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DB0C1-59D2-4772-9D96-912C3433E660}" v="2" dt="2024-06-04T16:57:15.079"/>
    <p1510:client id="{CF5724A0-36F4-4D9D-9C76-72C74705332F}" v="12" dt="2024-06-04T02:32:33.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54" d="100"/>
          <a:sy n="154" d="100"/>
        </p:scale>
        <p:origin x="4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rshdeep" userId="790ec083-ade2-4f80-9f86-556aa0a4d7f7" providerId="ADAL" clId="{390D11C5-CFAE-454A-8762-64646B6245B8}"/>
    <pc:docChg chg="custSel modSld">
      <pc:chgData name="Singh, Arshdeep" userId="790ec083-ade2-4f80-9f86-556aa0a4d7f7" providerId="ADAL" clId="{390D11C5-CFAE-454A-8762-64646B6245B8}" dt="2024-06-04T18:44:37.727" v="173" actId="20577"/>
      <pc:docMkLst>
        <pc:docMk/>
      </pc:docMkLst>
      <pc:sldChg chg="modSp mod">
        <pc:chgData name="Singh, Arshdeep" userId="790ec083-ade2-4f80-9f86-556aa0a4d7f7" providerId="ADAL" clId="{390D11C5-CFAE-454A-8762-64646B6245B8}" dt="2024-06-04T18:43:05.136" v="0" actId="113"/>
        <pc:sldMkLst>
          <pc:docMk/>
          <pc:sldMk cId="3491098614" sldId="265"/>
        </pc:sldMkLst>
        <pc:spChg chg="mod">
          <ac:chgData name="Singh, Arshdeep" userId="790ec083-ade2-4f80-9f86-556aa0a4d7f7" providerId="ADAL" clId="{390D11C5-CFAE-454A-8762-64646B6245B8}" dt="2024-06-04T18:43:05.136" v="0" actId="113"/>
          <ac:spMkLst>
            <pc:docMk/>
            <pc:sldMk cId="3491098614" sldId="265"/>
            <ac:spMk id="4" creationId="{12E6F1A7-2C72-7948-E459-30748DEB43B8}"/>
          </ac:spMkLst>
        </pc:spChg>
      </pc:sldChg>
      <pc:sldChg chg="modSp mod">
        <pc:chgData name="Singh, Arshdeep" userId="790ec083-ade2-4f80-9f86-556aa0a4d7f7" providerId="ADAL" clId="{390D11C5-CFAE-454A-8762-64646B6245B8}" dt="2024-06-04T18:44:37.727" v="173" actId="20577"/>
        <pc:sldMkLst>
          <pc:docMk/>
          <pc:sldMk cId="2899789758" sldId="266"/>
        </pc:sldMkLst>
        <pc:spChg chg="mod">
          <ac:chgData name="Singh, Arshdeep" userId="790ec083-ade2-4f80-9f86-556aa0a4d7f7" providerId="ADAL" clId="{390D11C5-CFAE-454A-8762-64646B6245B8}" dt="2024-06-04T18:44:37.727" v="173" actId="20577"/>
          <ac:spMkLst>
            <pc:docMk/>
            <pc:sldMk cId="2899789758" sldId="266"/>
            <ac:spMk id="4" creationId="{580839E0-6EAE-C3B6-164E-EC2A50FD1E76}"/>
          </ac:spMkLst>
        </pc:spChg>
      </pc:sldChg>
      <pc:sldChg chg="modSp mod">
        <pc:chgData name="Singh, Arshdeep" userId="790ec083-ade2-4f80-9f86-556aa0a4d7f7" providerId="ADAL" clId="{390D11C5-CFAE-454A-8762-64646B6245B8}" dt="2024-06-04T18:43:58.515" v="158" actId="20577"/>
        <pc:sldMkLst>
          <pc:docMk/>
          <pc:sldMk cId="928118507" sldId="267"/>
        </pc:sldMkLst>
        <pc:spChg chg="mod">
          <ac:chgData name="Singh, Arshdeep" userId="790ec083-ade2-4f80-9f86-556aa0a4d7f7" providerId="ADAL" clId="{390D11C5-CFAE-454A-8762-64646B6245B8}" dt="2024-06-04T18:43:58.515" v="158" actId="20577"/>
          <ac:spMkLst>
            <pc:docMk/>
            <pc:sldMk cId="928118507" sldId="267"/>
            <ac:spMk id="3" creationId="{E4F664B7-93E3-F154-0B5D-34E969694521}"/>
          </ac:spMkLst>
        </pc:spChg>
      </pc:sldChg>
    </pc:docChg>
  </pc:docChgLst>
  <pc:docChgLst>
    <pc:chgData name="Singh, Arshdeep" userId="790ec083-ade2-4f80-9f86-556aa0a4d7f7" providerId="ADAL" clId="{2B6DB0C1-59D2-4772-9D96-912C3433E660}"/>
    <pc:docChg chg="custSel modSld">
      <pc:chgData name="Singh, Arshdeep" userId="790ec083-ade2-4f80-9f86-556aa0a4d7f7" providerId="ADAL" clId="{2B6DB0C1-59D2-4772-9D96-912C3433E660}" dt="2024-06-04T16:57:45.978" v="144" actId="20577"/>
      <pc:docMkLst>
        <pc:docMk/>
      </pc:docMkLst>
      <pc:sldChg chg="modSp mod">
        <pc:chgData name="Singh, Arshdeep" userId="790ec083-ade2-4f80-9f86-556aa0a4d7f7" providerId="ADAL" clId="{2B6DB0C1-59D2-4772-9D96-912C3433E660}" dt="2024-06-04T16:52:15.423" v="57" actId="313"/>
        <pc:sldMkLst>
          <pc:docMk/>
          <pc:sldMk cId="928118507" sldId="267"/>
        </pc:sldMkLst>
        <pc:spChg chg="mod">
          <ac:chgData name="Singh, Arshdeep" userId="790ec083-ade2-4f80-9f86-556aa0a4d7f7" providerId="ADAL" clId="{2B6DB0C1-59D2-4772-9D96-912C3433E660}" dt="2024-06-04T16:52:15.423" v="57" actId="313"/>
          <ac:spMkLst>
            <pc:docMk/>
            <pc:sldMk cId="928118507" sldId="267"/>
            <ac:spMk id="3" creationId="{E4F664B7-93E3-F154-0B5D-34E969694521}"/>
          </ac:spMkLst>
        </pc:spChg>
      </pc:sldChg>
      <pc:sldChg chg="addSp modSp mod">
        <pc:chgData name="Singh, Arshdeep" userId="790ec083-ade2-4f80-9f86-556aa0a4d7f7" providerId="ADAL" clId="{2B6DB0C1-59D2-4772-9D96-912C3433E660}" dt="2024-06-04T16:55:24.445" v="93" actId="2711"/>
        <pc:sldMkLst>
          <pc:docMk/>
          <pc:sldMk cId="2204336797" sldId="268"/>
        </pc:sldMkLst>
        <pc:spChg chg="mod">
          <ac:chgData name="Singh, Arshdeep" userId="790ec083-ade2-4f80-9f86-556aa0a4d7f7" providerId="ADAL" clId="{2B6DB0C1-59D2-4772-9D96-912C3433E660}" dt="2024-06-04T16:55:24.445" v="93" actId="2711"/>
          <ac:spMkLst>
            <pc:docMk/>
            <pc:sldMk cId="2204336797" sldId="268"/>
            <ac:spMk id="3" creationId="{D43DA756-0C59-733A-F8E2-1AE539C94B63}"/>
          </ac:spMkLst>
        </pc:spChg>
        <pc:picChg chg="mod">
          <ac:chgData name="Singh, Arshdeep" userId="790ec083-ade2-4f80-9f86-556aa0a4d7f7" providerId="ADAL" clId="{2B6DB0C1-59D2-4772-9D96-912C3433E660}" dt="2024-06-04T16:55:07.945" v="92" actId="14100"/>
          <ac:picMkLst>
            <pc:docMk/>
            <pc:sldMk cId="2204336797" sldId="268"/>
            <ac:picMk id="5" creationId="{361A2C59-7E7E-94A9-800E-99CA389BEED7}"/>
          </ac:picMkLst>
        </pc:picChg>
        <pc:picChg chg="add mod">
          <ac:chgData name="Singh, Arshdeep" userId="790ec083-ade2-4f80-9f86-556aa0a4d7f7" providerId="ADAL" clId="{2B6DB0C1-59D2-4772-9D96-912C3433E660}" dt="2024-06-04T16:54:35.705" v="83" actId="1076"/>
          <ac:picMkLst>
            <pc:docMk/>
            <pc:sldMk cId="2204336797" sldId="268"/>
            <ac:picMk id="6" creationId="{40085284-E580-6B4C-00CC-02798B7C3A2F}"/>
          </ac:picMkLst>
        </pc:picChg>
      </pc:sldChg>
      <pc:sldChg chg="addSp delSp modSp mod">
        <pc:chgData name="Singh, Arshdeep" userId="790ec083-ade2-4f80-9f86-556aa0a4d7f7" providerId="ADAL" clId="{2B6DB0C1-59D2-4772-9D96-912C3433E660}" dt="2024-06-04T16:57:45.978" v="144" actId="20577"/>
        <pc:sldMkLst>
          <pc:docMk/>
          <pc:sldMk cId="361881437" sldId="269"/>
        </pc:sldMkLst>
        <pc:spChg chg="mod">
          <ac:chgData name="Singh, Arshdeep" userId="790ec083-ade2-4f80-9f86-556aa0a4d7f7" providerId="ADAL" clId="{2B6DB0C1-59D2-4772-9D96-912C3433E660}" dt="2024-06-04T16:57:45.978" v="144" actId="20577"/>
          <ac:spMkLst>
            <pc:docMk/>
            <pc:sldMk cId="361881437" sldId="269"/>
            <ac:spMk id="3" creationId="{03581AF5-7969-751C-E16D-5B55BC661682}"/>
          </ac:spMkLst>
        </pc:spChg>
        <pc:picChg chg="del">
          <ac:chgData name="Singh, Arshdeep" userId="790ec083-ade2-4f80-9f86-556aa0a4d7f7" providerId="ADAL" clId="{2B6DB0C1-59D2-4772-9D96-912C3433E660}" dt="2024-06-04T16:57:16.214" v="140" actId="478"/>
          <ac:picMkLst>
            <pc:docMk/>
            <pc:sldMk cId="361881437" sldId="269"/>
            <ac:picMk id="4" creationId="{689EB7EC-A04B-83D8-B81A-E0AFADC51431}"/>
          </ac:picMkLst>
        </pc:picChg>
        <pc:picChg chg="add mod">
          <ac:chgData name="Singh, Arshdeep" userId="790ec083-ade2-4f80-9f86-556aa0a4d7f7" providerId="ADAL" clId="{2B6DB0C1-59D2-4772-9D96-912C3433E660}" dt="2024-06-04T16:57:43.619" v="142" actId="14100"/>
          <ac:picMkLst>
            <pc:docMk/>
            <pc:sldMk cId="361881437" sldId="269"/>
            <ac:picMk id="5" creationId="{258BDCB3-DF4C-E825-5621-D5D9279537F4}"/>
          </ac:picMkLst>
        </pc:picChg>
        <pc:picChg chg="del">
          <ac:chgData name="Singh, Arshdeep" userId="790ec083-ade2-4f80-9f86-556aa0a4d7f7" providerId="ADAL" clId="{2B6DB0C1-59D2-4772-9D96-912C3433E660}" dt="2024-06-04T16:54:49.511" v="85" actId="478"/>
          <ac:picMkLst>
            <pc:docMk/>
            <pc:sldMk cId="361881437" sldId="269"/>
            <ac:picMk id="6" creationId="{73CD4BF0-5F66-13E8-6260-3685EFF064E9}"/>
          </ac:picMkLst>
        </pc:picChg>
      </pc:sldChg>
    </pc:docChg>
  </pc:docChgLst>
  <pc:docChgLst>
    <pc:chgData name="Singh, Arshdeep" userId="790ec083-ade2-4f80-9f86-556aa0a4d7f7" providerId="ADAL" clId="{CF5724A0-36F4-4D9D-9C76-72C74705332F}"/>
    <pc:docChg chg="undo custSel addSld delSld modSld">
      <pc:chgData name="Singh, Arshdeep" userId="790ec083-ade2-4f80-9f86-556aa0a4d7f7" providerId="ADAL" clId="{CF5724A0-36F4-4D9D-9C76-72C74705332F}" dt="2024-06-04T02:43:21.287" v="4926" actId="20577"/>
      <pc:docMkLst>
        <pc:docMk/>
      </pc:docMkLst>
      <pc:sldChg chg="modSp mod">
        <pc:chgData name="Singh, Arshdeep" userId="790ec083-ade2-4f80-9f86-556aa0a4d7f7" providerId="ADAL" clId="{CF5724A0-36F4-4D9D-9C76-72C74705332F}" dt="2024-06-04T01:26:00.486" v="1445" actId="313"/>
        <pc:sldMkLst>
          <pc:docMk/>
          <pc:sldMk cId="528506779" sldId="259"/>
        </pc:sldMkLst>
        <pc:spChg chg="mod">
          <ac:chgData name="Singh, Arshdeep" userId="790ec083-ade2-4f80-9f86-556aa0a4d7f7" providerId="ADAL" clId="{CF5724A0-36F4-4D9D-9C76-72C74705332F}" dt="2024-06-04T01:26:00.486" v="1445" actId="313"/>
          <ac:spMkLst>
            <pc:docMk/>
            <pc:sldMk cId="528506779" sldId="259"/>
            <ac:spMk id="3" creationId="{07F5991D-0FA5-5E4C-CF2C-D430C5A091FC}"/>
          </ac:spMkLst>
        </pc:spChg>
      </pc:sldChg>
      <pc:sldChg chg="modSp mod">
        <pc:chgData name="Singh, Arshdeep" userId="790ec083-ade2-4f80-9f86-556aa0a4d7f7" providerId="ADAL" clId="{CF5724A0-36F4-4D9D-9C76-72C74705332F}" dt="2024-06-04T01:19:22.159" v="1007" actId="5793"/>
        <pc:sldMkLst>
          <pc:docMk/>
          <pc:sldMk cId="3482993060" sldId="260"/>
        </pc:sldMkLst>
        <pc:spChg chg="mod">
          <ac:chgData name="Singh, Arshdeep" userId="790ec083-ade2-4f80-9f86-556aa0a4d7f7" providerId="ADAL" clId="{CF5724A0-36F4-4D9D-9C76-72C74705332F}" dt="2024-06-04T01:19:22.159" v="1007" actId="5793"/>
          <ac:spMkLst>
            <pc:docMk/>
            <pc:sldMk cId="3482993060" sldId="260"/>
            <ac:spMk id="3" creationId="{5D3C4D90-DD40-F36D-7AE9-A6224F68DEBC}"/>
          </ac:spMkLst>
        </pc:spChg>
      </pc:sldChg>
      <pc:sldChg chg="modSp mod">
        <pc:chgData name="Singh, Arshdeep" userId="790ec083-ade2-4f80-9f86-556aa0a4d7f7" providerId="ADAL" clId="{CF5724A0-36F4-4D9D-9C76-72C74705332F}" dt="2024-06-04T01:18:13.098" v="848" actId="20577"/>
        <pc:sldMkLst>
          <pc:docMk/>
          <pc:sldMk cId="3950575041" sldId="261"/>
        </pc:sldMkLst>
        <pc:spChg chg="mod">
          <ac:chgData name="Singh, Arshdeep" userId="790ec083-ade2-4f80-9f86-556aa0a4d7f7" providerId="ADAL" clId="{CF5724A0-36F4-4D9D-9C76-72C74705332F}" dt="2024-06-04T01:18:13.098" v="848" actId="20577"/>
          <ac:spMkLst>
            <pc:docMk/>
            <pc:sldMk cId="3950575041" sldId="261"/>
            <ac:spMk id="3" creationId="{F11C2108-57C7-0C9E-0431-00FE4C2BE6D1}"/>
          </ac:spMkLst>
        </pc:spChg>
      </pc:sldChg>
      <pc:sldChg chg="modSp mod">
        <pc:chgData name="Singh, Arshdeep" userId="790ec083-ade2-4f80-9f86-556aa0a4d7f7" providerId="ADAL" clId="{CF5724A0-36F4-4D9D-9C76-72C74705332F}" dt="2024-06-04T01:23:26.800" v="1286" actId="20577"/>
        <pc:sldMkLst>
          <pc:docMk/>
          <pc:sldMk cId="1056080024" sldId="262"/>
        </pc:sldMkLst>
        <pc:spChg chg="mod">
          <ac:chgData name="Singh, Arshdeep" userId="790ec083-ade2-4f80-9f86-556aa0a4d7f7" providerId="ADAL" clId="{CF5724A0-36F4-4D9D-9C76-72C74705332F}" dt="2024-06-04T01:23:26.800" v="1286" actId="20577"/>
          <ac:spMkLst>
            <pc:docMk/>
            <pc:sldMk cId="1056080024" sldId="262"/>
            <ac:spMk id="3" creationId="{D9F2B60A-D0BB-7B27-CD79-1C976ED664B3}"/>
          </ac:spMkLst>
        </pc:spChg>
        <pc:spChg chg="mod">
          <ac:chgData name="Singh, Arshdeep" userId="790ec083-ade2-4f80-9f86-556aa0a4d7f7" providerId="ADAL" clId="{CF5724A0-36F4-4D9D-9C76-72C74705332F}" dt="2024-06-04T01:15:31.682" v="408" actId="20577"/>
          <ac:spMkLst>
            <pc:docMk/>
            <pc:sldMk cId="1056080024" sldId="262"/>
            <ac:spMk id="4" creationId="{20A39FE0-1A11-B0D2-50F2-FBB0A54CBD4A}"/>
          </ac:spMkLst>
        </pc:spChg>
      </pc:sldChg>
      <pc:sldChg chg="modSp new mod">
        <pc:chgData name="Singh, Arshdeep" userId="790ec083-ade2-4f80-9f86-556aa0a4d7f7" providerId="ADAL" clId="{CF5724A0-36F4-4D9D-9C76-72C74705332F}" dt="2024-06-04T01:31:21.560" v="1786" actId="20577"/>
        <pc:sldMkLst>
          <pc:docMk/>
          <pc:sldMk cId="296721493" sldId="263"/>
        </pc:sldMkLst>
        <pc:spChg chg="mod">
          <ac:chgData name="Singh, Arshdeep" userId="790ec083-ade2-4f80-9f86-556aa0a4d7f7" providerId="ADAL" clId="{CF5724A0-36F4-4D9D-9C76-72C74705332F}" dt="2024-06-04T01:26:21.467" v="1454" actId="20577"/>
          <ac:spMkLst>
            <pc:docMk/>
            <pc:sldMk cId="296721493" sldId="263"/>
            <ac:spMk id="2" creationId="{605897FF-6607-9BCD-C79F-47C029A81A4B}"/>
          </ac:spMkLst>
        </pc:spChg>
        <pc:spChg chg="mod">
          <ac:chgData name="Singh, Arshdeep" userId="790ec083-ade2-4f80-9f86-556aa0a4d7f7" providerId="ADAL" clId="{CF5724A0-36F4-4D9D-9C76-72C74705332F}" dt="2024-06-04T01:31:21.560" v="1786" actId="20577"/>
          <ac:spMkLst>
            <pc:docMk/>
            <pc:sldMk cId="296721493" sldId="263"/>
            <ac:spMk id="3" creationId="{FA00A883-1C6B-8B4A-1938-611ACE3E1BC8}"/>
          </ac:spMkLst>
        </pc:spChg>
      </pc:sldChg>
      <pc:sldChg chg="new del">
        <pc:chgData name="Singh, Arshdeep" userId="790ec083-ade2-4f80-9f86-556aa0a4d7f7" providerId="ADAL" clId="{CF5724A0-36F4-4D9D-9C76-72C74705332F}" dt="2024-06-04T01:26:08.416" v="1447" actId="47"/>
        <pc:sldMkLst>
          <pc:docMk/>
          <pc:sldMk cId="418947502" sldId="263"/>
        </pc:sldMkLst>
      </pc:sldChg>
      <pc:sldChg chg="new del">
        <pc:chgData name="Singh, Arshdeep" userId="790ec083-ade2-4f80-9f86-556aa0a4d7f7" providerId="ADAL" clId="{CF5724A0-36F4-4D9D-9C76-72C74705332F}" dt="2024-06-04T01:25:49.652" v="1443" actId="47"/>
        <pc:sldMkLst>
          <pc:docMk/>
          <pc:sldMk cId="2061224499" sldId="263"/>
        </pc:sldMkLst>
      </pc:sldChg>
      <pc:sldChg chg="addSp modSp new mod">
        <pc:chgData name="Singh, Arshdeep" userId="790ec083-ade2-4f80-9f86-556aa0a4d7f7" providerId="ADAL" clId="{CF5724A0-36F4-4D9D-9C76-72C74705332F}" dt="2024-06-04T01:35:52.825" v="2269" actId="14100"/>
        <pc:sldMkLst>
          <pc:docMk/>
          <pc:sldMk cId="1818964725" sldId="264"/>
        </pc:sldMkLst>
        <pc:spChg chg="mod">
          <ac:chgData name="Singh, Arshdeep" userId="790ec083-ade2-4f80-9f86-556aa0a4d7f7" providerId="ADAL" clId="{CF5724A0-36F4-4D9D-9C76-72C74705332F}" dt="2024-06-04T01:31:48.606" v="1795" actId="20577"/>
          <ac:spMkLst>
            <pc:docMk/>
            <pc:sldMk cId="1818964725" sldId="264"/>
            <ac:spMk id="2" creationId="{524B1D3B-BF70-636B-0D50-34133B1446DE}"/>
          </ac:spMkLst>
        </pc:spChg>
        <pc:spChg chg="mod">
          <ac:chgData name="Singh, Arshdeep" userId="790ec083-ade2-4f80-9f86-556aa0a4d7f7" providerId="ADAL" clId="{CF5724A0-36F4-4D9D-9C76-72C74705332F}" dt="2024-06-04T01:34:47.613" v="2258" actId="313"/>
          <ac:spMkLst>
            <pc:docMk/>
            <pc:sldMk cId="1818964725" sldId="264"/>
            <ac:spMk id="3" creationId="{EBD8203B-2E6C-0C01-13D6-E326B1C0DFED}"/>
          </ac:spMkLst>
        </pc:spChg>
        <pc:spChg chg="mod">
          <ac:chgData name="Singh, Arshdeep" userId="790ec083-ade2-4f80-9f86-556aa0a4d7f7" providerId="ADAL" clId="{CF5724A0-36F4-4D9D-9C76-72C74705332F}" dt="2024-06-04T01:33:39.912" v="2072" actId="20577"/>
          <ac:spMkLst>
            <pc:docMk/>
            <pc:sldMk cId="1818964725" sldId="264"/>
            <ac:spMk id="4" creationId="{AF145B88-BB6B-D845-1C3F-6E821386D4CF}"/>
          </ac:spMkLst>
        </pc:spChg>
        <pc:picChg chg="add mod">
          <ac:chgData name="Singh, Arshdeep" userId="790ec083-ade2-4f80-9f86-556aa0a4d7f7" providerId="ADAL" clId="{CF5724A0-36F4-4D9D-9C76-72C74705332F}" dt="2024-06-04T01:35:44.668" v="2267" actId="14100"/>
          <ac:picMkLst>
            <pc:docMk/>
            <pc:sldMk cId="1818964725" sldId="264"/>
            <ac:picMk id="5" creationId="{DCCB37ED-01CC-7517-CE19-6BCD06F6C18B}"/>
          </ac:picMkLst>
        </pc:picChg>
        <pc:picChg chg="add mod">
          <ac:chgData name="Singh, Arshdeep" userId="790ec083-ade2-4f80-9f86-556aa0a4d7f7" providerId="ADAL" clId="{CF5724A0-36F4-4D9D-9C76-72C74705332F}" dt="2024-06-04T01:35:52.825" v="2269" actId="14100"/>
          <ac:picMkLst>
            <pc:docMk/>
            <pc:sldMk cId="1818964725" sldId="264"/>
            <ac:picMk id="6" creationId="{35ED1AB0-43D9-14F6-B0FE-BF73B80F719E}"/>
          </ac:picMkLst>
        </pc:picChg>
      </pc:sldChg>
      <pc:sldChg chg="new del">
        <pc:chgData name="Singh, Arshdeep" userId="790ec083-ade2-4f80-9f86-556aa0a4d7f7" providerId="ADAL" clId="{CF5724A0-36F4-4D9D-9C76-72C74705332F}" dt="2024-06-04T01:25:46.483" v="1441" actId="680"/>
        <pc:sldMkLst>
          <pc:docMk/>
          <pc:sldMk cId="3482880110" sldId="264"/>
        </pc:sldMkLst>
      </pc:sldChg>
      <pc:sldChg chg="new del">
        <pc:chgData name="Singh, Arshdeep" userId="790ec083-ade2-4f80-9f86-556aa0a4d7f7" providerId="ADAL" clId="{CF5724A0-36F4-4D9D-9C76-72C74705332F}" dt="2024-06-04T01:31:39.836" v="1788" actId="47"/>
        <pc:sldMkLst>
          <pc:docMk/>
          <pc:sldMk cId="3994569283" sldId="264"/>
        </pc:sldMkLst>
      </pc:sldChg>
      <pc:sldChg chg="new del">
        <pc:chgData name="Singh, Arshdeep" userId="790ec083-ade2-4f80-9f86-556aa0a4d7f7" providerId="ADAL" clId="{CF5724A0-36F4-4D9D-9C76-72C74705332F}" dt="2024-06-04T01:25:45.610" v="1440" actId="680"/>
        <pc:sldMkLst>
          <pc:docMk/>
          <pc:sldMk cId="1968880341" sldId="265"/>
        </pc:sldMkLst>
      </pc:sldChg>
      <pc:sldChg chg="addSp modSp new mod">
        <pc:chgData name="Singh, Arshdeep" userId="790ec083-ade2-4f80-9f86-556aa0a4d7f7" providerId="ADAL" clId="{CF5724A0-36F4-4D9D-9C76-72C74705332F}" dt="2024-06-04T01:38:41.450" v="2713" actId="14100"/>
        <pc:sldMkLst>
          <pc:docMk/>
          <pc:sldMk cId="3491098614" sldId="265"/>
        </pc:sldMkLst>
        <pc:spChg chg="mod">
          <ac:chgData name="Singh, Arshdeep" userId="790ec083-ade2-4f80-9f86-556aa0a4d7f7" providerId="ADAL" clId="{CF5724A0-36F4-4D9D-9C76-72C74705332F}" dt="2024-06-04T01:36:09.778" v="2276" actId="20577"/>
          <ac:spMkLst>
            <pc:docMk/>
            <pc:sldMk cId="3491098614" sldId="265"/>
            <ac:spMk id="2" creationId="{53D91A5D-6B07-07F3-49E4-E775F10ED2C5}"/>
          </ac:spMkLst>
        </pc:spChg>
        <pc:spChg chg="mod">
          <ac:chgData name="Singh, Arshdeep" userId="790ec083-ade2-4f80-9f86-556aa0a4d7f7" providerId="ADAL" clId="{CF5724A0-36F4-4D9D-9C76-72C74705332F}" dt="2024-06-04T01:38:20.341" v="2707" actId="20577"/>
          <ac:spMkLst>
            <pc:docMk/>
            <pc:sldMk cId="3491098614" sldId="265"/>
            <ac:spMk id="3" creationId="{7F7CBAC1-01B9-2A3F-496D-367E25450D84}"/>
          </ac:spMkLst>
        </pc:spChg>
        <pc:spChg chg="mod">
          <ac:chgData name="Singh, Arshdeep" userId="790ec083-ade2-4f80-9f86-556aa0a4d7f7" providerId="ADAL" clId="{CF5724A0-36F4-4D9D-9C76-72C74705332F}" dt="2024-06-04T01:37:31.264" v="2555" actId="20577"/>
          <ac:spMkLst>
            <pc:docMk/>
            <pc:sldMk cId="3491098614" sldId="265"/>
            <ac:spMk id="4" creationId="{12E6F1A7-2C72-7948-E459-30748DEB43B8}"/>
          </ac:spMkLst>
        </pc:spChg>
        <pc:picChg chg="add mod">
          <ac:chgData name="Singh, Arshdeep" userId="790ec083-ade2-4f80-9f86-556aa0a4d7f7" providerId="ADAL" clId="{CF5724A0-36F4-4D9D-9C76-72C74705332F}" dt="2024-06-04T01:38:41.450" v="2713" actId="14100"/>
          <ac:picMkLst>
            <pc:docMk/>
            <pc:sldMk cId="3491098614" sldId="265"/>
            <ac:picMk id="5" creationId="{6217A91D-DE62-F38C-1132-09B1906CEB8D}"/>
          </ac:picMkLst>
        </pc:picChg>
      </pc:sldChg>
      <pc:sldChg chg="addSp delSp modSp new mod">
        <pc:chgData name="Singh, Arshdeep" userId="790ec083-ade2-4f80-9f86-556aa0a4d7f7" providerId="ADAL" clId="{CF5724A0-36F4-4D9D-9C76-72C74705332F}" dt="2024-06-04T02:32:39.526" v="4270" actId="1076"/>
        <pc:sldMkLst>
          <pc:docMk/>
          <pc:sldMk cId="2899789758" sldId="266"/>
        </pc:sldMkLst>
        <pc:spChg chg="mod">
          <ac:chgData name="Singh, Arshdeep" userId="790ec083-ade2-4f80-9f86-556aa0a4d7f7" providerId="ADAL" clId="{CF5724A0-36F4-4D9D-9C76-72C74705332F}" dt="2024-06-04T01:38:50.337" v="2720" actId="20577"/>
          <ac:spMkLst>
            <pc:docMk/>
            <pc:sldMk cId="2899789758" sldId="266"/>
            <ac:spMk id="2" creationId="{57BE95E1-FAC4-A0B7-ADB6-3B8FBBD4B4E4}"/>
          </ac:spMkLst>
        </pc:spChg>
        <pc:spChg chg="mod">
          <ac:chgData name="Singh, Arshdeep" userId="790ec083-ade2-4f80-9f86-556aa0a4d7f7" providerId="ADAL" clId="{CF5724A0-36F4-4D9D-9C76-72C74705332F}" dt="2024-06-04T01:44:54.858" v="3228" actId="20577"/>
          <ac:spMkLst>
            <pc:docMk/>
            <pc:sldMk cId="2899789758" sldId="266"/>
            <ac:spMk id="3" creationId="{05ADC380-B6A3-E370-0898-BE23DDAE33F1}"/>
          </ac:spMkLst>
        </pc:spChg>
        <pc:spChg chg="mod">
          <ac:chgData name="Singh, Arshdeep" userId="790ec083-ade2-4f80-9f86-556aa0a4d7f7" providerId="ADAL" clId="{CF5724A0-36F4-4D9D-9C76-72C74705332F}" dt="2024-06-04T01:41:11.865" v="2983" actId="313"/>
          <ac:spMkLst>
            <pc:docMk/>
            <pc:sldMk cId="2899789758" sldId="266"/>
            <ac:spMk id="4" creationId="{580839E0-6EAE-C3B6-164E-EC2A50FD1E76}"/>
          </ac:spMkLst>
        </pc:spChg>
        <pc:picChg chg="add del mod">
          <ac:chgData name="Singh, Arshdeep" userId="790ec083-ade2-4f80-9f86-556aa0a4d7f7" providerId="ADAL" clId="{CF5724A0-36F4-4D9D-9C76-72C74705332F}" dt="2024-06-04T01:43:51.053" v="3187" actId="478"/>
          <ac:picMkLst>
            <pc:docMk/>
            <pc:sldMk cId="2899789758" sldId="266"/>
            <ac:picMk id="5" creationId="{F5EE2C46-BC31-4717-638B-98046076C3A5}"/>
          </ac:picMkLst>
        </pc:picChg>
        <pc:picChg chg="add mod">
          <ac:chgData name="Singh, Arshdeep" userId="790ec083-ade2-4f80-9f86-556aa0a4d7f7" providerId="ADAL" clId="{CF5724A0-36F4-4D9D-9C76-72C74705332F}" dt="2024-06-04T02:31:10.892" v="4264" actId="1076"/>
          <ac:picMkLst>
            <pc:docMk/>
            <pc:sldMk cId="2899789758" sldId="266"/>
            <ac:picMk id="6" creationId="{7E62D785-FB94-E40D-6BD5-FA40A5C23A98}"/>
          </ac:picMkLst>
        </pc:picChg>
        <pc:picChg chg="add mod">
          <ac:chgData name="Singh, Arshdeep" userId="790ec083-ade2-4f80-9f86-556aa0a4d7f7" providerId="ADAL" clId="{CF5724A0-36F4-4D9D-9C76-72C74705332F}" dt="2024-06-04T02:31:13.026" v="4265" actId="14100"/>
          <ac:picMkLst>
            <pc:docMk/>
            <pc:sldMk cId="2899789758" sldId="266"/>
            <ac:picMk id="7" creationId="{55B926A1-B631-2E7F-2876-9186A4414006}"/>
          </ac:picMkLst>
        </pc:picChg>
        <pc:picChg chg="add mod">
          <ac:chgData name="Singh, Arshdeep" userId="790ec083-ade2-4f80-9f86-556aa0a4d7f7" providerId="ADAL" clId="{CF5724A0-36F4-4D9D-9C76-72C74705332F}" dt="2024-06-04T02:32:39.526" v="4270" actId="1076"/>
          <ac:picMkLst>
            <pc:docMk/>
            <pc:sldMk cId="2899789758" sldId="266"/>
            <ac:picMk id="9" creationId="{AE430F2F-A137-F368-99DB-E5EEE77CB3A1}"/>
          </ac:picMkLst>
        </pc:picChg>
      </pc:sldChg>
      <pc:sldChg chg="addSp modSp new mod">
        <pc:chgData name="Singh, Arshdeep" userId="790ec083-ade2-4f80-9f86-556aa0a4d7f7" providerId="ADAL" clId="{CF5724A0-36F4-4D9D-9C76-72C74705332F}" dt="2024-06-04T01:49:09.309" v="3696" actId="1076"/>
        <pc:sldMkLst>
          <pc:docMk/>
          <pc:sldMk cId="928118507" sldId="267"/>
        </pc:sldMkLst>
        <pc:spChg chg="mod">
          <ac:chgData name="Singh, Arshdeep" userId="790ec083-ade2-4f80-9f86-556aa0a4d7f7" providerId="ADAL" clId="{CF5724A0-36F4-4D9D-9C76-72C74705332F}" dt="2024-06-04T01:45:10.027" v="3236" actId="5793"/>
          <ac:spMkLst>
            <pc:docMk/>
            <pc:sldMk cId="928118507" sldId="267"/>
            <ac:spMk id="2" creationId="{CCE663EF-BEF3-3517-9A17-484702881E22}"/>
          </ac:spMkLst>
        </pc:spChg>
        <pc:spChg chg="mod">
          <ac:chgData name="Singh, Arshdeep" userId="790ec083-ade2-4f80-9f86-556aa0a4d7f7" providerId="ADAL" clId="{CF5724A0-36F4-4D9D-9C76-72C74705332F}" dt="2024-06-04T01:48:38.499" v="3688" actId="313"/>
          <ac:spMkLst>
            <pc:docMk/>
            <pc:sldMk cId="928118507" sldId="267"/>
            <ac:spMk id="3" creationId="{E4F664B7-93E3-F154-0B5D-34E969694521}"/>
          </ac:spMkLst>
        </pc:spChg>
        <pc:spChg chg="mod">
          <ac:chgData name="Singh, Arshdeep" userId="790ec083-ade2-4f80-9f86-556aa0a4d7f7" providerId="ADAL" clId="{CF5724A0-36F4-4D9D-9C76-72C74705332F}" dt="2024-06-04T01:46:30.462" v="3495" actId="33524"/>
          <ac:spMkLst>
            <pc:docMk/>
            <pc:sldMk cId="928118507" sldId="267"/>
            <ac:spMk id="4" creationId="{97D7D13A-1DE7-C407-3587-67EDE7704A6F}"/>
          </ac:spMkLst>
        </pc:spChg>
        <pc:picChg chg="add mod">
          <ac:chgData name="Singh, Arshdeep" userId="790ec083-ade2-4f80-9f86-556aa0a4d7f7" providerId="ADAL" clId="{CF5724A0-36F4-4D9D-9C76-72C74705332F}" dt="2024-06-04T01:48:51.693" v="3691" actId="1076"/>
          <ac:picMkLst>
            <pc:docMk/>
            <pc:sldMk cId="928118507" sldId="267"/>
            <ac:picMk id="5" creationId="{D99BAD36-CF44-A1D0-E0D8-0DCBEB34EDB8}"/>
          </ac:picMkLst>
        </pc:picChg>
        <pc:picChg chg="add mod">
          <ac:chgData name="Singh, Arshdeep" userId="790ec083-ade2-4f80-9f86-556aa0a4d7f7" providerId="ADAL" clId="{CF5724A0-36F4-4D9D-9C76-72C74705332F}" dt="2024-06-04T01:49:09.309" v="3696" actId="1076"/>
          <ac:picMkLst>
            <pc:docMk/>
            <pc:sldMk cId="928118507" sldId="267"/>
            <ac:picMk id="6" creationId="{F83F1B25-C2DF-3EC8-EB68-A418A2DB6652}"/>
          </ac:picMkLst>
        </pc:picChg>
      </pc:sldChg>
      <pc:sldChg chg="addSp modSp new mod">
        <pc:chgData name="Singh, Arshdeep" userId="790ec083-ade2-4f80-9f86-556aa0a4d7f7" providerId="ADAL" clId="{CF5724A0-36F4-4D9D-9C76-72C74705332F}" dt="2024-06-04T02:43:21.287" v="4926" actId="20577"/>
        <pc:sldMkLst>
          <pc:docMk/>
          <pc:sldMk cId="2204336797" sldId="268"/>
        </pc:sldMkLst>
        <pc:spChg chg="mod">
          <ac:chgData name="Singh, Arshdeep" userId="790ec083-ade2-4f80-9f86-556aa0a4d7f7" providerId="ADAL" clId="{CF5724A0-36F4-4D9D-9C76-72C74705332F}" dt="2024-06-04T01:49:26.842" v="3703" actId="20577"/>
          <ac:spMkLst>
            <pc:docMk/>
            <pc:sldMk cId="2204336797" sldId="268"/>
            <ac:spMk id="2" creationId="{4D1EAEBF-FCD2-0906-0101-3A1FC45F6E71}"/>
          </ac:spMkLst>
        </pc:spChg>
        <pc:spChg chg="mod">
          <ac:chgData name="Singh, Arshdeep" userId="790ec083-ade2-4f80-9f86-556aa0a4d7f7" providerId="ADAL" clId="{CF5724A0-36F4-4D9D-9C76-72C74705332F}" dt="2024-06-04T02:42:27.343" v="4791" actId="20577"/>
          <ac:spMkLst>
            <pc:docMk/>
            <pc:sldMk cId="2204336797" sldId="268"/>
            <ac:spMk id="3" creationId="{D43DA756-0C59-733A-F8E2-1AE539C94B63}"/>
          </ac:spMkLst>
        </pc:spChg>
        <pc:spChg chg="mod">
          <ac:chgData name="Singh, Arshdeep" userId="790ec083-ade2-4f80-9f86-556aa0a4d7f7" providerId="ADAL" clId="{CF5724A0-36F4-4D9D-9C76-72C74705332F}" dt="2024-06-04T02:43:21.287" v="4926" actId="20577"/>
          <ac:spMkLst>
            <pc:docMk/>
            <pc:sldMk cId="2204336797" sldId="268"/>
            <ac:spMk id="4" creationId="{B975F5E4-33BC-48CE-87A6-F2E9BB2E5236}"/>
          </ac:spMkLst>
        </pc:spChg>
        <pc:picChg chg="add mod">
          <ac:chgData name="Singh, Arshdeep" userId="790ec083-ade2-4f80-9f86-556aa0a4d7f7" providerId="ADAL" clId="{CF5724A0-36F4-4D9D-9C76-72C74705332F}" dt="2024-06-04T01:51:57.987" v="4154" actId="1076"/>
          <ac:picMkLst>
            <pc:docMk/>
            <pc:sldMk cId="2204336797" sldId="268"/>
            <ac:picMk id="5" creationId="{361A2C59-7E7E-94A9-800E-99CA389BEED7}"/>
          </ac:picMkLst>
        </pc:picChg>
      </pc:sldChg>
      <pc:sldChg chg="addSp modSp new mod">
        <pc:chgData name="Singh, Arshdeep" userId="790ec083-ade2-4f80-9f86-556aa0a4d7f7" providerId="ADAL" clId="{CF5724A0-36F4-4D9D-9C76-72C74705332F}" dt="2024-06-04T02:30:47.462" v="4257" actId="1076"/>
        <pc:sldMkLst>
          <pc:docMk/>
          <pc:sldMk cId="361881437" sldId="269"/>
        </pc:sldMkLst>
        <pc:spChg chg="mod">
          <ac:chgData name="Singh, Arshdeep" userId="790ec083-ade2-4f80-9f86-556aa0a4d7f7" providerId="ADAL" clId="{CF5724A0-36F4-4D9D-9C76-72C74705332F}" dt="2024-06-04T01:52:44.545" v="4171" actId="20577"/>
          <ac:spMkLst>
            <pc:docMk/>
            <pc:sldMk cId="361881437" sldId="269"/>
            <ac:spMk id="2" creationId="{312D917F-EB51-AAA6-FFB3-4E8287107679}"/>
          </ac:spMkLst>
        </pc:spChg>
        <pc:spChg chg="mod">
          <ac:chgData name="Singh, Arshdeep" userId="790ec083-ade2-4f80-9f86-556aa0a4d7f7" providerId="ADAL" clId="{CF5724A0-36F4-4D9D-9C76-72C74705332F}" dt="2024-06-04T02:29:58.169" v="4248" actId="20577"/>
          <ac:spMkLst>
            <pc:docMk/>
            <pc:sldMk cId="361881437" sldId="269"/>
            <ac:spMk id="3" creationId="{03581AF5-7969-751C-E16D-5B55BC661682}"/>
          </ac:spMkLst>
        </pc:spChg>
        <pc:picChg chg="add mod">
          <ac:chgData name="Singh, Arshdeep" userId="790ec083-ade2-4f80-9f86-556aa0a4d7f7" providerId="ADAL" clId="{CF5724A0-36F4-4D9D-9C76-72C74705332F}" dt="2024-06-04T02:30:30.339" v="4251" actId="1076"/>
          <ac:picMkLst>
            <pc:docMk/>
            <pc:sldMk cId="361881437" sldId="269"/>
            <ac:picMk id="4" creationId="{689EB7EC-A04B-83D8-B81A-E0AFADC51431}"/>
          </ac:picMkLst>
        </pc:picChg>
        <pc:picChg chg="add mod">
          <ac:chgData name="Singh, Arshdeep" userId="790ec083-ade2-4f80-9f86-556aa0a4d7f7" providerId="ADAL" clId="{CF5724A0-36F4-4D9D-9C76-72C74705332F}" dt="2024-06-04T02:30:47.462" v="4257" actId="1076"/>
          <ac:picMkLst>
            <pc:docMk/>
            <pc:sldMk cId="361881437" sldId="269"/>
            <ac:picMk id="6" creationId="{73CD4BF0-5F66-13E8-6260-3685EFF064E9}"/>
          </ac:picMkLst>
        </pc:picChg>
      </pc:sldChg>
      <pc:sldChg chg="new del">
        <pc:chgData name="Singh, Arshdeep" userId="790ec083-ade2-4f80-9f86-556aa0a4d7f7" providerId="ADAL" clId="{CF5724A0-36F4-4D9D-9C76-72C74705332F}" dt="2024-06-04T01:52:34.973" v="4156" actId="47"/>
        <pc:sldMkLst>
          <pc:docMk/>
          <pc:sldMk cId="3580905584" sldId="269"/>
        </pc:sldMkLst>
      </pc:sldChg>
      <pc:sldChg chg="modSp new mod">
        <pc:chgData name="Singh, Arshdeep" userId="790ec083-ade2-4f80-9f86-556aa0a4d7f7" providerId="ADAL" clId="{CF5724A0-36F4-4D9D-9C76-72C74705332F}" dt="2024-06-04T02:40:41.659" v="4744" actId="5793"/>
        <pc:sldMkLst>
          <pc:docMk/>
          <pc:sldMk cId="3018748720" sldId="270"/>
        </pc:sldMkLst>
        <pc:spChg chg="mod">
          <ac:chgData name="Singh, Arshdeep" userId="790ec083-ade2-4f80-9f86-556aa0a4d7f7" providerId="ADAL" clId="{CF5724A0-36F4-4D9D-9C76-72C74705332F}" dt="2024-06-04T02:36:56.522" v="4291" actId="5793"/>
          <ac:spMkLst>
            <pc:docMk/>
            <pc:sldMk cId="3018748720" sldId="270"/>
            <ac:spMk id="2" creationId="{87CF7AD3-7895-1BB3-DE64-92B22880016B}"/>
          </ac:spMkLst>
        </pc:spChg>
        <pc:spChg chg="mod">
          <ac:chgData name="Singh, Arshdeep" userId="790ec083-ade2-4f80-9f86-556aa0a4d7f7" providerId="ADAL" clId="{CF5724A0-36F4-4D9D-9C76-72C74705332F}" dt="2024-06-04T02:40:41.659" v="4744" actId="5793"/>
          <ac:spMkLst>
            <pc:docMk/>
            <pc:sldMk cId="3018748720" sldId="270"/>
            <ac:spMk id="3" creationId="{F3F0CFE6-C1E8-3FB1-34F4-FBC7B0F43C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310B9-815F-459E-9C2D-29E72EDF9895}" type="datetimeFigureOut">
              <a:rPr lang="en-US" smtClean="0"/>
              <a:t>6/4/2024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938F28A-2C19-4F88-98C5-F2156471F07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62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10B9-815F-459E-9C2D-29E72EDF9895}"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8F28A-2C19-4F88-98C5-F2156471F07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37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10B9-815F-459E-9C2D-29E72EDF9895}"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8F28A-2C19-4F88-98C5-F2156471F07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79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10B9-815F-459E-9C2D-29E72EDF9895}"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8F28A-2C19-4F88-98C5-F2156471F07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8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10B9-815F-459E-9C2D-29E72EDF9895}"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8F28A-2C19-4F88-98C5-F2156471F07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661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310B9-815F-459E-9C2D-29E72EDF9895}"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8F28A-2C19-4F88-98C5-F2156471F07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82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310B9-815F-459E-9C2D-29E72EDF9895}"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8F28A-2C19-4F88-98C5-F2156471F07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62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310B9-815F-459E-9C2D-29E72EDF9895}"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8F28A-2C19-4F88-98C5-F2156471F07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36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310B9-815F-459E-9C2D-29E72EDF9895}"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8F28A-2C19-4F88-98C5-F2156471F07F}" type="slidenum">
              <a:rPr lang="en-US" smtClean="0"/>
              <a:t>‹#›</a:t>
            </a:fld>
            <a:endParaRPr lang="en-US"/>
          </a:p>
        </p:txBody>
      </p:sp>
    </p:spTree>
    <p:extLst>
      <p:ext uri="{BB962C8B-B14F-4D97-AF65-F5344CB8AC3E}">
        <p14:creationId xmlns:p14="http://schemas.microsoft.com/office/powerpoint/2010/main" val="305657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310B9-815F-459E-9C2D-29E72EDF9895}"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8F28A-2C19-4F88-98C5-F2156471F07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30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F310B9-815F-459E-9C2D-29E72EDF9895}" type="datetimeFigureOut">
              <a:rPr lang="en-US" smtClean="0"/>
              <a:t>6/4/2024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938F28A-2C19-4F88-98C5-F2156471F07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85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F310B9-815F-459E-9C2D-29E72EDF9895}" type="datetimeFigureOut">
              <a:rPr lang="en-US" smtClean="0"/>
              <a:t>6/4/2024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938F28A-2C19-4F88-98C5-F2156471F07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940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D951-F782-E545-8DA1-400E9384C318}"/>
              </a:ext>
            </a:extLst>
          </p:cNvPr>
          <p:cNvSpPr>
            <a:spLocks noGrp="1"/>
          </p:cNvSpPr>
          <p:nvPr>
            <p:ph type="ctrTitle"/>
          </p:nvPr>
        </p:nvSpPr>
        <p:spPr/>
        <p:txBody>
          <a:bodyPr/>
          <a:lstStyle/>
          <a:p>
            <a:r>
              <a:rPr lang="en-US" dirty="0"/>
              <a:t>Concrete strength Project </a:t>
            </a:r>
          </a:p>
        </p:txBody>
      </p:sp>
      <p:sp>
        <p:nvSpPr>
          <p:cNvPr id="3" name="Subtitle 2">
            <a:extLst>
              <a:ext uri="{FF2B5EF4-FFF2-40B4-BE49-F238E27FC236}">
                <a16:creationId xmlns:a16="http://schemas.microsoft.com/office/drawing/2014/main" id="{962534C6-FA4E-7876-67F3-5063AEE9535B}"/>
              </a:ext>
            </a:extLst>
          </p:cNvPr>
          <p:cNvSpPr>
            <a:spLocks noGrp="1"/>
          </p:cNvSpPr>
          <p:nvPr>
            <p:ph type="subTitle" idx="1"/>
          </p:nvPr>
        </p:nvSpPr>
        <p:spPr>
          <a:xfrm>
            <a:off x="1781734" y="3845858"/>
            <a:ext cx="8886265" cy="1411941"/>
          </a:xfrm>
        </p:spPr>
        <p:txBody>
          <a:bodyPr/>
          <a:lstStyle/>
          <a:p>
            <a:r>
              <a:rPr lang="en-US" dirty="0"/>
              <a:t>Arshdeep Singh </a:t>
            </a:r>
          </a:p>
        </p:txBody>
      </p:sp>
    </p:spTree>
    <p:extLst>
      <p:ext uri="{BB962C8B-B14F-4D97-AF65-F5344CB8AC3E}">
        <p14:creationId xmlns:p14="http://schemas.microsoft.com/office/powerpoint/2010/main" val="174270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1A5D-6B07-07F3-49E4-E775F10ED2C5}"/>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7F7CBAC1-01B9-2A3F-496D-367E25450D84}"/>
              </a:ext>
            </a:extLst>
          </p:cNvPr>
          <p:cNvSpPr>
            <a:spLocks noGrp="1"/>
          </p:cNvSpPr>
          <p:nvPr>
            <p:ph idx="1"/>
          </p:nvPr>
        </p:nvSpPr>
        <p:spPr>
          <a:xfrm>
            <a:off x="5043714" y="798974"/>
            <a:ext cx="6012470" cy="2037532"/>
          </a:xfrm>
        </p:spPr>
        <p:txBody>
          <a:bodyPr/>
          <a:lstStyle/>
          <a:p>
            <a:r>
              <a:rPr lang="en-US" dirty="0"/>
              <a:t>Only removed points that are both influential and outliers </a:t>
            </a:r>
          </a:p>
          <a:p>
            <a:r>
              <a:rPr lang="en-US" dirty="0"/>
              <a:t>One point found at OBS 382, and removed</a:t>
            </a:r>
          </a:p>
        </p:txBody>
      </p:sp>
      <p:sp>
        <p:nvSpPr>
          <p:cNvPr id="4" name="Text Placeholder 3">
            <a:extLst>
              <a:ext uri="{FF2B5EF4-FFF2-40B4-BE49-F238E27FC236}">
                <a16:creationId xmlns:a16="http://schemas.microsoft.com/office/drawing/2014/main" id="{12E6F1A7-2C72-7948-E459-30748DEB43B8}"/>
              </a:ext>
            </a:extLst>
          </p:cNvPr>
          <p:cNvSpPr>
            <a:spLocks noGrp="1"/>
          </p:cNvSpPr>
          <p:nvPr>
            <p:ph type="body" sz="half" idx="2"/>
          </p:nvPr>
        </p:nvSpPr>
        <p:spPr/>
        <p:txBody>
          <a:bodyPr/>
          <a:lstStyle/>
          <a:p>
            <a:r>
              <a:rPr lang="en-US" b="1" dirty="0"/>
              <a:t>Influential points and outliers </a:t>
            </a:r>
          </a:p>
          <a:p>
            <a:r>
              <a:rPr lang="en-US" dirty="0"/>
              <a:t>Influential points are points that heavily effect the slope of the equation of the model. Outliers are points that are far away from the normal data points.</a:t>
            </a:r>
          </a:p>
        </p:txBody>
      </p:sp>
      <p:pic>
        <p:nvPicPr>
          <p:cNvPr id="5" name="Picture 4">
            <a:extLst>
              <a:ext uri="{FF2B5EF4-FFF2-40B4-BE49-F238E27FC236}">
                <a16:creationId xmlns:a16="http://schemas.microsoft.com/office/drawing/2014/main" id="{6217A91D-DE62-F38C-1132-09B1906CE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294" y="3244369"/>
            <a:ext cx="7154061" cy="605344"/>
          </a:xfrm>
          <a:prstGeom prst="rect">
            <a:avLst/>
          </a:prstGeom>
        </p:spPr>
      </p:pic>
    </p:spTree>
    <p:extLst>
      <p:ext uri="{BB962C8B-B14F-4D97-AF65-F5344CB8AC3E}">
        <p14:creationId xmlns:p14="http://schemas.microsoft.com/office/powerpoint/2010/main" val="349109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95E1-FAC4-A0B7-ADB6-3B8FBBD4B4E4}"/>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05ADC380-B6A3-E370-0898-BE23DDAE33F1}"/>
              </a:ext>
            </a:extLst>
          </p:cNvPr>
          <p:cNvSpPr>
            <a:spLocks noGrp="1"/>
          </p:cNvSpPr>
          <p:nvPr>
            <p:ph idx="1"/>
          </p:nvPr>
        </p:nvSpPr>
        <p:spPr>
          <a:xfrm>
            <a:off x="5205445" y="1109994"/>
            <a:ext cx="6012470" cy="1763834"/>
          </a:xfrm>
        </p:spPr>
        <p:txBody>
          <a:bodyPr>
            <a:normAutofit fontScale="92500" lnSpcReduction="10000"/>
          </a:bodyPr>
          <a:lstStyle/>
          <a:p>
            <a:r>
              <a:rPr lang="en-US" dirty="0"/>
              <a:t>Linearity assumptions is violated(via correlation matrix)</a:t>
            </a:r>
          </a:p>
          <a:p>
            <a:r>
              <a:rPr lang="en-US" dirty="0"/>
              <a:t>Independent assumption is violated</a:t>
            </a:r>
          </a:p>
          <a:p>
            <a:r>
              <a:rPr lang="en-US" dirty="0"/>
              <a:t>Constant variance assumption is violated </a:t>
            </a:r>
          </a:p>
          <a:p>
            <a:r>
              <a:rPr lang="en-US" dirty="0"/>
              <a:t>Normality assumption is violated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580839E0-6EAE-C3B6-164E-EC2A50FD1E76}"/>
              </a:ext>
            </a:extLst>
          </p:cNvPr>
          <p:cNvSpPr>
            <a:spLocks noGrp="1"/>
          </p:cNvSpPr>
          <p:nvPr>
            <p:ph type="body" sz="half" idx="2"/>
          </p:nvPr>
        </p:nvSpPr>
        <p:spPr/>
        <p:txBody>
          <a:bodyPr/>
          <a:lstStyle/>
          <a:p>
            <a:r>
              <a:rPr lang="en-US" b="1" dirty="0"/>
              <a:t>          Model assumptions </a:t>
            </a:r>
          </a:p>
          <a:p>
            <a:r>
              <a:rPr lang="en-US" dirty="0"/>
              <a:t>Model assumptions are used to validate and show the reliability of the model. The assumptions are Normality, independent, constant variance, and linearity.</a:t>
            </a:r>
          </a:p>
        </p:txBody>
      </p:sp>
      <p:pic>
        <p:nvPicPr>
          <p:cNvPr id="6" name="Picture 5" descr="A blue and white diagram&#10;&#10;Description automatically generated">
            <a:extLst>
              <a:ext uri="{FF2B5EF4-FFF2-40B4-BE49-F238E27FC236}">
                <a16:creationId xmlns:a16="http://schemas.microsoft.com/office/drawing/2014/main" id="{7E62D785-FB94-E40D-6BD5-FA40A5C2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2123" y="3711261"/>
            <a:ext cx="2131478" cy="2036745"/>
          </a:xfrm>
          <a:prstGeom prst="rect">
            <a:avLst/>
          </a:prstGeom>
        </p:spPr>
      </p:pic>
      <p:pic>
        <p:nvPicPr>
          <p:cNvPr id="7" name="Picture 6" descr="A graph showing a growth&#10;&#10;Description automatically generated with medium confidence">
            <a:extLst>
              <a:ext uri="{FF2B5EF4-FFF2-40B4-BE49-F238E27FC236}">
                <a16:creationId xmlns:a16="http://schemas.microsoft.com/office/drawing/2014/main" id="{55B926A1-B631-2E7F-2876-9186A4414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2124" y="2105758"/>
            <a:ext cx="2131478" cy="1515125"/>
          </a:xfrm>
          <a:prstGeom prst="rect">
            <a:avLst/>
          </a:prstGeom>
        </p:spPr>
      </p:pic>
      <p:pic>
        <p:nvPicPr>
          <p:cNvPr id="9" name="Picture 8" descr="A group of blue dots&#10;&#10;Description automatically generated">
            <a:extLst>
              <a:ext uri="{FF2B5EF4-FFF2-40B4-BE49-F238E27FC236}">
                <a16:creationId xmlns:a16="http://schemas.microsoft.com/office/drawing/2014/main" id="{AE430F2F-A137-F368-99DB-E5EEE77CB3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2680" y="2516299"/>
            <a:ext cx="3967559" cy="2935748"/>
          </a:xfrm>
          <a:prstGeom prst="rect">
            <a:avLst/>
          </a:prstGeom>
        </p:spPr>
      </p:pic>
    </p:spTree>
    <p:extLst>
      <p:ext uri="{BB962C8B-B14F-4D97-AF65-F5344CB8AC3E}">
        <p14:creationId xmlns:p14="http://schemas.microsoft.com/office/powerpoint/2010/main" val="289978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63EF-BEF3-3517-9A17-484702881E22}"/>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E4F664B7-93E3-F154-0B5D-34E969694521}"/>
              </a:ext>
            </a:extLst>
          </p:cNvPr>
          <p:cNvSpPr>
            <a:spLocks noGrp="1"/>
          </p:cNvSpPr>
          <p:nvPr>
            <p:ph idx="1"/>
          </p:nvPr>
        </p:nvSpPr>
        <p:spPr>
          <a:xfrm>
            <a:off x="5043714" y="162962"/>
            <a:ext cx="6012470" cy="2393626"/>
          </a:xfrm>
        </p:spPr>
        <p:txBody>
          <a:bodyPr>
            <a:normAutofit fontScale="92500" lnSpcReduction="10000"/>
          </a:bodyPr>
          <a:lstStyle/>
          <a:p>
            <a:r>
              <a:rPr lang="en-US" dirty="0"/>
              <a:t>Transformed variable model showed lower ADJR^2</a:t>
            </a:r>
          </a:p>
          <a:p>
            <a:r>
              <a:rPr lang="en-US" dirty="0"/>
              <a:t>Different selection method on response variable gave same predictor variables and same ADJR^2</a:t>
            </a:r>
          </a:p>
          <a:p>
            <a:r>
              <a:rPr lang="en-US" dirty="0"/>
              <a:t>Variables Fine aggregate and coarse aggerate removed</a:t>
            </a:r>
          </a:p>
          <a:p>
            <a:r>
              <a:rPr lang="en-US" dirty="0"/>
              <a:t>Removing variables manually based on cut off of .05 P-</a:t>
            </a:r>
            <a:r>
              <a:rPr lang="en-US" dirty="0" err="1"/>
              <a:t>Vals</a:t>
            </a:r>
            <a:r>
              <a:rPr lang="en-US" dirty="0"/>
              <a:t> lead to same variables removed. </a:t>
            </a:r>
          </a:p>
        </p:txBody>
      </p:sp>
      <p:sp>
        <p:nvSpPr>
          <p:cNvPr id="4" name="Text Placeholder 3">
            <a:extLst>
              <a:ext uri="{FF2B5EF4-FFF2-40B4-BE49-F238E27FC236}">
                <a16:creationId xmlns:a16="http://schemas.microsoft.com/office/drawing/2014/main" id="{97D7D13A-1DE7-C407-3587-67EDE7704A6F}"/>
              </a:ext>
            </a:extLst>
          </p:cNvPr>
          <p:cNvSpPr>
            <a:spLocks noGrp="1"/>
          </p:cNvSpPr>
          <p:nvPr>
            <p:ph type="body" sz="half" idx="2"/>
          </p:nvPr>
        </p:nvSpPr>
        <p:spPr/>
        <p:txBody>
          <a:bodyPr/>
          <a:lstStyle/>
          <a:p>
            <a:r>
              <a:rPr lang="en-US" b="1" dirty="0"/>
              <a:t>        Comparing models </a:t>
            </a:r>
          </a:p>
          <a:p>
            <a:r>
              <a:rPr lang="en-US" dirty="0"/>
              <a:t>By comparing different models, we can verify we have a good model. We can compare a few different ways that make sense, like transformation of variables, or selection method. </a:t>
            </a:r>
          </a:p>
        </p:txBody>
      </p:sp>
      <p:pic>
        <p:nvPicPr>
          <p:cNvPr id="5" name="Picture 4" descr="A screenshot of a computer&#10;&#10;Description automatically generated">
            <a:extLst>
              <a:ext uri="{FF2B5EF4-FFF2-40B4-BE49-F238E27FC236}">
                <a16:creationId xmlns:a16="http://schemas.microsoft.com/office/drawing/2014/main" id="{D99BAD36-CF44-A1D0-E0D8-0DCBEB34E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139" y="2556588"/>
            <a:ext cx="3275014" cy="298297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83F1B25-C2DF-3EC8-EB68-A418A2DB6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5578" y="2556588"/>
            <a:ext cx="3475653" cy="2982972"/>
          </a:xfrm>
          <a:prstGeom prst="rect">
            <a:avLst/>
          </a:prstGeom>
        </p:spPr>
      </p:pic>
    </p:spTree>
    <p:extLst>
      <p:ext uri="{BB962C8B-B14F-4D97-AF65-F5344CB8AC3E}">
        <p14:creationId xmlns:p14="http://schemas.microsoft.com/office/powerpoint/2010/main" val="92811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AEBF-FCD2-0906-0101-3A1FC45F6E71}"/>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D43DA756-0C59-733A-F8E2-1AE539C94B63}"/>
              </a:ext>
            </a:extLst>
          </p:cNvPr>
          <p:cNvSpPr>
            <a:spLocks noGrp="1"/>
          </p:cNvSpPr>
          <p:nvPr>
            <p:ph idx="1"/>
          </p:nvPr>
        </p:nvSpPr>
        <p:spPr>
          <a:xfrm>
            <a:off x="5115208" y="407406"/>
            <a:ext cx="5940976" cy="2798085"/>
          </a:xfrm>
        </p:spPr>
        <p:txBody>
          <a:bodyPr>
            <a:normAutofit/>
          </a:bodyPr>
          <a:lstStyle/>
          <a:p>
            <a:r>
              <a:rPr lang="en-US" dirty="0"/>
              <a:t>Used a 70/30 split, with 70% of data being for training, and 30% for testing</a:t>
            </a:r>
          </a:p>
          <a:p>
            <a:r>
              <a:rPr lang="en-US" dirty="0"/>
              <a:t>We have a correlation value of .71, which means decent model but not the best</a:t>
            </a:r>
          </a:p>
          <a:p>
            <a:r>
              <a:rPr lang="en-US" dirty="0"/>
              <a:t>308 OBS in testing and 722 in training </a:t>
            </a:r>
          </a:p>
          <a:p>
            <a:r>
              <a:rPr lang="en-US" sz="2000" dirty="0">
                <a:cs typeface="Times New Roman" panose="02020603050405020304" pitchFamily="18" charset="0"/>
              </a:rPr>
              <a:t>RMSE is at 11.39, showing high error </a:t>
            </a:r>
          </a:p>
          <a:p>
            <a:endParaRPr lang="en-US" dirty="0"/>
          </a:p>
        </p:txBody>
      </p:sp>
      <p:sp>
        <p:nvSpPr>
          <p:cNvPr id="4" name="Text Placeholder 3">
            <a:extLst>
              <a:ext uri="{FF2B5EF4-FFF2-40B4-BE49-F238E27FC236}">
                <a16:creationId xmlns:a16="http://schemas.microsoft.com/office/drawing/2014/main" id="{B975F5E4-33BC-48CE-87A6-F2E9BB2E5236}"/>
              </a:ext>
            </a:extLst>
          </p:cNvPr>
          <p:cNvSpPr>
            <a:spLocks noGrp="1"/>
          </p:cNvSpPr>
          <p:nvPr>
            <p:ph type="body" sz="half" idx="2"/>
          </p:nvPr>
        </p:nvSpPr>
        <p:spPr/>
        <p:txBody>
          <a:bodyPr>
            <a:normAutofit fontScale="92500" lnSpcReduction="10000"/>
          </a:bodyPr>
          <a:lstStyle/>
          <a:p>
            <a:r>
              <a:rPr lang="en-US" b="1" dirty="0"/>
              <a:t>   Training and testing model</a:t>
            </a:r>
          </a:p>
          <a:p>
            <a:r>
              <a:rPr lang="en-US" dirty="0"/>
              <a:t>We can train a model by first splitting the data set up and assign apart of the data to training and apart of it to test the model. This can help us access our model's accuracy. The correlation refers to the response variable correlation to the trained </a:t>
            </a:r>
            <a:r>
              <a:rPr lang="en-US"/>
              <a:t>response variable YHAT</a:t>
            </a:r>
            <a:endParaRPr lang="en-US" dirty="0"/>
          </a:p>
        </p:txBody>
      </p:sp>
      <p:pic>
        <p:nvPicPr>
          <p:cNvPr id="5" name="Picture 4" descr="A screenshot of a computer&#10;&#10;Description automatically generated">
            <a:extLst>
              <a:ext uri="{FF2B5EF4-FFF2-40B4-BE49-F238E27FC236}">
                <a16:creationId xmlns:a16="http://schemas.microsoft.com/office/drawing/2014/main" id="{361A2C59-7E7E-94A9-800E-99CA389B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415" y="2992125"/>
            <a:ext cx="4010685" cy="1677118"/>
          </a:xfrm>
          <a:prstGeom prst="rect">
            <a:avLst/>
          </a:prstGeom>
        </p:spPr>
      </p:pic>
      <p:pic>
        <p:nvPicPr>
          <p:cNvPr id="6" name="Picture 5" descr="A close up of a number&#10;&#10;Description automatically generated">
            <a:extLst>
              <a:ext uri="{FF2B5EF4-FFF2-40B4-BE49-F238E27FC236}">
                <a16:creationId xmlns:a16="http://schemas.microsoft.com/office/drawing/2014/main" id="{40085284-E580-6B4C-00CC-02798B7C3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359" y="4770140"/>
            <a:ext cx="5144218" cy="1038370"/>
          </a:xfrm>
          <a:prstGeom prst="rect">
            <a:avLst/>
          </a:prstGeom>
        </p:spPr>
      </p:pic>
    </p:spTree>
    <p:extLst>
      <p:ext uri="{BB962C8B-B14F-4D97-AF65-F5344CB8AC3E}">
        <p14:creationId xmlns:p14="http://schemas.microsoft.com/office/powerpoint/2010/main" val="220433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917F-EB51-AAA6-FFB3-4E8287107679}"/>
              </a:ext>
            </a:extLst>
          </p:cNvPr>
          <p:cNvSpPr>
            <a:spLocks noGrp="1"/>
          </p:cNvSpPr>
          <p:nvPr>
            <p:ph type="title"/>
          </p:nvPr>
        </p:nvSpPr>
        <p:spPr/>
        <p:txBody>
          <a:bodyPr/>
          <a:lstStyle/>
          <a:p>
            <a:r>
              <a:rPr lang="en-US" dirty="0"/>
              <a:t>Final model </a:t>
            </a:r>
          </a:p>
        </p:txBody>
      </p:sp>
      <p:sp>
        <p:nvSpPr>
          <p:cNvPr id="3" name="Content Placeholder 2">
            <a:extLst>
              <a:ext uri="{FF2B5EF4-FFF2-40B4-BE49-F238E27FC236}">
                <a16:creationId xmlns:a16="http://schemas.microsoft.com/office/drawing/2014/main" id="{03581AF5-7969-751C-E16D-5B55BC661682}"/>
              </a:ext>
            </a:extLst>
          </p:cNvPr>
          <p:cNvSpPr>
            <a:spLocks noGrp="1"/>
          </p:cNvSpPr>
          <p:nvPr>
            <p:ph idx="1"/>
          </p:nvPr>
        </p:nvSpPr>
        <p:spPr/>
        <p:txBody>
          <a:bodyPr/>
          <a:lstStyle/>
          <a:p>
            <a:r>
              <a:rPr lang="en-US" dirty="0"/>
              <a:t>The final model equation is </a:t>
            </a:r>
            <a:r>
              <a:rPr lang="en-US" sz="1800" dirty="0">
                <a:effectLst/>
                <a:latin typeface="Aptos" panose="020B0004020202020204" pitchFamily="34" charset="0"/>
                <a:ea typeface="Aptos" panose="020B0004020202020204" pitchFamily="34" charset="0"/>
                <a:cs typeface="Times New Roman" panose="02020603050405020304" pitchFamily="18" charset="0"/>
              </a:rPr>
              <a:t>was Concrete strength = 22.98+.11(Concrete Compound KG) +.083(Blast furnace slag) +.064(Fly Ash) =.165(Water) +.265(Superplasticizer) +9.39(Q)</a:t>
            </a:r>
          </a:p>
          <a:p>
            <a:r>
              <a:rPr lang="en-US" sz="1800" dirty="0">
                <a:latin typeface="Aptos" panose="020B0004020202020204" pitchFamily="34" charset="0"/>
                <a:cs typeface="Times New Roman" panose="02020603050405020304" pitchFamily="18" charset="0"/>
              </a:rPr>
              <a:t>ADJR^2 is at .53</a:t>
            </a:r>
          </a:p>
          <a:p>
            <a:r>
              <a:rPr lang="en-US" sz="1800" dirty="0">
                <a:latin typeface="Aptos" panose="020B0004020202020204" pitchFamily="34" charset="0"/>
                <a:cs typeface="Times New Roman" panose="02020603050405020304" pitchFamily="18" charset="0"/>
              </a:rPr>
              <a:t>F-Val of 147 at significant P </a:t>
            </a:r>
            <a:r>
              <a:rPr lang="en-US" sz="1800" dirty="0" err="1">
                <a:latin typeface="Aptos" panose="020B0004020202020204" pitchFamily="34" charset="0"/>
                <a:cs typeface="Times New Roman" panose="02020603050405020304" pitchFamily="18" charset="0"/>
              </a:rPr>
              <a:t>val</a:t>
            </a:r>
            <a:endParaRPr lang="en-US" sz="1800" dirty="0">
              <a:latin typeface="Aptos" panose="020B0004020202020204" pitchFamily="34" charset="0"/>
              <a:cs typeface="Times New Roman" panose="02020603050405020304" pitchFamily="18" charset="0"/>
            </a:endParaRPr>
          </a:p>
          <a:p>
            <a:endParaRPr lang="en-US" sz="1800" dirty="0">
              <a:latin typeface="Aptos" panose="020B0004020202020204" pitchFamily="34" charset="0"/>
              <a:cs typeface="Times New Roman" panose="02020603050405020304" pitchFamily="18" charset="0"/>
            </a:endParaRPr>
          </a:p>
          <a:p>
            <a:endParaRPr lang="en-US" dirty="0"/>
          </a:p>
        </p:txBody>
      </p:sp>
      <p:pic>
        <p:nvPicPr>
          <p:cNvPr id="5" name="Picture 4" descr="A screenshot of a computer&#10;&#10;Description automatically generated">
            <a:extLst>
              <a:ext uri="{FF2B5EF4-FFF2-40B4-BE49-F238E27FC236}">
                <a16:creationId xmlns:a16="http://schemas.microsoft.com/office/drawing/2014/main" id="{258BDCB3-DF4C-E825-5621-D5D927953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954" y="2812950"/>
            <a:ext cx="3371266" cy="3070641"/>
          </a:xfrm>
          <a:prstGeom prst="rect">
            <a:avLst/>
          </a:prstGeom>
        </p:spPr>
      </p:pic>
    </p:spTree>
    <p:extLst>
      <p:ext uri="{BB962C8B-B14F-4D97-AF65-F5344CB8AC3E}">
        <p14:creationId xmlns:p14="http://schemas.microsoft.com/office/powerpoint/2010/main" val="36188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7AD3-7895-1BB3-DE64-92B22880016B}"/>
              </a:ext>
            </a:extLst>
          </p:cNvPr>
          <p:cNvSpPr>
            <a:spLocks noGrp="1"/>
          </p:cNvSpPr>
          <p:nvPr>
            <p:ph type="title"/>
          </p:nvPr>
        </p:nvSpPr>
        <p:spPr/>
        <p:txBody>
          <a:bodyPr/>
          <a:lstStyle/>
          <a:p>
            <a:r>
              <a:rPr lang="en-US" dirty="0"/>
              <a:t>Model improvements </a:t>
            </a:r>
          </a:p>
        </p:txBody>
      </p:sp>
      <p:sp>
        <p:nvSpPr>
          <p:cNvPr id="3" name="Content Placeholder 2">
            <a:extLst>
              <a:ext uri="{FF2B5EF4-FFF2-40B4-BE49-F238E27FC236}">
                <a16:creationId xmlns:a16="http://schemas.microsoft.com/office/drawing/2014/main" id="{F3F0CFE6-C1E8-3FB1-34F4-FBC7B0F43CC6}"/>
              </a:ext>
            </a:extLst>
          </p:cNvPr>
          <p:cNvSpPr>
            <a:spLocks noGrp="1"/>
          </p:cNvSpPr>
          <p:nvPr>
            <p:ph idx="1"/>
          </p:nvPr>
        </p:nvSpPr>
        <p:spPr/>
        <p:txBody>
          <a:bodyPr/>
          <a:lstStyle/>
          <a:p>
            <a:pPr marL="0" indent="0">
              <a:buNone/>
            </a:pPr>
            <a:r>
              <a:rPr lang="en-US" dirty="0"/>
              <a:t>This model can be improved in a few ways, we don’t have the best ADJR^2 and our training model doesn’t have the best correlation value. </a:t>
            </a:r>
          </a:p>
          <a:p>
            <a:pPr marL="0" indent="0">
              <a:buNone/>
            </a:pPr>
            <a:r>
              <a:rPr lang="en-US" dirty="0"/>
              <a:t>Potentially improvements </a:t>
            </a:r>
          </a:p>
          <a:p>
            <a:r>
              <a:rPr lang="en-US" dirty="0"/>
              <a:t>More Raw data for training model </a:t>
            </a:r>
          </a:p>
          <a:p>
            <a:r>
              <a:rPr lang="en-US" dirty="0"/>
              <a:t>Improved dummy variable for age</a:t>
            </a:r>
          </a:p>
          <a:p>
            <a:r>
              <a:rPr lang="en-US" dirty="0"/>
              <a:t>Model assumptions need to be fixed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874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17A-EC0E-DF32-D24F-9CA3D781F76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EC6D934-B205-D2F4-A371-4706246EA8BC}"/>
              </a:ext>
            </a:extLst>
          </p:cNvPr>
          <p:cNvSpPr>
            <a:spLocks noGrp="1"/>
          </p:cNvSpPr>
          <p:nvPr>
            <p:ph idx="1"/>
          </p:nvPr>
        </p:nvSpPr>
        <p:spPr/>
        <p:txBody>
          <a:bodyPr/>
          <a:lstStyle/>
          <a:p>
            <a:pPr marL="0" indent="0">
              <a:buNone/>
            </a:pPr>
            <a:endParaRPr lang="en-US" dirty="0"/>
          </a:p>
          <a:p>
            <a:r>
              <a:rPr lang="en-US" dirty="0">
                <a:latin typeface="+mj-lt"/>
              </a:rPr>
              <a:t>Response variable is concrete strength. </a:t>
            </a:r>
          </a:p>
          <a:p>
            <a:pPr marL="0" marR="0">
              <a:lnSpc>
                <a:spcPct val="107000"/>
              </a:lnSpc>
              <a:spcBef>
                <a:spcPts val="0"/>
              </a:spcBef>
              <a:spcAft>
                <a:spcPts val="800"/>
              </a:spcAft>
            </a:pPr>
            <a:r>
              <a:rPr lang="en-US" dirty="0">
                <a:latin typeface="+mj-lt"/>
              </a:rPr>
              <a:t>Input variables are</a:t>
            </a:r>
            <a:r>
              <a:rPr lang="en-US" dirty="0">
                <a:effectLst/>
                <a:latin typeface="+mj-lt"/>
                <a:ea typeface="Calibri" panose="020F0502020204030204" pitchFamily="34" charset="0"/>
                <a:cs typeface="Times New Roman" panose="02020603050405020304" pitchFamily="18" charset="0"/>
              </a:rPr>
              <a:t> cement, blast furnace slag, fly ash, water, superplasticizer, coarse         aggregate, and fine aggregate, age. </a:t>
            </a:r>
          </a:p>
          <a:p>
            <a:pPr marL="0" marR="0">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Size of data is 1030 </a:t>
            </a:r>
          </a:p>
          <a:p>
            <a:pPr marL="0" marR="0">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Dummy variable needed to transform age from 1 year to quarter system</a:t>
            </a:r>
            <a:endParaRPr lang="en-US"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89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CA27-A59F-E19D-6D12-23A3E8403036}"/>
              </a:ext>
            </a:extLst>
          </p:cNvPr>
          <p:cNvSpPr>
            <a:spLocks noGrp="1"/>
          </p:cNvSpPr>
          <p:nvPr>
            <p:ph type="title"/>
          </p:nvPr>
        </p:nvSpPr>
        <p:spPr/>
        <p:txBody>
          <a:bodyPr/>
          <a:lstStyle/>
          <a:p>
            <a:r>
              <a:rPr lang="en-US" dirty="0"/>
              <a:t>motive</a:t>
            </a:r>
          </a:p>
        </p:txBody>
      </p:sp>
      <p:sp>
        <p:nvSpPr>
          <p:cNvPr id="3" name="Content Placeholder 2">
            <a:extLst>
              <a:ext uri="{FF2B5EF4-FFF2-40B4-BE49-F238E27FC236}">
                <a16:creationId xmlns:a16="http://schemas.microsoft.com/office/drawing/2014/main" id="{4503F389-8C56-E1B9-4B8B-D0E94F6C69F4}"/>
              </a:ext>
            </a:extLst>
          </p:cNvPr>
          <p:cNvSpPr>
            <a:spLocks noGrp="1"/>
          </p:cNvSpPr>
          <p:nvPr>
            <p:ph idx="1"/>
          </p:nvPr>
        </p:nvSpPr>
        <p:spPr/>
        <p:txBody>
          <a:bodyPr/>
          <a:lstStyle/>
          <a:p>
            <a:r>
              <a:rPr lang="en-US" dirty="0"/>
              <a:t>Goal, We want to figure out how concrete is affected by different variables, we can then find out how to create better and stronger concrete. </a:t>
            </a:r>
          </a:p>
          <a:p>
            <a:r>
              <a:rPr lang="en-US" dirty="0"/>
              <a:t>Method, We will run models to find out the effects of different variables so we can determine what is the best mix for concrete strength </a:t>
            </a:r>
          </a:p>
          <a:p>
            <a:endParaRPr lang="en-US" dirty="0"/>
          </a:p>
          <a:p>
            <a:endParaRPr lang="en-US" dirty="0"/>
          </a:p>
        </p:txBody>
      </p:sp>
    </p:spTree>
    <p:extLst>
      <p:ext uri="{BB962C8B-B14F-4D97-AF65-F5344CB8AC3E}">
        <p14:creationId xmlns:p14="http://schemas.microsoft.com/office/powerpoint/2010/main" val="34155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6E23-0833-AE19-AA2B-A573639668B2}"/>
              </a:ext>
            </a:extLst>
          </p:cNvPr>
          <p:cNvSpPr>
            <a:spLocks noGrp="1"/>
          </p:cNvSpPr>
          <p:nvPr>
            <p:ph type="title"/>
          </p:nvPr>
        </p:nvSpPr>
        <p:spPr/>
        <p:txBody>
          <a:bodyPr/>
          <a:lstStyle/>
          <a:p>
            <a:r>
              <a:rPr lang="en-US" dirty="0"/>
              <a:t>Exploratory stage </a:t>
            </a:r>
          </a:p>
        </p:txBody>
      </p:sp>
      <p:sp>
        <p:nvSpPr>
          <p:cNvPr id="3" name="Content Placeholder 2">
            <a:extLst>
              <a:ext uri="{FF2B5EF4-FFF2-40B4-BE49-F238E27FC236}">
                <a16:creationId xmlns:a16="http://schemas.microsoft.com/office/drawing/2014/main" id="{07F5991D-0FA5-5E4C-CF2C-D430C5A091FC}"/>
              </a:ext>
            </a:extLst>
          </p:cNvPr>
          <p:cNvSpPr>
            <a:spLocks noGrp="1"/>
          </p:cNvSpPr>
          <p:nvPr>
            <p:ph idx="1"/>
          </p:nvPr>
        </p:nvSpPr>
        <p:spPr/>
        <p:txBody>
          <a:bodyPr/>
          <a:lstStyle/>
          <a:p>
            <a:r>
              <a:rPr lang="en-US" dirty="0"/>
              <a:t>Using histograms, descriptive statistics , Correlation matrix, correlation tables, we can look at the data in a different and more digestible way. </a:t>
            </a:r>
          </a:p>
          <a:p>
            <a:r>
              <a:rPr lang="en-US" dirty="0"/>
              <a:t>Use tools to fix data, create cleaner data </a:t>
            </a:r>
          </a:p>
          <a:p>
            <a:pPr marL="0" indent="0">
              <a:buNone/>
            </a:pPr>
            <a:endParaRPr lang="en-US" dirty="0"/>
          </a:p>
        </p:txBody>
      </p:sp>
    </p:spTree>
    <p:extLst>
      <p:ext uri="{BB962C8B-B14F-4D97-AF65-F5344CB8AC3E}">
        <p14:creationId xmlns:p14="http://schemas.microsoft.com/office/powerpoint/2010/main" val="52850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2AC7-9A80-35A8-CEF7-C929B40534D6}"/>
              </a:ext>
            </a:extLst>
          </p:cNvPr>
          <p:cNvSpPr>
            <a:spLocks noGrp="1"/>
          </p:cNvSpPr>
          <p:nvPr>
            <p:ph type="title"/>
          </p:nvPr>
        </p:nvSpPr>
        <p:spPr/>
        <p:txBody>
          <a:bodyPr/>
          <a:lstStyle/>
          <a:p>
            <a:r>
              <a:rPr lang="en-US" dirty="0"/>
              <a:t>Exploratory stage </a:t>
            </a:r>
          </a:p>
        </p:txBody>
      </p:sp>
      <p:sp>
        <p:nvSpPr>
          <p:cNvPr id="3" name="Content Placeholder 2">
            <a:extLst>
              <a:ext uri="{FF2B5EF4-FFF2-40B4-BE49-F238E27FC236}">
                <a16:creationId xmlns:a16="http://schemas.microsoft.com/office/drawing/2014/main" id="{5D3C4D90-DD40-F36D-7AE9-A6224F68DEBC}"/>
              </a:ext>
            </a:extLst>
          </p:cNvPr>
          <p:cNvSpPr>
            <a:spLocks noGrp="1"/>
          </p:cNvSpPr>
          <p:nvPr>
            <p:ph idx="1"/>
          </p:nvPr>
        </p:nvSpPr>
        <p:spPr>
          <a:xfrm>
            <a:off x="5043714" y="798974"/>
            <a:ext cx="6012470" cy="1620765"/>
          </a:xfrm>
        </p:spPr>
        <p:txBody>
          <a:bodyPr>
            <a:normAutofit/>
          </a:bodyPr>
          <a:lstStyle/>
          <a:p>
            <a:r>
              <a:rPr lang="en-US" dirty="0"/>
              <a:t>Response variable histogram showing slight skewness</a:t>
            </a:r>
          </a:p>
          <a:p>
            <a:r>
              <a:rPr lang="en-US" dirty="0"/>
              <a:t>Transformed variable is very skewed, and not showing normality.</a:t>
            </a:r>
          </a:p>
        </p:txBody>
      </p:sp>
      <p:sp>
        <p:nvSpPr>
          <p:cNvPr id="4" name="Text Placeholder 3">
            <a:extLst>
              <a:ext uri="{FF2B5EF4-FFF2-40B4-BE49-F238E27FC236}">
                <a16:creationId xmlns:a16="http://schemas.microsoft.com/office/drawing/2014/main" id="{C867BE77-0AA7-EF71-A48F-A45EC1D41AA4}"/>
              </a:ext>
            </a:extLst>
          </p:cNvPr>
          <p:cNvSpPr>
            <a:spLocks noGrp="1"/>
          </p:cNvSpPr>
          <p:nvPr>
            <p:ph type="body" sz="half" idx="2"/>
          </p:nvPr>
        </p:nvSpPr>
        <p:spPr/>
        <p:txBody>
          <a:bodyPr/>
          <a:lstStyle/>
          <a:p>
            <a:r>
              <a:rPr lang="en-US" dirty="0"/>
              <a:t>	</a:t>
            </a:r>
            <a:r>
              <a:rPr lang="en-US" b="1" dirty="0"/>
              <a:t>Histograms</a:t>
            </a:r>
            <a:r>
              <a:rPr lang="en-US" dirty="0"/>
              <a:t> </a:t>
            </a:r>
          </a:p>
          <a:p>
            <a:r>
              <a:rPr lang="en-US" dirty="0"/>
              <a:t>We can use histograms to analyze our data’s normality and determine if we need to transform variables. </a:t>
            </a:r>
          </a:p>
        </p:txBody>
      </p:sp>
      <p:pic>
        <p:nvPicPr>
          <p:cNvPr id="5" name="Picture 4" descr="A graph with a blue line&#10;&#10;Description automatically generated">
            <a:extLst>
              <a:ext uri="{FF2B5EF4-FFF2-40B4-BE49-F238E27FC236}">
                <a16:creationId xmlns:a16="http://schemas.microsoft.com/office/drawing/2014/main" id="{C311AA67-2C11-BE15-39A2-377805D27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176" y="2323732"/>
            <a:ext cx="3152192" cy="2683068"/>
          </a:xfrm>
          <a:prstGeom prst="rect">
            <a:avLst/>
          </a:prstGeom>
        </p:spPr>
      </p:pic>
      <p:pic>
        <p:nvPicPr>
          <p:cNvPr id="6" name="Picture 5" descr="A graph with a line going up&#10;&#10;Description automatically generated">
            <a:extLst>
              <a:ext uri="{FF2B5EF4-FFF2-40B4-BE49-F238E27FC236}">
                <a16:creationId xmlns:a16="http://schemas.microsoft.com/office/drawing/2014/main" id="{1D48D471-0858-D162-9D69-DC395B25C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746" y="2323732"/>
            <a:ext cx="3152192" cy="2683068"/>
          </a:xfrm>
          <a:prstGeom prst="rect">
            <a:avLst/>
          </a:prstGeom>
        </p:spPr>
      </p:pic>
    </p:spTree>
    <p:extLst>
      <p:ext uri="{BB962C8B-B14F-4D97-AF65-F5344CB8AC3E}">
        <p14:creationId xmlns:p14="http://schemas.microsoft.com/office/powerpoint/2010/main" val="348299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8DCD-C62D-6BF5-46DC-97E54267DCB9}"/>
              </a:ext>
            </a:extLst>
          </p:cNvPr>
          <p:cNvSpPr>
            <a:spLocks noGrp="1"/>
          </p:cNvSpPr>
          <p:nvPr>
            <p:ph type="title"/>
          </p:nvPr>
        </p:nvSpPr>
        <p:spPr/>
        <p:txBody>
          <a:bodyPr/>
          <a:lstStyle/>
          <a:p>
            <a:r>
              <a:rPr lang="en-US" dirty="0"/>
              <a:t>Exploratory stage </a:t>
            </a:r>
          </a:p>
        </p:txBody>
      </p:sp>
      <p:sp>
        <p:nvSpPr>
          <p:cNvPr id="3" name="Content Placeholder 2">
            <a:extLst>
              <a:ext uri="{FF2B5EF4-FFF2-40B4-BE49-F238E27FC236}">
                <a16:creationId xmlns:a16="http://schemas.microsoft.com/office/drawing/2014/main" id="{F11C2108-57C7-0C9E-0431-00FE4C2BE6D1}"/>
              </a:ext>
            </a:extLst>
          </p:cNvPr>
          <p:cNvSpPr>
            <a:spLocks noGrp="1"/>
          </p:cNvSpPr>
          <p:nvPr>
            <p:ph idx="1"/>
          </p:nvPr>
        </p:nvSpPr>
        <p:spPr>
          <a:xfrm>
            <a:off x="5043714" y="798974"/>
            <a:ext cx="6012470" cy="1496357"/>
          </a:xfrm>
        </p:spPr>
        <p:txBody>
          <a:bodyPr>
            <a:normAutofit fontScale="92500"/>
          </a:bodyPr>
          <a:lstStyle/>
          <a:p>
            <a:r>
              <a:rPr lang="en-US" dirty="0"/>
              <a:t>No linear relationship being shown in scatterplot matrix </a:t>
            </a:r>
          </a:p>
          <a:p>
            <a:r>
              <a:rPr lang="en-US" dirty="0"/>
              <a:t>Low correlation values in correlation table showing lack of linear relationship</a:t>
            </a:r>
          </a:p>
        </p:txBody>
      </p:sp>
      <p:sp>
        <p:nvSpPr>
          <p:cNvPr id="4" name="Text Placeholder 3">
            <a:extLst>
              <a:ext uri="{FF2B5EF4-FFF2-40B4-BE49-F238E27FC236}">
                <a16:creationId xmlns:a16="http://schemas.microsoft.com/office/drawing/2014/main" id="{DBCB74A8-B424-21EE-C706-1E1CD49EBC00}"/>
              </a:ext>
            </a:extLst>
          </p:cNvPr>
          <p:cNvSpPr>
            <a:spLocks noGrp="1"/>
          </p:cNvSpPr>
          <p:nvPr>
            <p:ph type="body" sz="half" idx="2"/>
          </p:nvPr>
        </p:nvSpPr>
        <p:spPr/>
        <p:txBody>
          <a:bodyPr>
            <a:normAutofit fontScale="92500"/>
          </a:bodyPr>
          <a:lstStyle/>
          <a:p>
            <a:r>
              <a:rPr lang="en-US" b="1" dirty="0"/>
              <a:t>             Correlation analysis </a:t>
            </a:r>
          </a:p>
          <a:p>
            <a:r>
              <a:rPr lang="en-US" dirty="0"/>
              <a:t>We use correlation tables to show the correlation values and Correlation matrices to visualize the correlation between variables. Correlation near 1 means strong, .5 means moderate, and near zero mean weak.</a:t>
            </a:r>
          </a:p>
        </p:txBody>
      </p:sp>
      <p:pic>
        <p:nvPicPr>
          <p:cNvPr id="5" name="Picture 4" descr="A screenshot of a computer&#10;&#10;Description automatically generated">
            <a:extLst>
              <a:ext uri="{FF2B5EF4-FFF2-40B4-BE49-F238E27FC236}">
                <a16:creationId xmlns:a16="http://schemas.microsoft.com/office/drawing/2014/main" id="{A97F9533-CDF7-D463-7918-BD08CD918CEB}"/>
              </a:ext>
            </a:extLst>
          </p:cNvPr>
          <p:cNvPicPr>
            <a:picLocks noChangeAspect="1"/>
          </p:cNvPicPr>
          <p:nvPr/>
        </p:nvPicPr>
        <p:blipFill>
          <a:blip r:embed="rId2"/>
          <a:stretch>
            <a:fillRect/>
          </a:stretch>
        </p:blipFill>
        <p:spPr>
          <a:xfrm>
            <a:off x="4782457" y="4554711"/>
            <a:ext cx="6755130" cy="1504315"/>
          </a:xfrm>
          <a:prstGeom prst="rect">
            <a:avLst/>
          </a:prstGeom>
        </p:spPr>
      </p:pic>
      <p:pic>
        <p:nvPicPr>
          <p:cNvPr id="6" name="Picture 5" descr="A screenshot of a scatter chart&#10;&#10;Description automatically generated">
            <a:extLst>
              <a:ext uri="{FF2B5EF4-FFF2-40B4-BE49-F238E27FC236}">
                <a16:creationId xmlns:a16="http://schemas.microsoft.com/office/drawing/2014/main" id="{ED06D941-7051-849C-B3D4-631E3F76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457" y="2295331"/>
            <a:ext cx="2282476" cy="2247117"/>
          </a:xfrm>
          <a:prstGeom prst="rect">
            <a:avLst/>
          </a:prstGeom>
        </p:spPr>
      </p:pic>
    </p:spTree>
    <p:extLst>
      <p:ext uri="{BB962C8B-B14F-4D97-AF65-F5344CB8AC3E}">
        <p14:creationId xmlns:p14="http://schemas.microsoft.com/office/powerpoint/2010/main" val="395057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BD84-32A3-01C4-1F57-676051636E03}"/>
              </a:ext>
            </a:extLst>
          </p:cNvPr>
          <p:cNvSpPr>
            <a:spLocks noGrp="1"/>
          </p:cNvSpPr>
          <p:nvPr>
            <p:ph type="title"/>
          </p:nvPr>
        </p:nvSpPr>
        <p:spPr/>
        <p:txBody>
          <a:bodyPr/>
          <a:lstStyle/>
          <a:p>
            <a:r>
              <a:rPr lang="en-US" dirty="0"/>
              <a:t>Exploratory stage </a:t>
            </a:r>
          </a:p>
        </p:txBody>
      </p:sp>
      <p:sp>
        <p:nvSpPr>
          <p:cNvPr id="3" name="Content Placeholder 2">
            <a:extLst>
              <a:ext uri="{FF2B5EF4-FFF2-40B4-BE49-F238E27FC236}">
                <a16:creationId xmlns:a16="http://schemas.microsoft.com/office/drawing/2014/main" id="{D9F2B60A-D0BB-7B27-CD79-1C976ED664B3}"/>
              </a:ext>
            </a:extLst>
          </p:cNvPr>
          <p:cNvSpPr>
            <a:spLocks noGrp="1"/>
          </p:cNvSpPr>
          <p:nvPr>
            <p:ph idx="1"/>
          </p:nvPr>
        </p:nvSpPr>
        <p:spPr>
          <a:xfrm>
            <a:off x="5043714" y="798974"/>
            <a:ext cx="6012470" cy="2833744"/>
          </a:xfrm>
        </p:spPr>
        <p:txBody>
          <a:bodyPr>
            <a:normAutofit fontScale="92500"/>
          </a:bodyPr>
          <a:lstStyle/>
          <a:p>
            <a:r>
              <a:rPr lang="en-US" dirty="0"/>
              <a:t>The transformation that was done was the splitting up of age, split age up into 4 quarters instead of the 365-day format. </a:t>
            </a:r>
          </a:p>
          <a:p>
            <a:r>
              <a:rPr lang="en-US" dirty="0"/>
              <a:t>The interaction variables set up are between water and Coarse aggerate, and water and water and fine aggregate</a:t>
            </a:r>
          </a:p>
          <a:p>
            <a:r>
              <a:rPr lang="en-US" dirty="0"/>
              <a:t>Interaction variables have insufficient P-</a:t>
            </a:r>
            <a:r>
              <a:rPr lang="en-US" dirty="0" err="1"/>
              <a:t>vals</a:t>
            </a:r>
            <a:r>
              <a:rPr lang="en-US" dirty="0"/>
              <a:t>, removed from model and proved useless</a:t>
            </a:r>
          </a:p>
        </p:txBody>
      </p:sp>
      <p:sp>
        <p:nvSpPr>
          <p:cNvPr id="4" name="Text Placeholder 3">
            <a:extLst>
              <a:ext uri="{FF2B5EF4-FFF2-40B4-BE49-F238E27FC236}">
                <a16:creationId xmlns:a16="http://schemas.microsoft.com/office/drawing/2014/main" id="{20A39FE0-1A11-B0D2-50F2-FBB0A54CBD4A}"/>
              </a:ext>
            </a:extLst>
          </p:cNvPr>
          <p:cNvSpPr>
            <a:spLocks noGrp="1"/>
          </p:cNvSpPr>
          <p:nvPr>
            <p:ph type="body" sz="half" idx="2"/>
          </p:nvPr>
        </p:nvSpPr>
        <p:spPr>
          <a:xfrm>
            <a:off x="1362269" y="3205491"/>
            <a:ext cx="3357415" cy="2248181"/>
          </a:xfrm>
        </p:spPr>
        <p:txBody>
          <a:bodyPr>
            <a:normAutofit/>
          </a:bodyPr>
          <a:lstStyle/>
          <a:p>
            <a:r>
              <a:rPr lang="en-US" sz="1400" b="1" dirty="0"/>
              <a:t>Transformations, Interaction variables</a:t>
            </a:r>
          </a:p>
          <a:p>
            <a:r>
              <a:rPr lang="en-US" sz="1400" b="1" dirty="0"/>
              <a:t> </a:t>
            </a:r>
            <a:r>
              <a:rPr lang="en-US" sz="1400" dirty="0"/>
              <a:t>We use transformations to fix certain issues with data, we can split data using dummy variables or scale them using a transformation method.  Interaction variables are a combination of two variables that give us deeper insight on the interaction of variables in the data set. </a:t>
            </a:r>
            <a:endParaRPr lang="en-US" sz="1400" b="1" dirty="0"/>
          </a:p>
        </p:txBody>
      </p:sp>
    </p:spTree>
    <p:extLst>
      <p:ext uri="{BB962C8B-B14F-4D97-AF65-F5344CB8AC3E}">
        <p14:creationId xmlns:p14="http://schemas.microsoft.com/office/powerpoint/2010/main" val="10560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97FF-6607-9BCD-C79F-47C029A81A4B}"/>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FA00A883-1C6B-8B4A-1938-611ACE3E1BC8}"/>
              </a:ext>
            </a:extLst>
          </p:cNvPr>
          <p:cNvSpPr>
            <a:spLocks noGrp="1"/>
          </p:cNvSpPr>
          <p:nvPr>
            <p:ph idx="1"/>
          </p:nvPr>
        </p:nvSpPr>
        <p:spPr/>
        <p:txBody>
          <a:bodyPr/>
          <a:lstStyle/>
          <a:p>
            <a:r>
              <a:rPr lang="en-US" dirty="0"/>
              <a:t>Use selection methods to find significant predictors </a:t>
            </a:r>
          </a:p>
          <a:p>
            <a:r>
              <a:rPr lang="en-US" dirty="0"/>
              <a:t>Use VIF model to check for Multicollinearity </a:t>
            </a:r>
          </a:p>
          <a:p>
            <a:r>
              <a:rPr lang="en-US" dirty="0"/>
              <a:t>Use regression model to find influential points and outliers </a:t>
            </a:r>
          </a:p>
          <a:p>
            <a:r>
              <a:rPr lang="en-US" dirty="0"/>
              <a:t>Regression used for model assumptions </a:t>
            </a:r>
          </a:p>
          <a:p>
            <a:r>
              <a:rPr lang="en-US" dirty="0"/>
              <a:t>Training and testing model</a:t>
            </a:r>
          </a:p>
          <a:p>
            <a:r>
              <a:rPr lang="en-US" dirty="0"/>
              <a:t>Comparing models </a:t>
            </a:r>
          </a:p>
        </p:txBody>
      </p:sp>
    </p:spTree>
    <p:extLst>
      <p:ext uri="{BB962C8B-B14F-4D97-AF65-F5344CB8AC3E}">
        <p14:creationId xmlns:p14="http://schemas.microsoft.com/office/powerpoint/2010/main" val="29672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1D3B-BF70-636B-0D50-34133B1446DE}"/>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EBD8203B-2E6C-0C01-13D6-E326B1C0DFED}"/>
              </a:ext>
            </a:extLst>
          </p:cNvPr>
          <p:cNvSpPr>
            <a:spLocks noGrp="1"/>
          </p:cNvSpPr>
          <p:nvPr>
            <p:ph idx="1"/>
          </p:nvPr>
        </p:nvSpPr>
        <p:spPr>
          <a:xfrm>
            <a:off x="5043714" y="798974"/>
            <a:ext cx="6012470" cy="1738953"/>
          </a:xfrm>
        </p:spPr>
        <p:txBody>
          <a:bodyPr>
            <a:normAutofit lnSpcReduction="10000"/>
          </a:bodyPr>
          <a:lstStyle/>
          <a:p>
            <a:r>
              <a:rPr lang="en-US" dirty="0"/>
              <a:t>Selection method used was backward selection</a:t>
            </a:r>
          </a:p>
          <a:p>
            <a:r>
              <a:rPr lang="en-US" dirty="0"/>
              <a:t>Selection method removed Coarse aggregate and fine aggregate </a:t>
            </a:r>
          </a:p>
          <a:p>
            <a:r>
              <a:rPr lang="en-US" dirty="0"/>
              <a:t>No signs of multicollinearity as VIF is under 10 </a:t>
            </a:r>
          </a:p>
        </p:txBody>
      </p:sp>
      <p:sp>
        <p:nvSpPr>
          <p:cNvPr id="4" name="Text Placeholder 3">
            <a:extLst>
              <a:ext uri="{FF2B5EF4-FFF2-40B4-BE49-F238E27FC236}">
                <a16:creationId xmlns:a16="http://schemas.microsoft.com/office/drawing/2014/main" id="{AF145B88-BB6B-D845-1C3F-6E821386D4CF}"/>
              </a:ext>
            </a:extLst>
          </p:cNvPr>
          <p:cNvSpPr>
            <a:spLocks noGrp="1"/>
          </p:cNvSpPr>
          <p:nvPr>
            <p:ph type="body" sz="half" idx="2"/>
          </p:nvPr>
        </p:nvSpPr>
        <p:spPr>
          <a:xfrm>
            <a:off x="1349829" y="3205491"/>
            <a:ext cx="3369855" cy="2248181"/>
          </a:xfrm>
        </p:spPr>
        <p:txBody>
          <a:bodyPr/>
          <a:lstStyle/>
          <a:p>
            <a:r>
              <a:rPr lang="en-US" b="1" dirty="0"/>
              <a:t>    Selection method and VIF </a:t>
            </a:r>
          </a:p>
          <a:p>
            <a:r>
              <a:rPr lang="en-US" dirty="0"/>
              <a:t>We use selection methods to find the model with significant  predictors, and we use VIF model to find variables that are causing multicollinearity. </a:t>
            </a:r>
          </a:p>
        </p:txBody>
      </p:sp>
      <p:pic>
        <p:nvPicPr>
          <p:cNvPr id="5" name="Picture 4" descr="A screenshot of a computer&#10;&#10;Description automatically generated">
            <a:extLst>
              <a:ext uri="{FF2B5EF4-FFF2-40B4-BE49-F238E27FC236}">
                <a16:creationId xmlns:a16="http://schemas.microsoft.com/office/drawing/2014/main" id="{DCCB37ED-01CC-7517-CE19-6BCD06F6C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662" y="2635191"/>
            <a:ext cx="3369856" cy="276425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5ED1AB0-43D9-14F6-B0FE-BF73B80F7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012" y="2635191"/>
            <a:ext cx="3039983" cy="2763235"/>
          </a:xfrm>
          <a:prstGeom prst="rect">
            <a:avLst/>
          </a:prstGeom>
        </p:spPr>
      </p:pic>
    </p:spTree>
    <p:extLst>
      <p:ext uri="{BB962C8B-B14F-4D97-AF65-F5344CB8AC3E}">
        <p14:creationId xmlns:p14="http://schemas.microsoft.com/office/powerpoint/2010/main" val="1818964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191</TotalTime>
  <Words>855</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Gill Sans MT</vt:lpstr>
      <vt:lpstr>Times New Roman</vt:lpstr>
      <vt:lpstr>Gallery</vt:lpstr>
      <vt:lpstr>Concrete strength Project </vt:lpstr>
      <vt:lpstr>Data</vt:lpstr>
      <vt:lpstr>motive</vt:lpstr>
      <vt:lpstr>Exploratory stage </vt:lpstr>
      <vt:lpstr>Exploratory stage </vt:lpstr>
      <vt:lpstr>Exploratory stage </vt:lpstr>
      <vt:lpstr>Exploratory stage </vt:lpstr>
      <vt:lpstr>Model </vt:lpstr>
      <vt:lpstr>Model </vt:lpstr>
      <vt:lpstr>MODEL </vt:lpstr>
      <vt:lpstr>Model </vt:lpstr>
      <vt:lpstr>Model </vt:lpstr>
      <vt:lpstr>Model </vt:lpstr>
      <vt:lpstr>Final model </vt:lpstr>
      <vt:lpstr>Model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strength Project </dc:title>
  <dc:creator>Singh, Arshdeep</dc:creator>
  <cp:lastModifiedBy>Singh, Arshdeep</cp:lastModifiedBy>
  <cp:revision>1</cp:revision>
  <dcterms:created xsi:type="dcterms:W3CDTF">2024-06-03T23:56:22Z</dcterms:created>
  <dcterms:modified xsi:type="dcterms:W3CDTF">2024-06-04T18:44:43Z</dcterms:modified>
</cp:coreProperties>
</file>