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90" r:id="rId2"/>
    <p:sldId id="257" r:id="rId3"/>
    <p:sldId id="268" r:id="rId4"/>
    <p:sldId id="291" r:id="rId5"/>
    <p:sldId id="293" r:id="rId6"/>
    <p:sldId id="294" r:id="rId7"/>
    <p:sldId id="266" r:id="rId8"/>
    <p:sldId id="292" r:id="rId9"/>
  </p:sldIdLst>
  <p:sldSz cx="9144000" cy="5143500" type="screen16x9"/>
  <p:notesSz cx="6858000" cy="9144000"/>
  <p:embeddedFontLst>
    <p:embeddedFont>
      <p:font typeface="Changa One" panose="020B0604020202020204" charset="0"/>
      <p:regular r:id="rId11"/>
      <p:italic r:id="rId12"/>
    </p:embeddedFon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Franklin Gothic Medium" panose="020B0603020102020204" pitchFamily="34" charset="0"/>
      <p:regular r:id="rId25"/>
      <p: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Rubik Medium" panose="020B0604020202020204" charset="-79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90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f9c2c147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f9c2c147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fa1335d8c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fa1335d8c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fa1335d8c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fa1335d8c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fa1335d8c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fa1335d8c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0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fa1335d8c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fa1335d8c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8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fa1335d8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fa1335d8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 idx="2" hasCustomPrompt="1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6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2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3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5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7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8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3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2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3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4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5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hasCustomPrompt="1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636EC-A241-4FF0-8E53-A44B4343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7" y="930996"/>
            <a:ext cx="5922931" cy="3333251"/>
          </a:xfrm>
          <a:prstGeom prst="rect">
            <a:avLst/>
          </a:prstGeom>
        </p:spPr>
      </p:pic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599908" y="243137"/>
            <a:ext cx="7991479" cy="86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Bank Loan Analysis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oogle Shape;130;p27"/>
          <p:cNvGrpSpPr/>
          <p:nvPr/>
        </p:nvGrpSpPr>
        <p:grpSpPr>
          <a:xfrm>
            <a:off x="4841792" y="1174610"/>
            <a:ext cx="3437527" cy="3460452"/>
            <a:chOff x="1053350" y="238125"/>
            <a:chExt cx="5513275" cy="5238750"/>
          </a:xfrm>
        </p:grpSpPr>
        <p:sp>
          <p:nvSpPr>
            <p:cNvPr id="131" name="Google Shape;131;p27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extrusionOk="0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fill="none" extrusionOk="0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extrusionOk="0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fill="none" extrusionOk="0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395975" y="2342500"/>
              <a:ext cx="120275" cy="107875"/>
            </a:xfrm>
            <a:custGeom>
              <a:avLst/>
              <a:gdLst/>
              <a:ahLst/>
              <a:cxnLst/>
              <a:rect l="l" t="t" r="r" b="b"/>
              <a:pathLst>
                <a:path w="4811" h="4315" extrusionOk="0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1203500" y="2137625"/>
              <a:ext cx="460850" cy="469600"/>
            </a:xfrm>
            <a:custGeom>
              <a:avLst/>
              <a:gdLst/>
              <a:ahLst/>
              <a:cxnLst/>
              <a:rect l="l" t="t" r="r" b="b"/>
              <a:pathLst>
                <a:path w="18434" h="18784" extrusionOk="0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5285825" y="1365650"/>
              <a:ext cx="1094000" cy="1091425"/>
            </a:xfrm>
            <a:custGeom>
              <a:avLst/>
              <a:gdLst/>
              <a:ahLst/>
              <a:cxnLst/>
              <a:rect l="l" t="t" r="r" b="b"/>
              <a:pathLst>
                <a:path w="43760" h="43657" extrusionOk="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5415875" y="1495175"/>
              <a:ext cx="833925" cy="832375"/>
            </a:xfrm>
            <a:custGeom>
              <a:avLst/>
              <a:gdLst/>
              <a:ahLst/>
              <a:cxnLst/>
              <a:rect l="l" t="t" r="r" b="b"/>
              <a:pathLst>
                <a:path w="33357" h="33295" extrusionOk="0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5408125" y="1479675"/>
              <a:ext cx="836000" cy="504700"/>
            </a:xfrm>
            <a:custGeom>
              <a:avLst/>
              <a:gdLst/>
              <a:ahLst/>
              <a:cxnLst/>
              <a:rect l="l" t="t" r="r" b="b"/>
              <a:pathLst>
                <a:path w="33440" h="20188" extrusionOk="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5647550" y="1620550"/>
              <a:ext cx="396875" cy="612050"/>
            </a:xfrm>
            <a:custGeom>
              <a:avLst/>
              <a:gdLst/>
              <a:ahLst/>
              <a:cxnLst/>
              <a:rect l="l" t="t" r="r" b="b"/>
              <a:pathLst>
                <a:path w="15875" h="24482" extrusionOk="0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3990575" y="238125"/>
              <a:ext cx="637850" cy="638850"/>
            </a:xfrm>
            <a:custGeom>
              <a:avLst/>
              <a:gdLst/>
              <a:ahLst/>
              <a:cxnLst/>
              <a:rect l="l" t="t" r="r" b="b"/>
              <a:pathLst>
                <a:path w="25514" h="25554" extrusionOk="0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4066450" y="314475"/>
              <a:ext cx="486125" cy="486650"/>
            </a:xfrm>
            <a:custGeom>
              <a:avLst/>
              <a:gdLst/>
              <a:ahLst/>
              <a:cxnLst/>
              <a:rect l="l" t="t" r="r" b="b"/>
              <a:pathLst>
                <a:path w="19445" h="19466" extrusionOk="0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4173250" y="307250"/>
              <a:ext cx="388100" cy="452600"/>
            </a:xfrm>
            <a:custGeom>
              <a:avLst/>
              <a:gdLst/>
              <a:ahLst/>
              <a:cxnLst/>
              <a:rect l="l" t="t" r="r" b="b"/>
              <a:pathLst>
                <a:path w="15524" h="18104" extrusionOk="0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4144875" y="436275"/>
              <a:ext cx="319450" cy="264225"/>
            </a:xfrm>
            <a:custGeom>
              <a:avLst/>
              <a:gdLst/>
              <a:ahLst/>
              <a:cxnLst/>
              <a:rect l="l" t="t" r="r" b="b"/>
              <a:pathLst>
                <a:path w="12778" h="10569" extrusionOk="0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570675" y="3855500"/>
              <a:ext cx="638875" cy="637825"/>
            </a:xfrm>
            <a:custGeom>
              <a:avLst/>
              <a:gdLst/>
              <a:ahLst/>
              <a:cxnLst/>
              <a:rect l="l" t="t" r="r" b="b"/>
              <a:pathLst>
                <a:path w="25555" h="25513" extrusionOk="0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646525" y="3931350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640325" y="39220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773475" y="4009275"/>
              <a:ext cx="252350" cy="343700"/>
            </a:xfrm>
            <a:custGeom>
              <a:avLst/>
              <a:gdLst/>
              <a:ahLst/>
              <a:cxnLst/>
              <a:rect l="l" t="t" r="r" b="b"/>
              <a:pathLst>
                <a:path w="10094" h="13748" extrusionOk="0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144150" y="3488075"/>
              <a:ext cx="638875" cy="637850"/>
            </a:xfrm>
            <a:custGeom>
              <a:avLst/>
              <a:gdLst/>
              <a:ahLst/>
              <a:cxnLst/>
              <a:rect l="l" t="t" r="r" b="b"/>
              <a:pathLst>
                <a:path w="25555" h="25514" extrusionOk="0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220025" y="3563925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213825" y="35551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346950" y="3641850"/>
              <a:ext cx="251850" cy="343700"/>
            </a:xfrm>
            <a:custGeom>
              <a:avLst/>
              <a:gdLst/>
              <a:ahLst/>
              <a:cxnLst/>
              <a:rect l="l" t="t" r="r" b="b"/>
              <a:pathLst>
                <a:path w="10074" h="13748" extrusionOk="0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extrusionOk="0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fill="none" extrusionOk="0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extrusionOk="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fill="none" extrusionOk="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67050" y="428000"/>
              <a:ext cx="130050" cy="152775"/>
            </a:xfrm>
            <a:custGeom>
              <a:avLst/>
              <a:gdLst/>
              <a:ahLst/>
              <a:cxnLst/>
              <a:rect l="l" t="t" r="r" b="b"/>
              <a:pathLst>
                <a:path w="5202" h="6111" extrusionOk="0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018325" y="275275"/>
              <a:ext cx="629050" cy="403025"/>
            </a:xfrm>
            <a:custGeom>
              <a:avLst/>
              <a:gdLst/>
              <a:ahLst/>
              <a:cxnLst/>
              <a:rect l="l" t="t" r="r" b="b"/>
              <a:pathLst>
                <a:path w="25162" h="16121" extrusionOk="0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159325" y="1310950"/>
              <a:ext cx="654350" cy="633175"/>
            </a:xfrm>
            <a:custGeom>
              <a:avLst/>
              <a:gdLst/>
              <a:ahLst/>
              <a:cxnLst/>
              <a:rect l="l" t="t" r="r" b="b"/>
              <a:pathLst>
                <a:path w="26174" h="25327" extrusionOk="0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extrusionOk="0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fill="none" extrusionOk="0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442625" y="1577225"/>
              <a:ext cx="119750" cy="147600"/>
            </a:xfrm>
            <a:custGeom>
              <a:avLst/>
              <a:gdLst/>
              <a:ahLst/>
              <a:cxnLst/>
              <a:rect l="l" t="t" r="r" b="b"/>
              <a:pathLst>
                <a:path w="4790" h="5904" extrusionOk="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178425" y="1353775"/>
              <a:ext cx="597575" cy="557325"/>
            </a:xfrm>
            <a:custGeom>
              <a:avLst/>
              <a:gdLst/>
              <a:ahLst/>
              <a:cxnLst/>
              <a:rect l="l" t="t" r="r" b="b"/>
              <a:pathLst>
                <a:path w="23903" h="22293" extrusionOk="0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extrusionOk="0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fill="none" extrusionOk="0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extrusionOk="0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fill="none" extrusionOk="0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891650" y="640100"/>
              <a:ext cx="120250" cy="107875"/>
            </a:xfrm>
            <a:custGeom>
              <a:avLst/>
              <a:gdLst/>
              <a:ahLst/>
              <a:cxnLst/>
              <a:rect l="l" t="t" r="r" b="b"/>
              <a:pathLst>
                <a:path w="4810" h="4315" extrusionOk="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699175" y="435225"/>
              <a:ext cx="527400" cy="470150"/>
            </a:xfrm>
            <a:custGeom>
              <a:avLst/>
              <a:gdLst/>
              <a:ahLst/>
              <a:cxnLst/>
              <a:rect l="l" t="t" r="r" b="b"/>
              <a:pathLst>
                <a:path w="21096" h="18806" extrusionOk="0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extrusionOk="0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fill="none" extrusionOk="0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extrusionOk="0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fill="none" extrusionOk="0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extrusionOk="0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fill="none" extrusionOk="0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extrusionOk="0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fill="none" extrusionOk="0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fill="none" extrusionOk="0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extrusionOk="0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fill="none" extrusionOk="0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739650" y="5188925"/>
              <a:ext cx="470150" cy="27375"/>
            </a:xfrm>
            <a:custGeom>
              <a:avLst/>
              <a:gdLst/>
              <a:ahLst/>
              <a:cxnLst/>
              <a:rect l="l" t="t" r="r" b="b"/>
              <a:pathLst>
                <a:path w="18806" h="1095" extrusionOk="0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186550" y="5189425"/>
              <a:ext cx="23250" cy="2625"/>
            </a:xfrm>
            <a:custGeom>
              <a:avLst/>
              <a:gdLst/>
              <a:ahLst/>
              <a:cxnLst/>
              <a:rect l="l" t="t" r="r" b="b"/>
              <a:pathLst>
                <a:path w="930" h="1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826350" y="5189425"/>
              <a:ext cx="48025" cy="26875"/>
            </a:xfrm>
            <a:custGeom>
              <a:avLst/>
              <a:gdLst/>
              <a:ahLst/>
              <a:cxnLst/>
              <a:rect l="l" t="t" r="r" b="b"/>
              <a:pathLst>
                <a:path w="1921" h="10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875375" y="5189425"/>
              <a:ext cx="40275" cy="25825"/>
            </a:xfrm>
            <a:custGeom>
              <a:avLst/>
              <a:gdLst/>
              <a:ahLst/>
              <a:cxnLst/>
              <a:rect l="l" t="t" r="r" b="b"/>
              <a:pathLst>
                <a:path w="1611" h="1033" fill="none" extrusionOk="0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785575" y="5189425"/>
              <a:ext cx="39775" cy="26350"/>
            </a:xfrm>
            <a:custGeom>
              <a:avLst/>
              <a:gdLst/>
              <a:ahLst/>
              <a:cxnLst/>
              <a:rect l="l" t="t" r="r" b="b"/>
              <a:pathLst>
                <a:path w="1591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145775" y="5189425"/>
              <a:ext cx="39750" cy="5200"/>
            </a:xfrm>
            <a:custGeom>
              <a:avLst/>
              <a:gdLst/>
              <a:ahLst/>
              <a:cxnLst/>
              <a:rect l="l" t="t" r="r" b="b"/>
              <a:pathLst>
                <a:path w="1590" h="2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916650" y="5189425"/>
              <a:ext cx="48025" cy="24275"/>
            </a:xfrm>
            <a:custGeom>
              <a:avLst/>
              <a:gdLst/>
              <a:ahLst/>
              <a:cxnLst/>
              <a:rect l="l" t="t" r="r" b="b"/>
              <a:pathLst>
                <a:path w="1921" h="971" fill="none" extrusionOk="0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739650" y="5189425"/>
              <a:ext cx="44925" cy="25325"/>
            </a:xfrm>
            <a:custGeom>
              <a:avLst/>
              <a:gdLst/>
              <a:ahLst/>
              <a:cxnLst/>
              <a:rect l="l" t="t" r="r" b="b"/>
              <a:pathLst>
                <a:path w="1797" h="10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2096750" y="5189425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965675" y="5189425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055475" y="5188925"/>
              <a:ext cx="40275" cy="13425"/>
            </a:xfrm>
            <a:custGeom>
              <a:avLst/>
              <a:gdLst/>
              <a:ahLst/>
              <a:cxnLst/>
              <a:rect l="l" t="t" r="r" b="b"/>
              <a:pathLst>
                <a:path w="1611" h="53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06450" y="5188925"/>
              <a:ext cx="48525" cy="17550"/>
            </a:xfrm>
            <a:custGeom>
              <a:avLst/>
              <a:gdLst/>
              <a:ahLst/>
              <a:cxnLst/>
              <a:rect l="l" t="t" r="r" b="b"/>
              <a:pathLst>
                <a:path w="1941" h="702" fill="none" extrusionOk="0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extrusionOk="0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extrusionOk="0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extrusionOk="0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extrusionOk="0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extrusionOk="0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443450" y="5325150"/>
              <a:ext cx="652800" cy="28400"/>
            </a:xfrm>
            <a:custGeom>
              <a:avLst/>
              <a:gdLst/>
              <a:ahLst/>
              <a:cxnLst/>
              <a:rect l="l" t="t" r="r" b="b"/>
              <a:pathLst>
                <a:path w="26112" h="1136" extrusionOk="0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97775" y="5327225"/>
              <a:ext cx="17575" cy="25"/>
            </a:xfrm>
            <a:custGeom>
              <a:avLst/>
              <a:gdLst/>
              <a:ahLst/>
              <a:cxnLst/>
              <a:rect l="l" t="t" r="r" b="b"/>
              <a:pathLst>
                <a:path w="70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2048750" y="5326700"/>
              <a:ext cx="47500" cy="2600"/>
            </a:xfrm>
            <a:custGeom>
              <a:avLst/>
              <a:gdLst/>
              <a:ahLst/>
              <a:cxnLst/>
              <a:rect l="l" t="t" r="r" b="b"/>
              <a:pathLst>
                <a:path w="1900" h="1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2007475" y="5326700"/>
              <a:ext cx="39775" cy="5175"/>
            </a:xfrm>
            <a:custGeom>
              <a:avLst/>
              <a:gdLst/>
              <a:ahLst/>
              <a:cxnLst/>
              <a:rect l="l" t="t" r="r" b="b"/>
              <a:pathLst>
                <a:path w="1591" h="2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958450" y="5326700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917700" y="5326700"/>
              <a:ext cx="39750" cy="12400"/>
            </a:xfrm>
            <a:custGeom>
              <a:avLst/>
              <a:gdLst/>
              <a:ahLst/>
              <a:cxnLst/>
              <a:rect l="l" t="t" r="r" b="b"/>
              <a:pathLst>
                <a:path w="1590" h="4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819650" y="5326700"/>
              <a:ext cx="6725" cy="10850"/>
            </a:xfrm>
            <a:custGeom>
              <a:avLst/>
              <a:gdLst/>
              <a:ahLst/>
              <a:cxnLst/>
              <a:rect l="l" t="t" r="r" b="b"/>
              <a:pathLst>
                <a:path w="269" h="434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827375" y="5326700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868675" y="5326175"/>
              <a:ext cx="47500" cy="17575"/>
            </a:xfrm>
            <a:custGeom>
              <a:avLst/>
              <a:gdLst/>
              <a:ahLst/>
              <a:cxnLst/>
              <a:rect l="l" t="t" r="r" b="b"/>
              <a:pathLst>
                <a:path w="1900" h="703" fill="none" extrusionOk="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688050" y="5326175"/>
              <a:ext cx="43375" cy="27375"/>
            </a:xfrm>
            <a:custGeom>
              <a:avLst/>
              <a:gdLst/>
              <a:ahLst/>
              <a:cxnLst/>
              <a:rect l="l" t="t" r="r" b="b"/>
              <a:pathLst>
                <a:path w="173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647300" y="5326175"/>
              <a:ext cx="39750" cy="27375"/>
            </a:xfrm>
            <a:custGeom>
              <a:avLst/>
              <a:gdLst/>
              <a:ahLst/>
              <a:cxnLst/>
              <a:rect l="l" t="t" r="r" b="b"/>
              <a:pathLst>
                <a:path w="1590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598275" y="5326175"/>
              <a:ext cx="48000" cy="26350"/>
            </a:xfrm>
            <a:custGeom>
              <a:avLst/>
              <a:gdLst/>
              <a:ahLst/>
              <a:cxnLst/>
              <a:rect l="l" t="t" r="r" b="b"/>
              <a:pathLst>
                <a:path w="1920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556975" y="5325675"/>
              <a:ext cx="40275" cy="23750"/>
            </a:xfrm>
            <a:custGeom>
              <a:avLst/>
              <a:gdLst/>
              <a:ahLst/>
              <a:cxnLst/>
              <a:rect l="l" t="t" r="r" b="b"/>
              <a:pathLst>
                <a:path w="1611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443450" y="5325150"/>
              <a:ext cx="113050" cy="20150"/>
            </a:xfrm>
            <a:custGeom>
              <a:avLst/>
              <a:gdLst/>
              <a:ahLst/>
              <a:cxnLst/>
              <a:rect l="l" t="t" r="r" b="b"/>
              <a:pathLst>
                <a:path w="4522" h="8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extrusionOk="0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extrusionOk="0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extrusionOk="0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extrusionOk="0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extrusionOk="0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extrusionOk="0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extrusionOk="0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extrusionOk="0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512100" y="5325150"/>
              <a:ext cx="378775" cy="1575"/>
            </a:xfrm>
            <a:custGeom>
              <a:avLst/>
              <a:gdLst/>
              <a:ahLst/>
              <a:cxnLst/>
              <a:rect l="l" t="t" r="r" b="b"/>
              <a:pathLst>
                <a:path w="15151" h="63" extrusionOk="0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819125" y="5326175"/>
              <a:ext cx="71750" cy="550"/>
            </a:xfrm>
            <a:custGeom>
              <a:avLst/>
              <a:gdLst/>
              <a:ahLst/>
              <a:cxnLst/>
              <a:rect l="l" t="t" r="r" b="b"/>
              <a:pathLst>
                <a:path w="2870" h="2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512100" y="5325150"/>
              <a:ext cx="184750" cy="1050"/>
            </a:xfrm>
            <a:custGeom>
              <a:avLst/>
              <a:gdLst/>
              <a:ahLst/>
              <a:cxnLst/>
              <a:rect l="l" t="t" r="r" b="b"/>
              <a:pathLst>
                <a:path w="7390" h="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548200" y="5056300"/>
              <a:ext cx="19125" cy="6225"/>
            </a:xfrm>
            <a:custGeom>
              <a:avLst/>
              <a:gdLst/>
              <a:ahLst/>
              <a:cxnLst/>
              <a:rect l="l" t="t" r="r" b="b"/>
              <a:pathLst>
                <a:path w="765" h="249" extrusionOk="0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extrusionOk="0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fill="none" extrusionOk="0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704050" y="5056825"/>
              <a:ext cx="86200" cy="6200"/>
            </a:xfrm>
            <a:custGeom>
              <a:avLst/>
              <a:gdLst/>
              <a:ahLst/>
              <a:cxnLst/>
              <a:rect l="l" t="t" r="r" b="b"/>
              <a:pathLst>
                <a:path w="3448" h="248" extrusionOk="0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58240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92105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58772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0180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59742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1150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0707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2121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616772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63086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626472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4056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3617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648075" y="47198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56305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extrusionOk="0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fill="none" extrusionOk="0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extrusionOk="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fill="none" extrusionOk="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extrusionOk="0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fill="none" extrusionOk="0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633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64365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667675" y="5019650"/>
              <a:ext cx="714750" cy="29975"/>
            </a:xfrm>
            <a:custGeom>
              <a:avLst/>
              <a:gdLst/>
              <a:ahLst/>
              <a:cxnLst/>
              <a:rect l="l" t="t" r="r" b="b"/>
              <a:pathLst>
                <a:path w="28590" h="1199" extrusionOk="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035100" y="5022750"/>
              <a:ext cx="51625" cy="23775"/>
            </a:xfrm>
            <a:custGeom>
              <a:avLst/>
              <a:gdLst/>
              <a:ahLst/>
              <a:cxnLst/>
              <a:rect l="l" t="t" r="r" b="b"/>
              <a:pathLst>
                <a:path w="2065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6087725" y="5022250"/>
              <a:ext cx="43375" cy="20150"/>
            </a:xfrm>
            <a:custGeom>
              <a:avLst/>
              <a:gdLst/>
              <a:ahLst/>
              <a:cxnLst/>
              <a:rect l="l" t="t" r="r" b="b"/>
              <a:pathLst>
                <a:path w="1735" h="806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5991250" y="5022250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6132125" y="5022250"/>
              <a:ext cx="51625" cy="16000"/>
            </a:xfrm>
            <a:custGeom>
              <a:avLst/>
              <a:gdLst/>
              <a:ahLst/>
              <a:cxnLst/>
              <a:rect l="l" t="t" r="r" b="b"/>
              <a:pathLst>
                <a:path w="2065" h="64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938075" y="5022250"/>
              <a:ext cx="51650" cy="27375"/>
            </a:xfrm>
            <a:custGeom>
              <a:avLst/>
              <a:gdLst/>
              <a:ahLst/>
              <a:cxnLst/>
              <a:rect l="l" t="t" r="r" b="b"/>
              <a:pathLst>
                <a:path w="2066" h="109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184750" y="5022250"/>
              <a:ext cx="42850" cy="11375"/>
            </a:xfrm>
            <a:custGeom>
              <a:avLst/>
              <a:gdLst/>
              <a:ahLst/>
              <a:cxnLst/>
              <a:rect l="l" t="t" r="r" b="b"/>
              <a:pathLst>
                <a:path w="1714" h="455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894225" y="50222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228600" y="5022250"/>
              <a:ext cx="52150" cy="7250"/>
            </a:xfrm>
            <a:custGeom>
              <a:avLst/>
              <a:gdLst/>
              <a:ahLst/>
              <a:cxnLst/>
              <a:rect l="l" t="t" r="r" b="b"/>
              <a:pathLst>
                <a:path w="2086" h="290" fill="none" extrusionOk="0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841075" y="5022250"/>
              <a:ext cx="52150" cy="26850"/>
            </a:xfrm>
            <a:custGeom>
              <a:avLst/>
              <a:gdLst/>
              <a:ahLst/>
              <a:cxnLst/>
              <a:rect l="l" t="t" r="r" b="b"/>
              <a:pathLst>
                <a:path w="2086" h="10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6281775" y="5021725"/>
              <a:ext cx="43350" cy="3625"/>
            </a:xfrm>
            <a:custGeom>
              <a:avLst/>
              <a:gdLst/>
              <a:ahLst/>
              <a:cxnLst/>
              <a:rect l="l" t="t" r="r" b="b"/>
              <a:pathLst>
                <a:path w="1734" h="145" fill="none" extrusionOk="0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797200" y="5021725"/>
              <a:ext cx="43375" cy="24275"/>
            </a:xfrm>
            <a:custGeom>
              <a:avLst/>
              <a:gdLst/>
              <a:ahLst/>
              <a:cxnLst/>
              <a:rect l="l" t="t" r="r" b="b"/>
              <a:pathLst>
                <a:path w="1735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6325625" y="5021200"/>
              <a:ext cx="62475" cy="1575"/>
            </a:xfrm>
            <a:custGeom>
              <a:avLst/>
              <a:gdLst/>
              <a:ahLst/>
              <a:cxnLst/>
              <a:rect l="l" t="t" r="r" b="b"/>
              <a:pathLst>
                <a:path w="2499" h="63" fill="none" extrusionOk="0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667675" y="5019650"/>
              <a:ext cx="128525" cy="22225"/>
            </a:xfrm>
            <a:custGeom>
              <a:avLst/>
              <a:gdLst/>
              <a:ahLst/>
              <a:cxnLst/>
              <a:rect l="l" t="t" r="r" b="b"/>
              <a:pathLst>
                <a:path w="5141" h="88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extrusionOk="0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extrusionOk="0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extrusionOk="0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extrusionOk="0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extrusionOk="0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extrusionOk="0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extrusionOk="0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extrusionOk="0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extrusionOk="0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extrusionOk="0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extrusionOk="0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673375" y="4873625"/>
              <a:ext cx="721950" cy="30475"/>
            </a:xfrm>
            <a:custGeom>
              <a:avLst/>
              <a:gdLst/>
              <a:ahLst/>
              <a:cxnLst/>
              <a:rect l="l" t="t" r="r" b="b"/>
              <a:pathLst>
                <a:path w="28878" h="1219" extrusionOk="0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6357100" y="4875175"/>
              <a:ext cx="38225" cy="1050"/>
            </a:xfrm>
            <a:custGeom>
              <a:avLst/>
              <a:gdLst/>
              <a:ahLst/>
              <a:cxnLst/>
              <a:rect l="l" t="t" r="r" b="b"/>
              <a:pathLst>
                <a:path w="1529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312725" y="4875175"/>
              <a:ext cx="42850" cy="3125"/>
            </a:xfrm>
            <a:custGeom>
              <a:avLst/>
              <a:gdLst/>
              <a:ahLst/>
              <a:cxnLst/>
              <a:rect l="l" t="t" r="r" b="b"/>
              <a:pathLst>
                <a:path w="1714" h="1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6260100" y="4875175"/>
              <a:ext cx="51625" cy="6725"/>
            </a:xfrm>
            <a:custGeom>
              <a:avLst/>
              <a:gdLst/>
              <a:ahLst/>
              <a:cxnLst/>
              <a:rect l="l" t="t" r="r" b="b"/>
              <a:pathLst>
                <a:path w="2065" h="26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9690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022200" y="4875175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925175" y="4875175"/>
              <a:ext cx="42875" cy="28925"/>
            </a:xfrm>
            <a:custGeom>
              <a:avLst/>
              <a:gdLst/>
              <a:ahLst/>
              <a:cxnLst/>
              <a:rect l="l" t="t" r="r" b="b"/>
              <a:pathLst>
                <a:path w="1715" h="11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6215700" y="4875175"/>
              <a:ext cx="42875" cy="10350"/>
            </a:xfrm>
            <a:custGeom>
              <a:avLst/>
              <a:gdLst/>
              <a:ahLst/>
              <a:cxnLst/>
              <a:rect l="l" t="t" r="r" b="b"/>
              <a:pathLst>
                <a:path w="1715" h="41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066075" y="4875175"/>
              <a:ext cx="51625" cy="23750"/>
            </a:xfrm>
            <a:custGeom>
              <a:avLst/>
              <a:gdLst/>
              <a:ahLst/>
              <a:cxnLst/>
              <a:rect l="l" t="t" r="r" b="b"/>
              <a:pathLst>
                <a:path w="2065" h="95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8725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163075" y="4874650"/>
              <a:ext cx="51625" cy="16025"/>
            </a:xfrm>
            <a:custGeom>
              <a:avLst/>
              <a:gdLst/>
              <a:ahLst/>
              <a:cxnLst/>
              <a:rect l="l" t="t" r="r" b="b"/>
              <a:pathLst>
                <a:path w="2065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118700" y="4874650"/>
              <a:ext cx="43375" cy="19650"/>
            </a:xfrm>
            <a:custGeom>
              <a:avLst/>
              <a:gdLst/>
              <a:ahLst/>
              <a:cxnLst/>
              <a:rect l="l" t="t" r="r" b="b"/>
              <a:pathLst>
                <a:path w="1735" h="786" fill="none" extrusionOk="0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828175" y="48746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775525" y="4874650"/>
              <a:ext cx="51650" cy="23775"/>
            </a:xfrm>
            <a:custGeom>
              <a:avLst/>
              <a:gdLst/>
              <a:ahLst/>
              <a:cxnLst/>
              <a:rect l="l" t="t" r="r" b="b"/>
              <a:pathLst>
                <a:path w="2066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731150" y="4874150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673375" y="4873625"/>
              <a:ext cx="57300" cy="11900"/>
            </a:xfrm>
            <a:custGeom>
              <a:avLst/>
              <a:gdLst/>
              <a:ahLst/>
              <a:cxnLst/>
              <a:rect l="l" t="t" r="r" b="b"/>
              <a:pathLst>
                <a:path w="2292" h="4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extrusionOk="0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extrusionOk="0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extrusionOk="0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extrusionOk="0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extrusionOk="0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extrusionOk="0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extrusionOk="0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extrusionOk="0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extrusionOk="0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extrusionOk="0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fill="none" extrusionOk="0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714650" y="5166725"/>
              <a:ext cx="693575" cy="29950"/>
            </a:xfrm>
            <a:custGeom>
              <a:avLst/>
              <a:gdLst/>
              <a:ahLst/>
              <a:cxnLst/>
              <a:rect l="l" t="t" r="r" b="b"/>
              <a:pathLst>
                <a:path w="27743" h="1198" extrusionOk="0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6359675" y="5167750"/>
              <a:ext cx="48550" cy="2625"/>
            </a:xfrm>
            <a:custGeom>
              <a:avLst/>
              <a:gdLst/>
              <a:ahLst/>
              <a:cxnLst/>
              <a:rect l="l" t="t" r="r" b="b"/>
              <a:pathLst>
                <a:path w="1942" h="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972150" y="5167750"/>
              <a:ext cx="51625" cy="28925"/>
            </a:xfrm>
            <a:custGeom>
              <a:avLst/>
              <a:gdLst/>
              <a:ahLst/>
              <a:cxnLst/>
              <a:rect l="l" t="t" r="r" b="b"/>
              <a:pathLst>
                <a:path w="2065" h="115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6024775" y="5167750"/>
              <a:ext cx="42850" cy="27900"/>
            </a:xfrm>
            <a:custGeom>
              <a:avLst/>
              <a:gdLst/>
              <a:ahLst/>
              <a:cxnLst/>
              <a:rect l="l" t="t" r="r" b="b"/>
              <a:pathLst>
                <a:path w="1714" h="1116" fill="none" extrusionOk="0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927775" y="5167750"/>
              <a:ext cx="42850" cy="28425"/>
            </a:xfrm>
            <a:custGeom>
              <a:avLst/>
              <a:gdLst/>
              <a:ahLst/>
              <a:cxnLst/>
              <a:rect l="l" t="t" r="r" b="b"/>
              <a:pathLst>
                <a:path w="1714" h="113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6315300" y="5167750"/>
              <a:ext cx="42850" cy="5700"/>
            </a:xfrm>
            <a:custGeom>
              <a:avLst/>
              <a:gdLst/>
              <a:ahLst/>
              <a:cxnLst/>
              <a:rect l="l" t="t" r="r" b="b"/>
              <a:pathLst>
                <a:path w="1714" h="22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6068650" y="5167750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5875125" y="5167750"/>
              <a:ext cx="51625" cy="27375"/>
            </a:xfrm>
            <a:custGeom>
              <a:avLst/>
              <a:gdLst/>
              <a:ahLst/>
              <a:cxnLst/>
              <a:rect l="l" t="t" r="r" b="b"/>
              <a:pathLst>
                <a:path w="206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6262675" y="5167750"/>
              <a:ext cx="51625" cy="9850"/>
            </a:xfrm>
            <a:custGeom>
              <a:avLst/>
              <a:gdLst/>
              <a:ahLst/>
              <a:cxnLst/>
              <a:rect l="l" t="t" r="r" b="b"/>
              <a:pathLst>
                <a:path w="2065" h="3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6121800" y="5167750"/>
              <a:ext cx="42850" cy="22225"/>
            </a:xfrm>
            <a:custGeom>
              <a:avLst/>
              <a:gdLst/>
              <a:ahLst/>
              <a:cxnLst/>
              <a:rect l="l" t="t" r="r" b="b"/>
              <a:pathLst>
                <a:path w="1714" h="889" fill="none" extrusionOk="0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830750" y="5167250"/>
              <a:ext cx="43375" cy="24800"/>
            </a:xfrm>
            <a:custGeom>
              <a:avLst/>
              <a:gdLst/>
              <a:ahLst/>
              <a:cxnLst/>
              <a:rect l="l" t="t" r="r" b="b"/>
              <a:pathLst>
                <a:path w="1735" h="9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218300" y="5167250"/>
              <a:ext cx="43375" cy="14475"/>
            </a:xfrm>
            <a:custGeom>
              <a:avLst/>
              <a:gdLst/>
              <a:ahLst/>
              <a:cxnLst/>
              <a:rect l="l" t="t" r="r" b="b"/>
              <a:pathLst>
                <a:path w="1735" h="57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6165650" y="5167250"/>
              <a:ext cx="51625" cy="19100"/>
            </a:xfrm>
            <a:custGeom>
              <a:avLst/>
              <a:gdLst/>
              <a:ahLst/>
              <a:cxnLst/>
              <a:rect l="l" t="t" r="r" b="b"/>
              <a:pathLst>
                <a:path w="2065" h="764" fill="none" extrusionOk="0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778125" y="5167250"/>
              <a:ext cx="51625" cy="20150"/>
            </a:xfrm>
            <a:custGeom>
              <a:avLst/>
              <a:gdLst/>
              <a:ahLst/>
              <a:cxnLst/>
              <a:rect l="l" t="t" r="r" b="b"/>
              <a:pathLst>
                <a:path w="2065" h="8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733750" y="5166725"/>
              <a:ext cx="43350" cy="12925"/>
            </a:xfrm>
            <a:custGeom>
              <a:avLst/>
              <a:gdLst/>
              <a:ahLst/>
              <a:cxnLst/>
              <a:rect l="l" t="t" r="r" b="b"/>
              <a:pathLst>
                <a:path w="1734" h="5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5714650" y="5166725"/>
              <a:ext cx="18600" cy="4150"/>
            </a:xfrm>
            <a:custGeom>
              <a:avLst/>
              <a:gdLst/>
              <a:ahLst/>
              <a:cxnLst/>
              <a:rect l="l" t="t" r="r" b="b"/>
              <a:pathLst>
                <a:path w="744" h="1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extrusionOk="0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extrusionOk="0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extrusionOk="0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fill="none" extrusionOk="0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extrusionOk="0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extrusionOk="0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extrusionOk="0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extrusionOk="0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extrusionOk="0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extrusionOk="0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fill="none" extrusionOk="0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extrusionOk="0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5685750" y="5313800"/>
              <a:ext cx="321500" cy="28925"/>
            </a:xfrm>
            <a:custGeom>
              <a:avLst/>
              <a:gdLst/>
              <a:ahLst/>
              <a:cxnLst/>
              <a:rect l="l" t="t" r="r" b="b"/>
              <a:pathLst>
                <a:path w="12860" h="1157" extrusionOk="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5955625" y="5316375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5911775" y="5315850"/>
              <a:ext cx="42850" cy="26875"/>
            </a:xfrm>
            <a:custGeom>
              <a:avLst/>
              <a:gdLst/>
              <a:ahLst/>
              <a:cxnLst/>
              <a:rect l="l" t="t" r="r" b="b"/>
              <a:pathLst>
                <a:path w="1714" h="10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5858625" y="5315850"/>
              <a:ext cx="52125" cy="26350"/>
            </a:xfrm>
            <a:custGeom>
              <a:avLst/>
              <a:gdLst/>
              <a:ahLst/>
              <a:cxnLst/>
              <a:rect l="l" t="t" r="r" b="b"/>
              <a:pathLst>
                <a:path w="2085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814750" y="5315350"/>
              <a:ext cx="43375" cy="23750"/>
            </a:xfrm>
            <a:custGeom>
              <a:avLst/>
              <a:gdLst/>
              <a:ahLst/>
              <a:cxnLst/>
              <a:rect l="l" t="t" r="r" b="b"/>
              <a:pathLst>
                <a:path w="1735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685750" y="5313800"/>
              <a:ext cx="128000" cy="21700"/>
            </a:xfrm>
            <a:custGeom>
              <a:avLst/>
              <a:gdLst/>
              <a:ahLst/>
              <a:cxnLst/>
              <a:rect l="l" t="t" r="r" b="b"/>
              <a:pathLst>
                <a:path w="5120" h="8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extrusionOk="0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extrusionOk="0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extrusionOk="0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008775" y="5315350"/>
              <a:ext cx="341125" cy="26325"/>
            </a:xfrm>
            <a:custGeom>
              <a:avLst/>
              <a:gdLst/>
              <a:ahLst/>
              <a:cxnLst/>
              <a:rect l="l" t="t" r="r" b="b"/>
              <a:pathLst>
                <a:path w="13645" h="1053" extrusionOk="0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052650" y="5316375"/>
              <a:ext cx="51625" cy="22725"/>
            </a:xfrm>
            <a:custGeom>
              <a:avLst/>
              <a:gdLst/>
              <a:ahLst/>
              <a:cxnLst/>
              <a:rect l="l" t="t" r="r" b="b"/>
              <a:pathLst>
                <a:path w="2065" h="9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008775" y="5316375"/>
              <a:ext cx="42875" cy="25300"/>
            </a:xfrm>
            <a:custGeom>
              <a:avLst/>
              <a:gdLst/>
              <a:ahLst/>
              <a:cxnLst/>
              <a:rect l="l" t="t" r="r" b="b"/>
              <a:pathLst>
                <a:path w="1715" h="10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149650" y="5316375"/>
              <a:ext cx="51625" cy="14475"/>
            </a:xfrm>
            <a:custGeom>
              <a:avLst/>
              <a:gdLst/>
              <a:ahLst/>
              <a:cxnLst/>
              <a:rect l="l" t="t" r="r" b="b"/>
              <a:pathLst>
                <a:path w="2065" h="579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202300" y="5315850"/>
              <a:ext cx="43375" cy="10350"/>
            </a:xfrm>
            <a:custGeom>
              <a:avLst/>
              <a:gdLst/>
              <a:ahLst/>
              <a:cxnLst/>
              <a:rect l="l" t="t" r="r" b="b"/>
              <a:pathLst>
                <a:path w="1735" h="414" fill="none" extrusionOk="0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246675" y="5315850"/>
              <a:ext cx="51625" cy="6750"/>
            </a:xfrm>
            <a:custGeom>
              <a:avLst/>
              <a:gdLst/>
              <a:ahLst/>
              <a:cxnLst/>
              <a:rect l="l" t="t" r="r" b="b"/>
              <a:pathLst>
                <a:path w="2065" h="270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299300" y="5315350"/>
              <a:ext cx="43375" cy="3125"/>
            </a:xfrm>
            <a:custGeom>
              <a:avLst/>
              <a:gdLst/>
              <a:ahLst/>
              <a:cxnLst/>
              <a:rect l="l" t="t" r="r" b="b"/>
              <a:pathLst>
                <a:path w="1735" h="125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343175" y="5315350"/>
              <a:ext cx="6725" cy="525"/>
            </a:xfrm>
            <a:custGeom>
              <a:avLst/>
              <a:gdLst/>
              <a:ahLst/>
              <a:cxnLst/>
              <a:rect l="l" t="t" r="r" b="b"/>
              <a:pathLst>
                <a:path w="269" h="21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extrusionOk="0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105275" y="5316375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extrusionOk="0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extrusionOk="0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extrusionOk="0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extrusionOk="0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extrusionOk="0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extrusionOk="0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extrusionOk="0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6402525" y="5314325"/>
              <a:ext cx="22200" cy="0"/>
            </a:xfrm>
            <a:custGeom>
              <a:avLst/>
              <a:gdLst/>
              <a:ahLst/>
              <a:cxnLst/>
              <a:rect l="l" t="t" r="r" b="b"/>
              <a:pathLst>
                <a:path w="888" fill="none" extrusionOk="0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fill="none" extrusionOk="0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5663050" y="4743075"/>
              <a:ext cx="6725" cy="80000"/>
            </a:xfrm>
            <a:custGeom>
              <a:avLst/>
              <a:gdLst/>
              <a:ahLst/>
              <a:cxnLst/>
              <a:rect l="l" t="t" r="r" b="b"/>
              <a:pathLst>
                <a:path w="269" h="3200" extrusionOk="0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612475" y="4893750"/>
              <a:ext cx="6725" cy="85675"/>
            </a:xfrm>
            <a:custGeom>
              <a:avLst/>
              <a:gdLst/>
              <a:ahLst/>
              <a:cxnLst/>
              <a:rect l="l" t="t" r="r" b="b"/>
              <a:pathLst>
                <a:path w="269" h="3427" extrusionOk="0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684725" y="5053725"/>
              <a:ext cx="6725" cy="76400"/>
            </a:xfrm>
            <a:custGeom>
              <a:avLst/>
              <a:gdLst/>
              <a:ahLst/>
              <a:cxnLst/>
              <a:rect l="l" t="t" r="r" b="b"/>
              <a:pathLst>
                <a:path w="269" h="3056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610400" y="5200775"/>
              <a:ext cx="6750" cy="68150"/>
            </a:xfrm>
            <a:custGeom>
              <a:avLst/>
              <a:gdLst/>
              <a:ahLst/>
              <a:cxnLst/>
              <a:rect l="l" t="t" r="r" b="b"/>
              <a:pathLst>
                <a:path w="270" h="2726" extrusionOk="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642925" y="4880325"/>
              <a:ext cx="266300" cy="6750"/>
            </a:xfrm>
            <a:custGeom>
              <a:avLst/>
              <a:gdLst/>
              <a:ahLst/>
              <a:cxnLst/>
              <a:rect l="l" t="t" r="r" b="b"/>
              <a:pathLst>
                <a:path w="10652" h="270" extrusionOk="0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5727025" y="4739450"/>
              <a:ext cx="267850" cy="6725"/>
            </a:xfrm>
            <a:custGeom>
              <a:avLst/>
              <a:gdLst/>
              <a:ahLst/>
              <a:cxnLst/>
              <a:rect l="l" t="t" r="r" b="b"/>
              <a:pathLst>
                <a:path w="10714" h="269" extrusionOk="0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036125" y="4741525"/>
              <a:ext cx="88275" cy="6725"/>
            </a:xfrm>
            <a:custGeom>
              <a:avLst/>
              <a:gdLst/>
              <a:ahLst/>
              <a:cxnLst/>
              <a:rect l="l" t="t" r="r" b="b"/>
              <a:pathLst>
                <a:path w="3531" h="269" extrusionOk="0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extrusionOk="0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fill="none" extrusionOk="0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extrusionOk="0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fill="none" extrusionOk="0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fill="none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fill="none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extrusionOk="0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fill="none" extrusionOk="0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extrusionOk="0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fill="none" extrusionOk="0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extrusionOk="0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fill="none" extrusionOk="0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extrusionOk="0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fill="none" extrusionOk="0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2775850" y="983250"/>
              <a:ext cx="951075" cy="675525"/>
            </a:xfrm>
            <a:custGeom>
              <a:avLst/>
              <a:gdLst/>
              <a:ahLst/>
              <a:cxnLst/>
              <a:rect l="l" t="t" r="r" b="b"/>
              <a:pathLst>
                <a:path w="38043" h="27021" extrusionOk="0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extrusionOk="0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fill="none" extrusionOk="0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extrusionOk="0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215500" y="1569475"/>
              <a:ext cx="73300" cy="100125"/>
            </a:xfrm>
            <a:custGeom>
              <a:avLst/>
              <a:gdLst/>
              <a:ahLst/>
              <a:cxnLst/>
              <a:rect l="l" t="t" r="r" b="b"/>
              <a:pathLst>
                <a:path w="2932" h="4005" fill="none" extrusionOk="0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3194350" y="1316625"/>
              <a:ext cx="76400" cy="102700"/>
            </a:xfrm>
            <a:custGeom>
              <a:avLst/>
              <a:gdLst/>
              <a:ahLst/>
              <a:cxnLst/>
              <a:rect l="l" t="t" r="r" b="b"/>
              <a:pathLst>
                <a:path w="3056" h="4108" fill="none" extrusionOk="0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fill="none" extrusionOk="0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588450" y="854775"/>
              <a:ext cx="492325" cy="1008350"/>
            </a:xfrm>
            <a:custGeom>
              <a:avLst/>
              <a:gdLst/>
              <a:ahLst/>
              <a:cxnLst/>
              <a:rect l="l" t="t" r="r" b="b"/>
              <a:pathLst>
                <a:path w="19693" h="40334" extrusionOk="0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774750" y="1508075"/>
              <a:ext cx="179600" cy="81025"/>
            </a:xfrm>
            <a:custGeom>
              <a:avLst/>
              <a:gdLst/>
              <a:ahLst/>
              <a:cxnLst/>
              <a:rect l="l" t="t" r="r" b="b"/>
              <a:pathLst>
                <a:path w="7184" h="3241" extrusionOk="0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746875" y="1135500"/>
              <a:ext cx="82600" cy="25825"/>
            </a:xfrm>
            <a:custGeom>
              <a:avLst/>
              <a:gdLst/>
              <a:ahLst/>
              <a:cxnLst/>
              <a:rect l="l" t="t" r="r" b="b"/>
              <a:pathLst>
                <a:path w="3304" h="1033" extrusionOk="0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1797450" y="1194325"/>
              <a:ext cx="36150" cy="34600"/>
            </a:xfrm>
            <a:custGeom>
              <a:avLst/>
              <a:gdLst/>
              <a:ahLst/>
              <a:cxnLst/>
              <a:rect l="l" t="t" r="r" b="b"/>
              <a:pathLst>
                <a:path w="1446" h="1384" extrusionOk="0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885700" y="1131875"/>
              <a:ext cx="68650" cy="171875"/>
            </a:xfrm>
            <a:custGeom>
              <a:avLst/>
              <a:gdLst/>
              <a:ahLst/>
              <a:cxnLst/>
              <a:rect l="l" t="t" r="r" b="b"/>
              <a:pathLst>
                <a:path w="2746" h="6875" extrusionOk="0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727275" y="1059125"/>
              <a:ext cx="83100" cy="26850"/>
            </a:xfrm>
            <a:custGeom>
              <a:avLst/>
              <a:gdLst/>
              <a:ahLst/>
              <a:cxnLst/>
              <a:rect l="l" t="t" r="r" b="b"/>
              <a:pathLst>
                <a:path w="3324" h="1074" extrusionOk="0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944000" y="1076150"/>
              <a:ext cx="82075" cy="20675"/>
            </a:xfrm>
            <a:custGeom>
              <a:avLst/>
              <a:gdLst/>
              <a:ahLst/>
              <a:cxnLst/>
              <a:rect l="l" t="t" r="r" b="b"/>
              <a:pathLst>
                <a:path w="3283" h="827" extrusionOk="0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519325" y="1229400"/>
              <a:ext cx="97550" cy="139350"/>
            </a:xfrm>
            <a:custGeom>
              <a:avLst/>
              <a:gdLst/>
              <a:ahLst/>
              <a:cxnLst/>
              <a:rect l="l" t="t" r="r" b="b"/>
              <a:pathLst>
                <a:path w="3902" h="5574" extrusionOk="0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542525" y="1259850"/>
              <a:ext cx="43900" cy="79500"/>
            </a:xfrm>
            <a:custGeom>
              <a:avLst/>
              <a:gdLst/>
              <a:ahLst/>
              <a:cxnLst/>
              <a:rect l="l" t="t" r="r" b="b"/>
              <a:pathLst>
                <a:path w="1756" h="3180" extrusionOk="0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833575" y="1315075"/>
              <a:ext cx="54200" cy="54200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950725" y="1120525"/>
              <a:ext cx="82575" cy="25825"/>
            </a:xfrm>
            <a:custGeom>
              <a:avLst/>
              <a:gdLst/>
              <a:ahLst/>
              <a:cxnLst/>
              <a:rect l="l" t="t" r="r" b="b"/>
              <a:pathLst>
                <a:path w="3303" h="1033" extrusionOk="0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985300" y="1182975"/>
              <a:ext cx="36125" cy="34600"/>
            </a:xfrm>
            <a:custGeom>
              <a:avLst/>
              <a:gdLst/>
              <a:ahLst/>
              <a:cxnLst/>
              <a:rect l="l" t="t" r="r" b="b"/>
              <a:pathLst>
                <a:path w="1445" h="1384" extrusionOk="0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496100" y="762400"/>
              <a:ext cx="639375" cy="495925"/>
            </a:xfrm>
            <a:custGeom>
              <a:avLst/>
              <a:gdLst/>
              <a:ahLst/>
              <a:cxnLst/>
              <a:rect l="l" t="t" r="r" b="b"/>
              <a:pathLst>
                <a:path w="25575" h="19837" extrusionOk="0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099325" y="106737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918200" y="895025"/>
              <a:ext cx="152775" cy="93425"/>
            </a:xfrm>
            <a:custGeom>
              <a:avLst/>
              <a:gdLst/>
              <a:ahLst/>
              <a:cxnLst/>
              <a:rect l="l" t="t" r="r" b="b"/>
              <a:pathLst>
                <a:path w="6111" h="3737" extrusionOk="0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1862475" y="807800"/>
              <a:ext cx="108400" cy="99625"/>
            </a:xfrm>
            <a:custGeom>
              <a:avLst/>
              <a:gdLst/>
              <a:ahLst/>
              <a:cxnLst/>
              <a:rect l="l" t="t" r="r" b="b"/>
              <a:pathLst>
                <a:path w="4336" h="3985" extrusionOk="0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fill="none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extrusionOk="0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335150" y="526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fill="none" extrusionOk="0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extrusionOk="0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extrusionOk="0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230400" y="5400500"/>
              <a:ext cx="597600" cy="59875"/>
            </a:xfrm>
            <a:custGeom>
              <a:avLst/>
              <a:gdLst/>
              <a:ahLst/>
              <a:cxnLst/>
              <a:rect l="l" t="t" r="r" b="b"/>
              <a:pathLst>
                <a:path w="23904" h="2395" extrusionOk="0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473975" y="5285425"/>
              <a:ext cx="55225" cy="33550"/>
            </a:xfrm>
            <a:custGeom>
              <a:avLst/>
              <a:gdLst/>
              <a:ahLst/>
              <a:cxnLst/>
              <a:rect l="l" t="t" r="r" b="b"/>
              <a:pathLst>
                <a:path w="2209" h="1342" extrusionOk="0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550850" y="5312775"/>
              <a:ext cx="40275" cy="43350"/>
            </a:xfrm>
            <a:custGeom>
              <a:avLst/>
              <a:gdLst/>
              <a:ahLst/>
              <a:cxnLst/>
              <a:rect l="l" t="t" r="r" b="b"/>
              <a:pathLst>
                <a:path w="1611" h="1734" extrusionOk="0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621550" y="5338575"/>
              <a:ext cx="27900" cy="47500"/>
            </a:xfrm>
            <a:custGeom>
              <a:avLst/>
              <a:gdLst/>
              <a:ahLst/>
              <a:cxnLst/>
              <a:rect l="l" t="t" r="r" b="b"/>
              <a:pathLst>
                <a:path w="1116" h="1900" extrusionOk="0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463650" y="5211100"/>
              <a:ext cx="61950" cy="12925"/>
            </a:xfrm>
            <a:custGeom>
              <a:avLst/>
              <a:gdLst/>
              <a:ahLst/>
              <a:cxnLst/>
              <a:rect l="l" t="t" r="r" b="b"/>
              <a:pathLst>
                <a:path w="2478" h="517" extrusionOk="0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423400" y="5106875"/>
              <a:ext cx="89825" cy="49550"/>
            </a:xfrm>
            <a:custGeom>
              <a:avLst/>
              <a:gdLst/>
              <a:ahLst/>
              <a:cxnLst/>
              <a:rect l="l" t="t" r="r" b="b"/>
              <a:pathLst>
                <a:path w="3593" h="1982" extrusionOk="0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502350" y="5068675"/>
              <a:ext cx="48025" cy="89300"/>
            </a:xfrm>
            <a:custGeom>
              <a:avLst/>
              <a:gdLst/>
              <a:ahLst/>
              <a:cxnLst/>
              <a:rect l="l" t="t" r="r" b="b"/>
              <a:pathLst>
                <a:path w="1921" h="3572" extrusionOk="0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fill="none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extrusionOk="0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fill="none" extrusionOk="0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extrusionOk="0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435725" y="5095525"/>
              <a:ext cx="425225" cy="354025"/>
            </a:xfrm>
            <a:custGeom>
              <a:avLst/>
              <a:gdLst/>
              <a:ahLst/>
              <a:cxnLst/>
              <a:rect l="l" t="t" r="r" b="b"/>
              <a:pathLst>
                <a:path w="17009" h="14161" extrusionOk="0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677725" y="5153825"/>
              <a:ext cx="55775" cy="16025"/>
            </a:xfrm>
            <a:custGeom>
              <a:avLst/>
              <a:gdLst/>
              <a:ahLst/>
              <a:cxnLst/>
              <a:rect l="l" t="t" r="r" b="b"/>
              <a:pathLst>
                <a:path w="2231" h="641" extrusionOk="0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714375" y="5213175"/>
              <a:ext cx="50075" cy="17575"/>
            </a:xfrm>
            <a:custGeom>
              <a:avLst/>
              <a:gdLst/>
              <a:ahLst/>
              <a:cxnLst/>
              <a:rect l="l" t="t" r="r" b="b"/>
              <a:pathLst>
                <a:path w="2003" h="703" extrusionOk="0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750500" y="5266325"/>
              <a:ext cx="42325" cy="23750"/>
            </a:xfrm>
            <a:custGeom>
              <a:avLst/>
              <a:gdLst/>
              <a:ahLst/>
              <a:cxnLst/>
              <a:rect l="l" t="t" r="r" b="b"/>
              <a:pathLst>
                <a:path w="1693" h="950" extrusionOk="0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720050" y="5087250"/>
              <a:ext cx="45950" cy="32550"/>
            </a:xfrm>
            <a:custGeom>
              <a:avLst/>
              <a:gdLst/>
              <a:ahLst/>
              <a:cxnLst/>
              <a:rect l="l" t="t" r="r" b="b"/>
              <a:pathLst>
                <a:path w="1838" h="1302" extrusionOk="0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743275" y="4988700"/>
              <a:ext cx="48525" cy="77425"/>
            </a:xfrm>
            <a:custGeom>
              <a:avLst/>
              <a:gdLst/>
              <a:ahLst/>
              <a:cxnLst/>
              <a:rect l="l" t="t" r="r" b="b"/>
              <a:pathLst>
                <a:path w="1941" h="3097" extrusionOk="0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787125" y="5011925"/>
              <a:ext cx="69700" cy="53675"/>
            </a:xfrm>
            <a:custGeom>
              <a:avLst/>
              <a:gdLst/>
              <a:ahLst/>
              <a:cxnLst/>
              <a:rect l="l" t="t" r="r" b="b"/>
              <a:pathLst>
                <a:path w="2788" h="2147" extrusionOk="0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extrusionOk="0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fill="none" extrusionOk="0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extrusionOk="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fill="none" extrusionOk="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extrusionOk="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extrusionOk="0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fill="none" extrusionOk="0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fill="none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extrusionOk="0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569375" y="2072600"/>
              <a:ext cx="232750" cy="85175"/>
            </a:xfrm>
            <a:custGeom>
              <a:avLst/>
              <a:gdLst/>
              <a:ahLst/>
              <a:cxnLst/>
              <a:rect l="l" t="t" r="r" b="b"/>
              <a:pathLst>
                <a:path w="9310" h="3407" extrusionOk="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686000" y="2409575"/>
              <a:ext cx="704400" cy="180125"/>
            </a:xfrm>
            <a:custGeom>
              <a:avLst/>
              <a:gdLst/>
              <a:ahLst/>
              <a:cxnLst/>
              <a:rect l="l" t="t" r="r" b="b"/>
              <a:pathLst>
                <a:path w="28176" h="7205" extrusionOk="0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extrusionOk="0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fill="none" extrusionOk="0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026125" y="1535925"/>
              <a:ext cx="506250" cy="385500"/>
            </a:xfrm>
            <a:custGeom>
              <a:avLst/>
              <a:gdLst/>
              <a:ahLst/>
              <a:cxnLst/>
              <a:rect l="l" t="t" r="r" b="b"/>
              <a:pathLst>
                <a:path w="20250" h="15420" extrusionOk="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347100" y="1627275"/>
              <a:ext cx="171850" cy="84125"/>
            </a:xfrm>
            <a:custGeom>
              <a:avLst/>
              <a:gdLst/>
              <a:ahLst/>
              <a:cxnLst/>
              <a:rect l="l" t="t" r="r" b="b"/>
              <a:pathLst>
                <a:path w="6874" h="3365" extrusionOk="0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560600" y="1658750"/>
              <a:ext cx="1599725" cy="588300"/>
            </a:xfrm>
            <a:custGeom>
              <a:avLst/>
              <a:gdLst/>
              <a:ahLst/>
              <a:cxnLst/>
              <a:rect l="l" t="t" r="r" b="b"/>
              <a:pathLst>
                <a:path w="63989" h="23532" extrusionOk="0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633350" y="1675775"/>
              <a:ext cx="1531600" cy="573850"/>
            </a:xfrm>
            <a:custGeom>
              <a:avLst/>
              <a:gdLst/>
              <a:ahLst/>
              <a:cxnLst/>
              <a:rect l="l" t="t" r="r" b="b"/>
              <a:pathLst>
                <a:path w="61264" h="22954" extrusionOk="0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580725" y="1664950"/>
              <a:ext cx="316350" cy="169275"/>
            </a:xfrm>
            <a:custGeom>
              <a:avLst/>
              <a:gdLst/>
              <a:ahLst/>
              <a:cxnLst/>
              <a:rect l="l" t="t" r="r" b="b"/>
              <a:pathLst>
                <a:path w="12654" h="6771" extrusionOk="0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965675" y="1808900"/>
              <a:ext cx="156400" cy="331850"/>
            </a:xfrm>
            <a:custGeom>
              <a:avLst/>
              <a:gdLst/>
              <a:ahLst/>
              <a:cxnLst/>
              <a:rect l="l" t="t" r="r" b="b"/>
              <a:pathLst>
                <a:path w="6256" h="13274" extrusionOk="0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2381600" y="1929150"/>
              <a:ext cx="43375" cy="298300"/>
            </a:xfrm>
            <a:custGeom>
              <a:avLst/>
              <a:gdLst/>
              <a:ahLst/>
              <a:cxnLst/>
              <a:rect l="l" t="t" r="r" b="b"/>
              <a:pathLst>
                <a:path w="1735" h="11932" extrusionOk="0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2704625" y="1807375"/>
              <a:ext cx="135750" cy="279175"/>
            </a:xfrm>
            <a:custGeom>
              <a:avLst/>
              <a:gdLst/>
              <a:ahLst/>
              <a:cxnLst/>
              <a:rect l="l" t="t" r="r" b="b"/>
              <a:pathLst>
                <a:path w="5430" h="11167" extrusionOk="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fill="none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fill="none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fill="none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extrusionOk="0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fill="none" extrusionOk="0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763150" y="2948300"/>
              <a:ext cx="366400" cy="427825"/>
            </a:xfrm>
            <a:custGeom>
              <a:avLst/>
              <a:gdLst/>
              <a:ahLst/>
              <a:cxnLst/>
              <a:rect l="l" t="t" r="r" b="b"/>
              <a:pathLst>
                <a:path w="14656" h="17113" extrusionOk="0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extrusionOk="0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fill="none" extrusionOk="0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extrusionOk="0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fill="none" extrusionOk="0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extrusionOk="0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fill="none" extrusionOk="0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extrusionOk="0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fill="none" extrusionOk="0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extrusionOk="0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fill="none" extrusionOk="0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extrusionOk="0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fill="none" extrusionOk="0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extrusionOk="0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fill="none" extrusionOk="0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extrusionOk="0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fill="none" extrusionOk="0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extrusionOk="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fill="none" extrusionOk="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2312450" y="2545800"/>
              <a:ext cx="693575" cy="473750"/>
            </a:xfrm>
            <a:custGeom>
              <a:avLst/>
              <a:gdLst/>
              <a:ahLst/>
              <a:cxnLst/>
              <a:rect l="l" t="t" r="r" b="b"/>
              <a:pathLst>
                <a:path w="27743" h="18950" extrusionOk="0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extrusionOk="0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fill="none" extrusionOk="0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419350" y="2479225"/>
              <a:ext cx="855600" cy="601225"/>
            </a:xfrm>
            <a:custGeom>
              <a:avLst/>
              <a:gdLst/>
              <a:ahLst/>
              <a:cxnLst/>
              <a:rect l="l" t="t" r="r" b="b"/>
              <a:pathLst>
                <a:path w="34224" h="24049" extrusionOk="0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493650" y="2250625"/>
              <a:ext cx="1159550" cy="142975"/>
            </a:xfrm>
            <a:custGeom>
              <a:avLst/>
              <a:gdLst/>
              <a:ahLst/>
              <a:cxnLst/>
              <a:rect l="l" t="t" r="r" b="b"/>
              <a:pathLst>
                <a:path w="46382" h="5719" extrusionOk="0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extrusionOk="0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fill="none" extrusionOk="0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2097775" y="3784275"/>
              <a:ext cx="930950" cy="777700"/>
            </a:xfrm>
            <a:custGeom>
              <a:avLst/>
              <a:gdLst/>
              <a:ahLst/>
              <a:cxnLst/>
              <a:rect l="l" t="t" r="r" b="b"/>
              <a:pathLst>
                <a:path w="37238" h="31108" extrusionOk="0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2417200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2747975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2564275" y="4370500"/>
              <a:ext cx="692550" cy="375175"/>
            </a:xfrm>
            <a:custGeom>
              <a:avLst/>
              <a:gdLst/>
              <a:ahLst/>
              <a:cxnLst/>
              <a:rect l="l" t="t" r="r" b="b"/>
              <a:pathLst>
                <a:path w="27702" h="15007" extrusionOk="0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2390375" y="4039725"/>
              <a:ext cx="118200" cy="279200"/>
            </a:xfrm>
            <a:custGeom>
              <a:avLst/>
              <a:gdLst/>
              <a:ahLst/>
              <a:cxnLst/>
              <a:rect l="l" t="t" r="r" b="b"/>
              <a:pathLst>
                <a:path w="4728" h="11168" extrusionOk="0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2724250" y="4099050"/>
              <a:ext cx="6725" cy="281275"/>
            </a:xfrm>
            <a:custGeom>
              <a:avLst/>
              <a:gdLst/>
              <a:ahLst/>
              <a:cxnLst/>
              <a:rect l="l" t="t" r="r" b="b"/>
              <a:pathLst>
                <a:path w="269" h="11251" extrusionOk="0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114300" y="3826075"/>
              <a:ext cx="512950" cy="419050"/>
            </a:xfrm>
            <a:custGeom>
              <a:avLst/>
              <a:gdLst/>
              <a:ahLst/>
              <a:cxnLst/>
              <a:rect l="l" t="t" r="r" b="b"/>
              <a:pathLst>
                <a:path w="20518" h="16762" extrusionOk="0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2215950" y="3218200"/>
              <a:ext cx="98600" cy="682725"/>
            </a:xfrm>
            <a:custGeom>
              <a:avLst/>
              <a:gdLst/>
              <a:ahLst/>
              <a:cxnLst/>
              <a:rect l="l" t="t" r="r" b="b"/>
              <a:pathLst>
                <a:path w="3944" h="27309" extrusionOk="0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2286125" y="2596375"/>
              <a:ext cx="46475" cy="565075"/>
            </a:xfrm>
            <a:custGeom>
              <a:avLst/>
              <a:gdLst/>
              <a:ahLst/>
              <a:cxnLst/>
              <a:rect l="l" t="t" r="r" b="b"/>
              <a:pathLst>
                <a:path w="1859" h="22603" extrusionOk="0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2786675" y="2221725"/>
              <a:ext cx="710100" cy="369525"/>
            </a:xfrm>
            <a:custGeom>
              <a:avLst/>
              <a:gdLst/>
              <a:ahLst/>
              <a:cxnLst/>
              <a:rect l="l" t="t" r="r" b="b"/>
              <a:pathLst>
                <a:path w="28404" h="14781" extrusionOk="0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3452875" y="2518450"/>
              <a:ext cx="459825" cy="477350"/>
            </a:xfrm>
            <a:custGeom>
              <a:avLst/>
              <a:gdLst/>
              <a:ahLst/>
              <a:cxnLst/>
              <a:rect l="l" t="t" r="r" b="b"/>
              <a:pathLst>
                <a:path w="18393" h="19094" extrusionOk="0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5755925" y="3350300"/>
              <a:ext cx="55750" cy="218825"/>
            </a:xfrm>
            <a:custGeom>
              <a:avLst/>
              <a:gdLst/>
              <a:ahLst/>
              <a:cxnLst/>
              <a:rect l="l" t="t" r="r" b="b"/>
              <a:pathLst>
                <a:path w="2230" h="8753" extrusionOk="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2801125" y="4720875"/>
              <a:ext cx="2668425" cy="468575"/>
            </a:xfrm>
            <a:custGeom>
              <a:avLst/>
              <a:gdLst/>
              <a:ahLst/>
              <a:cxnLst/>
              <a:rect l="l" t="t" r="r" b="b"/>
              <a:pathLst>
                <a:path w="106737" h="18743" extrusionOk="0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954525" y="4489700"/>
              <a:ext cx="562500" cy="974275"/>
            </a:xfrm>
            <a:custGeom>
              <a:avLst/>
              <a:gdLst/>
              <a:ahLst/>
              <a:cxnLst/>
              <a:rect l="l" t="t" r="r" b="b"/>
              <a:pathLst>
                <a:path w="22500" h="38971" extrusionOk="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444625" y="4849375"/>
              <a:ext cx="520175" cy="614600"/>
            </a:xfrm>
            <a:custGeom>
              <a:avLst/>
              <a:gdLst/>
              <a:ahLst/>
              <a:cxnLst/>
              <a:rect l="l" t="t" r="r" b="b"/>
              <a:pathLst>
                <a:path w="20807" h="24584" extrusionOk="0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121200" y="3755375"/>
              <a:ext cx="696675" cy="1105875"/>
            </a:xfrm>
            <a:custGeom>
              <a:avLst/>
              <a:gdLst/>
              <a:ahLst/>
              <a:cxnLst/>
              <a:rect l="l" t="t" r="r" b="b"/>
              <a:pathLst>
                <a:path w="27867" h="44235" extrusionOk="0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extrusionOk="0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fill="none" extrusionOk="0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5100575" y="288845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5102625" y="2888450"/>
              <a:ext cx="7775" cy="25"/>
            </a:xfrm>
            <a:custGeom>
              <a:avLst/>
              <a:gdLst/>
              <a:ahLst/>
              <a:cxnLst/>
              <a:rect l="l" t="t" r="r" b="b"/>
              <a:pathLst>
                <a:path w="31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5100575" y="2888450"/>
              <a:ext cx="2075" cy="25"/>
            </a:xfrm>
            <a:custGeom>
              <a:avLst/>
              <a:gdLst/>
              <a:ahLst/>
              <a:cxnLst/>
              <a:rect l="l" t="t" r="r" b="b"/>
              <a:pathLst>
                <a:path w="8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3511200" y="3483950"/>
              <a:ext cx="198700" cy="134700"/>
            </a:xfrm>
            <a:custGeom>
              <a:avLst/>
              <a:gdLst/>
              <a:ahLst/>
              <a:cxnLst/>
              <a:rect l="l" t="t" r="r" b="b"/>
              <a:pathLst>
                <a:path w="7948" h="5388" extrusionOk="0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2626725" y="3459700"/>
              <a:ext cx="171850" cy="171850"/>
            </a:xfrm>
            <a:custGeom>
              <a:avLst/>
              <a:gdLst/>
              <a:ahLst/>
              <a:cxnLst/>
              <a:rect l="l" t="t" r="r" b="b"/>
              <a:pathLst>
                <a:path w="6874" h="6874" extrusionOk="0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855450" y="2306375"/>
              <a:ext cx="673975" cy="520175"/>
            </a:xfrm>
            <a:custGeom>
              <a:avLst/>
              <a:gdLst/>
              <a:ahLst/>
              <a:cxnLst/>
              <a:rect l="l" t="t" r="r" b="b"/>
              <a:pathLst>
                <a:path w="26959" h="20807" extrusionOk="0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691300" y="2342500"/>
              <a:ext cx="934025" cy="97550"/>
            </a:xfrm>
            <a:custGeom>
              <a:avLst/>
              <a:gdLst/>
              <a:ahLst/>
              <a:cxnLst/>
              <a:rect l="l" t="t" r="r" b="b"/>
              <a:pathLst>
                <a:path w="37361" h="3902" extrusionOk="0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extrusionOk="0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fill="none" extrusionOk="0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137725" y="5216275"/>
              <a:ext cx="144000" cy="103750"/>
            </a:xfrm>
            <a:custGeom>
              <a:avLst/>
              <a:gdLst/>
              <a:ahLst/>
              <a:cxnLst/>
              <a:rect l="l" t="t" r="r" b="b"/>
              <a:pathLst>
                <a:path w="5760" h="4150" extrusionOk="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088175" y="5263750"/>
              <a:ext cx="128525" cy="198700"/>
            </a:xfrm>
            <a:custGeom>
              <a:avLst/>
              <a:gdLst/>
              <a:ahLst/>
              <a:cxnLst/>
              <a:rect l="l" t="t" r="r" b="b"/>
              <a:pathLst>
                <a:path w="5141" h="7948" extrusionOk="0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5087675" y="5046500"/>
              <a:ext cx="7250" cy="423175"/>
            </a:xfrm>
            <a:custGeom>
              <a:avLst/>
              <a:gdLst/>
              <a:ahLst/>
              <a:cxnLst/>
              <a:rect l="l" t="t" r="r" b="b"/>
              <a:pathLst>
                <a:path w="290" h="16927" extrusionOk="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extrusionOk="0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fill="none" extrusionOk="0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975700" y="5254975"/>
              <a:ext cx="114575" cy="191475"/>
            </a:xfrm>
            <a:custGeom>
              <a:avLst/>
              <a:gdLst/>
              <a:ahLst/>
              <a:cxnLst/>
              <a:rect l="l" t="t" r="r" b="b"/>
              <a:pathLst>
                <a:path w="4583" h="7659" extrusionOk="0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extrusionOk="0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fill="none" extrusionOk="0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extrusionOk="0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fill="none" extrusionOk="0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1325800" y="5245175"/>
              <a:ext cx="80525" cy="224500"/>
            </a:xfrm>
            <a:custGeom>
              <a:avLst/>
              <a:gdLst/>
              <a:ahLst/>
              <a:cxnLst/>
              <a:rect l="l" t="t" r="r" b="b"/>
              <a:pathLst>
                <a:path w="3221" h="8980" extrusionOk="0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1230325" y="5065575"/>
              <a:ext cx="100650" cy="411300"/>
            </a:xfrm>
            <a:custGeom>
              <a:avLst/>
              <a:gdLst/>
              <a:ahLst/>
              <a:cxnLst/>
              <a:rect l="l" t="t" r="r" b="b"/>
              <a:pathLst>
                <a:path w="4026" h="16452" extrusionOk="0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extrusionOk="0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fill="none" extrusionOk="0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69950" y="5295725"/>
              <a:ext cx="156400" cy="158450"/>
            </a:xfrm>
            <a:custGeom>
              <a:avLst/>
              <a:gdLst/>
              <a:ahLst/>
              <a:cxnLst/>
              <a:rect l="l" t="t" r="r" b="b"/>
              <a:pathLst>
                <a:path w="6256" h="6338" extrusionOk="0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74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8"/>
          <p:cNvSpPr txBox="1">
            <a:spLocks noGrp="1"/>
          </p:cNvSpPr>
          <p:nvPr>
            <p:ph type="title"/>
          </p:nvPr>
        </p:nvSpPr>
        <p:spPr>
          <a:xfrm>
            <a:off x="457200" y="231161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Bank of America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910" name="Google Shape;910;p28"/>
          <p:cNvGrpSpPr/>
          <p:nvPr/>
        </p:nvGrpSpPr>
        <p:grpSpPr>
          <a:xfrm>
            <a:off x="5555115" y="894360"/>
            <a:ext cx="3228562" cy="1080379"/>
            <a:chOff x="5949863" y="1292254"/>
            <a:chExt cx="2831530" cy="582956"/>
          </a:xfrm>
        </p:grpSpPr>
        <p:sp>
          <p:nvSpPr>
            <p:cNvPr id="911" name="Google Shape;911;p28"/>
            <p:cNvSpPr txBox="1"/>
            <p:nvPr/>
          </p:nvSpPr>
          <p:spPr>
            <a:xfrm>
              <a:off x="5949863" y="1292254"/>
              <a:ext cx="2831530" cy="171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b="1" dirty="0">
                  <a:solidFill>
                    <a:schemeClr val="dk1"/>
                  </a:solidFill>
                  <a:latin typeface="Fira Sans Extra Condensed"/>
                </a:rPr>
                <a:t>Financial services company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912" name="Google Shape;912;p28"/>
            <p:cNvSpPr txBox="1"/>
            <p:nvPr/>
          </p:nvSpPr>
          <p:spPr>
            <a:xfrm>
              <a:off x="5949863" y="1385518"/>
              <a:ext cx="2831529" cy="489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 Bank of America Corporation is an American multinational investment bank and financial services company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  <a:endParaRPr sz="105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6" name="Google Shape;916;p28"/>
          <p:cNvGrpSpPr/>
          <p:nvPr/>
        </p:nvGrpSpPr>
        <p:grpSpPr>
          <a:xfrm>
            <a:off x="5552813" y="1873750"/>
            <a:ext cx="3228561" cy="842027"/>
            <a:chOff x="6818915" y="2861542"/>
            <a:chExt cx="1777882" cy="842027"/>
          </a:xfrm>
        </p:grpSpPr>
        <p:sp>
          <p:nvSpPr>
            <p:cNvPr id="917" name="Google Shape;917;p28"/>
            <p:cNvSpPr txBox="1"/>
            <p:nvPr/>
          </p:nvSpPr>
          <p:spPr>
            <a:xfrm>
              <a:off x="6818915" y="2861542"/>
              <a:ext cx="1303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8" name="Google Shape;918;p28"/>
            <p:cNvSpPr txBox="1"/>
            <p:nvPr/>
          </p:nvSpPr>
          <p:spPr>
            <a:xfrm>
              <a:off x="6818997" y="317646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</a:rPr>
                <a:t>The Bank of America has presence in </a:t>
              </a:r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</a:rPr>
                <a:t>50 states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</a:rPr>
                <a:t> of United states, operating around </a:t>
              </a:r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</a:rPr>
                <a:t>30k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</a:rPr>
                <a:t> accounts.</a:t>
              </a:r>
              <a:endParaRPr sz="1200" dirty="0">
                <a:solidFill>
                  <a:schemeClr val="tx1"/>
                </a:solidFill>
                <a:latin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951" name="Google Shape;951;p28"/>
          <p:cNvGrpSpPr/>
          <p:nvPr/>
        </p:nvGrpSpPr>
        <p:grpSpPr>
          <a:xfrm>
            <a:off x="5552815" y="2942263"/>
            <a:ext cx="3228412" cy="933346"/>
            <a:chOff x="3644369" y="3760094"/>
            <a:chExt cx="1777800" cy="933346"/>
          </a:xfrm>
        </p:grpSpPr>
        <p:sp>
          <p:nvSpPr>
            <p:cNvPr id="952" name="Google Shape;952;p28"/>
            <p:cNvSpPr txBox="1"/>
            <p:nvPr/>
          </p:nvSpPr>
          <p:spPr>
            <a:xfrm>
              <a:off x="3644369" y="3760094"/>
              <a:ext cx="125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3" name="Google Shape;953;p28"/>
            <p:cNvSpPr txBox="1"/>
            <p:nvPr/>
          </p:nvSpPr>
          <p:spPr>
            <a:xfrm>
              <a:off x="3644369" y="4167910"/>
              <a:ext cx="1777800" cy="525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Around </a:t>
              </a:r>
              <a:r>
                <a:rPr lang="en" sz="1200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30K customers 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are taking their loan from</a:t>
              </a:r>
              <a:r>
                <a:rPr lang="en-US" sz="12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Bank of America, having average income of around </a:t>
              </a:r>
              <a:r>
                <a:rPr lang="en-US" sz="1200" b="1" i="0" dirty="0"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69k</a:t>
              </a:r>
              <a:r>
                <a:rPr lang="en-US" sz="12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2493;p49">
            <a:extLst>
              <a:ext uri="{FF2B5EF4-FFF2-40B4-BE49-F238E27FC236}">
                <a16:creationId xmlns:a16="http://schemas.microsoft.com/office/drawing/2014/main" id="{34334B3D-E1E9-945E-A572-30B9479035AD}"/>
              </a:ext>
            </a:extLst>
          </p:cNvPr>
          <p:cNvGrpSpPr/>
          <p:nvPr/>
        </p:nvGrpSpPr>
        <p:grpSpPr>
          <a:xfrm>
            <a:off x="456330" y="1439609"/>
            <a:ext cx="2727512" cy="2797492"/>
            <a:chOff x="457197" y="1391984"/>
            <a:chExt cx="2727512" cy="2797492"/>
          </a:xfrm>
        </p:grpSpPr>
        <p:sp>
          <p:nvSpPr>
            <p:cNvPr id="3" name="Google Shape;2494;p49">
              <a:extLst>
                <a:ext uri="{FF2B5EF4-FFF2-40B4-BE49-F238E27FC236}">
                  <a16:creationId xmlns:a16="http://schemas.microsoft.com/office/drawing/2014/main" id="{B9F5CD40-82A0-A10E-3797-2D5F72DA5E50}"/>
                </a:ext>
              </a:extLst>
            </p:cNvPr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extrusionOk="0">
                  <a:moveTo>
                    <a:pt x="106994" y="0"/>
                  </a:moveTo>
                  <a:lnTo>
                    <a:pt x="0" y="43319"/>
                  </a:lnTo>
                  <a:lnTo>
                    <a:pt x="20293" y="92973"/>
                  </a:lnTo>
                  <a:lnTo>
                    <a:pt x="127319" y="49654"/>
                  </a:lnTo>
                  <a:lnTo>
                    <a:pt x="106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95;p49">
              <a:extLst>
                <a:ext uri="{FF2B5EF4-FFF2-40B4-BE49-F238E27FC236}">
                  <a16:creationId xmlns:a16="http://schemas.microsoft.com/office/drawing/2014/main" id="{8CB62A9F-010D-2272-2FE5-FBF2A0AA5B03}"/>
                </a:ext>
              </a:extLst>
            </p:cNvPr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fill="none" extrusionOk="0">
                  <a:moveTo>
                    <a:pt x="127319" y="49654"/>
                  </a:moveTo>
                  <a:lnTo>
                    <a:pt x="20293" y="92973"/>
                  </a:lnTo>
                  <a:lnTo>
                    <a:pt x="0" y="43319"/>
                  </a:lnTo>
                  <a:lnTo>
                    <a:pt x="106994" y="0"/>
                  </a:lnTo>
                  <a:lnTo>
                    <a:pt x="127319" y="496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96;p49">
              <a:extLst>
                <a:ext uri="{FF2B5EF4-FFF2-40B4-BE49-F238E27FC236}">
                  <a16:creationId xmlns:a16="http://schemas.microsoft.com/office/drawing/2014/main" id="{7A416956-4B1A-4AA7-B89E-D7393FB52A0A}"/>
                </a:ext>
              </a:extLst>
            </p:cNvPr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97;p49">
              <a:extLst>
                <a:ext uri="{FF2B5EF4-FFF2-40B4-BE49-F238E27FC236}">
                  <a16:creationId xmlns:a16="http://schemas.microsoft.com/office/drawing/2014/main" id="{A7A44B63-9DFF-C9D8-8CB1-95109EAF36CA}"/>
                </a:ext>
              </a:extLst>
            </p:cNvPr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fill="none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8;p49">
              <a:extLst>
                <a:ext uri="{FF2B5EF4-FFF2-40B4-BE49-F238E27FC236}">
                  <a16:creationId xmlns:a16="http://schemas.microsoft.com/office/drawing/2014/main" id="{EF67F23B-B6FC-05D8-A301-EF5BC83750D0}"/>
                </a:ext>
              </a:extLst>
            </p:cNvPr>
            <p:cNvSpPr/>
            <p:nvPr/>
          </p:nvSpPr>
          <p:spPr>
            <a:xfrm>
              <a:off x="2070171" y="2624576"/>
              <a:ext cx="496740" cy="494591"/>
            </a:xfrm>
            <a:custGeom>
              <a:avLst/>
              <a:gdLst/>
              <a:ahLst/>
              <a:cxnLst/>
              <a:rect l="l" t="t" r="r" b="b"/>
              <a:pathLst>
                <a:path w="37209" h="37048" extrusionOk="0">
                  <a:moveTo>
                    <a:pt x="17945" y="0"/>
                  </a:moveTo>
                  <a:lnTo>
                    <a:pt x="17045" y="65"/>
                  </a:lnTo>
                  <a:lnTo>
                    <a:pt x="16112" y="161"/>
                  </a:lnTo>
                  <a:lnTo>
                    <a:pt x="15212" y="290"/>
                  </a:lnTo>
                  <a:lnTo>
                    <a:pt x="14311" y="483"/>
                  </a:lnTo>
                  <a:lnTo>
                    <a:pt x="13411" y="740"/>
                  </a:lnTo>
                  <a:lnTo>
                    <a:pt x="12478" y="1029"/>
                  </a:lnTo>
                  <a:lnTo>
                    <a:pt x="11610" y="1351"/>
                  </a:lnTo>
                  <a:lnTo>
                    <a:pt x="10710" y="1737"/>
                  </a:lnTo>
                  <a:lnTo>
                    <a:pt x="9873" y="2155"/>
                  </a:lnTo>
                  <a:lnTo>
                    <a:pt x="9037" y="2605"/>
                  </a:lnTo>
                  <a:lnTo>
                    <a:pt x="8265" y="3120"/>
                  </a:lnTo>
                  <a:lnTo>
                    <a:pt x="7526" y="3634"/>
                  </a:lnTo>
                  <a:lnTo>
                    <a:pt x="6786" y="4213"/>
                  </a:lnTo>
                  <a:lnTo>
                    <a:pt x="6111" y="4792"/>
                  </a:lnTo>
                  <a:lnTo>
                    <a:pt x="5435" y="5435"/>
                  </a:lnTo>
                  <a:lnTo>
                    <a:pt x="4824" y="6078"/>
                  </a:lnTo>
                  <a:lnTo>
                    <a:pt x="4213" y="6754"/>
                  </a:lnTo>
                  <a:lnTo>
                    <a:pt x="3667" y="7461"/>
                  </a:lnTo>
                  <a:lnTo>
                    <a:pt x="3152" y="8201"/>
                  </a:lnTo>
                  <a:lnTo>
                    <a:pt x="2670" y="8941"/>
                  </a:lnTo>
                  <a:lnTo>
                    <a:pt x="2219" y="9712"/>
                  </a:lnTo>
                  <a:lnTo>
                    <a:pt x="1834" y="10516"/>
                  </a:lnTo>
                  <a:lnTo>
                    <a:pt x="1448" y="11320"/>
                  </a:lnTo>
                  <a:lnTo>
                    <a:pt x="1126" y="12157"/>
                  </a:lnTo>
                  <a:lnTo>
                    <a:pt x="837" y="12993"/>
                  </a:lnTo>
                  <a:lnTo>
                    <a:pt x="612" y="13861"/>
                  </a:lnTo>
                  <a:lnTo>
                    <a:pt x="386" y="14697"/>
                  </a:lnTo>
                  <a:lnTo>
                    <a:pt x="226" y="15598"/>
                  </a:lnTo>
                  <a:lnTo>
                    <a:pt x="97" y="16466"/>
                  </a:lnTo>
                  <a:lnTo>
                    <a:pt x="33" y="17366"/>
                  </a:lnTo>
                  <a:lnTo>
                    <a:pt x="0" y="18267"/>
                  </a:lnTo>
                  <a:lnTo>
                    <a:pt x="0" y="19167"/>
                  </a:lnTo>
                  <a:lnTo>
                    <a:pt x="65" y="20068"/>
                  </a:lnTo>
                  <a:lnTo>
                    <a:pt x="161" y="21000"/>
                  </a:lnTo>
                  <a:lnTo>
                    <a:pt x="322" y="21901"/>
                  </a:lnTo>
                  <a:lnTo>
                    <a:pt x="515" y="22801"/>
                  </a:lnTo>
                  <a:lnTo>
                    <a:pt x="740" y="23702"/>
                  </a:lnTo>
                  <a:lnTo>
                    <a:pt x="1030" y="24602"/>
                  </a:lnTo>
                  <a:lnTo>
                    <a:pt x="1383" y="25503"/>
                  </a:lnTo>
                  <a:lnTo>
                    <a:pt x="1769" y="26371"/>
                  </a:lnTo>
                  <a:lnTo>
                    <a:pt x="2187" y="27207"/>
                  </a:lnTo>
                  <a:lnTo>
                    <a:pt x="2638" y="28043"/>
                  </a:lnTo>
                  <a:lnTo>
                    <a:pt x="3152" y="28815"/>
                  </a:lnTo>
                  <a:lnTo>
                    <a:pt x="3667" y="29555"/>
                  </a:lnTo>
                  <a:lnTo>
                    <a:pt x="4246" y="30294"/>
                  </a:lnTo>
                  <a:lnTo>
                    <a:pt x="4824" y="30970"/>
                  </a:lnTo>
                  <a:lnTo>
                    <a:pt x="5468" y="31613"/>
                  </a:lnTo>
                  <a:lnTo>
                    <a:pt x="6111" y="32256"/>
                  </a:lnTo>
                  <a:lnTo>
                    <a:pt x="6786" y="32835"/>
                  </a:lnTo>
                  <a:lnTo>
                    <a:pt x="7494" y="33382"/>
                  </a:lnTo>
                  <a:lnTo>
                    <a:pt x="8233" y="33896"/>
                  </a:lnTo>
                  <a:lnTo>
                    <a:pt x="9005" y="34379"/>
                  </a:lnTo>
                  <a:lnTo>
                    <a:pt x="9777" y="34829"/>
                  </a:lnTo>
                  <a:lnTo>
                    <a:pt x="10581" y="35215"/>
                  </a:lnTo>
                  <a:lnTo>
                    <a:pt x="11385" y="35569"/>
                  </a:lnTo>
                  <a:lnTo>
                    <a:pt x="12221" y="35922"/>
                  </a:lnTo>
                  <a:lnTo>
                    <a:pt x="13057" y="36180"/>
                  </a:lnTo>
                  <a:lnTo>
                    <a:pt x="13925" y="36437"/>
                  </a:lnTo>
                  <a:lnTo>
                    <a:pt x="14794" y="36630"/>
                  </a:lnTo>
                  <a:lnTo>
                    <a:pt x="15662" y="36791"/>
                  </a:lnTo>
                  <a:lnTo>
                    <a:pt x="16563" y="36919"/>
                  </a:lnTo>
                  <a:lnTo>
                    <a:pt x="17463" y="37016"/>
                  </a:lnTo>
                  <a:lnTo>
                    <a:pt x="18363" y="37048"/>
                  </a:lnTo>
                  <a:lnTo>
                    <a:pt x="19264" y="37016"/>
                  </a:lnTo>
                  <a:lnTo>
                    <a:pt x="20197" y="36984"/>
                  </a:lnTo>
                  <a:lnTo>
                    <a:pt x="21097" y="36887"/>
                  </a:lnTo>
                  <a:lnTo>
                    <a:pt x="21997" y="36726"/>
                  </a:lnTo>
                  <a:lnTo>
                    <a:pt x="22930" y="36533"/>
                  </a:lnTo>
                  <a:lnTo>
                    <a:pt x="23831" y="36308"/>
                  </a:lnTo>
                  <a:lnTo>
                    <a:pt x="24731" y="36019"/>
                  </a:lnTo>
                  <a:lnTo>
                    <a:pt x="25631" y="35665"/>
                  </a:lnTo>
                  <a:lnTo>
                    <a:pt x="26500" y="35279"/>
                  </a:lnTo>
                  <a:lnTo>
                    <a:pt x="27336" y="34861"/>
                  </a:lnTo>
                  <a:lnTo>
                    <a:pt x="28172" y="34411"/>
                  </a:lnTo>
                  <a:lnTo>
                    <a:pt x="28944" y="33928"/>
                  </a:lnTo>
                  <a:lnTo>
                    <a:pt x="29716" y="33382"/>
                  </a:lnTo>
                  <a:lnTo>
                    <a:pt x="30423" y="32835"/>
                  </a:lnTo>
                  <a:lnTo>
                    <a:pt x="31131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2996" y="30262"/>
                  </a:lnTo>
                  <a:lnTo>
                    <a:pt x="33543" y="29555"/>
                  </a:lnTo>
                  <a:lnTo>
                    <a:pt x="34057" y="28847"/>
                  </a:lnTo>
                  <a:lnTo>
                    <a:pt x="34540" y="28075"/>
                  </a:lnTo>
                  <a:lnTo>
                    <a:pt x="34990" y="27304"/>
                  </a:lnTo>
                  <a:lnTo>
                    <a:pt x="35408" y="26532"/>
                  </a:lnTo>
                  <a:lnTo>
                    <a:pt x="35762" y="25696"/>
                  </a:lnTo>
                  <a:lnTo>
                    <a:pt x="36083" y="24892"/>
                  </a:lnTo>
                  <a:lnTo>
                    <a:pt x="36373" y="24056"/>
                  </a:lnTo>
                  <a:lnTo>
                    <a:pt x="36630" y="23187"/>
                  </a:lnTo>
                  <a:lnTo>
                    <a:pt x="36823" y="22319"/>
                  </a:lnTo>
                  <a:lnTo>
                    <a:pt x="36984" y="21451"/>
                  </a:lnTo>
                  <a:lnTo>
                    <a:pt x="37112" y="20550"/>
                  </a:lnTo>
                  <a:lnTo>
                    <a:pt x="37177" y="19650"/>
                  </a:lnTo>
                  <a:lnTo>
                    <a:pt x="37209" y="18749"/>
                  </a:lnTo>
                  <a:lnTo>
                    <a:pt x="37209" y="17849"/>
                  </a:lnTo>
                  <a:lnTo>
                    <a:pt x="37144" y="16948"/>
                  </a:lnTo>
                  <a:lnTo>
                    <a:pt x="37048" y="16048"/>
                  </a:lnTo>
                  <a:lnTo>
                    <a:pt x="36919" y="15147"/>
                  </a:lnTo>
                  <a:lnTo>
                    <a:pt x="36726" y="14215"/>
                  </a:lnTo>
                  <a:lnTo>
                    <a:pt x="36469" y="13314"/>
                  </a:lnTo>
                  <a:lnTo>
                    <a:pt x="36180" y="12414"/>
                  </a:lnTo>
                  <a:lnTo>
                    <a:pt x="35858" y="11546"/>
                  </a:lnTo>
                  <a:lnTo>
                    <a:pt x="35472" y="10645"/>
                  </a:lnTo>
                  <a:lnTo>
                    <a:pt x="35054" y="9809"/>
                  </a:lnTo>
                  <a:lnTo>
                    <a:pt x="34572" y="9005"/>
                  </a:lnTo>
                  <a:lnTo>
                    <a:pt x="34089" y="8233"/>
                  </a:lnTo>
                  <a:lnTo>
                    <a:pt x="33543" y="7461"/>
                  </a:lnTo>
                  <a:lnTo>
                    <a:pt x="32996" y="6754"/>
                  </a:lnTo>
                  <a:lnTo>
                    <a:pt x="32385" y="6046"/>
                  </a:lnTo>
                  <a:lnTo>
                    <a:pt x="31774" y="5403"/>
                  </a:lnTo>
                  <a:lnTo>
                    <a:pt x="31099" y="4792"/>
                  </a:lnTo>
                  <a:lnTo>
                    <a:pt x="30423" y="4213"/>
                  </a:lnTo>
                  <a:lnTo>
                    <a:pt x="29716" y="3634"/>
                  </a:lnTo>
                  <a:lnTo>
                    <a:pt x="28976" y="3120"/>
                  </a:lnTo>
                  <a:lnTo>
                    <a:pt x="28236" y="2670"/>
                  </a:lnTo>
                  <a:lnTo>
                    <a:pt x="27465" y="2219"/>
                  </a:lnTo>
                  <a:lnTo>
                    <a:pt x="26661" y="1801"/>
                  </a:lnTo>
                  <a:lnTo>
                    <a:pt x="25824" y="1448"/>
                  </a:lnTo>
                  <a:lnTo>
                    <a:pt x="25020" y="1126"/>
                  </a:lnTo>
                  <a:lnTo>
                    <a:pt x="24152" y="836"/>
                  </a:lnTo>
                  <a:lnTo>
                    <a:pt x="23316" y="579"/>
                  </a:lnTo>
                  <a:lnTo>
                    <a:pt x="22448" y="386"/>
                  </a:lnTo>
                  <a:lnTo>
                    <a:pt x="21547" y="225"/>
                  </a:lnTo>
                  <a:lnTo>
                    <a:pt x="20647" y="97"/>
                  </a:lnTo>
                  <a:lnTo>
                    <a:pt x="19746" y="33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9;p49">
              <a:extLst>
                <a:ext uri="{FF2B5EF4-FFF2-40B4-BE49-F238E27FC236}">
                  <a16:creationId xmlns:a16="http://schemas.microsoft.com/office/drawing/2014/main" id="{454D59BF-B3FD-E508-5097-77693DC1B11E}"/>
                </a:ext>
              </a:extLst>
            </p:cNvPr>
            <p:cNvSpPr/>
            <p:nvPr/>
          </p:nvSpPr>
          <p:spPr>
            <a:xfrm>
              <a:off x="2809467" y="2593658"/>
              <a:ext cx="96187" cy="95760"/>
            </a:xfrm>
            <a:custGeom>
              <a:avLst/>
              <a:gdLst/>
              <a:ahLst/>
              <a:cxnLst/>
              <a:rect l="l" t="t" r="r" b="b"/>
              <a:pathLst>
                <a:path w="7205" h="7173" extrusionOk="0">
                  <a:moveTo>
                    <a:pt x="3635" y="1"/>
                  </a:moveTo>
                  <a:lnTo>
                    <a:pt x="3281" y="33"/>
                  </a:lnTo>
                  <a:lnTo>
                    <a:pt x="2927" y="65"/>
                  </a:lnTo>
                  <a:lnTo>
                    <a:pt x="2574" y="162"/>
                  </a:lnTo>
                  <a:lnTo>
                    <a:pt x="2252" y="258"/>
                  </a:lnTo>
                  <a:lnTo>
                    <a:pt x="1898" y="419"/>
                  </a:lnTo>
                  <a:lnTo>
                    <a:pt x="1609" y="612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9"/>
                  </a:lnTo>
                  <a:lnTo>
                    <a:pt x="419" y="1898"/>
                  </a:lnTo>
                  <a:lnTo>
                    <a:pt x="290" y="2188"/>
                  </a:lnTo>
                  <a:lnTo>
                    <a:pt x="162" y="2509"/>
                  </a:lnTo>
                  <a:lnTo>
                    <a:pt x="65" y="2863"/>
                  </a:lnTo>
                  <a:lnTo>
                    <a:pt x="1" y="3185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6"/>
                  </a:lnTo>
                  <a:lnTo>
                    <a:pt x="129" y="4600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7"/>
                  </a:lnTo>
                  <a:lnTo>
                    <a:pt x="805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577" y="6561"/>
                  </a:lnTo>
                  <a:lnTo>
                    <a:pt x="1898" y="6754"/>
                  </a:lnTo>
                  <a:lnTo>
                    <a:pt x="2188" y="6915"/>
                  </a:lnTo>
                  <a:lnTo>
                    <a:pt x="2509" y="7012"/>
                  </a:lnTo>
                  <a:lnTo>
                    <a:pt x="2863" y="7108"/>
                  </a:lnTo>
                  <a:lnTo>
                    <a:pt x="3217" y="7172"/>
                  </a:lnTo>
                  <a:lnTo>
                    <a:pt x="3892" y="7172"/>
                  </a:lnTo>
                  <a:lnTo>
                    <a:pt x="4246" y="7140"/>
                  </a:lnTo>
                  <a:lnTo>
                    <a:pt x="4600" y="7044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7" y="6594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7"/>
                  </a:lnTo>
                  <a:lnTo>
                    <a:pt x="6786" y="5307"/>
                  </a:lnTo>
                  <a:lnTo>
                    <a:pt x="6915" y="4986"/>
                  </a:lnTo>
                  <a:lnTo>
                    <a:pt x="7044" y="4664"/>
                  </a:lnTo>
                  <a:lnTo>
                    <a:pt x="7140" y="4342"/>
                  </a:lnTo>
                  <a:lnTo>
                    <a:pt x="7172" y="3989"/>
                  </a:lnTo>
                  <a:lnTo>
                    <a:pt x="7204" y="3635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574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9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597" y="612"/>
                  </a:lnTo>
                  <a:lnTo>
                    <a:pt x="5307" y="451"/>
                  </a:lnTo>
                  <a:lnTo>
                    <a:pt x="4985" y="290"/>
                  </a:lnTo>
                  <a:lnTo>
                    <a:pt x="4664" y="162"/>
                  </a:lnTo>
                  <a:lnTo>
                    <a:pt x="4342" y="97"/>
                  </a:lnTo>
                  <a:lnTo>
                    <a:pt x="3989" y="33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0;p49">
              <a:extLst>
                <a:ext uri="{FF2B5EF4-FFF2-40B4-BE49-F238E27FC236}">
                  <a16:creationId xmlns:a16="http://schemas.microsoft.com/office/drawing/2014/main" id="{97322BBC-AACA-00CE-1787-CE871CA7D208}"/>
                </a:ext>
              </a:extLst>
            </p:cNvPr>
            <p:cNvSpPr/>
            <p:nvPr/>
          </p:nvSpPr>
          <p:spPr>
            <a:xfrm>
              <a:off x="1727997" y="3031578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667" y="0"/>
                  </a:moveTo>
                  <a:lnTo>
                    <a:pt x="3313" y="33"/>
                  </a:lnTo>
                  <a:lnTo>
                    <a:pt x="2959" y="65"/>
                  </a:lnTo>
                  <a:lnTo>
                    <a:pt x="2605" y="161"/>
                  </a:lnTo>
                  <a:lnTo>
                    <a:pt x="2252" y="258"/>
                  </a:lnTo>
                  <a:lnTo>
                    <a:pt x="1898" y="418"/>
                  </a:lnTo>
                  <a:lnTo>
                    <a:pt x="1608" y="611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898"/>
                  </a:lnTo>
                  <a:lnTo>
                    <a:pt x="290" y="2187"/>
                  </a:lnTo>
                  <a:lnTo>
                    <a:pt x="161" y="2541"/>
                  </a:lnTo>
                  <a:lnTo>
                    <a:pt x="65" y="2863"/>
                  </a:lnTo>
                  <a:lnTo>
                    <a:pt x="33" y="3216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5"/>
                  </a:lnTo>
                  <a:lnTo>
                    <a:pt x="129" y="4599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6"/>
                  </a:lnTo>
                  <a:lnTo>
                    <a:pt x="837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608" y="6561"/>
                  </a:lnTo>
                  <a:lnTo>
                    <a:pt x="1898" y="6754"/>
                  </a:lnTo>
                  <a:lnTo>
                    <a:pt x="2220" y="6915"/>
                  </a:lnTo>
                  <a:lnTo>
                    <a:pt x="2541" y="7011"/>
                  </a:lnTo>
                  <a:lnTo>
                    <a:pt x="2863" y="7108"/>
                  </a:lnTo>
                  <a:lnTo>
                    <a:pt x="3216" y="7172"/>
                  </a:lnTo>
                  <a:lnTo>
                    <a:pt x="3924" y="7172"/>
                  </a:lnTo>
                  <a:lnTo>
                    <a:pt x="4278" y="7140"/>
                  </a:lnTo>
                  <a:lnTo>
                    <a:pt x="4631" y="7043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6" y="6593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6"/>
                  </a:lnTo>
                  <a:lnTo>
                    <a:pt x="6786" y="5307"/>
                  </a:lnTo>
                  <a:lnTo>
                    <a:pt x="6915" y="4985"/>
                  </a:lnTo>
                  <a:lnTo>
                    <a:pt x="7043" y="4663"/>
                  </a:lnTo>
                  <a:lnTo>
                    <a:pt x="7140" y="4342"/>
                  </a:lnTo>
                  <a:lnTo>
                    <a:pt x="7204" y="3988"/>
                  </a:lnTo>
                  <a:lnTo>
                    <a:pt x="7204" y="3634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605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628" y="611"/>
                  </a:lnTo>
                  <a:lnTo>
                    <a:pt x="5307" y="451"/>
                  </a:lnTo>
                  <a:lnTo>
                    <a:pt x="5017" y="290"/>
                  </a:lnTo>
                  <a:lnTo>
                    <a:pt x="4696" y="161"/>
                  </a:lnTo>
                  <a:lnTo>
                    <a:pt x="4342" y="97"/>
                  </a:lnTo>
                  <a:lnTo>
                    <a:pt x="3988" y="33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08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1;p49">
              <a:extLst>
                <a:ext uri="{FF2B5EF4-FFF2-40B4-BE49-F238E27FC236}">
                  <a16:creationId xmlns:a16="http://schemas.microsoft.com/office/drawing/2014/main" id="{3C8F1C92-CC1A-7DC2-0DD6-1B4AC014F879}"/>
                </a:ext>
              </a:extLst>
            </p:cNvPr>
            <p:cNvSpPr/>
            <p:nvPr/>
          </p:nvSpPr>
          <p:spPr>
            <a:xfrm>
              <a:off x="1279784" y="1714827"/>
              <a:ext cx="1639180" cy="1542152"/>
            </a:xfrm>
            <a:custGeom>
              <a:avLst/>
              <a:gdLst/>
              <a:ahLst/>
              <a:cxnLst/>
              <a:rect l="l" t="t" r="r" b="b"/>
              <a:pathLst>
                <a:path w="122785" h="115517" extrusionOk="0">
                  <a:moveTo>
                    <a:pt x="87731" y="1"/>
                  </a:moveTo>
                  <a:lnTo>
                    <a:pt x="0" y="74803"/>
                  </a:lnTo>
                  <a:lnTo>
                    <a:pt x="35054" y="115517"/>
                  </a:lnTo>
                  <a:lnTo>
                    <a:pt x="122784" y="40747"/>
                  </a:lnTo>
                  <a:lnTo>
                    <a:pt x="87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2;p49">
              <a:extLst>
                <a:ext uri="{FF2B5EF4-FFF2-40B4-BE49-F238E27FC236}">
                  <a16:creationId xmlns:a16="http://schemas.microsoft.com/office/drawing/2014/main" id="{BA825B41-1351-B488-BF86-91355BF406D9}"/>
                </a:ext>
              </a:extLst>
            </p:cNvPr>
            <p:cNvSpPr/>
            <p:nvPr/>
          </p:nvSpPr>
          <p:spPr>
            <a:xfrm>
              <a:off x="1469968" y="1905879"/>
              <a:ext cx="1259666" cy="1160489"/>
            </a:xfrm>
            <a:custGeom>
              <a:avLst/>
              <a:gdLst/>
              <a:ahLst/>
              <a:cxnLst/>
              <a:rect l="l" t="t" r="r" b="b"/>
              <a:pathLst>
                <a:path w="94357" h="86928" extrusionOk="0">
                  <a:moveTo>
                    <a:pt x="65799" y="1"/>
                  </a:moveTo>
                  <a:lnTo>
                    <a:pt x="53610" y="10388"/>
                  </a:lnTo>
                  <a:lnTo>
                    <a:pt x="13347" y="44702"/>
                  </a:lnTo>
                  <a:lnTo>
                    <a:pt x="1126" y="55122"/>
                  </a:lnTo>
                  <a:lnTo>
                    <a:pt x="1448" y="55508"/>
                  </a:lnTo>
                  <a:lnTo>
                    <a:pt x="1737" y="55926"/>
                  </a:lnTo>
                  <a:lnTo>
                    <a:pt x="2027" y="56344"/>
                  </a:lnTo>
                  <a:lnTo>
                    <a:pt x="2252" y="56762"/>
                  </a:lnTo>
                  <a:lnTo>
                    <a:pt x="2477" y="57212"/>
                  </a:lnTo>
                  <a:lnTo>
                    <a:pt x="2702" y="57630"/>
                  </a:lnTo>
                  <a:lnTo>
                    <a:pt x="2863" y="58080"/>
                  </a:lnTo>
                  <a:lnTo>
                    <a:pt x="3024" y="58563"/>
                  </a:lnTo>
                  <a:lnTo>
                    <a:pt x="3152" y="59013"/>
                  </a:lnTo>
                  <a:lnTo>
                    <a:pt x="3249" y="59463"/>
                  </a:lnTo>
                  <a:lnTo>
                    <a:pt x="3345" y="59946"/>
                  </a:lnTo>
                  <a:lnTo>
                    <a:pt x="3410" y="60428"/>
                  </a:lnTo>
                  <a:lnTo>
                    <a:pt x="3442" y="60878"/>
                  </a:lnTo>
                  <a:lnTo>
                    <a:pt x="3474" y="61361"/>
                  </a:lnTo>
                  <a:lnTo>
                    <a:pt x="3474" y="61843"/>
                  </a:lnTo>
                  <a:lnTo>
                    <a:pt x="3442" y="62293"/>
                  </a:lnTo>
                  <a:lnTo>
                    <a:pt x="3378" y="62776"/>
                  </a:lnTo>
                  <a:lnTo>
                    <a:pt x="3313" y="63258"/>
                  </a:lnTo>
                  <a:lnTo>
                    <a:pt x="3217" y="63708"/>
                  </a:lnTo>
                  <a:lnTo>
                    <a:pt x="3120" y="64158"/>
                  </a:lnTo>
                  <a:lnTo>
                    <a:pt x="2959" y="64609"/>
                  </a:lnTo>
                  <a:lnTo>
                    <a:pt x="2799" y="65059"/>
                  </a:lnTo>
                  <a:lnTo>
                    <a:pt x="2638" y="65509"/>
                  </a:lnTo>
                  <a:lnTo>
                    <a:pt x="2413" y="65959"/>
                  </a:lnTo>
                  <a:lnTo>
                    <a:pt x="2188" y="66377"/>
                  </a:lnTo>
                  <a:lnTo>
                    <a:pt x="1930" y="66796"/>
                  </a:lnTo>
                  <a:lnTo>
                    <a:pt x="1673" y="67181"/>
                  </a:lnTo>
                  <a:lnTo>
                    <a:pt x="1384" y="67600"/>
                  </a:lnTo>
                  <a:lnTo>
                    <a:pt x="1062" y="67953"/>
                  </a:lnTo>
                  <a:lnTo>
                    <a:pt x="740" y="68339"/>
                  </a:lnTo>
                  <a:lnTo>
                    <a:pt x="355" y="68693"/>
                  </a:lnTo>
                  <a:lnTo>
                    <a:pt x="1" y="69015"/>
                  </a:lnTo>
                  <a:lnTo>
                    <a:pt x="14569" y="85962"/>
                  </a:lnTo>
                  <a:lnTo>
                    <a:pt x="14987" y="85673"/>
                  </a:lnTo>
                  <a:lnTo>
                    <a:pt x="15373" y="85351"/>
                  </a:lnTo>
                  <a:lnTo>
                    <a:pt x="15791" y="85094"/>
                  </a:lnTo>
                  <a:lnTo>
                    <a:pt x="16209" y="84837"/>
                  </a:lnTo>
                  <a:lnTo>
                    <a:pt x="16659" y="84612"/>
                  </a:lnTo>
                  <a:lnTo>
                    <a:pt x="17077" y="84419"/>
                  </a:lnTo>
                  <a:lnTo>
                    <a:pt x="17528" y="84226"/>
                  </a:lnTo>
                  <a:lnTo>
                    <a:pt x="17978" y="84065"/>
                  </a:lnTo>
                  <a:lnTo>
                    <a:pt x="18460" y="83936"/>
                  </a:lnTo>
                  <a:lnTo>
                    <a:pt x="18910" y="83808"/>
                  </a:lnTo>
                  <a:lnTo>
                    <a:pt x="19393" y="83744"/>
                  </a:lnTo>
                  <a:lnTo>
                    <a:pt x="19843" y="83679"/>
                  </a:lnTo>
                  <a:lnTo>
                    <a:pt x="20325" y="83615"/>
                  </a:lnTo>
                  <a:lnTo>
                    <a:pt x="20808" y="83583"/>
                  </a:lnTo>
                  <a:lnTo>
                    <a:pt x="21258" y="83583"/>
                  </a:lnTo>
                  <a:lnTo>
                    <a:pt x="21740" y="83615"/>
                  </a:lnTo>
                  <a:lnTo>
                    <a:pt x="22223" y="83647"/>
                  </a:lnTo>
                  <a:lnTo>
                    <a:pt x="22673" y="83711"/>
                  </a:lnTo>
                  <a:lnTo>
                    <a:pt x="23155" y="83808"/>
                  </a:lnTo>
                  <a:lnTo>
                    <a:pt x="23606" y="83936"/>
                  </a:lnTo>
                  <a:lnTo>
                    <a:pt x="24056" y="84065"/>
                  </a:lnTo>
                  <a:lnTo>
                    <a:pt x="24506" y="84194"/>
                  </a:lnTo>
                  <a:lnTo>
                    <a:pt x="24956" y="84387"/>
                  </a:lnTo>
                  <a:lnTo>
                    <a:pt x="25407" y="84580"/>
                  </a:lnTo>
                  <a:lnTo>
                    <a:pt x="25825" y="84805"/>
                  </a:lnTo>
                  <a:lnTo>
                    <a:pt x="26243" y="85030"/>
                  </a:lnTo>
                  <a:lnTo>
                    <a:pt x="26661" y="85287"/>
                  </a:lnTo>
                  <a:lnTo>
                    <a:pt x="27047" y="85577"/>
                  </a:lnTo>
                  <a:lnTo>
                    <a:pt x="27433" y="85898"/>
                  </a:lnTo>
                  <a:lnTo>
                    <a:pt x="27786" y="86220"/>
                  </a:lnTo>
                  <a:lnTo>
                    <a:pt x="28172" y="86574"/>
                  </a:lnTo>
                  <a:lnTo>
                    <a:pt x="28494" y="86927"/>
                  </a:lnTo>
                  <a:lnTo>
                    <a:pt x="40714" y="76508"/>
                  </a:lnTo>
                  <a:lnTo>
                    <a:pt x="80978" y="42194"/>
                  </a:lnTo>
                  <a:lnTo>
                    <a:pt x="93166" y="31806"/>
                  </a:lnTo>
                  <a:lnTo>
                    <a:pt x="92877" y="31420"/>
                  </a:lnTo>
                  <a:lnTo>
                    <a:pt x="92587" y="31002"/>
                  </a:lnTo>
                  <a:lnTo>
                    <a:pt x="92298" y="30584"/>
                  </a:lnTo>
                  <a:lnTo>
                    <a:pt x="92073" y="30166"/>
                  </a:lnTo>
                  <a:lnTo>
                    <a:pt x="91848" y="29716"/>
                  </a:lnTo>
                  <a:lnTo>
                    <a:pt x="91655" y="29266"/>
                  </a:lnTo>
                  <a:lnTo>
                    <a:pt x="91462" y="28848"/>
                  </a:lnTo>
                  <a:lnTo>
                    <a:pt x="91333" y="28365"/>
                  </a:lnTo>
                  <a:lnTo>
                    <a:pt x="91205" y="27915"/>
                  </a:lnTo>
                  <a:lnTo>
                    <a:pt x="91076" y="27465"/>
                  </a:lnTo>
                  <a:lnTo>
                    <a:pt x="91012" y="26982"/>
                  </a:lnTo>
                  <a:lnTo>
                    <a:pt x="90947" y="26532"/>
                  </a:lnTo>
                  <a:lnTo>
                    <a:pt x="90915" y="26050"/>
                  </a:lnTo>
                  <a:lnTo>
                    <a:pt x="90883" y="25567"/>
                  </a:lnTo>
                  <a:lnTo>
                    <a:pt x="90883" y="25117"/>
                  </a:lnTo>
                  <a:lnTo>
                    <a:pt x="90915" y="24635"/>
                  </a:lnTo>
                  <a:lnTo>
                    <a:pt x="90979" y="24184"/>
                  </a:lnTo>
                  <a:lnTo>
                    <a:pt x="91044" y="23702"/>
                  </a:lnTo>
                  <a:lnTo>
                    <a:pt x="91140" y="23252"/>
                  </a:lnTo>
                  <a:lnTo>
                    <a:pt x="91269" y="22802"/>
                  </a:lnTo>
                  <a:lnTo>
                    <a:pt x="91398" y="22351"/>
                  </a:lnTo>
                  <a:lnTo>
                    <a:pt x="91558" y="21901"/>
                  </a:lnTo>
                  <a:lnTo>
                    <a:pt x="91751" y="21451"/>
                  </a:lnTo>
                  <a:lnTo>
                    <a:pt x="91944" y="21033"/>
                  </a:lnTo>
                  <a:lnTo>
                    <a:pt x="92169" y="20615"/>
                  </a:lnTo>
                  <a:lnTo>
                    <a:pt x="92427" y="20197"/>
                  </a:lnTo>
                  <a:lnTo>
                    <a:pt x="92716" y="19779"/>
                  </a:lnTo>
                  <a:lnTo>
                    <a:pt x="93005" y="19393"/>
                  </a:lnTo>
                  <a:lnTo>
                    <a:pt x="93295" y="19007"/>
                  </a:lnTo>
                  <a:lnTo>
                    <a:pt x="93649" y="18653"/>
                  </a:lnTo>
                  <a:lnTo>
                    <a:pt x="94002" y="18299"/>
                  </a:lnTo>
                  <a:lnTo>
                    <a:pt x="94356" y="17946"/>
                  </a:lnTo>
                  <a:lnTo>
                    <a:pt x="79788" y="998"/>
                  </a:lnTo>
                  <a:lnTo>
                    <a:pt x="79402" y="1319"/>
                  </a:lnTo>
                  <a:lnTo>
                    <a:pt x="78984" y="1641"/>
                  </a:lnTo>
                  <a:lnTo>
                    <a:pt x="78566" y="1898"/>
                  </a:lnTo>
                  <a:lnTo>
                    <a:pt x="78148" y="2155"/>
                  </a:lnTo>
                  <a:lnTo>
                    <a:pt x="77698" y="2380"/>
                  </a:lnTo>
                  <a:lnTo>
                    <a:pt x="77247" y="2573"/>
                  </a:lnTo>
                  <a:lnTo>
                    <a:pt x="76797" y="2766"/>
                  </a:lnTo>
                  <a:lnTo>
                    <a:pt x="76347" y="2927"/>
                  </a:lnTo>
                  <a:lnTo>
                    <a:pt x="75897" y="3056"/>
                  </a:lnTo>
                  <a:lnTo>
                    <a:pt x="75414" y="3184"/>
                  </a:lnTo>
                  <a:lnTo>
                    <a:pt x="74964" y="3249"/>
                  </a:lnTo>
                  <a:lnTo>
                    <a:pt x="74482" y="3313"/>
                  </a:lnTo>
                  <a:lnTo>
                    <a:pt x="73999" y="3377"/>
                  </a:lnTo>
                  <a:lnTo>
                    <a:pt x="72584" y="3377"/>
                  </a:lnTo>
                  <a:lnTo>
                    <a:pt x="72102" y="3313"/>
                  </a:lnTo>
                  <a:lnTo>
                    <a:pt x="71652" y="3249"/>
                  </a:lnTo>
                  <a:lnTo>
                    <a:pt x="71169" y="3152"/>
                  </a:lnTo>
                  <a:lnTo>
                    <a:pt x="70719" y="3056"/>
                  </a:lnTo>
                  <a:lnTo>
                    <a:pt x="70237" y="2927"/>
                  </a:lnTo>
                  <a:lnTo>
                    <a:pt x="69786" y="2766"/>
                  </a:lnTo>
                  <a:lnTo>
                    <a:pt x="69336" y="2573"/>
                  </a:lnTo>
                  <a:lnTo>
                    <a:pt x="68918" y="2380"/>
                  </a:lnTo>
                  <a:lnTo>
                    <a:pt x="68500" y="2155"/>
                  </a:lnTo>
                  <a:lnTo>
                    <a:pt x="68082" y="1930"/>
                  </a:lnTo>
                  <a:lnTo>
                    <a:pt x="67664" y="1641"/>
                  </a:lnTo>
                  <a:lnTo>
                    <a:pt x="67246" y="1351"/>
                  </a:lnTo>
                  <a:lnTo>
                    <a:pt x="66860" y="1062"/>
                  </a:lnTo>
                  <a:lnTo>
                    <a:pt x="66506" y="708"/>
                  </a:lnTo>
                  <a:lnTo>
                    <a:pt x="66152" y="387"/>
                  </a:lnTo>
                  <a:lnTo>
                    <a:pt x="65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3;p49">
              <a:extLst>
                <a:ext uri="{FF2B5EF4-FFF2-40B4-BE49-F238E27FC236}">
                  <a16:creationId xmlns:a16="http://schemas.microsoft.com/office/drawing/2014/main" id="{E3E7985C-136F-DA23-55FB-D85B8B3885B6}"/>
                </a:ext>
              </a:extLst>
            </p:cNvPr>
            <p:cNvSpPr/>
            <p:nvPr/>
          </p:nvSpPr>
          <p:spPr>
            <a:xfrm>
              <a:off x="1837907" y="2250202"/>
              <a:ext cx="496740" cy="494164"/>
            </a:xfrm>
            <a:custGeom>
              <a:avLst/>
              <a:gdLst/>
              <a:ahLst/>
              <a:cxnLst/>
              <a:rect l="l" t="t" r="r" b="b"/>
              <a:pathLst>
                <a:path w="37209" h="37016" extrusionOk="0">
                  <a:moveTo>
                    <a:pt x="18267" y="0"/>
                  </a:moveTo>
                  <a:lnTo>
                    <a:pt x="17366" y="33"/>
                  </a:lnTo>
                  <a:lnTo>
                    <a:pt x="16466" y="97"/>
                  </a:lnTo>
                  <a:lnTo>
                    <a:pt x="15565" y="226"/>
                  </a:lnTo>
                  <a:lnTo>
                    <a:pt x="14697" y="386"/>
                  </a:lnTo>
                  <a:lnTo>
                    <a:pt x="13829" y="611"/>
                  </a:lnTo>
                  <a:lnTo>
                    <a:pt x="12960" y="869"/>
                  </a:lnTo>
                  <a:lnTo>
                    <a:pt x="12092" y="1158"/>
                  </a:lnTo>
                  <a:lnTo>
                    <a:pt x="11256" y="1480"/>
                  </a:lnTo>
                  <a:lnTo>
                    <a:pt x="10420" y="1866"/>
                  </a:lnTo>
                  <a:lnTo>
                    <a:pt x="9584" y="2316"/>
                  </a:lnTo>
                  <a:lnTo>
                    <a:pt x="8780" y="2766"/>
                  </a:lnTo>
                  <a:lnTo>
                    <a:pt x="8008" y="3281"/>
                  </a:lnTo>
                  <a:lnTo>
                    <a:pt x="7236" y="3827"/>
                  </a:lnTo>
                  <a:lnTo>
                    <a:pt x="6496" y="4438"/>
                  </a:lnTo>
                  <a:lnTo>
                    <a:pt x="5789" y="5082"/>
                  </a:lnTo>
                  <a:lnTo>
                    <a:pt x="5114" y="5757"/>
                  </a:lnTo>
                  <a:lnTo>
                    <a:pt x="4470" y="6432"/>
                  </a:lnTo>
                  <a:lnTo>
                    <a:pt x="3892" y="7172"/>
                  </a:lnTo>
                  <a:lnTo>
                    <a:pt x="3345" y="7912"/>
                  </a:lnTo>
                  <a:lnTo>
                    <a:pt x="2830" y="8651"/>
                  </a:lnTo>
                  <a:lnTo>
                    <a:pt x="2380" y="9455"/>
                  </a:lnTo>
                  <a:lnTo>
                    <a:pt x="1962" y="10227"/>
                  </a:lnTo>
                  <a:lnTo>
                    <a:pt x="1576" y="11063"/>
                  </a:lnTo>
                  <a:lnTo>
                    <a:pt x="1222" y="11899"/>
                  </a:lnTo>
                  <a:lnTo>
                    <a:pt x="933" y="12736"/>
                  </a:lnTo>
                  <a:lnTo>
                    <a:pt x="676" y="13572"/>
                  </a:lnTo>
                  <a:lnTo>
                    <a:pt x="451" y="14440"/>
                  </a:lnTo>
                  <a:lnTo>
                    <a:pt x="258" y="15308"/>
                  </a:lnTo>
                  <a:lnTo>
                    <a:pt x="129" y="16209"/>
                  </a:lnTo>
                  <a:lnTo>
                    <a:pt x="65" y="17077"/>
                  </a:lnTo>
                  <a:lnTo>
                    <a:pt x="0" y="17977"/>
                  </a:lnTo>
                  <a:lnTo>
                    <a:pt x="0" y="18846"/>
                  </a:lnTo>
                  <a:lnTo>
                    <a:pt x="32" y="19746"/>
                  </a:lnTo>
                  <a:lnTo>
                    <a:pt x="129" y="20647"/>
                  </a:lnTo>
                  <a:lnTo>
                    <a:pt x="225" y="21515"/>
                  </a:lnTo>
                  <a:lnTo>
                    <a:pt x="418" y="22383"/>
                  </a:lnTo>
                  <a:lnTo>
                    <a:pt x="611" y="23284"/>
                  </a:lnTo>
                  <a:lnTo>
                    <a:pt x="869" y="24152"/>
                  </a:lnTo>
                  <a:lnTo>
                    <a:pt x="1158" y="24988"/>
                  </a:lnTo>
                  <a:lnTo>
                    <a:pt x="1512" y="25824"/>
                  </a:lnTo>
                  <a:lnTo>
                    <a:pt x="1898" y="26661"/>
                  </a:lnTo>
                  <a:lnTo>
                    <a:pt x="2316" y="27464"/>
                  </a:lnTo>
                  <a:lnTo>
                    <a:pt x="2798" y="28268"/>
                  </a:lnTo>
                  <a:lnTo>
                    <a:pt x="3313" y="29072"/>
                  </a:lnTo>
                  <a:lnTo>
                    <a:pt x="3859" y="29812"/>
                  </a:lnTo>
                  <a:lnTo>
                    <a:pt x="4470" y="30552"/>
                  </a:lnTo>
                  <a:lnTo>
                    <a:pt x="5114" y="31259"/>
                  </a:lnTo>
                  <a:lnTo>
                    <a:pt x="5789" y="31935"/>
                  </a:lnTo>
                  <a:lnTo>
                    <a:pt x="6464" y="32546"/>
                  </a:lnTo>
                  <a:lnTo>
                    <a:pt x="7204" y="33157"/>
                  </a:lnTo>
                  <a:lnTo>
                    <a:pt x="7944" y="33703"/>
                  </a:lnTo>
                  <a:lnTo>
                    <a:pt x="8715" y="34186"/>
                  </a:lnTo>
                  <a:lnTo>
                    <a:pt x="9487" y="34668"/>
                  </a:lnTo>
                  <a:lnTo>
                    <a:pt x="10291" y="35086"/>
                  </a:lnTo>
                  <a:lnTo>
                    <a:pt x="11127" y="35472"/>
                  </a:lnTo>
                  <a:lnTo>
                    <a:pt x="11931" y="35794"/>
                  </a:lnTo>
                  <a:lnTo>
                    <a:pt x="12800" y="36115"/>
                  </a:lnTo>
                  <a:lnTo>
                    <a:pt x="13668" y="36373"/>
                  </a:lnTo>
                  <a:lnTo>
                    <a:pt x="14536" y="36566"/>
                  </a:lnTo>
                  <a:lnTo>
                    <a:pt x="15405" y="36759"/>
                  </a:lnTo>
                  <a:lnTo>
                    <a:pt x="16273" y="36887"/>
                  </a:lnTo>
                  <a:lnTo>
                    <a:pt x="17173" y="36984"/>
                  </a:lnTo>
                  <a:lnTo>
                    <a:pt x="18074" y="37016"/>
                  </a:lnTo>
                  <a:lnTo>
                    <a:pt x="18942" y="37016"/>
                  </a:lnTo>
                  <a:lnTo>
                    <a:pt x="19843" y="36984"/>
                  </a:lnTo>
                  <a:lnTo>
                    <a:pt x="20743" y="36919"/>
                  </a:lnTo>
                  <a:lnTo>
                    <a:pt x="21644" y="36791"/>
                  </a:lnTo>
                  <a:lnTo>
                    <a:pt x="22512" y="36630"/>
                  </a:lnTo>
                  <a:lnTo>
                    <a:pt x="23380" y="36405"/>
                  </a:lnTo>
                  <a:lnTo>
                    <a:pt x="24248" y="36147"/>
                  </a:lnTo>
                  <a:lnTo>
                    <a:pt x="25117" y="35858"/>
                  </a:lnTo>
                  <a:lnTo>
                    <a:pt x="25953" y="35536"/>
                  </a:lnTo>
                  <a:lnTo>
                    <a:pt x="26789" y="35151"/>
                  </a:lnTo>
                  <a:lnTo>
                    <a:pt x="27625" y="34732"/>
                  </a:lnTo>
                  <a:lnTo>
                    <a:pt x="28429" y="34250"/>
                  </a:lnTo>
                  <a:lnTo>
                    <a:pt x="29201" y="33736"/>
                  </a:lnTo>
                  <a:lnTo>
                    <a:pt x="29973" y="33189"/>
                  </a:lnTo>
                  <a:lnTo>
                    <a:pt x="30712" y="32578"/>
                  </a:lnTo>
                  <a:lnTo>
                    <a:pt x="31420" y="31935"/>
                  </a:lnTo>
                  <a:lnTo>
                    <a:pt x="32095" y="31259"/>
                  </a:lnTo>
                  <a:lnTo>
                    <a:pt x="32706" y="30584"/>
                  </a:lnTo>
                  <a:lnTo>
                    <a:pt x="33317" y="29876"/>
                  </a:lnTo>
                  <a:lnTo>
                    <a:pt x="33864" y="29137"/>
                  </a:lnTo>
                  <a:lnTo>
                    <a:pt x="34379" y="28365"/>
                  </a:lnTo>
                  <a:lnTo>
                    <a:pt x="34829" y="27593"/>
                  </a:lnTo>
                  <a:lnTo>
                    <a:pt x="35247" y="26789"/>
                  </a:lnTo>
                  <a:lnTo>
                    <a:pt x="35633" y="25953"/>
                  </a:lnTo>
                  <a:lnTo>
                    <a:pt x="35987" y="25149"/>
                  </a:lnTo>
                  <a:lnTo>
                    <a:pt x="36276" y="24281"/>
                  </a:lnTo>
                  <a:lnTo>
                    <a:pt x="36533" y="23445"/>
                  </a:lnTo>
                  <a:lnTo>
                    <a:pt x="36758" y="22576"/>
                  </a:lnTo>
                  <a:lnTo>
                    <a:pt x="36951" y="21708"/>
                  </a:lnTo>
                  <a:lnTo>
                    <a:pt x="37080" y="20808"/>
                  </a:lnTo>
                  <a:lnTo>
                    <a:pt x="37144" y="19939"/>
                  </a:lnTo>
                  <a:lnTo>
                    <a:pt x="37209" y="19039"/>
                  </a:lnTo>
                  <a:lnTo>
                    <a:pt x="37209" y="18170"/>
                  </a:lnTo>
                  <a:lnTo>
                    <a:pt x="37176" y="17270"/>
                  </a:lnTo>
                  <a:lnTo>
                    <a:pt x="37080" y="16370"/>
                  </a:lnTo>
                  <a:lnTo>
                    <a:pt x="36983" y="15501"/>
                  </a:lnTo>
                  <a:lnTo>
                    <a:pt x="36791" y="14633"/>
                  </a:lnTo>
                  <a:lnTo>
                    <a:pt x="36598" y="13765"/>
                  </a:lnTo>
                  <a:lnTo>
                    <a:pt x="36340" y="12896"/>
                  </a:lnTo>
                  <a:lnTo>
                    <a:pt x="36051" y="12028"/>
                  </a:lnTo>
                  <a:lnTo>
                    <a:pt x="35697" y="11192"/>
                  </a:lnTo>
                  <a:lnTo>
                    <a:pt x="35311" y="10356"/>
                  </a:lnTo>
                  <a:lnTo>
                    <a:pt x="34893" y="9552"/>
                  </a:lnTo>
                  <a:lnTo>
                    <a:pt x="34411" y="8748"/>
                  </a:lnTo>
                  <a:lnTo>
                    <a:pt x="33896" y="7976"/>
                  </a:lnTo>
                  <a:lnTo>
                    <a:pt x="33349" y="7204"/>
                  </a:lnTo>
                  <a:lnTo>
                    <a:pt x="32738" y="6464"/>
                  </a:lnTo>
                  <a:lnTo>
                    <a:pt x="32095" y="5757"/>
                  </a:lnTo>
                  <a:lnTo>
                    <a:pt x="31420" y="5082"/>
                  </a:lnTo>
                  <a:lnTo>
                    <a:pt x="30745" y="4471"/>
                  </a:lnTo>
                  <a:lnTo>
                    <a:pt x="30005" y="3860"/>
                  </a:lnTo>
                  <a:lnTo>
                    <a:pt x="29265" y="3313"/>
                  </a:lnTo>
                  <a:lnTo>
                    <a:pt x="28493" y="2830"/>
                  </a:lnTo>
                  <a:lnTo>
                    <a:pt x="27722" y="2348"/>
                  </a:lnTo>
                  <a:lnTo>
                    <a:pt x="26918" y="1930"/>
                  </a:lnTo>
                  <a:lnTo>
                    <a:pt x="26081" y="1544"/>
                  </a:lnTo>
                  <a:lnTo>
                    <a:pt x="25245" y="1222"/>
                  </a:lnTo>
                  <a:lnTo>
                    <a:pt x="24409" y="901"/>
                  </a:lnTo>
                  <a:lnTo>
                    <a:pt x="23541" y="644"/>
                  </a:lnTo>
                  <a:lnTo>
                    <a:pt x="22673" y="451"/>
                  </a:lnTo>
                  <a:lnTo>
                    <a:pt x="21804" y="258"/>
                  </a:lnTo>
                  <a:lnTo>
                    <a:pt x="20936" y="129"/>
                  </a:lnTo>
                  <a:lnTo>
                    <a:pt x="20036" y="33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04;p49">
              <a:extLst>
                <a:ext uri="{FF2B5EF4-FFF2-40B4-BE49-F238E27FC236}">
                  <a16:creationId xmlns:a16="http://schemas.microsoft.com/office/drawing/2014/main" id="{953EF564-E058-0D4B-ABE1-F2ED5474CF2C}"/>
                </a:ext>
              </a:extLst>
            </p:cNvPr>
            <p:cNvSpPr/>
            <p:nvPr/>
          </p:nvSpPr>
          <p:spPr>
            <a:xfrm>
              <a:off x="2476318" y="2061300"/>
              <a:ext cx="96173" cy="96187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538" y="0"/>
                  </a:moveTo>
                  <a:lnTo>
                    <a:pt x="3184" y="33"/>
                  </a:lnTo>
                  <a:lnTo>
                    <a:pt x="2830" y="97"/>
                  </a:lnTo>
                  <a:lnTo>
                    <a:pt x="2509" y="193"/>
                  </a:lnTo>
                  <a:lnTo>
                    <a:pt x="2187" y="322"/>
                  </a:lnTo>
                  <a:lnTo>
                    <a:pt x="1865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97" y="1126"/>
                  </a:lnTo>
                  <a:lnTo>
                    <a:pt x="740" y="1415"/>
                  </a:lnTo>
                  <a:lnTo>
                    <a:pt x="547" y="1705"/>
                  </a:lnTo>
                  <a:lnTo>
                    <a:pt x="386" y="1994"/>
                  </a:lnTo>
                  <a:lnTo>
                    <a:pt x="225" y="2316"/>
                  </a:lnTo>
                  <a:lnTo>
                    <a:pt x="129" y="2637"/>
                  </a:lnTo>
                  <a:lnTo>
                    <a:pt x="32" y="2991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32" y="4020"/>
                  </a:lnTo>
                  <a:lnTo>
                    <a:pt x="64" y="4342"/>
                  </a:lnTo>
                  <a:lnTo>
                    <a:pt x="161" y="4696"/>
                  </a:lnTo>
                  <a:lnTo>
                    <a:pt x="290" y="5017"/>
                  </a:lnTo>
                  <a:lnTo>
                    <a:pt x="450" y="5339"/>
                  </a:lnTo>
                  <a:lnTo>
                    <a:pt x="643" y="5660"/>
                  </a:lnTo>
                  <a:lnTo>
                    <a:pt x="868" y="5950"/>
                  </a:lnTo>
                  <a:lnTo>
                    <a:pt x="1126" y="6207"/>
                  </a:lnTo>
                  <a:lnTo>
                    <a:pt x="1383" y="6432"/>
                  </a:lnTo>
                  <a:lnTo>
                    <a:pt x="1672" y="6657"/>
                  </a:lnTo>
                  <a:lnTo>
                    <a:pt x="1994" y="6818"/>
                  </a:lnTo>
                  <a:lnTo>
                    <a:pt x="2316" y="6947"/>
                  </a:lnTo>
                  <a:lnTo>
                    <a:pt x="2637" y="7075"/>
                  </a:lnTo>
                  <a:lnTo>
                    <a:pt x="2991" y="7140"/>
                  </a:lnTo>
                  <a:lnTo>
                    <a:pt x="3313" y="7172"/>
                  </a:lnTo>
                  <a:lnTo>
                    <a:pt x="3666" y="7204"/>
                  </a:lnTo>
                  <a:lnTo>
                    <a:pt x="4020" y="7172"/>
                  </a:lnTo>
                  <a:lnTo>
                    <a:pt x="4342" y="7108"/>
                  </a:lnTo>
                  <a:lnTo>
                    <a:pt x="4695" y="7011"/>
                  </a:lnTo>
                  <a:lnTo>
                    <a:pt x="5017" y="6915"/>
                  </a:lnTo>
                  <a:lnTo>
                    <a:pt x="5339" y="6754"/>
                  </a:lnTo>
                  <a:lnTo>
                    <a:pt x="5660" y="6561"/>
                  </a:lnTo>
                  <a:lnTo>
                    <a:pt x="5950" y="6336"/>
                  </a:lnTo>
                  <a:lnTo>
                    <a:pt x="6207" y="6078"/>
                  </a:lnTo>
                  <a:lnTo>
                    <a:pt x="6464" y="5789"/>
                  </a:lnTo>
                  <a:lnTo>
                    <a:pt x="6657" y="5500"/>
                  </a:lnTo>
                  <a:lnTo>
                    <a:pt x="6818" y="5210"/>
                  </a:lnTo>
                  <a:lnTo>
                    <a:pt x="6979" y="4889"/>
                  </a:lnTo>
                  <a:lnTo>
                    <a:pt x="7075" y="4567"/>
                  </a:lnTo>
                  <a:lnTo>
                    <a:pt x="7140" y="4213"/>
                  </a:lnTo>
                  <a:lnTo>
                    <a:pt x="7204" y="3892"/>
                  </a:lnTo>
                  <a:lnTo>
                    <a:pt x="7204" y="3538"/>
                  </a:lnTo>
                  <a:lnTo>
                    <a:pt x="7172" y="3184"/>
                  </a:lnTo>
                  <a:lnTo>
                    <a:pt x="7140" y="2863"/>
                  </a:lnTo>
                  <a:lnTo>
                    <a:pt x="7043" y="2509"/>
                  </a:lnTo>
                  <a:lnTo>
                    <a:pt x="6914" y="2187"/>
                  </a:lnTo>
                  <a:lnTo>
                    <a:pt x="6754" y="1866"/>
                  </a:lnTo>
                  <a:lnTo>
                    <a:pt x="6561" y="1544"/>
                  </a:lnTo>
                  <a:lnTo>
                    <a:pt x="6336" y="1255"/>
                  </a:lnTo>
                  <a:lnTo>
                    <a:pt x="6078" y="997"/>
                  </a:lnTo>
                  <a:lnTo>
                    <a:pt x="5821" y="772"/>
                  </a:lnTo>
                  <a:lnTo>
                    <a:pt x="5532" y="579"/>
                  </a:lnTo>
                  <a:lnTo>
                    <a:pt x="5210" y="386"/>
                  </a:lnTo>
                  <a:lnTo>
                    <a:pt x="4888" y="258"/>
                  </a:lnTo>
                  <a:lnTo>
                    <a:pt x="4567" y="129"/>
                  </a:lnTo>
                  <a:lnTo>
                    <a:pt x="4213" y="65"/>
                  </a:lnTo>
                  <a:lnTo>
                    <a:pt x="3891" y="33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05;p49">
              <a:extLst>
                <a:ext uri="{FF2B5EF4-FFF2-40B4-BE49-F238E27FC236}">
                  <a16:creationId xmlns:a16="http://schemas.microsoft.com/office/drawing/2014/main" id="{77C50E7E-8B11-BDCA-9822-4BE6878149F4}"/>
                </a:ext>
              </a:extLst>
            </p:cNvPr>
            <p:cNvSpPr/>
            <p:nvPr/>
          </p:nvSpPr>
          <p:spPr>
            <a:xfrm>
              <a:off x="1589757" y="2817337"/>
              <a:ext cx="96173" cy="95760"/>
            </a:xfrm>
            <a:custGeom>
              <a:avLst/>
              <a:gdLst/>
              <a:ahLst/>
              <a:cxnLst/>
              <a:rect l="l" t="t" r="r" b="b"/>
              <a:pathLst>
                <a:path w="7204" h="7173" extrusionOk="0">
                  <a:moveTo>
                    <a:pt x="3538" y="1"/>
                  </a:moveTo>
                  <a:lnTo>
                    <a:pt x="3184" y="33"/>
                  </a:lnTo>
                  <a:lnTo>
                    <a:pt x="2830" y="65"/>
                  </a:lnTo>
                  <a:lnTo>
                    <a:pt x="2509" y="162"/>
                  </a:lnTo>
                  <a:lnTo>
                    <a:pt x="2155" y="290"/>
                  </a:lnTo>
                  <a:lnTo>
                    <a:pt x="1833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65" y="1126"/>
                  </a:lnTo>
                  <a:lnTo>
                    <a:pt x="740" y="1384"/>
                  </a:lnTo>
                  <a:lnTo>
                    <a:pt x="547" y="1673"/>
                  </a:lnTo>
                  <a:lnTo>
                    <a:pt x="354" y="1995"/>
                  </a:lnTo>
                  <a:lnTo>
                    <a:pt x="225" y="2316"/>
                  </a:lnTo>
                  <a:lnTo>
                    <a:pt x="129" y="2638"/>
                  </a:lnTo>
                  <a:lnTo>
                    <a:pt x="32" y="2960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0" y="3989"/>
                  </a:lnTo>
                  <a:lnTo>
                    <a:pt x="65" y="4342"/>
                  </a:lnTo>
                  <a:lnTo>
                    <a:pt x="161" y="4664"/>
                  </a:lnTo>
                  <a:lnTo>
                    <a:pt x="290" y="5018"/>
                  </a:lnTo>
                  <a:lnTo>
                    <a:pt x="418" y="5339"/>
                  </a:lnTo>
                  <a:lnTo>
                    <a:pt x="611" y="5629"/>
                  </a:lnTo>
                  <a:lnTo>
                    <a:pt x="836" y="5918"/>
                  </a:lnTo>
                  <a:lnTo>
                    <a:pt x="1094" y="6175"/>
                  </a:lnTo>
                  <a:lnTo>
                    <a:pt x="1383" y="6433"/>
                  </a:lnTo>
                  <a:lnTo>
                    <a:pt x="1673" y="6626"/>
                  </a:lnTo>
                  <a:lnTo>
                    <a:pt x="1994" y="6786"/>
                  </a:lnTo>
                  <a:lnTo>
                    <a:pt x="2316" y="6947"/>
                  </a:lnTo>
                  <a:lnTo>
                    <a:pt x="2637" y="7044"/>
                  </a:lnTo>
                  <a:lnTo>
                    <a:pt x="2959" y="7108"/>
                  </a:lnTo>
                  <a:lnTo>
                    <a:pt x="3313" y="7172"/>
                  </a:lnTo>
                  <a:lnTo>
                    <a:pt x="3666" y="7172"/>
                  </a:lnTo>
                  <a:lnTo>
                    <a:pt x="3988" y="7140"/>
                  </a:lnTo>
                  <a:lnTo>
                    <a:pt x="4342" y="7108"/>
                  </a:lnTo>
                  <a:lnTo>
                    <a:pt x="4695" y="7012"/>
                  </a:lnTo>
                  <a:lnTo>
                    <a:pt x="5017" y="6883"/>
                  </a:lnTo>
                  <a:lnTo>
                    <a:pt x="5339" y="6722"/>
                  </a:lnTo>
                  <a:lnTo>
                    <a:pt x="5628" y="6529"/>
                  </a:lnTo>
                  <a:lnTo>
                    <a:pt x="5950" y="6304"/>
                  </a:lnTo>
                  <a:lnTo>
                    <a:pt x="6207" y="6047"/>
                  </a:lnTo>
                  <a:lnTo>
                    <a:pt x="6432" y="5790"/>
                  </a:lnTo>
                  <a:lnTo>
                    <a:pt x="6657" y="5500"/>
                  </a:lnTo>
                  <a:lnTo>
                    <a:pt x="6818" y="5179"/>
                  </a:lnTo>
                  <a:lnTo>
                    <a:pt x="6947" y="4857"/>
                  </a:lnTo>
                  <a:lnTo>
                    <a:pt x="7075" y="4535"/>
                  </a:lnTo>
                  <a:lnTo>
                    <a:pt x="7140" y="4214"/>
                  </a:lnTo>
                  <a:lnTo>
                    <a:pt x="7172" y="3860"/>
                  </a:lnTo>
                  <a:lnTo>
                    <a:pt x="7204" y="3506"/>
                  </a:lnTo>
                  <a:lnTo>
                    <a:pt x="7172" y="3185"/>
                  </a:lnTo>
                  <a:lnTo>
                    <a:pt x="7107" y="2831"/>
                  </a:lnTo>
                  <a:lnTo>
                    <a:pt x="7011" y="2509"/>
                  </a:lnTo>
                  <a:lnTo>
                    <a:pt x="6914" y="2156"/>
                  </a:lnTo>
                  <a:lnTo>
                    <a:pt x="6754" y="1866"/>
                  </a:lnTo>
                  <a:lnTo>
                    <a:pt x="6561" y="1545"/>
                  </a:lnTo>
                  <a:lnTo>
                    <a:pt x="6336" y="1255"/>
                  </a:lnTo>
                  <a:lnTo>
                    <a:pt x="6078" y="998"/>
                  </a:lnTo>
                  <a:lnTo>
                    <a:pt x="5789" y="741"/>
                  </a:lnTo>
                  <a:lnTo>
                    <a:pt x="5499" y="548"/>
                  </a:lnTo>
                  <a:lnTo>
                    <a:pt x="5210" y="387"/>
                  </a:lnTo>
                  <a:lnTo>
                    <a:pt x="4888" y="226"/>
                  </a:lnTo>
                  <a:lnTo>
                    <a:pt x="4535" y="130"/>
                  </a:lnTo>
                  <a:lnTo>
                    <a:pt x="4213" y="65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F05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6;p49">
              <a:extLst>
                <a:ext uri="{FF2B5EF4-FFF2-40B4-BE49-F238E27FC236}">
                  <a16:creationId xmlns:a16="http://schemas.microsoft.com/office/drawing/2014/main" id="{854E6323-7264-1865-4F20-DADB2B4649E9}"/>
                </a:ext>
              </a:extLst>
            </p:cNvPr>
            <p:cNvSpPr/>
            <p:nvPr/>
          </p:nvSpPr>
          <p:spPr>
            <a:xfrm>
              <a:off x="457197" y="1550395"/>
              <a:ext cx="1139009" cy="1399627"/>
            </a:xfrm>
            <a:custGeom>
              <a:avLst/>
              <a:gdLst/>
              <a:ahLst/>
              <a:cxnLst/>
              <a:rect l="l" t="t" r="r" b="b"/>
              <a:pathLst>
                <a:path w="85319" h="104841" extrusionOk="0">
                  <a:moveTo>
                    <a:pt x="37240" y="1"/>
                  </a:moveTo>
                  <a:lnTo>
                    <a:pt x="36790" y="33"/>
                  </a:lnTo>
                  <a:lnTo>
                    <a:pt x="36308" y="97"/>
                  </a:lnTo>
                  <a:lnTo>
                    <a:pt x="35825" y="162"/>
                  </a:lnTo>
                  <a:lnTo>
                    <a:pt x="35375" y="290"/>
                  </a:lnTo>
                  <a:lnTo>
                    <a:pt x="34925" y="387"/>
                  </a:lnTo>
                  <a:lnTo>
                    <a:pt x="34475" y="547"/>
                  </a:lnTo>
                  <a:lnTo>
                    <a:pt x="34057" y="708"/>
                  </a:lnTo>
                  <a:lnTo>
                    <a:pt x="33606" y="869"/>
                  </a:lnTo>
                  <a:lnTo>
                    <a:pt x="33188" y="1094"/>
                  </a:lnTo>
                  <a:lnTo>
                    <a:pt x="32802" y="1287"/>
                  </a:lnTo>
                  <a:lnTo>
                    <a:pt x="32384" y="1544"/>
                  </a:lnTo>
                  <a:lnTo>
                    <a:pt x="31999" y="1802"/>
                  </a:lnTo>
                  <a:lnTo>
                    <a:pt x="31645" y="2059"/>
                  </a:lnTo>
                  <a:lnTo>
                    <a:pt x="31291" y="2381"/>
                  </a:lnTo>
                  <a:lnTo>
                    <a:pt x="30937" y="2670"/>
                  </a:lnTo>
                  <a:lnTo>
                    <a:pt x="30616" y="3024"/>
                  </a:lnTo>
                  <a:lnTo>
                    <a:pt x="30326" y="3345"/>
                  </a:lnTo>
                  <a:lnTo>
                    <a:pt x="30037" y="3731"/>
                  </a:lnTo>
                  <a:lnTo>
                    <a:pt x="29747" y="4117"/>
                  </a:lnTo>
                  <a:lnTo>
                    <a:pt x="29522" y="4503"/>
                  </a:lnTo>
                  <a:lnTo>
                    <a:pt x="29265" y="4921"/>
                  </a:lnTo>
                  <a:lnTo>
                    <a:pt x="29072" y="5339"/>
                  </a:lnTo>
                  <a:lnTo>
                    <a:pt x="28879" y="5789"/>
                  </a:lnTo>
                  <a:lnTo>
                    <a:pt x="611" y="77151"/>
                  </a:lnTo>
                  <a:lnTo>
                    <a:pt x="450" y="77601"/>
                  </a:lnTo>
                  <a:lnTo>
                    <a:pt x="322" y="78051"/>
                  </a:lnTo>
                  <a:lnTo>
                    <a:pt x="193" y="78502"/>
                  </a:lnTo>
                  <a:lnTo>
                    <a:pt x="96" y="78984"/>
                  </a:lnTo>
                  <a:lnTo>
                    <a:pt x="32" y="79434"/>
                  </a:lnTo>
                  <a:lnTo>
                    <a:pt x="0" y="79884"/>
                  </a:lnTo>
                  <a:lnTo>
                    <a:pt x="0" y="80367"/>
                  </a:lnTo>
                  <a:lnTo>
                    <a:pt x="0" y="80817"/>
                  </a:lnTo>
                  <a:lnTo>
                    <a:pt x="32" y="81267"/>
                  </a:lnTo>
                  <a:lnTo>
                    <a:pt x="96" y="81718"/>
                  </a:lnTo>
                  <a:lnTo>
                    <a:pt x="161" y="82168"/>
                  </a:lnTo>
                  <a:lnTo>
                    <a:pt x="289" y="82618"/>
                  </a:lnTo>
                  <a:lnTo>
                    <a:pt x="386" y="83068"/>
                  </a:lnTo>
                  <a:lnTo>
                    <a:pt x="547" y="83518"/>
                  </a:lnTo>
                  <a:lnTo>
                    <a:pt x="708" y="83937"/>
                  </a:lnTo>
                  <a:lnTo>
                    <a:pt x="900" y="84355"/>
                  </a:lnTo>
                  <a:lnTo>
                    <a:pt x="1126" y="84773"/>
                  </a:lnTo>
                  <a:lnTo>
                    <a:pt x="1351" y="85191"/>
                  </a:lnTo>
                  <a:lnTo>
                    <a:pt x="1576" y="85577"/>
                  </a:lnTo>
                  <a:lnTo>
                    <a:pt x="1865" y="85963"/>
                  </a:lnTo>
                  <a:lnTo>
                    <a:pt x="2155" y="86349"/>
                  </a:lnTo>
                  <a:lnTo>
                    <a:pt x="2444" y="86702"/>
                  </a:lnTo>
                  <a:lnTo>
                    <a:pt x="2766" y="87056"/>
                  </a:lnTo>
                  <a:lnTo>
                    <a:pt x="3119" y="87378"/>
                  </a:lnTo>
                  <a:lnTo>
                    <a:pt x="3473" y="87699"/>
                  </a:lnTo>
                  <a:lnTo>
                    <a:pt x="3859" y="88021"/>
                  </a:lnTo>
                  <a:lnTo>
                    <a:pt x="4245" y="88310"/>
                  </a:lnTo>
                  <a:lnTo>
                    <a:pt x="4663" y="88567"/>
                  </a:lnTo>
                  <a:lnTo>
                    <a:pt x="5081" y="88825"/>
                  </a:lnTo>
                  <a:lnTo>
                    <a:pt x="5531" y="89082"/>
                  </a:lnTo>
                  <a:lnTo>
                    <a:pt x="5982" y="89307"/>
                  </a:lnTo>
                  <a:lnTo>
                    <a:pt x="6464" y="89500"/>
                  </a:lnTo>
                  <a:lnTo>
                    <a:pt x="43672" y="104100"/>
                  </a:lnTo>
                  <a:lnTo>
                    <a:pt x="44155" y="104261"/>
                  </a:lnTo>
                  <a:lnTo>
                    <a:pt x="44637" y="104422"/>
                  </a:lnTo>
                  <a:lnTo>
                    <a:pt x="45119" y="104551"/>
                  </a:lnTo>
                  <a:lnTo>
                    <a:pt x="45634" y="104647"/>
                  </a:lnTo>
                  <a:lnTo>
                    <a:pt x="46116" y="104744"/>
                  </a:lnTo>
                  <a:lnTo>
                    <a:pt x="46599" y="104776"/>
                  </a:lnTo>
                  <a:lnTo>
                    <a:pt x="47081" y="104808"/>
                  </a:lnTo>
                  <a:lnTo>
                    <a:pt x="47564" y="104840"/>
                  </a:lnTo>
                  <a:lnTo>
                    <a:pt x="48046" y="104808"/>
                  </a:lnTo>
                  <a:lnTo>
                    <a:pt x="48528" y="104776"/>
                  </a:lnTo>
                  <a:lnTo>
                    <a:pt x="49011" y="104711"/>
                  </a:lnTo>
                  <a:lnTo>
                    <a:pt x="49461" y="104647"/>
                  </a:lnTo>
                  <a:lnTo>
                    <a:pt x="49911" y="104551"/>
                  </a:lnTo>
                  <a:lnTo>
                    <a:pt x="50394" y="104422"/>
                  </a:lnTo>
                  <a:lnTo>
                    <a:pt x="50812" y="104293"/>
                  </a:lnTo>
                  <a:lnTo>
                    <a:pt x="51262" y="104133"/>
                  </a:lnTo>
                  <a:lnTo>
                    <a:pt x="51680" y="103940"/>
                  </a:lnTo>
                  <a:lnTo>
                    <a:pt x="52098" y="103747"/>
                  </a:lnTo>
                  <a:lnTo>
                    <a:pt x="52516" y="103522"/>
                  </a:lnTo>
                  <a:lnTo>
                    <a:pt x="52902" y="103264"/>
                  </a:lnTo>
                  <a:lnTo>
                    <a:pt x="53288" y="103007"/>
                  </a:lnTo>
                  <a:lnTo>
                    <a:pt x="53674" y="102750"/>
                  </a:lnTo>
                  <a:lnTo>
                    <a:pt x="54028" y="102460"/>
                  </a:lnTo>
                  <a:lnTo>
                    <a:pt x="54349" y="102139"/>
                  </a:lnTo>
                  <a:lnTo>
                    <a:pt x="54671" y="101817"/>
                  </a:lnTo>
                  <a:lnTo>
                    <a:pt x="54992" y="101463"/>
                  </a:lnTo>
                  <a:lnTo>
                    <a:pt x="55282" y="101110"/>
                  </a:lnTo>
                  <a:lnTo>
                    <a:pt x="55539" y="100724"/>
                  </a:lnTo>
                  <a:lnTo>
                    <a:pt x="55796" y="100306"/>
                  </a:lnTo>
                  <a:lnTo>
                    <a:pt x="56021" y="99920"/>
                  </a:lnTo>
                  <a:lnTo>
                    <a:pt x="56247" y="99470"/>
                  </a:lnTo>
                  <a:lnTo>
                    <a:pt x="56440" y="99051"/>
                  </a:lnTo>
                  <a:lnTo>
                    <a:pt x="84675" y="27690"/>
                  </a:lnTo>
                  <a:lnTo>
                    <a:pt x="84868" y="27240"/>
                  </a:lnTo>
                  <a:lnTo>
                    <a:pt x="84997" y="26757"/>
                  </a:lnTo>
                  <a:lnTo>
                    <a:pt x="85094" y="26307"/>
                  </a:lnTo>
                  <a:lnTo>
                    <a:pt x="85190" y="25857"/>
                  </a:lnTo>
                  <a:lnTo>
                    <a:pt x="85254" y="25374"/>
                  </a:lnTo>
                  <a:lnTo>
                    <a:pt x="85286" y="24924"/>
                  </a:lnTo>
                  <a:lnTo>
                    <a:pt x="85319" y="24474"/>
                  </a:lnTo>
                  <a:lnTo>
                    <a:pt x="85286" y="23992"/>
                  </a:lnTo>
                  <a:lnTo>
                    <a:pt x="85254" y="23541"/>
                  </a:lnTo>
                  <a:lnTo>
                    <a:pt x="85222" y="23091"/>
                  </a:lnTo>
                  <a:lnTo>
                    <a:pt x="85126" y="22641"/>
                  </a:lnTo>
                  <a:lnTo>
                    <a:pt x="85029" y="22191"/>
                  </a:lnTo>
                  <a:lnTo>
                    <a:pt x="84901" y="21740"/>
                  </a:lnTo>
                  <a:lnTo>
                    <a:pt x="84772" y="21322"/>
                  </a:lnTo>
                  <a:lnTo>
                    <a:pt x="84579" y="20872"/>
                  </a:lnTo>
                  <a:lnTo>
                    <a:pt x="84386" y="20454"/>
                  </a:lnTo>
                  <a:lnTo>
                    <a:pt x="84193" y="20036"/>
                  </a:lnTo>
                  <a:lnTo>
                    <a:pt x="83968" y="19618"/>
                  </a:lnTo>
                  <a:lnTo>
                    <a:pt x="83711" y="19232"/>
                  </a:lnTo>
                  <a:lnTo>
                    <a:pt x="83453" y="18846"/>
                  </a:lnTo>
                  <a:lnTo>
                    <a:pt x="83164" y="18492"/>
                  </a:lnTo>
                  <a:lnTo>
                    <a:pt x="82842" y="18106"/>
                  </a:lnTo>
                  <a:lnTo>
                    <a:pt x="82521" y="17753"/>
                  </a:lnTo>
                  <a:lnTo>
                    <a:pt x="82199" y="17431"/>
                  </a:lnTo>
                  <a:lnTo>
                    <a:pt x="81813" y="17110"/>
                  </a:lnTo>
                  <a:lnTo>
                    <a:pt x="81460" y="16788"/>
                  </a:lnTo>
                  <a:lnTo>
                    <a:pt x="81041" y="16499"/>
                  </a:lnTo>
                  <a:lnTo>
                    <a:pt x="80623" y="16241"/>
                  </a:lnTo>
                  <a:lnTo>
                    <a:pt x="80205" y="15984"/>
                  </a:lnTo>
                  <a:lnTo>
                    <a:pt x="79755" y="15727"/>
                  </a:lnTo>
                  <a:lnTo>
                    <a:pt x="79305" y="15534"/>
                  </a:lnTo>
                  <a:lnTo>
                    <a:pt x="78822" y="15309"/>
                  </a:lnTo>
                  <a:lnTo>
                    <a:pt x="41614" y="740"/>
                  </a:lnTo>
                  <a:lnTo>
                    <a:pt x="41132" y="547"/>
                  </a:lnTo>
                  <a:lnTo>
                    <a:pt x="40649" y="387"/>
                  </a:lnTo>
                  <a:lnTo>
                    <a:pt x="40167" y="258"/>
                  </a:lnTo>
                  <a:lnTo>
                    <a:pt x="39685" y="162"/>
                  </a:lnTo>
                  <a:lnTo>
                    <a:pt x="39202" y="97"/>
                  </a:lnTo>
                  <a:lnTo>
                    <a:pt x="38720" y="33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07;p49">
              <a:extLst>
                <a:ext uri="{FF2B5EF4-FFF2-40B4-BE49-F238E27FC236}">
                  <a16:creationId xmlns:a16="http://schemas.microsoft.com/office/drawing/2014/main" id="{51441694-B389-6CCB-92BC-0ECC5255A84E}"/>
                </a:ext>
              </a:extLst>
            </p:cNvPr>
            <p:cNvSpPr/>
            <p:nvPr/>
          </p:nvSpPr>
          <p:spPr>
            <a:xfrm>
              <a:off x="552503" y="1563705"/>
              <a:ext cx="616089" cy="1242485"/>
            </a:xfrm>
            <a:custGeom>
              <a:avLst/>
              <a:gdLst/>
              <a:ahLst/>
              <a:cxnLst/>
              <a:rect l="l" t="t" r="r" b="b"/>
              <a:pathLst>
                <a:path w="46149" h="93070" extrusionOk="0">
                  <a:moveTo>
                    <a:pt x="35150" y="1"/>
                  </a:moveTo>
                  <a:lnTo>
                    <a:pt x="0" y="88760"/>
                  </a:lnTo>
                  <a:lnTo>
                    <a:pt x="10999" y="93070"/>
                  </a:lnTo>
                  <a:lnTo>
                    <a:pt x="46149" y="4310"/>
                  </a:lnTo>
                  <a:lnTo>
                    <a:pt x="351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8;p49">
              <a:extLst>
                <a:ext uri="{FF2B5EF4-FFF2-40B4-BE49-F238E27FC236}">
                  <a16:creationId xmlns:a16="http://schemas.microsoft.com/office/drawing/2014/main" id="{4AA78334-E048-B8F1-DBB7-F3C732FAA3E9}"/>
                </a:ext>
              </a:extLst>
            </p:cNvPr>
            <p:cNvSpPr/>
            <p:nvPr/>
          </p:nvSpPr>
          <p:spPr>
            <a:xfrm>
              <a:off x="821692" y="1805420"/>
              <a:ext cx="425478" cy="895585"/>
            </a:xfrm>
            <a:custGeom>
              <a:avLst/>
              <a:gdLst/>
              <a:ahLst/>
              <a:cxnLst/>
              <a:rect l="l" t="t" r="r" b="b"/>
              <a:pathLst>
                <a:path w="31871" h="67085" extrusionOk="0">
                  <a:moveTo>
                    <a:pt x="25599" y="0"/>
                  </a:moveTo>
                  <a:lnTo>
                    <a:pt x="0" y="64608"/>
                  </a:lnTo>
                  <a:lnTo>
                    <a:pt x="6271" y="67085"/>
                  </a:lnTo>
                  <a:lnTo>
                    <a:pt x="31870" y="2445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09;p49">
              <a:extLst>
                <a:ext uri="{FF2B5EF4-FFF2-40B4-BE49-F238E27FC236}">
                  <a16:creationId xmlns:a16="http://schemas.microsoft.com/office/drawing/2014/main" id="{61E2C56B-A0B4-898F-D29E-351D81726C88}"/>
                </a:ext>
              </a:extLst>
            </p:cNvPr>
            <p:cNvSpPr/>
            <p:nvPr/>
          </p:nvSpPr>
          <p:spPr>
            <a:xfrm>
              <a:off x="1100320" y="1391984"/>
              <a:ext cx="1351541" cy="1691979"/>
            </a:xfrm>
            <a:custGeom>
              <a:avLst/>
              <a:gdLst/>
              <a:ahLst/>
              <a:cxnLst/>
              <a:rect l="l" t="t" r="r" b="b"/>
              <a:pathLst>
                <a:path w="101239" h="126740" extrusionOk="0">
                  <a:moveTo>
                    <a:pt x="53514" y="0"/>
                  </a:moveTo>
                  <a:lnTo>
                    <a:pt x="1" y="101913"/>
                  </a:lnTo>
                  <a:lnTo>
                    <a:pt x="47757" y="126740"/>
                  </a:lnTo>
                  <a:lnTo>
                    <a:pt x="101238" y="24827"/>
                  </a:lnTo>
                  <a:lnTo>
                    <a:pt x="53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0;p49">
              <a:extLst>
                <a:ext uri="{FF2B5EF4-FFF2-40B4-BE49-F238E27FC236}">
                  <a16:creationId xmlns:a16="http://schemas.microsoft.com/office/drawing/2014/main" id="{CA8DF6BB-E5BE-35A2-4D9A-D78E62F5CD5B}"/>
                </a:ext>
              </a:extLst>
            </p:cNvPr>
            <p:cNvSpPr/>
            <p:nvPr/>
          </p:nvSpPr>
          <p:spPr>
            <a:xfrm>
              <a:off x="1263897" y="1550822"/>
              <a:ext cx="1024386" cy="1375157"/>
            </a:xfrm>
            <a:custGeom>
              <a:avLst/>
              <a:gdLst/>
              <a:ahLst/>
              <a:cxnLst/>
              <a:rect l="l" t="t" r="r" b="b"/>
              <a:pathLst>
                <a:path w="76733" h="103008" extrusionOk="0">
                  <a:moveTo>
                    <a:pt x="52806" y="1"/>
                  </a:moveTo>
                  <a:lnTo>
                    <a:pt x="52549" y="419"/>
                  </a:lnTo>
                  <a:lnTo>
                    <a:pt x="52291" y="869"/>
                  </a:lnTo>
                  <a:lnTo>
                    <a:pt x="52002" y="1255"/>
                  </a:lnTo>
                  <a:lnTo>
                    <a:pt x="51712" y="1673"/>
                  </a:lnTo>
                  <a:lnTo>
                    <a:pt x="51391" y="2027"/>
                  </a:lnTo>
                  <a:lnTo>
                    <a:pt x="51037" y="2381"/>
                  </a:lnTo>
                  <a:lnTo>
                    <a:pt x="50683" y="2734"/>
                  </a:lnTo>
                  <a:lnTo>
                    <a:pt x="50330" y="3024"/>
                  </a:lnTo>
                  <a:lnTo>
                    <a:pt x="49944" y="3346"/>
                  </a:lnTo>
                  <a:lnTo>
                    <a:pt x="49558" y="3603"/>
                  </a:lnTo>
                  <a:lnTo>
                    <a:pt x="49172" y="3860"/>
                  </a:lnTo>
                  <a:lnTo>
                    <a:pt x="48754" y="4117"/>
                  </a:lnTo>
                  <a:lnTo>
                    <a:pt x="48336" y="4310"/>
                  </a:lnTo>
                  <a:lnTo>
                    <a:pt x="47886" y="4503"/>
                  </a:lnTo>
                  <a:lnTo>
                    <a:pt x="47435" y="4696"/>
                  </a:lnTo>
                  <a:lnTo>
                    <a:pt x="46985" y="4857"/>
                  </a:lnTo>
                  <a:lnTo>
                    <a:pt x="46535" y="4986"/>
                  </a:lnTo>
                  <a:lnTo>
                    <a:pt x="46085" y="5082"/>
                  </a:lnTo>
                  <a:lnTo>
                    <a:pt x="45602" y="5179"/>
                  </a:lnTo>
                  <a:lnTo>
                    <a:pt x="45152" y="5243"/>
                  </a:lnTo>
                  <a:lnTo>
                    <a:pt x="44670" y="5275"/>
                  </a:lnTo>
                  <a:lnTo>
                    <a:pt x="44187" y="5307"/>
                  </a:lnTo>
                  <a:lnTo>
                    <a:pt x="43705" y="5307"/>
                  </a:lnTo>
                  <a:lnTo>
                    <a:pt x="43222" y="5275"/>
                  </a:lnTo>
                  <a:lnTo>
                    <a:pt x="42740" y="5243"/>
                  </a:lnTo>
                  <a:lnTo>
                    <a:pt x="42258" y="5179"/>
                  </a:lnTo>
                  <a:lnTo>
                    <a:pt x="41775" y="5082"/>
                  </a:lnTo>
                  <a:lnTo>
                    <a:pt x="41325" y="4953"/>
                  </a:lnTo>
                  <a:lnTo>
                    <a:pt x="40843" y="4793"/>
                  </a:lnTo>
                  <a:lnTo>
                    <a:pt x="40360" y="4632"/>
                  </a:lnTo>
                  <a:lnTo>
                    <a:pt x="39910" y="4439"/>
                  </a:lnTo>
                  <a:lnTo>
                    <a:pt x="39428" y="4214"/>
                  </a:lnTo>
                  <a:lnTo>
                    <a:pt x="31999" y="18396"/>
                  </a:lnTo>
                  <a:lnTo>
                    <a:pt x="7461" y="65156"/>
                  </a:lnTo>
                  <a:lnTo>
                    <a:pt x="0" y="79306"/>
                  </a:lnTo>
                  <a:lnTo>
                    <a:pt x="451" y="79563"/>
                  </a:lnTo>
                  <a:lnTo>
                    <a:pt x="869" y="79852"/>
                  </a:lnTo>
                  <a:lnTo>
                    <a:pt x="1287" y="80142"/>
                  </a:lnTo>
                  <a:lnTo>
                    <a:pt x="1673" y="80431"/>
                  </a:lnTo>
                  <a:lnTo>
                    <a:pt x="2026" y="80753"/>
                  </a:lnTo>
                  <a:lnTo>
                    <a:pt x="2380" y="81075"/>
                  </a:lnTo>
                  <a:lnTo>
                    <a:pt x="2734" y="81428"/>
                  </a:lnTo>
                  <a:lnTo>
                    <a:pt x="3055" y="81814"/>
                  </a:lnTo>
                  <a:lnTo>
                    <a:pt x="3345" y="82200"/>
                  </a:lnTo>
                  <a:lnTo>
                    <a:pt x="3602" y="82586"/>
                  </a:lnTo>
                  <a:lnTo>
                    <a:pt x="3859" y="82972"/>
                  </a:lnTo>
                  <a:lnTo>
                    <a:pt x="4085" y="83390"/>
                  </a:lnTo>
                  <a:lnTo>
                    <a:pt x="4310" y="83808"/>
                  </a:lnTo>
                  <a:lnTo>
                    <a:pt x="4503" y="84258"/>
                  </a:lnTo>
                  <a:lnTo>
                    <a:pt x="4663" y="84676"/>
                  </a:lnTo>
                  <a:lnTo>
                    <a:pt x="4824" y="85127"/>
                  </a:lnTo>
                  <a:lnTo>
                    <a:pt x="4953" y="85609"/>
                  </a:lnTo>
                  <a:lnTo>
                    <a:pt x="5081" y="86059"/>
                  </a:lnTo>
                  <a:lnTo>
                    <a:pt x="5146" y="86509"/>
                  </a:lnTo>
                  <a:lnTo>
                    <a:pt x="5210" y="86992"/>
                  </a:lnTo>
                  <a:lnTo>
                    <a:pt x="5242" y="87474"/>
                  </a:lnTo>
                  <a:lnTo>
                    <a:pt x="5274" y="87957"/>
                  </a:lnTo>
                  <a:lnTo>
                    <a:pt x="5274" y="88407"/>
                  </a:lnTo>
                  <a:lnTo>
                    <a:pt x="5242" y="88889"/>
                  </a:lnTo>
                  <a:lnTo>
                    <a:pt x="5178" y="89372"/>
                  </a:lnTo>
                  <a:lnTo>
                    <a:pt x="5114" y="89854"/>
                  </a:lnTo>
                  <a:lnTo>
                    <a:pt x="5017" y="90336"/>
                  </a:lnTo>
                  <a:lnTo>
                    <a:pt x="4889" y="90819"/>
                  </a:lnTo>
                  <a:lnTo>
                    <a:pt x="4728" y="91269"/>
                  </a:lnTo>
                  <a:lnTo>
                    <a:pt x="4567" y="91751"/>
                  </a:lnTo>
                  <a:lnTo>
                    <a:pt x="4374" y="92202"/>
                  </a:lnTo>
                  <a:lnTo>
                    <a:pt x="4149" y="92652"/>
                  </a:lnTo>
                  <a:lnTo>
                    <a:pt x="24023" y="103007"/>
                  </a:lnTo>
                  <a:lnTo>
                    <a:pt x="24248" y="102557"/>
                  </a:lnTo>
                  <a:lnTo>
                    <a:pt x="24538" y="102139"/>
                  </a:lnTo>
                  <a:lnTo>
                    <a:pt x="24795" y="101721"/>
                  </a:lnTo>
                  <a:lnTo>
                    <a:pt x="25117" y="101335"/>
                  </a:lnTo>
                  <a:lnTo>
                    <a:pt x="25438" y="100949"/>
                  </a:lnTo>
                  <a:lnTo>
                    <a:pt x="25760" y="100595"/>
                  </a:lnTo>
                  <a:lnTo>
                    <a:pt x="26114" y="100274"/>
                  </a:lnTo>
                  <a:lnTo>
                    <a:pt x="26467" y="99952"/>
                  </a:lnTo>
                  <a:lnTo>
                    <a:pt x="26853" y="99663"/>
                  </a:lnTo>
                  <a:lnTo>
                    <a:pt x="27239" y="99405"/>
                  </a:lnTo>
                  <a:lnTo>
                    <a:pt x="27625" y="99148"/>
                  </a:lnTo>
                  <a:lnTo>
                    <a:pt x="28043" y="98891"/>
                  </a:lnTo>
                  <a:lnTo>
                    <a:pt x="28461" y="98666"/>
                  </a:lnTo>
                  <a:lnTo>
                    <a:pt x="28912" y="98473"/>
                  </a:lnTo>
                  <a:lnTo>
                    <a:pt x="29330" y="98312"/>
                  </a:lnTo>
                  <a:lnTo>
                    <a:pt x="29780" y="98151"/>
                  </a:lnTo>
                  <a:lnTo>
                    <a:pt x="30230" y="98022"/>
                  </a:lnTo>
                  <a:lnTo>
                    <a:pt x="30680" y="97894"/>
                  </a:lnTo>
                  <a:lnTo>
                    <a:pt x="31163" y="97830"/>
                  </a:lnTo>
                  <a:lnTo>
                    <a:pt x="31613" y="97733"/>
                  </a:lnTo>
                  <a:lnTo>
                    <a:pt x="32095" y="97701"/>
                  </a:lnTo>
                  <a:lnTo>
                    <a:pt x="32578" y="97669"/>
                  </a:lnTo>
                  <a:lnTo>
                    <a:pt x="33060" y="97669"/>
                  </a:lnTo>
                  <a:lnTo>
                    <a:pt x="33542" y="97701"/>
                  </a:lnTo>
                  <a:lnTo>
                    <a:pt x="33993" y="97733"/>
                  </a:lnTo>
                  <a:lnTo>
                    <a:pt x="34475" y="97797"/>
                  </a:lnTo>
                  <a:lnTo>
                    <a:pt x="34957" y="97894"/>
                  </a:lnTo>
                  <a:lnTo>
                    <a:pt x="35440" y="98022"/>
                  </a:lnTo>
                  <a:lnTo>
                    <a:pt x="35922" y="98151"/>
                  </a:lnTo>
                  <a:lnTo>
                    <a:pt x="36372" y="98312"/>
                  </a:lnTo>
                  <a:lnTo>
                    <a:pt x="36823" y="98505"/>
                  </a:lnTo>
                  <a:lnTo>
                    <a:pt x="37305" y="98730"/>
                  </a:lnTo>
                  <a:lnTo>
                    <a:pt x="44734" y="84548"/>
                  </a:lnTo>
                  <a:lnTo>
                    <a:pt x="69304" y="37788"/>
                  </a:lnTo>
                  <a:lnTo>
                    <a:pt x="76732" y="23606"/>
                  </a:lnTo>
                  <a:lnTo>
                    <a:pt x="76314" y="23381"/>
                  </a:lnTo>
                  <a:lnTo>
                    <a:pt x="75864" y="23091"/>
                  </a:lnTo>
                  <a:lnTo>
                    <a:pt x="75478" y="22802"/>
                  </a:lnTo>
                  <a:lnTo>
                    <a:pt x="75092" y="22512"/>
                  </a:lnTo>
                  <a:lnTo>
                    <a:pt x="74739" y="22191"/>
                  </a:lnTo>
                  <a:lnTo>
                    <a:pt x="74385" y="21837"/>
                  </a:lnTo>
                  <a:lnTo>
                    <a:pt x="74063" y="21483"/>
                  </a:lnTo>
                  <a:lnTo>
                    <a:pt x="73742" y="21130"/>
                  </a:lnTo>
                  <a:lnTo>
                    <a:pt x="73452" y="20744"/>
                  </a:lnTo>
                  <a:lnTo>
                    <a:pt x="73163" y="20358"/>
                  </a:lnTo>
                  <a:lnTo>
                    <a:pt x="72938" y="19972"/>
                  </a:lnTo>
                  <a:lnTo>
                    <a:pt x="72680" y="19554"/>
                  </a:lnTo>
                  <a:lnTo>
                    <a:pt x="72487" y="19136"/>
                  </a:lnTo>
                  <a:lnTo>
                    <a:pt x="72294" y="18685"/>
                  </a:lnTo>
                  <a:lnTo>
                    <a:pt x="72134" y="18267"/>
                  </a:lnTo>
                  <a:lnTo>
                    <a:pt x="71973" y="17817"/>
                  </a:lnTo>
                  <a:lnTo>
                    <a:pt x="71844" y="17367"/>
                  </a:lnTo>
                  <a:lnTo>
                    <a:pt x="71748" y="16885"/>
                  </a:lnTo>
                  <a:lnTo>
                    <a:pt x="71651" y="16434"/>
                  </a:lnTo>
                  <a:lnTo>
                    <a:pt x="71587" y="15952"/>
                  </a:lnTo>
                  <a:lnTo>
                    <a:pt x="71555" y="15502"/>
                  </a:lnTo>
                  <a:lnTo>
                    <a:pt x="71555" y="15019"/>
                  </a:lnTo>
                  <a:lnTo>
                    <a:pt x="71555" y="14537"/>
                  </a:lnTo>
                  <a:lnTo>
                    <a:pt x="71587" y="14055"/>
                  </a:lnTo>
                  <a:lnTo>
                    <a:pt x="71619" y="13604"/>
                  </a:lnTo>
                  <a:lnTo>
                    <a:pt x="71716" y="13122"/>
                  </a:lnTo>
                  <a:lnTo>
                    <a:pt x="71812" y="12640"/>
                  </a:lnTo>
                  <a:lnTo>
                    <a:pt x="71941" y="12157"/>
                  </a:lnTo>
                  <a:lnTo>
                    <a:pt x="72069" y="11707"/>
                  </a:lnTo>
                  <a:lnTo>
                    <a:pt x="72262" y="11225"/>
                  </a:lnTo>
                  <a:lnTo>
                    <a:pt x="72455" y="10774"/>
                  </a:lnTo>
                  <a:lnTo>
                    <a:pt x="72680" y="10324"/>
                  </a:lnTo>
                  <a:lnTo>
                    <a:pt x="52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1;p49">
              <a:extLst>
                <a:ext uri="{FF2B5EF4-FFF2-40B4-BE49-F238E27FC236}">
                  <a16:creationId xmlns:a16="http://schemas.microsoft.com/office/drawing/2014/main" id="{EB115A5B-2504-99B2-3F1A-E15DBE3BA42A}"/>
                </a:ext>
              </a:extLst>
            </p:cNvPr>
            <p:cNvSpPr/>
            <p:nvPr/>
          </p:nvSpPr>
          <p:spPr>
            <a:xfrm>
              <a:off x="1519777" y="2005910"/>
              <a:ext cx="496740" cy="494604"/>
            </a:xfrm>
            <a:custGeom>
              <a:avLst/>
              <a:gdLst/>
              <a:ahLst/>
              <a:cxnLst/>
              <a:rect l="l" t="t" r="r" b="b"/>
              <a:pathLst>
                <a:path w="37209" h="37049" extrusionOk="0">
                  <a:moveTo>
                    <a:pt x="18331" y="1"/>
                  </a:moveTo>
                  <a:lnTo>
                    <a:pt x="17431" y="33"/>
                  </a:lnTo>
                  <a:lnTo>
                    <a:pt x="16530" y="129"/>
                  </a:lnTo>
                  <a:lnTo>
                    <a:pt x="15630" y="258"/>
                  </a:lnTo>
                  <a:lnTo>
                    <a:pt x="14761" y="419"/>
                  </a:lnTo>
                  <a:lnTo>
                    <a:pt x="13893" y="612"/>
                  </a:lnTo>
                  <a:lnTo>
                    <a:pt x="13025" y="869"/>
                  </a:lnTo>
                  <a:lnTo>
                    <a:pt x="12189" y="1159"/>
                  </a:lnTo>
                  <a:lnTo>
                    <a:pt x="11352" y="1480"/>
                  </a:lnTo>
                  <a:lnTo>
                    <a:pt x="10549" y="1834"/>
                  </a:lnTo>
                  <a:lnTo>
                    <a:pt x="9745" y="2252"/>
                  </a:lnTo>
                  <a:lnTo>
                    <a:pt x="8973" y="2670"/>
                  </a:lnTo>
                  <a:lnTo>
                    <a:pt x="8201" y="3152"/>
                  </a:lnTo>
                  <a:lnTo>
                    <a:pt x="7461" y="3667"/>
                  </a:lnTo>
                  <a:lnTo>
                    <a:pt x="6754" y="4246"/>
                  </a:lnTo>
                  <a:lnTo>
                    <a:pt x="6078" y="4825"/>
                  </a:lnTo>
                  <a:lnTo>
                    <a:pt x="5403" y="5468"/>
                  </a:lnTo>
                  <a:lnTo>
                    <a:pt x="4792" y="6111"/>
                  </a:lnTo>
                  <a:lnTo>
                    <a:pt x="4181" y="6819"/>
                  </a:lnTo>
                  <a:lnTo>
                    <a:pt x="3602" y="7558"/>
                  </a:lnTo>
                  <a:lnTo>
                    <a:pt x="3088" y="8330"/>
                  </a:lnTo>
                  <a:lnTo>
                    <a:pt x="2573" y="9134"/>
                  </a:lnTo>
                  <a:lnTo>
                    <a:pt x="2123" y="9938"/>
                  </a:lnTo>
                  <a:lnTo>
                    <a:pt x="1673" y="10806"/>
                  </a:lnTo>
                  <a:lnTo>
                    <a:pt x="1319" y="11675"/>
                  </a:lnTo>
                  <a:lnTo>
                    <a:pt x="997" y="12543"/>
                  </a:lnTo>
                  <a:lnTo>
                    <a:pt x="708" y="13443"/>
                  </a:lnTo>
                  <a:lnTo>
                    <a:pt x="483" y="14312"/>
                  </a:lnTo>
                  <a:lnTo>
                    <a:pt x="290" y="15212"/>
                  </a:lnTo>
                  <a:lnTo>
                    <a:pt x="129" y="16113"/>
                  </a:lnTo>
                  <a:lnTo>
                    <a:pt x="32" y="17013"/>
                  </a:lnTo>
                  <a:lnTo>
                    <a:pt x="0" y="17914"/>
                  </a:lnTo>
                  <a:lnTo>
                    <a:pt x="0" y="18814"/>
                  </a:lnTo>
                  <a:lnTo>
                    <a:pt x="32" y="19714"/>
                  </a:lnTo>
                  <a:lnTo>
                    <a:pt x="97" y="20583"/>
                  </a:lnTo>
                  <a:lnTo>
                    <a:pt x="225" y="21483"/>
                  </a:lnTo>
                  <a:lnTo>
                    <a:pt x="386" y="22352"/>
                  </a:lnTo>
                  <a:lnTo>
                    <a:pt x="611" y="23220"/>
                  </a:lnTo>
                  <a:lnTo>
                    <a:pt x="836" y="24056"/>
                  </a:lnTo>
                  <a:lnTo>
                    <a:pt x="1126" y="24924"/>
                  </a:lnTo>
                  <a:lnTo>
                    <a:pt x="1447" y="25728"/>
                  </a:lnTo>
                  <a:lnTo>
                    <a:pt x="1833" y="26564"/>
                  </a:lnTo>
                  <a:lnTo>
                    <a:pt x="2219" y="27336"/>
                  </a:lnTo>
                  <a:lnTo>
                    <a:pt x="2669" y="28108"/>
                  </a:lnTo>
                  <a:lnTo>
                    <a:pt x="3152" y="28880"/>
                  </a:lnTo>
                  <a:lnTo>
                    <a:pt x="3666" y="29620"/>
                  </a:lnTo>
                  <a:lnTo>
                    <a:pt x="4245" y="30327"/>
                  </a:lnTo>
                  <a:lnTo>
                    <a:pt x="4824" y="31002"/>
                  </a:lnTo>
                  <a:lnTo>
                    <a:pt x="5467" y="31646"/>
                  </a:lnTo>
                  <a:lnTo>
                    <a:pt x="6143" y="32289"/>
                  </a:lnTo>
                  <a:lnTo>
                    <a:pt x="6818" y="32868"/>
                  </a:lnTo>
                  <a:lnTo>
                    <a:pt x="7558" y="33446"/>
                  </a:lnTo>
                  <a:lnTo>
                    <a:pt x="8330" y="33993"/>
                  </a:lnTo>
                  <a:lnTo>
                    <a:pt x="9134" y="34476"/>
                  </a:lnTo>
                  <a:lnTo>
                    <a:pt x="9970" y="34958"/>
                  </a:lnTo>
                  <a:lnTo>
                    <a:pt x="10838" y="35376"/>
                  </a:lnTo>
                  <a:lnTo>
                    <a:pt x="11706" y="35730"/>
                  </a:lnTo>
                  <a:lnTo>
                    <a:pt x="12607" y="36051"/>
                  </a:lnTo>
                  <a:lnTo>
                    <a:pt x="13475" y="36341"/>
                  </a:lnTo>
                  <a:lnTo>
                    <a:pt x="14375" y="36566"/>
                  </a:lnTo>
                  <a:lnTo>
                    <a:pt x="15276" y="36759"/>
                  </a:lnTo>
                  <a:lnTo>
                    <a:pt x="16176" y="36888"/>
                  </a:lnTo>
                  <a:lnTo>
                    <a:pt x="17077" y="36984"/>
                  </a:lnTo>
                  <a:lnTo>
                    <a:pt x="17977" y="37048"/>
                  </a:lnTo>
                  <a:lnTo>
                    <a:pt x="18878" y="37048"/>
                  </a:lnTo>
                  <a:lnTo>
                    <a:pt x="19778" y="37016"/>
                  </a:lnTo>
                  <a:lnTo>
                    <a:pt x="20679" y="36952"/>
                  </a:lnTo>
                  <a:lnTo>
                    <a:pt x="21547" y="36823"/>
                  </a:lnTo>
                  <a:lnTo>
                    <a:pt x="22447" y="36662"/>
                  </a:lnTo>
                  <a:lnTo>
                    <a:pt x="23316" y="36437"/>
                  </a:lnTo>
                  <a:lnTo>
                    <a:pt x="24152" y="36212"/>
                  </a:lnTo>
                  <a:lnTo>
                    <a:pt x="25020" y="35923"/>
                  </a:lnTo>
                  <a:lnTo>
                    <a:pt x="25856" y="35601"/>
                  </a:lnTo>
                  <a:lnTo>
                    <a:pt x="26660" y="35215"/>
                  </a:lnTo>
                  <a:lnTo>
                    <a:pt x="27464" y="34829"/>
                  </a:lnTo>
                  <a:lnTo>
                    <a:pt x="28236" y="34379"/>
                  </a:lnTo>
                  <a:lnTo>
                    <a:pt x="29008" y="33897"/>
                  </a:lnTo>
                  <a:lnTo>
                    <a:pt x="29715" y="33382"/>
                  </a:lnTo>
                  <a:lnTo>
                    <a:pt x="30455" y="32835"/>
                  </a:lnTo>
                  <a:lnTo>
                    <a:pt x="31130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3028" y="30231"/>
                  </a:lnTo>
                  <a:lnTo>
                    <a:pt x="33575" y="29523"/>
                  </a:lnTo>
                  <a:lnTo>
                    <a:pt x="34121" y="28751"/>
                  </a:lnTo>
                  <a:lnTo>
                    <a:pt x="34636" y="27947"/>
                  </a:lnTo>
                  <a:lnTo>
                    <a:pt x="35086" y="27111"/>
                  </a:lnTo>
                  <a:lnTo>
                    <a:pt x="35504" y="26243"/>
                  </a:lnTo>
                  <a:lnTo>
                    <a:pt x="35890" y="25374"/>
                  </a:lnTo>
                  <a:lnTo>
                    <a:pt x="36212" y="24506"/>
                  </a:lnTo>
                  <a:lnTo>
                    <a:pt x="36501" y="23638"/>
                  </a:lnTo>
                  <a:lnTo>
                    <a:pt x="36726" y="22737"/>
                  </a:lnTo>
                  <a:lnTo>
                    <a:pt x="36919" y="21837"/>
                  </a:lnTo>
                  <a:lnTo>
                    <a:pt x="37048" y="20937"/>
                  </a:lnTo>
                  <a:lnTo>
                    <a:pt x="37144" y="20036"/>
                  </a:lnTo>
                  <a:lnTo>
                    <a:pt x="37209" y="19136"/>
                  </a:lnTo>
                  <a:lnTo>
                    <a:pt x="37209" y="18235"/>
                  </a:lnTo>
                  <a:lnTo>
                    <a:pt x="37176" y="17367"/>
                  </a:lnTo>
                  <a:lnTo>
                    <a:pt x="37080" y="16466"/>
                  </a:lnTo>
                  <a:lnTo>
                    <a:pt x="36983" y="15598"/>
                  </a:lnTo>
                  <a:lnTo>
                    <a:pt x="36823" y="14698"/>
                  </a:lnTo>
                  <a:lnTo>
                    <a:pt x="36598" y="13829"/>
                  </a:lnTo>
                  <a:lnTo>
                    <a:pt x="36372" y="12993"/>
                  </a:lnTo>
                  <a:lnTo>
                    <a:pt x="36083" y="12157"/>
                  </a:lnTo>
                  <a:lnTo>
                    <a:pt x="35729" y="11321"/>
                  </a:lnTo>
                  <a:lnTo>
                    <a:pt x="35375" y="10517"/>
                  </a:lnTo>
                  <a:lnTo>
                    <a:pt x="34957" y="9713"/>
                  </a:lnTo>
                  <a:lnTo>
                    <a:pt x="34539" y="8941"/>
                  </a:lnTo>
                  <a:lnTo>
                    <a:pt x="34025" y="8201"/>
                  </a:lnTo>
                  <a:lnTo>
                    <a:pt x="33510" y="7462"/>
                  </a:lnTo>
                  <a:lnTo>
                    <a:pt x="32964" y="6754"/>
                  </a:lnTo>
                  <a:lnTo>
                    <a:pt x="32353" y="6047"/>
                  </a:lnTo>
                  <a:lnTo>
                    <a:pt x="31741" y="5404"/>
                  </a:lnTo>
                  <a:lnTo>
                    <a:pt x="31066" y="4793"/>
                  </a:lnTo>
                  <a:lnTo>
                    <a:pt x="30359" y="4182"/>
                  </a:lnTo>
                  <a:lnTo>
                    <a:pt x="29619" y="3603"/>
                  </a:lnTo>
                  <a:lnTo>
                    <a:pt x="28847" y="3088"/>
                  </a:lnTo>
                  <a:lnTo>
                    <a:pt x="28043" y="2574"/>
                  </a:lnTo>
                  <a:lnTo>
                    <a:pt x="27207" y="2123"/>
                  </a:lnTo>
                  <a:lnTo>
                    <a:pt x="26371" y="1705"/>
                  </a:lnTo>
                  <a:lnTo>
                    <a:pt x="25503" y="1319"/>
                  </a:lnTo>
                  <a:lnTo>
                    <a:pt x="24602" y="998"/>
                  </a:lnTo>
                  <a:lnTo>
                    <a:pt x="23734" y="708"/>
                  </a:lnTo>
                  <a:lnTo>
                    <a:pt x="22833" y="483"/>
                  </a:lnTo>
                  <a:lnTo>
                    <a:pt x="21933" y="290"/>
                  </a:lnTo>
                  <a:lnTo>
                    <a:pt x="21032" y="162"/>
                  </a:lnTo>
                  <a:lnTo>
                    <a:pt x="20132" y="65"/>
                  </a:lnTo>
                  <a:lnTo>
                    <a:pt x="19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2;p49">
              <a:extLst>
                <a:ext uri="{FF2B5EF4-FFF2-40B4-BE49-F238E27FC236}">
                  <a16:creationId xmlns:a16="http://schemas.microsoft.com/office/drawing/2014/main" id="{E2232292-6AEC-DFC5-9B53-71CE32BC3F08}"/>
                </a:ext>
              </a:extLst>
            </p:cNvPr>
            <p:cNvSpPr/>
            <p:nvPr/>
          </p:nvSpPr>
          <p:spPr>
            <a:xfrm>
              <a:off x="1981727" y="1683067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538" y="0"/>
                  </a:moveTo>
                  <a:lnTo>
                    <a:pt x="3217" y="32"/>
                  </a:lnTo>
                  <a:lnTo>
                    <a:pt x="2863" y="96"/>
                  </a:lnTo>
                  <a:lnTo>
                    <a:pt x="2541" y="161"/>
                  </a:lnTo>
                  <a:lnTo>
                    <a:pt x="2187" y="289"/>
                  </a:lnTo>
                  <a:lnTo>
                    <a:pt x="1898" y="450"/>
                  </a:lnTo>
                  <a:lnTo>
                    <a:pt x="1609" y="611"/>
                  </a:lnTo>
                  <a:lnTo>
                    <a:pt x="1319" y="836"/>
                  </a:lnTo>
                  <a:lnTo>
                    <a:pt x="1062" y="1061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83"/>
                  </a:lnTo>
                  <a:lnTo>
                    <a:pt x="129" y="2605"/>
                  </a:lnTo>
                  <a:lnTo>
                    <a:pt x="65" y="2959"/>
                  </a:lnTo>
                  <a:lnTo>
                    <a:pt x="1" y="3312"/>
                  </a:lnTo>
                  <a:lnTo>
                    <a:pt x="1" y="3666"/>
                  </a:lnTo>
                  <a:lnTo>
                    <a:pt x="33" y="3988"/>
                  </a:lnTo>
                  <a:lnTo>
                    <a:pt x="65" y="4342"/>
                  </a:lnTo>
                  <a:lnTo>
                    <a:pt x="161" y="4663"/>
                  </a:lnTo>
                  <a:lnTo>
                    <a:pt x="290" y="4985"/>
                  </a:lnTo>
                  <a:lnTo>
                    <a:pt x="419" y="5306"/>
                  </a:lnTo>
                  <a:lnTo>
                    <a:pt x="612" y="5596"/>
                  </a:lnTo>
                  <a:lnTo>
                    <a:pt x="837" y="5885"/>
                  </a:lnTo>
                  <a:lnTo>
                    <a:pt x="1062" y="6142"/>
                  </a:lnTo>
                  <a:lnTo>
                    <a:pt x="1319" y="6368"/>
                  </a:lnTo>
                  <a:lnTo>
                    <a:pt x="1609" y="6593"/>
                  </a:lnTo>
                  <a:lnTo>
                    <a:pt x="1930" y="6786"/>
                  </a:lnTo>
                  <a:lnTo>
                    <a:pt x="2284" y="6946"/>
                  </a:lnTo>
                  <a:lnTo>
                    <a:pt x="2606" y="7043"/>
                  </a:lnTo>
                  <a:lnTo>
                    <a:pt x="2959" y="7139"/>
                  </a:lnTo>
                  <a:lnTo>
                    <a:pt x="3313" y="7172"/>
                  </a:lnTo>
                  <a:lnTo>
                    <a:pt x="4021" y="7172"/>
                  </a:lnTo>
                  <a:lnTo>
                    <a:pt x="4342" y="7107"/>
                  </a:lnTo>
                  <a:lnTo>
                    <a:pt x="4696" y="7011"/>
                  </a:lnTo>
                  <a:lnTo>
                    <a:pt x="5018" y="6914"/>
                  </a:lnTo>
                  <a:lnTo>
                    <a:pt x="5307" y="6753"/>
                  </a:lnTo>
                  <a:lnTo>
                    <a:pt x="5629" y="6561"/>
                  </a:lnTo>
                  <a:lnTo>
                    <a:pt x="5886" y="6368"/>
                  </a:lnTo>
                  <a:lnTo>
                    <a:pt x="6175" y="6142"/>
                  </a:lnTo>
                  <a:lnTo>
                    <a:pt x="6400" y="5853"/>
                  </a:lnTo>
                  <a:lnTo>
                    <a:pt x="6625" y="5564"/>
                  </a:lnTo>
                  <a:lnTo>
                    <a:pt x="6786" y="5274"/>
                  </a:lnTo>
                  <a:lnTo>
                    <a:pt x="6947" y="4920"/>
                  </a:lnTo>
                  <a:lnTo>
                    <a:pt x="7076" y="4599"/>
                  </a:lnTo>
                  <a:lnTo>
                    <a:pt x="7140" y="4245"/>
                  </a:lnTo>
                  <a:lnTo>
                    <a:pt x="7204" y="3891"/>
                  </a:lnTo>
                  <a:lnTo>
                    <a:pt x="7204" y="3538"/>
                  </a:lnTo>
                  <a:lnTo>
                    <a:pt x="7204" y="3184"/>
                  </a:lnTo>
                  <a:lnTo>
                    <a:pt x="7140" y="2862"/>
                  </a:lnTo>
                  <a:lnTo>
                    <a:pt x="7044" y="2508"/>
                  </a:lnTo>
                  <a:lnTo>
                    <a:pt x="6915" y="2187"/>
                  </a:lnTo>
                  <a:lnTo>
                    <a:pt x="6786" y="1897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1"/>
                  </a:lnTo>
                  <a:lnTo>
                    <a:pt x="5886" y="804"/>
                  </a:lnTo>
                  <a:lnTo>
                    <a:pt x="5596" y="611"/>
                  </a:lnTo>
                  <a:lnTo>
                    <a:pt x="5275" y="418"/>
                  </a:lnTo>
                  <a:lnTo>
                    <a:pt x="4953" y="257"/>
                  </a:lnTo>
                  <a:lnTo>
                    <a:pt x="4599" y="161"/>
                  </a:lnTo>
                  <a:lnTo>
                    <a:pt x="4246" y="64"/>
                  </a:lnTo>
                  <a:lnTo>
                    <a:pt x="3892" y="3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3;p49">
              <a:extLst>
                <a:ext uri="{FF2B5EF4-FFF2-40B4-BE49-F238E27FC236}">
                  <a16:creationId xmlns:a16="http://schemas.microsoft.com/office/drawing/2014/main" id="{0282DE9F-6CF9-8B20-3CE8-6EE99794DF25}"/>
                </a:ext>
              </a:extLst>
            </p:cNvPr>
            <p:cNvSpPr/>
            <p:nvPr/>
          </p:nvSpPr>
          <p:spPr>
            <a:xfrm>
              <a:off x="1440771" y="2713020"/>
              <a:ext cx="96614" cy="95746"/>
            </a:xfrm>
            <a:custGeom>
              <a:avLst/>
              <a:gdLst/>
              <a:ahLst/>
              <a:cxnLst/>
              <a:rect l="l" t="t" r="r" b="b"/>
              <a:pathLst>
                <a:path w="7237" h="7172" extrusionOk="0">
                  <a:moveTo>
                    <a:pt x="3217" y="0"/>
                  </a:moveTo>
                  <a:lnTo>
                    <a:pt x="2863" y="64"/>
                  </a:lnTo>
                  <a:lnTo>
                    <a:pt x="2542" y="161"/>
                  </a:lnTo>
                  <a:lnTo>
                    <a:pt x="2220" y="290"/>
                  </a:lnTo>
                  <a:lnTo>
                    <a:pt x="1898" y="418"/>
                  </a:lnTo>
                  <a:lnTo>
                    <a:pt x="1609" y="611"/>
                  </a:lnTo>
                  <a:lnTo>
                    <a:pt x="1319" y="804"/>
                  </a:lnTo>
                  <a:lnTo>
                    <a:pt x="1062" y="1061"/>
                  </a:lnTo>
                  <a:lnTo>
                    <a:pt x="837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51"/>
                  </a:lnTo>
                  <a:lnTo>
                    <a:pt x="162" y="2605"/>
                  </a:lnTo>
                  <a:lnTo>
                    <a:pt x="65" y="2927"/>
                  </a:lnTo>
                  <a:lnTo>
                    <a:pt x="33" y="3280"/>
                  </a:lnTo>
                  <a:lnTo>
                    <a:pt x="1" y="3634"/>
                  </a:lnTo>
                  <a:lnTo>
                    <a:pt x="33" y="3988"/>
                  </a:lnTo>
                  <a:lnTo>
                    <a:pt x="97" y="4310"/>
                  </a:lnTo>
                  <a:lnTo>
                    <a:pt x="194" y="4663"/>
                  </a:lnTo>
                  <a:lnTo>
                    <a:pt x="290" y="4985"/>
                  </a:lnTo>
                  <a:lnTo>
                    <a:pt x="451" y="5274"/>
                  </a:lnTo>
                  <a:lnTo>
                    <a:pt x="612" y="5596"/>
                  </a:lnTo>
                  <a:lnTo>
                    <a:pt x="837" y="5853"/>
                  </a:lnTo>
                  <a:lnTo>
                    <a:pt x="1062" y="6110"/>
                  </a:lnTo>
                  <a:lnTo>
                    <a:pt x="1352" y="6368"/>
                  </a:lnTo>
                  <a:lnTo>
                    <a:pt x="1641" y="6561"/>
                  </a:lnTo>
                  <a:lnTo>
                    <a:pt x="1963" y="6754"/>
                  </a:lnTo>
                  <a:lnTo>
                    <a:pt x="2284" y="6914"/>
                  </a:lnTo>
                  <a:lnTo>
                    <a:pt x="2638" y="7043"/>
                  </a:lnTo>
                  <a:lnTo>
                    <a:pt x="2960" y="7107"/>
                  </a:lnTo>
                  <a:lnTo>
                    <a:pt x="3313" y="7172"/>
                  </a:lnTo>
                  <a:lnTo>
                    <a:pt x="3667" y="7172"/>
                  </a:lnTo>
                  <a:lnTo>
                    <a:pt x="4021" y="7140"/>
                  </a:lnTo>
                  <a:lnTo>
                    <a:pt x="4375" y="7107"/>
                  </a:lnTo>
                  <a:lnTo>
                    <a:pt x="4696" y="7011"/>
                  </a:lnTo>
                  <a:lnTo>
                    <a:pt x="5018" y="6882"/>
                  </a:lnTo>
                  <a:lnTo>
                    <a:pt x="5339" y="6754"/>
                  </a:lnTo>
                  <a:lnTo>
                    <a:pt x="5629" y="6561"/>
                  </a:lnTo>
                  <a:lnTo>
                    <a:pt x="5918" y="6336"/>
                  </a:lnTo>
                  <a:lnTo>
                    <a:pt x="6176" y="6110"/>
                  </a:lnTo>
                  <a:lnTo>
                    <a:pt x="6401" y="5853"/>
                  </a:lnTo>
                  <a:lnTo>
                    <a:pt x="6626" y="5564"/>
                  </a:lnTo>
                  <a:lnTo>
                    <a:pt x="6819" y="5242"/>
                  </a:lnTo>
                  <a:lnTo>
                    <a:pt x="6980" y="4921"/>
                  </a:lnTo>
                  <a:lnTo>
                    <a:pt x="7076" y="4567"/>
                  </a:lnTo>
                  <a:lnTo>
                    <a:pt x="7172" y="4213"/>
                  </a:lnTo>
                  <a:lnTo>
                    <a:pt x="7205" y="3859"/>
                  </a:lnTo>
                  <a:lnTo>
                    <a:pt x="7237" y="3538"/>
                  </a:lnTo>
                  <a:lnTo>
                    <a:pt x="7205" y="3184"/>
                  </a:lnTo>
                  <a:lnTo>
                    <a:pt x="7140" y="2830"/>
                  </a:lnTo>
                  <a:lnTo>
                    <a:pt x="7076" y="2509"/>
                  </a:lnTo>
                  <a:lnTo>
                    <a:pt x="6947" y="2187"/>
                  </a:lnTo>
                  <a:lnTo>
                    <a:pt x="6787" y="1865"/>
                  </a:lnTo>
                  <a:lnTo>
                    <a:pt x="6626" y="1576"/>
                  </a:lnTo>
                  <a:lnTo>
                    <a:pt x="6401" y="1287"/>
                  </a:lnTo>
                  <a:lnTo>
                    <a:pt x="6176" y="1029"/>
                  </a:lnTo>
                  <a:lnTo>
                    <a:pt x="5886" y="804"/>
                  </a:lnTo>
                  <a:lnTo>
                    <a:pt x="5597" y="579"/>
                  </a:lnTo>
                  <a:lnTo>
                    <a:pt x="5275" y="386"/>
                  </a:lnTo>
                  <a:lnTo>
                    <a:pt x="4953" y="257"/>
                  </a:lnTo>
                  <a:lnTo>
                    <a:pt x="4600" y="129"/>
                  </a:lnTo>
                  <a:lnTo>
                    <a:pt x="4278" y="6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4;p49">
              <a:extLst>
                <a:ext uri="{FF2B5EF4-FFF2-40B4-BE49-F238E27FC236}">
                  <a16:creationId xmlns:a16="http://schemas.microsoft.com/office/drawing/2014/main" id="{D3656136-61BF-F1BB-ED79-C4FE6886E4EB}"/>
                </a:ext>
              </a:extLst>
            </p:cNvPr>
            <p:cNvSpPr/>
            <p:nvPr/>
          </p:nvSpPr>
          <p:spPr>
            <a:xfrm>
              <a:off x="735825" y="2764110"/>
              <a:ext cx="1561469" cy="1425366"/>
            </a:xfrm>
            <a:custGeom>
              <a:avLst/>
              <a:gdLst/>
              <a:ahLst/>
              <a:cxnLst/>
              <a:rect l="l" t="t" r="r" b="b"/>
              <a:pathLst>
                <a:path w="116964" h="106769" extrusionOk="0">
                  <a:moveTo>
                    <a:pt x="0" y="0"/>
                  </a:moveTo>
                  <a:lnTo>
                    <a:pt x="0" y="106769"/>
                  </a:lnTo>
                  <a:lnTo>
                    <a:pt x="109889" y="106769"/>
                  </a:lnTo>
                  <a:lnTo>
                    <a:pt x="110275" y="106737"/>
                  </a:lnTo>
                  <a:lnTo>
                    <a:pt x="111014" y="106608"/>
                  </a:lnTo>
                  <a:lnTo>
                    <a:pt x="111754" y="106447"/>
                  </a:lnTo>
                  <a:lnTo>
                    <a:pt x="112429" y="106190"/>
                  </a:lnTo>
                  <a:lnTo>
                    <a:pt x="113072" y="105869"/>
                  </a:lnTo>
                  <a:lnTo>
                    <a:pt x="113683" y="105515"/>
                  </a:lnTo>
                  <a:lnTo>
                    <a:pt x="114262" y="105065"/>
                  </a:lnTo>
                  <a:lnTo>
                    <a:pt x="114809" y="104614"/>
                  </a:lnTo>
                  <a:lnTo>
                    <a:pt x="115259" y="104068"/>
                  </a:lnTo>
                  <a:lnTo>
                    <a:pt x="115710" y="103489"/>
                  </a:lnTo>
                  <a:lnTo>
                    <a:pt x="116063" y="102878"/>
                  </a:lnTo>
                  <a:lnTo>
                    <a:pt x="116385" y="102235"/>
                  </a:lnTo>
                  <a:lnTo>
                    <a:pt x="116642" y="101559"/>
                  </a:lnTo>
                  <a:lnTo>
                    <a:pt x="116835" y="100852"/>
                  </a:lnTo>
                  <a:lnTo>
                    <a:pt x="116932" y="100112"/>
                  </a:lnTo>
                  <a:lnTo>
                    <a:pt x="116964" y="99726"/>
                  </a:lnTo>
                  <a:lnTo>
                    <a:pt x="116964" y="99340"/>
                  </a:lnTo>
                  <a:lnTo>
                    <a:pt x="116964" y="7429"/>
                  </a:lnTo>
                  <a:lnTo>
                    <a:pt x="116964" y="7043"/>
                  </a:lnTo>
                  <a:lnTo>
                    <a:pt x="116932" y="6689"/>
                  </a:lnTo>
                  <a:lnTo>
                    <a:pt x="116835" y="5950"/>
                  </a:lnTo>
                  <a:lnTo>
                    <a:pt x="116642" y="5242"/>
                  </a:lnTo>
                  <a:lnTo>
                    <a:pt x="116385" y="4535"/>
                  </a:lnTo>
                  <a:lnTo>
                    <a:pt x="116063" y="3891"/>
                  </a:lnTo>
                  <a:lnTo>
                    <a:pt x="115710" y="3280"/>
                  </a:lnTo>
                  <a:lnTo>
                    <a:pt x="115259" y="2702"/>
                  </a:lnTo>
                  <a:lnTo>
                    <a:pt x="114809" y="2187"/>
                  </a:lnTo>
                  <a:lnTo>
                    <a:pt x="114262" y="1705"/>
                  </a:lnTo>
                  <a:lnTo>
                    <a:pt x="113683" y="1286"/>
                  </a:lnTo>
                  <a:lnTo>
                    <a:pt x="113072" y="901"/>
                  </a:lnTo>
                  <a:lnTo>
                    <a:pt x="112429" y="611"/>
                  </a:lnTo>
                  <a:lnTo>
                    <a:pt x="111754" y="354"/>
                  </a:lnTo>
                  <a:lnTo>
                    <a:pt x="111014" y="161"/>
                  </a:lnTo>
                  <a:lnTo>
                    <a:pt x="110275" y="64"/>
                  </a:lnTo>
                  <a:lnTo>
                    <a:pt x="109889" y="32"/>
                  </a:lnTo>
                  <a:lnTo>
                    <a:pt x="109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515;p49">
              <a:extLst>
                <a:ext uri="{FF2B5EF4-FFF2-40B4-BE49-F238E27FC236}">
                  <a16:creationId xmlns:a16="http://schemas.microsoft.com/office/drawing/2014/main" id="{0726CFB0-6325-24FA-4B7C-05A1B31AA599}"/>
                </a:ext>
              </a:extLst>
            </p:cNvPr>
            <p:cNvSpPr/>
            <p:nvPr/>
          </p:nvSpPr>
          <p:spPr>
            <a:xfrm>
              <a:off x="1465683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6;p49">
              <a:extLst>
                <a:ext uri="{FF2B5EF4-FFF2-40B4-BE49-F238E27FC236}">
                  <a16:creationId xmlns:a16="http://schemas.microsoft.com/office/drawing/2014/main" id="{8AE64060-E7ED-9035-4FCA-5791AEA099F5}"/>
                </a:ext>
              </a:extLst>
            </p:cNvPr>
            <p:cNvSpPr/>
            <p:nvPr/>
          </p:nvSpPr>
          <p:spPr>
            <a:xfrm>
              <a:off x="1390122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868"/>
                  </a:lnTo>
                  <a:lnTo>
                    <a:pt x="4502" y="740"/>
                  </a:lnTo>
                  <a:lnTo>
                    <a:pt x="4502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17;p49">
              <a:extLst>
                <a:ext uri="{FF2B5EF4-FFF2-40B4-BE49-F238E27FC236}">
                  <a16:creationId xmlns:a16="http://schemas.microsoft.com/office/drawing/2014/main" id="{2F40C551-DE24-E136-5AE3-A20603D3F670}"/>
                </a:ext>
              </a:extLst>
            </p:cNvPr>
            <p:cNvSpPr/>
            <p:nvPr/>
          </p:nvSpPr>
          <p:spPr>
            <a:xfrm>
              <a:off x="1229548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18;p49">
              <a:extLst>
                <a:ext uri="{FF2B5EF4-FFF2-40B4-BE49-F238E27FC236}">
                  <a16:creationId xmlns:a16="http://schemas.microsoft.com/office/drawing/2014/main" id="{20B022E8-6327-BF53-AF80-B644B3288201}"/>
                </a:ext>
              </a:extLst>
            </p:cNvPr>
            <p:cNvSpPr/>
            <p:nvPr/>
          </p:nvSpPr>
          <p:spPr>
            <a:xfrm>
              <a:off x="1309835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19;p49">
              <a:extLst>
                <a:ext uri="{FF2B5EF4-FFF2-40B4-BE49-F238E27FC236}">
                  <a16:creationId xmlns:a16="http://schemas.microsoft.com/office/drawing/2014/main" id="{C7D47517-079F-A968-7E66-6D07561C1F7A}"/>
                </a:ext>
              </a:extLst>
            </p:cNvPr>
            <p:cNvSpPr/>
            <p:nvPr/>
          </p:nvSpPr>
          <p:spPr>
            <a:xfrm>
              <a:off x="1385396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892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0;p49">
              <a:extLst>
                <a:ext uri="{FF2B5EF4-FFF2-40B4-BE49-F238E27FC236}">
                  <a16:creationId xmlns:a16="http://schemas.microsoft.com/office/drawing/2014/main" id="{A482952B-5B21-5AE1-09A3-1099691656D9}"/>
                </a:ext>
              </a:extLst>
            </p:cNvPr>
            <p:cNvSpPr/>
            <p:nvPr/>
          </p:nvSpPr>
          <p:spPr>
            <a:xfrm>
              <a:off x="1305109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1;p49">
              <a:extLst>
                <a:ext uri="{FF2B5EF4-FFF2-40B4-BE49-F238E27FC236}">
                  <a16:creationId xmlns:a16="http://schemas.microsoft.com/office/drawing/2014/main" id="{0057990E-1F77-C711-C88D-72448BF88309}"/>
                </a:ext>
              </a:extLst>
            </p:cNvPr>
            <p:cNvSpPr/>
            <p:nvPr/>
          </p:nvSpPr>
          <p:spPr>
            <a:xfrm>
              <a:off x="1626243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2;p49">
              <a:extLst>
                <a:ext uri="{FF2B5EF4-FFF2-40B4-BE49-F238E27FC236}">
                  <a16:creationId xmlns:a16="http://schemas.microsoft.com/office/drawing/2014/main" id="{58763B5F-32D8-D905-C604-F33D50E28234}"/>
                </a:ext>
              </a:extLst>
            </p:cNvPr>
            <p:cNvSpPr/>
            <p:nvPr/>
          </p:nvSpPr>
          <p:spPr>
            <a:xfrm>
              <a:off x="1470395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3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523;p49">
              <a:extLst>
                <a:ext uri="{FF2B5EF4-FFF2-40B4-BE49-F238E27FC236}">
                  <a16:creationId xmlns:a16="http://schemas.microsoft.com/office/drawing/2014/main" id="{96395193-1CEC-7D7F-66BD-996AB0A1DA15}"/>
                </a:ext>
              </a:extLst>
            </p:cNvPr>
            <p:cNvSpPr/>
            <p:nvPr/>
          </p:nvSpPr>
          <p:spPr>
            <a:xfrm>
              <a:off x="1706530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524;p49">
              <a:extLst>
                <a:ext uri="{FF2B5EF4-FFF2-40B4-BE49-F238E27FC236}">
                  <a16:creationId xmlns:a16="http://schemas.microsoft.com/office/drawing/2014/main" id="{3F5A8A1E-4BA0-FB68-2856-0B616496AE3F}"/>
                </a:ext>
              </a:extLst>
            </p:cNvPr>
            <p:cNvSpPr/>
            <p:nvPr/>
          </p:nvSpPr>
          <p:spPr>
            <a:xfrm>
              <a:off x="1630969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525;p49">
              <a:extLst>
                <a:ext uri="{FF2B5EF4-FFF2-40B4-BE49-F238E27FC236}">
                  <a16:creationId xmlns:a16="http://schemas.microsoft.com/office/drawing/2014/main" id="{C77A65C7-204F-CA9F-1E35-F7D7BF1B7934}"/>
                </a:ext>
              </a:extLst>
            </p:cNvPr>
            <p:cNvSpPr/>
            <p:nvPr/>
          </p:nvSpPr>
          <p:spPr>
            <a:xfrm>
              <a:off x="1545956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526;p49">
              <a:extLst>
                <a:ext uri="{FF2B5EF4-FFF2-40B4-BE49-F238E27FC236}">
                  <a16:creationId xmlns:a16="http://schemas.microsoft.com/office/drawing/2014/main" id="{F3980D8D-CA16-A710-3298-3A08072A4C54}"/>
                </a:ext>
              </a:extLst>
            </p:cNvPr>
            <p:cNvSpPr/>
            <p:nvPr/>
          </p:nvSpPr>
          <p:spPr>
            <a:xfrm>
              <a:off x="1550682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527;p49">
              <a:extLst>
                <a:ext uri="{FF2B5EF4-FFF2-40B4-BE49-F238E27FC236}">
                  <a16:creationId xmlns:a16="http://schemas.microsoft.com/office/drawing/2014/main" id="{899D36DC-1A74-4F93-4620-D0F58D8D1BDA}"/>
                </a:ext>
              </a:extLst>
            </p:cNvPr>
            <p:cNvSpPr/>
            <p:nvPr/>
          </p:nvSpPr>
          <p:spPr>
            <a:xfrm>
              <a:off x="748280" y="4103609"/>
              <a:ext cx="59688" cy="19758"/>
            </a:xfrm>
            <a:custGeom>
              <a:avLst/>
              <a:gdLst/>
              <a:ahLst/>
              <a:cxnLst/>
              <a:rect l="l" t="t" r="r" b="b"/>
              <a:pathLst>
                <a:path w="4471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193" y="193"/>
                  </a:lnTo>
                  <a:lnTo>
                    <a:pt x="96" y="322"/>
                  </a:lnTo>
                  <a:lnTo>
                    <a:pt x="32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32" y="1029"/>
                  </a:lnTo>
                  <a:lnTo>
                    <a:pt x="96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0" y="1479"/>
                  </a:lnTo>
                  <a:lnTo>
                    <a:pt x="3891" y="1447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42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470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42" y="322"/>
                  </a:lnTo>
                  <a:lnTo>
                    <a:pt x="4277" y="193"/>
                  </a:lnTo>
                  <a:lnTo>
                    <a:pt x="4149" y="129"/>
                  </a:lnTo>
                  <a:lnTo>
                    <a:pt x="4020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528;p49">
              <a:extLst>
                <a:ext uri="{FF2B5EF4-FFF2-40B4-BE49-F238E27FC236}">
                  <a16:creationId xmlns:a16="http://schemas.microsoft.com/office/drawing/2014/main" id="{5E74F51D-8C83-9595-37BF-4BD88DBA8DAA}"/>
                </a:ext>
              </a:extLst>
            </p:cNvPr>
            <p:cNvSpPr/>
            <p:nvPr/>
          </p:nvSpPr>
          <p:spPr>
            <a:xfrm>
              <a:off x="828127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2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310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310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529;p49">
              <a:extLst>
                <a:ext uri="{FF2B5EF4-FFF2-40B4-BE49-F238E27FC236}">
                  <a16:creationId xmlns:a16="http://schemas.microsoft.com/office/drawing/2014/main" id="{1C903B7F-5B77-A016-E9FA-5778631C7AD3}"/>
                </a:ext>
              </a:extLst>
            </p:cNvPr>
            <p:cNvSpPr/>
            <p:nvPr/>
          </p:nvSpPr>
          <p:spPr>
            <a:xfrm>
              <a:off x="90368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530;p49">
              <a:extLst>
                <a:ext uri="{FF2B5EF4-FFF2-40B4-BE49-F238E27FC236}">
                  <a16:creationId xmlns:a16="http://schemas.microsoft.com/office/drawing/2014/main" id="{277A2F85-A7D4-2859-3296-29C2986A2EB1}"/>
                </a:ext>
              </a:extLst>
            </p:cNvPr>
            <p:cNvSpPr/>
            <p:nvPr/>
          </p:nvSpPr>
          <p:spPr>
            <a:xfrm>
              <a:off x="823401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73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55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531;p49">
              <a:extLst>
                <a:ext uri="{FF2B5EF4-FFF2-40B4-BE49-F238E27FC236}">
                  <a16:creationId xmlns:a16="http://schemas.microsoft.com/office/drawing/2014/main" id="{73355CD0-955E-5ED6-D1F3-057B883EAB27}"/>
                </a:ext>
              </a:extLst>
            </p:cNvPr>
            <p:cNvSpPr/>
            <p:nvPr/>
          </p:nvSpPr>
          <p:spPr>
            <a:xfrm>
              <a:off x="74312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72" y="0"/>
                  </a:moveTo>
                  <a:lnTo>
                    <a:pt x="611" y="32"/>
                  </a:lnTo>
                  <a:lnTo>
                    <a:pt x="482" y="65"/>
                  </a:lnTo>
                  <a:lnTo>
                    <a:pt x="354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2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532;p49">
              <a:extLst>
                <a:ext uri="{FF2B5EF4-FFF2-40B4-BE49-F238E27FC236}">
                  <a16:creationId xmlns:a16="http://schemas.microsoft.com/office/drawing/2014/main" id="{55A440A4-6154-9D14-3DDC-C37FDAD8AC64}"/>
                </a:ext>
              </a:extLst>
            </p:cNvPr>
            <p:cNvSpPr/>
            <p:nvPr/>
          </p:nvSpPr>
          <p:spPr>
            <a:xfrm>
              <a:off x="908414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533;p49">
              <a:extLst>
                <a:ext uri="{FF2B5EF4-FFF2-40B4-BE49-F238E27FC236}">
                  <a16:creationId xmlns:a16="http://schemas.microsoft.com/office/drawing/2014/main" id="{333290CF-7DC5-F3F7-787D-C64F48D83628}"/>
                </a:ext>
              </a:extLst>
            </p:cNvPr>
            <p:cNvSpPr/>
            <p:nvPr/>
          </p:nvSpPr>
          <p:spPr>
            <a:xfrm>
              <a:off x="1711256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3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534;p49">
              <a:extLst>
                <a:ext uri="{FF2B5EF4-FFF2-40B4-BE49-F238E27FC236}">
                  <a16:creationId xmlns:a16="http://schemas.microsoft.com/office/drawing/2014/main" id="{4F6BE927-C280-8E3A-A204-06B2CADE13F5}"/>
                </a:ext>
              </a:extLst>
            </p:cNvPr>
            <p:cNvSpPr/>
            <p:nvPr/>
          </p:nvSpPr>
          <p:spPr>
            <a:xfrm>
              <a:off x="1149261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535;p49">
              <a:extLst>
                <a:ext uri="{FF2B5EF4-FFF2-40B4-BE49-F238E27FC236}">
                  <a16:creationId xmlns:a16="http://schemas.microsoft.com/office/drawing/2014/main" id="{78F34389-CB47-14D6-1713-77F49B3BE1E4}"/>
                </a:ext>
              </a:extLst>
            </p:cNvPr>
            <p:cNvSpPr/>
            <p:nvPr/>
          </p:nvSpPr>
          <p:spPr>
            <a:xfrm>
              <a:off x="1068974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73" y="1479"/>
                  </a:lnTo>
                  <a:lnTo>
                    <a:pt x="3764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536;p49">
              <a:extLst>
                <a:ext uri="{FF2B5EF4-FFF2-40B4-BE49-F238E27FC236}">
                  <a16:creationId xmlns:a16="http://schemas.microsoft.com/office/drawing/2014/main" id="{6F29D2D2-EE2E-9A52-C623-2DDB4D36B2FB}"/>
                </a:ext>
              </a:extLst>
            </p:cNvPr>
            <p:cNvSpPr/>
            <p:nvPr/>
          </p:nvSpPr>
          <p:spPr>
            <a:xfrm>
              <a:off x="114454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537;p49">
              <a:extLst>
                <a:ext uri="{FF2B5EF4-FFF2-40B4-BE49-F238E27FC236}">
                  <a16:creationId xmlns:a16="http://schemas.microsoft.com/office/drawing/2014/main" id="{07A891E2-4293-3225-A00F-E4FA9DE573BA}"/>
                </a:ext>
              </a:extLst>
            </p:cNvPr>
            <p:cNvSpPr/>
            <p:nvPr/>
          </p:nvSpPr>
          <p:spPr>
            <a:xfrm>
              <a:off x="1224822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538;p49">
              <a:extLst>
                <a:ext uri="{FF2B5EF4-FFF2-40B4-BE49-F238E27FC236}">
                  <a16:creationId xmlns:a16="http://schemas.microsoft.com/office/drawing/2014/main" id="{2AB4B54F-CD5E-49C3-D425-CE188784F7FE}"/>
                </a:ext>
              </a:extLst>
            </p:cNvPr>
            <p:cNvSpPr/>
            <p:nvPr/>
          </p:nvSpPr>
          <p:spPr>
            <a:xfrm>
              <a:off x="983975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0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539;p49">
              <a:extLst>
                <a:ext uri="{FF2B5EF4-FFF2-40B4-BE49-F238E27FC236}">
                  <a16:creationId xmlns:a16="http://schemas.microsoft.com/office/drawing/2014/main" id="{C62F0C3E-6C3B-6964-5861-BACAF4792CB7}"/>
                </a:ext>
              </a:extLst>
            </p:cNvPr>
            <p:cNvSpPr/>
            <p:nvPr/>
          </p:nvSpPr>
          <p:spPr>
            <a:xfrm>
              <a:off x="1064261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540;p49">
              <a:extLst>
                <a:ext uri="{FF2B5EF4-FFF2-40B4-BE49-F238E27FC236}">
                  <a16:creationId xmlns:a16="http://schemas.microsoft.com/office/drawing/2014/main" id="{F7A5CFF0-BB6D-D3B8-20EF-43997D3E131F}"/>
                </a:ext>
              </a:extLst>
            </p:cNvPr>
            <p:cNvSpPr/>
            <p:nvPr/>
          </p:nvSpPr>
          <p:spPr>
            <a:xfrm>
              <a:off x="98870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541;p49">
              <a:extLst>
                <a:ext uri="{FF2B5EF4-FFF2-40B4-BE49-F238E27FC236}">
                  <a16:creationId xmlns:a16="http://schemas.microsoft.com/office/drawing/2014/main" id="{08C0DBB3-27DC-4D72-C16D-59D5556BF8E6}"/>
                </a:ext>
              </a:extLst>
            </p:cNvPr>
            <p:cNvSpPr/>
            <p:nvPr/>
          </p:nvSpPr>
          <p:spPr>
            <a:xfrm>
              <a:off x="2107951" y="2842675"/>
              <a:ext cx="59688" cy="23189"/>
            </a:xfrm>
            <a:custGeom>
              <a:avLst/>
              <a:gdLst/>
              <a:ahLst/>
              <a:cxnLst/>
              <a:rect l="l" t="t" r="r" b="b"/>
              <a:pathLst>
                <a:path w="4471" h="1737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3" y="225"/>
                  </a:lnTo>
                  <a:lnTo>
                    <a:pt x="129" y="322"/>
                  </a:lnTo>
                  <a:lnTo>
                    <a:pt x="33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33" y="1029"/>
                  </a:lnTo>
                  <a:lnTo>
                    <a:pt x="129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1641" y="1480"/>
                  </a:lnTo>
                  <a:lnTo>
                    <a:pt x="2123" y="1512"/>
                  </a:lnTo>
                  <a:lnTo>
                    <a:pt x="2605" y="1544"/>
                  </a:lnTo>
                  <a:lnTo>
                    <a:pt x="3056" y="1608"/>
                  </a:lnTo>
                  <a:lnTo>
                    <a:pt x="3538" y="1737"/>
                  </a:lnTo>
                  <a:lnTo>
                    <a:pt x="3827" y="1737"/>
                  </a:lnTo>
                  <a:lnTo>
                    <a:pt x="3956" y="1705"/>
                  </a:lnTo>
                  <a:lnTo>
                    <a:pt x="4085" y="1673"/>
                  </a:lnTo>
                  <a:lnTo>
                    <a:pt x="4181" y="1608"/>
                  </a:lnTo>
                  <a:lnTo>
                    <a:pt x="4278" y="1512"/>
                  </a:lnTo>
                  <a:lnTo>
                    <a:pt x="4342" y="1415"/>
                  </a:lnTo>
                  <a:lnTo>
                    <a:pt x="4406" y="1319"/>
                  </a:lnTo>
                  <a:lnTo>
                    <a:pt x="4438" y="1190"/>
                  </a:lnTo>
                  <a:lnTo>
                    <a:pt x="4471" y="1029"/>
                  </a:lnTo>
                  <a:lnTo>
                    <a:pt x="4471" y="901"/>
                  </a:lnTo>
                  <a:lnTo>
                    <a:pt x="4406" y="772"/>
                  </a:lnTo>
                  <a:lnTo>
                    <a:pt x="4374" y="643"/>
                  </a:lnTo>
                  <a:lnTo>
                    <a:pt x="4278" y="515"/>
                  </a:lnTo>
                  <a:lnTo>
                    <a:pt x="4181" y="418"/>
                  </a:lnTo>
                  <a:lnTo>
                    <a:pt x="4053" y="354"/>
                  </a:lnTo>
                  <a:lnTo>
                    <a:pt x="3892" y="290"/>
                  </a:lnTo>
                  <a:lnTo>
                    <a:pt x="3345" y="161"/>
                  </a:lnTo>
                  <a:lnTo>
                    <a:pt x="2798" y="65"/>
                  </a:lnTo>
                  <a:lnTo>
                    <a:pt x="2219" y="3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542;p49">
              <a:extLst>
                <a:ext uri="{FF2B5EF4-FFF2-40B4-BE49-F238E27FC236}">
                  <a16:creationId xmlns:a16="http://schemas.microsoft.com/office/drawing/2014/main" id="{018C4EA8-7540-2605-6459-0A034BD01CE2}"/>
                </a:ext>
              </a:extLst>
            </p:cNvPr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543;p49">
              <a:extLst>
                <a:ext uri="{FF2B5EF4-FFF2-40B4-BE49-F238E27FC236}">
                  <a16:creationId xmlns:a16="http://schemas.microsoft.com/office/drawing/2014/main" id="{83288AD9-915D-3F6C-FAEA-0920410AC849}"/>
                </a:ext>
              </a:extLst>
            </p:cNvPr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1"/>
                  </a:moveTo>
                  <a:lnTo>
                    <a:pt x="740" y="1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544;p49">
              <a:extLst>
                <a:ext uri="{FF2B5EF4-FFF2-40B4-BE49-F238E27FC236}">
                  <a16:creationId xmlns:a16="http://schemas.microsoft.com/office/drawing/2014/main" id="{EBBD3999-F372-FC85-3742-DEB3160A971F}"/>
                </a:ext>
              </a:extLst>
            </p:cNvPr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545;p49">
              <a:extLst>
                <a:ext uri="{FF2B5EF4-FFF2-40B4-BE49-F238E27FC236}">
                  <a16:creationId xmlns:a16="http://schemas.microsoft.com/office/drawing/2014/main" id="{291EAE66-334E-F672-8A1D-1403EF18BB95}"/>
                </a:ext>
              </a:extLst>
            </p:cNvPr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546;p49">
              <a:extLst>
                <a:ext uri="{FF2B5EF4-FFF2-40B4-BE49-F238E27FC236}">
                  <a16:creationId xmlns:a16="http://schemas.microsoft.com/office/drawing/2014/main" id="{D47E9018-1D35-4D9B-0B21-02F023E32FB2}"/>
                </a:ext>
              </a:extLst>
            </p:cNvPr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547;p49">
              <a:extLst>
                <a:ext uri="{FF2B5EF4-FFF2-40B4-BE49-F238E27FC236}">
                  <a16:creationId xmlns:a16="http://schemas.microsoft.com/office/drawing/2014/main" id="{C0F6FA66-9F5E-6F71-08E3-66C3EA22F641}"/>
                </a:ext>
              </a:extLst>
            </p:cNvPr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548;p49">
              <a:extLst>
                <a:ext uri="{FF2B5EF4-FFF2-40B4-BE49-F238E27FC236}">
                  <a16:creationId xmlns:a16="http://schemas.microsoft.com/office/drawing/2014/main" id="{7C84DF2B-4681-A301-A892-CC840592BCC9}"/>
                </a:ext>
              </a:extLst>
            </p:cNvPr>
            <p:cNvSpPr/>
            <p:nvPr/>
          </p:nvSpPr>
          <p:spPr>
            <a:xfrm>
              <a:off x="2219143" y="381037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33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59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8"/>
                  </a:lnTo>
                  <a:lnTo>
                    <a:pt x="740" y="4470"/>
                  </a:lnTo>
                  <a:lnTo>
                    <a:pt x="901" y="4438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59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3"/>
                  </a:lnTo>
                  <a:lnTo>
                    <a:pt x="1158" y="129"/>
                  </a:lnTo>
                  <a:lnTo>
                    <a:pt x="1030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549;p49">
              <a:extLst>
                <a:ext uri="{FF2B5EF4-FFF2-40B4-BE49-F238E27FC236}">
                  <a16:creationId xmlns:a16="http://schemas.microsoft.com/office/drawing/2014/main" id="{D34633BB-BA27-DDCA-4771-1B9308731FDF}"/>
                </a:ext>
              </a:extLst>
            </p:cNvPr>
            <p:cNvSpPr/>
            <p:nvPr/>
          </p:nvSpPr>
          <p:spPr>
            <a:xfrm>
              <a:off x="2219143" y="3650230"/>
              <a:ext cx="19771" cy="60128"/>
            </a:xfrm>
            <a:custGeom>
              <a:avLst/>
              <a:gdLst/>
              <a:ahLst/>
              <a:cxnLst/>
              <a:rect l="l" t="t" r="r" b="b"/>
              <a:pathLst>
                <a:path w="1481" h="4504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55"/>
                  </a:lnTo>
                  <a:lnTo>
                    <a:pt x="65" y="483"/>
                  </a:lnTo>
                  <a:lnTo>
                    <a:pt x="1" y="612"/>
                  </a:lnTo>
                  <a:lnTo>
                    <a:pt x="1" y="773"/>
                  </a:lnTo>
                  <a:lnTo>
                    <a:pt x="1" y="3764"/>
                  </a:lnTo>
                  <a:lnTo>
                    <a:pt x="1" y="3892"/>
                  </a:lnTo>
                  <a:lnTo>
                    <a:pt x="65" y="4053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5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503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5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53"/>
                  </a:lnTo>
                  <a:lnTo>
                    <a:pt x="1480" y="3892"/>
                  </a:lnTo>
                  <a:lnTo>
                    <a:pt x="1480" y="3764"/>
                  </a:lnTo>
                  <a:lnTo>
                    <a:pt x="1480" y="773"/>
                  </a:lnTo>
                  <a:lnTo>
                    <a:pt x="1480" y="612"/>
                  </a:lnTo>
                  <a:lnTo>
                    <a:pt x="1448" y="483"/>
                  </a:lnTo>
                  <a:lnTo>
                    <a:pt x="1351" y="355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550;p49">
              <a:extLst>
                <a:ext uri="{FF2B5EF4-FFF2-40B4-BE49-F238E27FC236}">
                  <a16:creationId xmlns:a16="http://schemas.microsoft.com/office/drawing/2014/main" id="{EFAFCE67-E650-EE66-6CD0-BFE14FA51973}"/>
                </a:ext>
              </a:extLst>
            </p:cNvPr>
            <p:cNvSpPr/>
            <p:nvPr/>
          </p:nvSpPr>
          <p:spPr>
            <a:xfrm>
              <a:off x="2219143" y="373051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97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97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551;p49">
              <a:extLst>
                <a:ext uri="{FF2B5EF4-FFF2-40B4-BE49-F238E27FC236}">
                  <a16:creationId xmlns:a16="http://schemas.microsoft.com/office/drawing/2014/main" id="{D8814F4F-F940-E3AF-F537-030644EEA51D}"/>
                </a:ext>
              </a:extLst>
            </p:cNvPr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552;p49">
              <a:extLst>
                <a:ext uri="{FF2B5EF4-FFF2-40B4-BE49-F238E27FC236}">
                  <a16:creationId xmlns:a16="http://schemas.microsoft.com/office/drawing/2014/main" id="{017FF70A-F5D9-7A44-576F-B3AEC6F47F92}"/>
                </a:ext>
              </a:extLst>
            </p:cNvPr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470"/>
                  </a:lnTo>
                  <a:lnTo>
                    <a:pt x="740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553;p49">
              <a:extLst>
                <a:ext uri="{FF2B5EF4-FFF2-40B4-BE49-F238E27FC236}">
                  <a16:creationId xmlns:a16="http://schemas.microsoft.com/office/drawing/2014/main" id="{75B0F7BF-A067-4E6A-D29E-DFC60DFC4BEA}"/>
                </a:ext>
              </a:extLst>
            </p:cNvPr>
            <p:cNvSpPr/>
            <p:nvPr/>
          </p:nvSpPr>
          <p:spPr>
            <a:xfrm>
              <a:off x="2219143" y="2931546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554;p49">
              <a:extLst>
                <a:ext uri="{FF2B5EF4-FFF2-40B4-BE49-F238E27FC236}">
                  <a16:creationId xmlns:a16="http://schemas.microsoft.com/office/drawing/2014/main" id="{D035B6D8-C8C6-0BC2-88A8-9D0AEE119155}"/>
                </a:ext>
              </a:extLst>
            </p:cNvPr>
            <p:cNvSpPr/>
            <p:nvPr/>
          </p:nvSpPr>
          <p:spPr>
            <a:xfrm>
              <a:off x="178681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3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555;p49">
              <a:extLst>
                <a:ext uri="{FF2B5EF4-FFF2-40B4-BE49-F238E27FC236}">
                  <a16:creationId xmlns:a16="http://schemas.microsoft.com/office/drawing/2014/main" id="{EFD5C7E1-899B-294E-2102-B9815F85BA5B}"/>
                </a:ext>
              </a:extLst>
            </p:cNvPr>
            <p:cNvSpPr/>
            <p:nvPr/>
          </p:nvSpPr>
          <p:spPr>
            <a:xfrm>
              <a:off x="2219143" y="309125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556;p49">
              <a:extLst>
                <a:ext uri="{FF2B5EF4-FFF2-40B4-BE49-F238E27FC236}">
                  <a16:creationId xmlns:a16="http://schemas.microsoft.com/office/drawing/2014/main" id="{C763E832-B221-DB79-84BA-9A1E4B6091D0}"/>
                </a:ext>
              </a:extLst>
            </p:cNvPr>
            <p:cNvSpPr/>
            <p:nvPr/>
          </p:nvSpPr>
          <p:spPr>
            <a:xfrm>
              <a:off x="2219143" y="325095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557;p49">
              <a:extLst>
                <a:ext uri="{FF2B5EF4-FFF2-40B4-BE49-F238E27FC236}">
                  <a16:creationId xmlns:a16="http://schemas.microsoft.com/office/drawing/2014/main" id="{8BFDFF40-F7AF-F71B-7C8D-C89B74F63D72}"/>
                </a:ext>
              </a:extLst>
            </p:cNvPr>
            <p:cNvSpPr/>
            <p:nvPr/>
          </p:nvSpPr>
          <p:spPr>
            <a:xfrm>
              <a:off x="2219143" y="317111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558;p49">
              <a:extLst>
                <a:ext uri="{FF2B5EF4-FFF2-40B4-BE49-F238E27FC236}">
                  <a16:creationId xmlns:a16="http://schemas.microsoft.com/office/drawing/2014/main" id="{64E85C3F-311B-A711-FDEE-A0917BC72AA6}"/>
                </a:ext>
              </a:extLst>
            </p:cNvPr>
            <p:cNvSpPr/>
            <p:nvPr/>
          </p:nvSpPr>
          <p:spPr>
            <a:xfrm>
              <a:off x="2219143" y="3011392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559;p49">
              <a:extLst>
                <a:ext uri="{FF2B5EF4-FFF2-40B4-BE49-F238E27FC236}">
                  <a16:creationId xmlns:a16="http://schemas.microsoft.com/office/drawing/2014/main" id="{343B47EE-86FF-1287-4AF2-D85E54602756}"/>
                </a:ext>
              </a:extLst>
            </p:cNvPr>
            <p:cNvSpPr/>
            <p:nvPr/>
          </p:nvSpPr>
          <p:spPr>
            <a:xfrm>
              <a:off x="1947377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560;p49">
              <a:extLst>
                <a:ext uri="{FF2B5EF4-FFF2-40B4-BE49-F238E27FC236}">
                  <a16:creationId xmlns:a16="http://schemas.microsoft.com/office/drawing/2014/main" id="{C1B38854-1C8E-DA47-0D4A-56B4CDA7E2C8}"/>
                </a:ext>
              </a:extLst>
            </p:cNvPr>
            <p:cNvSpPr/>
            <p:nvPr/>
          </p:nvSpPr>
          <p:spPr>
            <a:xfrm>
              <a:off x="202766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4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194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561;p49">
              <a:extLst>
                <a:ext uri="{FF2B5EF4-FFF2-40B4-BE49-F238E27FC236}">
                  <a16:creationId xmlns:a16="http://schemas.microsoft.com/office/drawing/2014/main" id="{C7A7E812-007A-0C4D-7819-2F5606E19034}"/>
                </a:ext>
              </a:extLst>
            </p:cNvPr>
            <p:cNvSpPr/>
            <p:nvPr/>
          </p:nvSpPr>
          <p:spPr>
            <a:xfrm>
              <a:off x="1871816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562;p49">
              <a:extLst>
                <a:ext uri="{FF2B5EF4-FFF2-40B4-BE49-F238E27FC236}">
                  <a16:creationId xmlns:a16="http://schemas.microsoft.com/office/drawing/2014/main" id="{8665B665-40D3-4338-850F-4A6E263C6267}"/>
                </a:ext>
              </a:extLst>
            </p:cNvPr>
            <p:cNvSpPr/>
            <p:nvPr/>
          </p:nvSpPr>
          <p:spPr>
            <a:xfrm>
              <a:off x="195210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563;p49">
              <a:extLst>
                <a:ext uri="{FF2B5EF4-FFF2-40B4-BE49-F238E27FC236}">
                  <a16:creationId xmlns:a16="http://schemas.microsoft.com/office/drawing/2014/main" id="{C542B07A-6283-4F13-FE48-04CC0163C6E3}"/>
                </a:ext>
              </a:extLst>
            </p:cNvPr>
            <p:cNvSpPr/>
            <p:nvPr/>
          </p:nvSpPr>
          <p:spPr>
            <a:xfrm>
              <a:off x="2219143" y="3890223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130"/>
                  </a:lnTo>
                  <a:lnTo>
                    <a:pt x="226" y="194"/>
                  </a:lnTo>
                  <a:lnTo>
                    <a:pt x="129" y="323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50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50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3"/>
                  </a:lnTo>
                  <a:lnTo>
                    <a:pt x="1287" y="194"/>
                  </a:lnTo>
                  <a:lnTo>
                    <a:pt x="1158" y="130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564;p49">
              <a:extLst>
                <a:ext uri="{FF2B5EF4-FFF2-40B4-BE49-F238E27FC236}">
                  <a16:creationId xmlns:a16="http://schemas.microsoft.com/office/drawing/2014/main" id="{16E4E8D5-5591-3593-67DF-9B4E7F60FB84}"/>
                </a:ext>
              </a:extLst>
            </p:cNvPr>
            <p:cNvSpPr/>
            <p:nvPr/>
          </p:nvSpPr>
          <p:spPr>
            <a:xfrm>
              <a:off x="179154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1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2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565;p49">
              <a:extLst>
                <a:ext uri="{FF2B5EF4-FFF2-40B4-BE49-F238E27FC236}">
                  <a16:creationId xmlns:a16="http://schemas.microsoft.com/office/drawing/2014/main" id="{E90078B0-EC84-3617-779A-73488F64FEE6}"/>
                </a:ext>
              </a:extLst>
            </p:cNvPr>
            <p:cNvSpPr/>
            <p:nvPr/>
          </p:nvSpPr>
          <p:spPr>
            <a:xfrm>
              <a:off x="186710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1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566;p49">
              <a:extLst>
                <a:ext uri="{FF2B5EF4-FFF2-40B4-BE49-F238E27FC236}">
                  <a16:creationId xmlns:a16="http://schemas.microsoft.com/office/drawing/2014/main" id="{C37BD3ED-647B-2494-D83A-A7BCB2268671}"/>
                </a:ext>
              </a:extLst>
            </p:cNvPr>
            <p:cNvSpPr/>
            <p:nvPr/>
          </p:nvSpPr>
          <p:spPr>
            <a:xfrm>
              <a:off x="203239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1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49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567;p49">
              <a:extLst>
                <a:ext uri="{FF2B5EF4-FFF2-40B4-BE49-F238E27FC236}">
                  <a16:creationId xmlns:a16="http://schemas.microsoft.com/office/drawing/2014/main" id="{D8592A2D-6625-CE1C-CB67-C77CF4C6A5C3}"/>
                </a:ext>
              </a:extLst>
            </p:cNvPr>
            <p:cNvSpPr/>
            <p:nvPr/>
          </p:nvSpPr>
          <p:spPr>
            <a:xfrm>
              <a:off x="2219143" y="3970083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568;p49">
              <a:extLst>
                <a:ext uri="{FF2B5EF4-FFF2-40B4-BE49-F238E27FC236}">
                  <a16:creationId xmlns:a16="http://schemas.microsoft.com/office/drawing/2014/main" id="{9F3D9B99-B1F1-D4B2-3F8A-5E49CA174360}"/>
                </a:ext>
              </a:extLst>
            </p:cNvPr>
            <p:cNvSpPr/>
            <p:nvPr/>
          </p:nvSpPr>
          <p:spPr>
            <a:xfrm>
              <a:off x="2187370" y="4048647"/>
              <a:ext cx="44242" cy="51104"/>
            </a:xfrm>
            <a:custGeom>
              <a:avLst/>
              <a:gdLst/>
              <a:ahLst/>
              <a:cxnLst/>
              <a:rect l="l" t="t" r="r" b="b"/>
              <a:pathLst>
                <a:path w="3314" h="3828" extrusionOk="0">
                  <a:moveTo>
                    <a:pt x="2606" y="1"/>
                  </a:moveTo>
                  <a:lnTo>
                    <a:pt x="2445" y="33"/>
                  </a:lnTo>
                  <a:lnTo>
                    <a:pt x="2316" y="65"/>
                  </a:lnTo>
                  <a:lnTo>
                    <a:pt x="2188" y="129"/>
                  </a:lnTo>
                  <a:lnTo>
                    <a:pt x="2091" y="194"/>
                  </a:lnTo>
                  <a:lnTo>
                    <a:pt x="1995" y="322"/>
                  </a:lnTo>
                  <a:lnTo>
                    <a:pt x="1898" y="451"/>
                  </a:lnTo>
                  <a:lnTo>
                    <a:pt x="1770" y="740"/>
                  </a:lnTo>
                  <a:lnTo>
                    <a:pt x="1609" y="1030"/>
                  </a:lnTo>
                  <a:lnTo>
                    <a:pt x="1223" y="1544"/>
                  </a:lnTo>
                  <a:lnTo>
                    <a:pt x="773" y="2059"/>
                  </a:lnTo>
                  <a:lnTo>
                    <a:pt x="290" y="2509"/>
                  </a:lnTo>
                  <a:lnTo>
                    <a:pt x="162" y="2638"/>
                  </a:lnTo>
                  <a:lnTo>
                    <a:pt x="97" y="2734"/>
                  </a:lnTo>
                  <a:lnTo>
                    <a:pt x="33" y="2895"/>
                  </a:lnTo>
                  <a:lnTo>
                    <a:pt x="1" y="3024"/>
                  </a:lnTo>
                  <a:lnTo>
                    <a:pt x="1" y="3152"/>
                  </a:lnTo>
                  <a:lnTo>
                    <a:pt x="33" y="3313"/>
                  </a:lnTo>
                  <a:lnTo>
                    <a:pt x="97" y="3442"/>
                  </a:lnTo>
                  <a:lnTo>
                    <a:pt x="162" y="3570"/>
                  </a:lnTo>
                  <a:lnTo>
                    <a:pt x="290" y="3667"/>
                  </a:lnTo>
                  <a:lnTo>
                    <a:pt x="451" y="3763"/>
                  </a:lnTo>
                  <a:lnTo>
                    <a:pt x="580" y="3828"/>
                  </a:lnTo>
                  <a:lnTo>
                    <a:pt x="869" y="3828"/>
                  </a:lnTo>
                  <a:lnTo>
                    <a:pt x="998" y="3796"/>
                  </a:lnTo>
                  <a:lnTo>
                    <a:pt x="1127" y="3731"/>
                  </a:lnTo>
                  <a:lnTo>
                    <a:pt x="1223" y="3667"/>
                  </a:lnTo>
                  <a:lnTo>
                    <a:pt x="1545" y="3377"/>
                  </a:lnTo>
                  <a:lnTo>
                    <a:pt x="1866" y="3088"/>
                  </a:lnTo>
                  <a:lnTo>
                    <a:pt x="2123" y="2799"/>
                  </a:lnTo>
                  <a:lnTo>
                    <a:pt x="2413" y="2477"/>
                  </a:lnTo>
                  <a:lnTo>
                    <a:pt x="2638" y="2123"/>
                  </a:lnTo>
                  <a:lnTo>
                    <a:pt x="2863" y="1770"/>
                  </a:lnTo>
                  <a:lnTo>
                    <a:pt x="3088" y="1416"/>
                  </a:lnTo>
                  <a:lnTo>
                    <a:pt x="3249" y="1062"/>
                  </a:lnTo>
                  <a:lnTo>
                    <a:pt x="3313" y="933"/>
                  </a:lnTo>
                  <a:lnTo>
                    <a:pt x="3313" y="773"/>
                  </a:lnTo>
                  <a:lnTo>
                    <a:pt x="3313" y="644"/>
                  </a:lnTo>
                  <a:lnTo>
                    <a:pt x="3281" y="483"/>
                  </a:lnTo>
                  <a:lnTo>
                    <a:pt x="3217" y="355"/>
                  </a:lnTo>
                  <a:lnTo>
                    <a:pt x="3120" y="258"/>
                  </a:lnTo>
                  <a:lnTo>
                    <a:pt x="3024" y="162"/>
                  </a:lnTo>
                  <a:lnTo>
                    <a:pt x="2895" y="65"/>
                  </a:lnTo>
                  <a:lnTo>
                    <a:pt x="2735" y="33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569;p49">
              <a:extLst>
                <a:ext uri="{FF2B5EF4-FFF2-40B4-BE49-F238E27FC236}">
                  <a16:creationId xmlns:a16="http://schemas.microsoft.com/office/drawing/2014/main" id="{B7E6D4B2-9D7C-87E9-37C1-227F8324ED1F}"/>
                </a:ext>
              </a:extLst>
            </p:cNvPr>
            <p:cNvSpPr/>
            <p:nvPr/>
          </p:nvSpPr>
          <p:spPr>
            <a:xfrm>
              <a:off x="2112677" y="4098883"/>
              <a:ext cx="59261" cy="24484"/>
            </a:xfrm>
            <a:custGeom>
              <a:avLst/>
              <a:gdLst/>
              <a:ahLst/>
              <a:cxnLst/>
              <a:rect l="l" t="t" r="r" b="b"/>
              <a:pathLst>
                <a:path w="4439" h="1834" extrusionOk="0">
                  <a:moveTo>
                    <a:pt x="3506" y="0"/>
                  </a:moveTo>
                  <a:lnTo>
                    <a:pt x="2959" y="161"/>
                  </a:lnTo>
                  <a:lnTo>
                    <a:pt x="2412" y="258"/>
                  </a:lnTo>
                  <a:lnTo>
                    <a:pt x="1865" y="322"/>
                  </a:lnTo>
                  <a:lnTo>
                    <a:pt x="1287" y="354"/>
                  </a:lnTo>
                  <a:lnTo>
                    <a:pt x="579" y="354"/>
                  </a:lnTo>
                  <a:lnTo>
                    <a:pt x="450" y="386"/>
                  </a:lnTo>
                  <a:lnTo>
                    <a:pt x="322" y="483"/>
                  </a:lnTo>
                  <a:lnTo>
                    <a:pt x="225" y="547"/>
                  </a:lnTo>
                  <a:lnTo>
                    <a:pt x="129" y="676"/>
                  </a:lnTo>
                  <a:lnTo>
                    <a:pt x="65" y="804"/>
                  </a:lnTo>
                  <a:lnTo>
                    <a:pt x="0" y="933"/>
                  </a:lnTo>
                  <a:lnTo>
                    <a:pt x="0" y="1094"/>
                  </a:lnTo>
                  <a:lnTo>
                    <a:pt x="0" y="1222"/>
                  </a:lnTo>
                  <a:lnTo>
                    <a:pt x="65" y="1383"/>
                  </a:lnTo>
                  <a:lnTo>
                    <a:pt x="129" y="1512"/>
                  </a:lnTo>
                  <a:lnTo>
                    <a:pt x="225" y="1608"/>
                  </a:lnTo>
                  <a:lnTo>
                    <a:pt x="322" y="1705"/>
                  </a:lnTo>
                  <a:lnTo>
                    <a:pt x="450" y="1769"/>
                  </a:lnTo>
                  <a:lnTo>
                    <a:pt x="579" y="1801"/>
                  </a:lnTo>
                  <a:lnTo>
                    <a:pt x="740" y="1833"/>
                  </a:lnTo>
                  <a:lnTo>
                    <a:pt x="1287" y="1833"/>
                  </a:lnTo>
                  <a:lnTo>
                    <a:pt x="1962" y="1801"/>
                  </a:lnTo>
                  <a:lnTo>
                    <a:pt x="2637" y="1737"/>
                  </a:lnTo>
                  <a:lnTo>
                    <a:pt x="3280" y="1608"/>
                  </a:lnTo>
                  <a:lnTo>
                    <a:pt x="3924" y="1448"/>
                  </a:lnTo>
                  <a:lnTo>
                    <a:pt x="4052" y="1383"/>
                  </a:lnTo>
                  <a:lnTo>
                    <a:pt x="4181" y="1287"/>
                  </a:lnTo>
                  <a:lnTo>
                    <a:pt x="4277" y="1190"/>
                  </a:lnTo>
                  <a:lnTo>
                    <a:pt x="4374" y="1062"/>
                  </a:lnTo>
                  <a:lnTo>
                    <a:pt x="4438" y="933"/>
                  </a:lnTo>
                  <a:lnTo>
                    <a:pt x="4438" y="804"/>
                  </a:lnTo>
                  <a:lnTo>
                    <a:pt x="4438" y="644"/>
                  </a:lnTo>
                  <a:lnTo>
                    <a:pt x="4438" y="515"/>
                  </a:lnTo>
                  <a:lnTo>
                    <a:pt x="4374" y="354"/>
                  </a:lnTo>
                  <a:lnTo>
                    <a:pt x="4277" y="258"/>
                  </a:lnTo>
                  <a:lnTo>
                    <a:pt x="4181" y="161"/>
                  </a:lnTo>
                  <a:lnTo>
                    <a:pt x="4052" y="6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570;p49">
              <a:extLst>
                <a:ext uri="{FF2B5EF4-FFF2-40B4-BE49-F238E27FC236}">
                  <a16:creationId xmlns:a16="http://schemas.microsoft.com/office/drawing/2014/main" id="{C1A12E4D-39CA-8700-AB9F-EFFA22518F2B}"/>
                </a:ext>
              </a:extLst>
            </p:cNvPr>
            <p:cNvSpPr/>
            <p:nvPr/>
          </p:nvSpPr>
          <p:spPr>
            <a:xfrm>
              <a:off x="2183512" y="2863274"/>
              <a:ext cx="45951" cy="49822"/>
            </a:xfrm>
            <a:custGeom>
              <a:avLst/>
              <a:gdLst/>
              <a:ahLst/>
              <a:cxnLst/>
              <a:rect l="l" t="t" r="r" b="b"/>
              <a:pathLst>
                <a:path w="3442" h="3732" extrusionOk="0">
                  <a:moveTo>
                    <a:pt x="644" y="1"/>
                  </a:moveTo>
                  <a:lnTo>
                    <a:pt x="515" y="33"/>
                  </a:lnTo>
                  <a:lnTo>
                    <a:pt x="386" y="97"/>
                  </a:lnTo>
                  <a:lnTo>
                    <a:pt x="258" y="194"/>
                  </a:lnTo>
                  <a:lnTo>
                    <a:pt x="161" y="290"/>
                  </a:lnTo>
                  <a:lnTo>
                    <a:pt x="97" y="419"/>
                  </a:lnTo>
                  <a:lnTo>
                    <a:pt x="33" y="548"/>
                  </a:lnTo>
                  <a:lnTo>
                    <a:pt x="1" y="708"/>
                  </a:lnTo>
                  <a:lnTo>
                    <a:pt x="33" y="837"/>
                  </a:lnTo>
                  <a:lnTo>
                    <a:pt x="65" y="998"/>
                  </a:lnTo>
                  <a:lnTo>
                    <a:pt x="129" y="1127"/>
                  </a:lnTo>
                  <a:lnTo>
                    <a:pt x="193" y="1223"/>
                  </a:lnTo>
                  <a:lnTo>
                    <a:pt x="322" y="1319"/>
                  </a:lnTo>
                  <a:lnTo>
                    <a:pt x="837" y="1770"/>
                  </a:lnTo>
                  <a:lnTo>
                    <a:pt x="1319" y="2252"/>
                  </a:lnTo>
                  <a:lnTo>
                    <a:pt x="1705" y="2767"/>
                  </a:lnTo>
                  <a:lnTo>
                    <a:pt x="2059" y="3313"/>
                  </a:lnTo>
                  <a:lnTo>
                    <a:pt x="2187" y="3506"/>
                  </a:lnTo>
                  <a:lnTo>
                    <a:pt x="2348" y="3603"/>
                  </a:lnTo>
                  <a:lnTo>
                    <a:pt x="2509" y="3699"/>
                  </a:lnTo>
                  <a:lnTo>
                    <a:pt x="2702" y="3731"/>
                  </a:lnTo>
                  <a:lnTo>
                    <a:pt x="2895" y="3699"/>
                  </a:lnTo>
                  <a:lnTo>
                    <a:pt x="3056" y="3635"/>
                  </a:lnTo>
                  <a:lnTo>
                    <a:pt x="3184" y="3538"/>
                  </a:lnTo>
                  <a:lnTo>
                    <a:pt x="3281" y="3442"/>
                  </a:lnTo>
                  <a:lnTo>
                    <a:pt x="3377" y="3313"/>
                  </a:lnTo>
                  <a:lnTo>
                    <a:pt x="3409" y="3185"/>
                  </a:lnTo>
                  <a:lnTo>
                    <a:pt x="3442" y="3056"/>
                  </a:lnTo>
                  <a:lnTo>
                    <a:pt x="3442" y="2895"/>
                  </a:lnTo>
                  <a:lnTo>
                    <a:pt x="3442" y="2767"/>
                  </a:lnTo>
                  <a:lnTo>
                    <a:pt x="3377" y="2638"/>
                  </a:lnTo>
                  <a:lnTo>
                    <a:pt x="3184" y="2284"/>
                  </a:lnTo>
                  <a:lnTo>
                    <a:pt x="2959" y="1930"/>
                  </a:lnTo>
                  <a:lnTo>
                    <a:pt x="2702" y="1609"/>
                  </a:lnTo>
                  <a:lnTo>
                    <a:pt x="2445" y="1287"/>
                  </a:lnTo>
                  <a:lnTo>
                    <a:pt x="2155" y="966"/>
                  </a:lnTo>
                  <a:lnTo>
                    <a:pt x="1866" y="676"/>
                  </a:lnTo>
                  <a:lnTo>
                    <a:pt x="1544" y="387"/>
                  </a:lnTo>
                  <a:lnTo>
                    <a:pt x="1190" y="130"/>
                  </a:lnTo>
                  <a:lnTo>
                    <a:pt x="1062" y="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571;p49">
              <a:extLst>
                <a:ext uri="{FF2B5EF4-FFF2-40B4-BE49-F238E27FC236}">
                  <a16:creationId xmlns:a16="http://schemas.microsoft.com/office/drawing/2014/main" id="{0070F0DA-85ED-3A8E-2875-550FFDD14D1D}"/>
                </a:ext>
              </a:extLst>
            </p:cNvPr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extrusionOk="0">
                  <a:moveTo>
                    <a:pt x="0" y="1"/>
                  </a:moveTo>
                  <a:lnTo>
                    <a:pt x="0" y="22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7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572;p49">
              <a:extLst>
                <a:ext uri="{FF2B5EF4-FFF2-40B4-BE49-F238E27FC236}">
                  <a16:creationId xmlns:a16="http://schemas.microsoft.com/office/drawing/2014/main" id="{03E7D1D5-09B2-E38D-0ADD-4140183558FE}"/>
                </a:ext>
              </a:extLst>
            </p:cNvPr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fill="none" extrusionOk="0">
                  <a:moveTo>
                    <a:pt x="32" y="1"/>
                  </a:moveTo>
                  <a:lnTo>
                    <a:pt x="0" y="1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573;p49">
              <a:extLst>
                <a:ext uri="{FF2B5EF4-FFF2-40B4-BE49-F238E27FC236}">
                  <a16:creationId xmlns:a16="http://schemas.microsoft.com/office/drawing/2014/main" id="{5325BDB3-DC9F-D9E1-F38C-3B8331121E2E}"/>
                </a:ext>
              </a:extLst>
            </p:cNvPr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extrusionOk="0">
                  <a:moveTo>
                    <a:pt x="7075" y="0"/>
                  </a:move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574;p49">
              <a:extLst>
                <a:ext uri="{FF2B5EF4-FFF2-40B4-BE49-F238E27FC236}">
                  <a16:creationId xmlns:a16="http://schemas.microsoft.com/office/drawing/2014/main" id="{9CCC63B6-4A27-7E52-2EC2-FAF0E9D0DFA0}"/>
                </a:ext>
              </a:extLst>
            </p:cNvPr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fill="none" extrusionOk="0">
                  <a:moveTo>
                    <a:pt x="44251" y="0"/>
                  </a:moveTo>
                  <a:lnTo>
                    <a:pt x="7461" y="0"/>
                  </a:lnTo>
                  <a:lnTo>
                    <a:pt x="7461" y="0"/>
                  </a:lnTo>
                  <a:lnTo>
                    <a:pt x="7075" y="0"/>
                  </a:ln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lnTo>
                    <a:pt x="44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575;p49">
              <a:extLst>
                <a:ext uri="{FF2B5EF4-FFF2-40B4-BE49-F238E27FC236}">
                  <a16:creationId xmlns:a16="http://schemas.microsoft.com/office/drawing/2014/main" id="{3AC37B63-3C0A-7B61-0D4F-56F1F49F1463}"/>
                </a:ext>
              </a:extLst>
            </p:cNvPr>
            <p:cNvSpPr/>
            <p:nvPr/>
          </p:nvSpPr>
          <p:spPr>
            <a:xfrm>
              <a:off x="2532870" y="3162433"/>
              <a:ext cx="603258" cy="613940"/>
            </a:xfrm>
            <a:custGeom>
              <a:avLst/>
              <a:gdLst/>
              <a:ahLst/>
              <a:cxnLst/>
              <a:rect l="l" t="t" r="r" b="b"/>
              <a:pathLst>
                <a:path w="45281" h="45313" extrusionOk="0">
                  <a:moveTo>
                    <a:pt x="22222" y="0"/>
                  </a:moveTo>
                  <a:lnTo>
                    <a:pt x="21097" y="64"/>
                  </a:lnTo>
                  <a:lnTo>
                    <a:pt x="19939" y="161"/>
                  </a:lnTo>
                  <a:lnTo>
                    <a:pt x="18813" y="322"/>
                  </a:lnTo>
                  <a:lnTo>
                    <a:pt x="17720" y="547"/>
                  </a:lnTo>
                  <a:lnTo>
                    <a:pt x="16627" y="804"/>
                  </a:lnTo>
                  <a:lnTo>
                    <a:pt x="15565" y="1126"/>
                  </a:lnTo>
                  <a:lnTo>
                    <a:pt x="14536" y="1512"/>
                  </a:lnTo>
                  <a:lnTo>
                    <a:pt x="13507" y="1930"/>
                  </a:lnTo>
                  <a:lnTo>
                    <a:pt x="12510" y="2380"/>
                  </a:lnTo>
                  <a:lnTo>
                    <a:pt x="11545" y="2894"/>
                  </a:lnTo>
                  <a:lnTo>
                    <a:pt x="10613" y="3473"/>
                  </a:lnTo>
                  <a:lnTo>
                    <a:pt x="9712" y="4052"/>
                  </a:lnTo>
                  <a:lnTo>
                    <a:pt x="8812" y="4695"/>
                  </a:lnTo>
                  <a:lnTo>
                    <a:pt x="7976" y="5403"/>
                  </a:lnTo>
                  <a:lnTo>
                    <a:pt x="7172" y="6110"/>
                  </a:lnTo>
                  <a:lnTo>
                    <a:pt x="6400" y="6882"/>
                  </a:lnTo>
                  <a:lnTo>
                    <a:pt x="5660" y="7686"/>
                  </a:lnTo>
                  <a:lnTo>
                    <a:pt x="4953" y="8490"/>
                  </a:lnTo>
                  <a:lnTo>
                    <a:pt x="4277" y="9358"/>
                  </a:lnTo>
                  <a:lnTo>
                    <a:pt x="3666" y="10259"/>
                  </a:lnTo>
                  <a:lnTo>
                    <a:pt x="3088" y="11192"/>
                  </a:lnTo>
                  <a:lnTo>
                    <a:pt x="2573" y="12156"/>
                  </a:lnTo>
                  <a:lnTo>
                    <a:pt x="2091" y="13153"/>
                  </a:lnTo>
                  <a:lnTo>
                    <a:pt x="1640" y="14150"/>
                  </a:lnTo>
                  <a:lnTo>
                    <a:pt x="1254" y="15211"/>
                  </a:lnTo>
                  <a:lnTo>
                    <a:pt x="901" y="16273"/>
                  </a:lnTo>
                  <a:lnTo>
                    <a:pt x="611" y="17366"/>
                  </a:lnTo>
                  <a:lnTo>
                    <a:pt x="386" y="18460"/>
                  </a:lnTo>
                  <a:lnTo>
                    <a:pt x="193" y="19585"/>
                  </a:lnTo>
                  <a:lnTo>
                    <a:pt x="65" y="20743"/>
                  </a:lnTo>
                  <a:lnTo>
                    <a:pt x="0" y="21901"/>
                  </a:lnTo>
                  <a:lnTo>
                    <a:pt x="0" y="23058"/>
                  </a:lnTo>
                  <a:lnTo>
                    <a:pt x="32" y="24216"/>
                  </a:lnTo>
                  <a:lnTo>
                    <a:pt x="129" y="25342"/>
                  </a:lnTo>
                  <a:lnTo>
                    <a:pt x="290" y="26467"/>
                  </a:lnTo>
                  <a:lnTo>
                    <a:pt x="515" y="27593"/>
                  </a:lnTo>
                  <a:lnTo>
                    <a:pt x="804" y="28654"/>
                  </a:lnTo>
                  <a:lnTo>
                    <a:pt x="1126" y="29715"/>
                  </a:lnTo>
                  <a:lnTo>
                    <a:pt x="1480" y="30777"/>
                  </a:lnTo>
                  <a:lnTo>
                    <a:pt x="1898" y="31806"/>
                  </a:lnTo>
                  <a:lnTo>
                    <a:pt x="2380" y="32770"/>
                  </a:lnTo>
                  <a:lnTo>
                    <a:pt x="2895" y="33735"/>
                  </a:lnTo>
                  <a:lnTo>
                    <a:pt x="3441" y="34700"/>
                  </a:lnTo>
                  <a:lnTo>
                    <a:pt x="4052" y="35600"/>
                  </a:lnTo>
                  <a:lnTo>
                    <a:pt x="4695" y="36469"/>
                  </a:lnTo>
                  <a:lnTo>
                    <a:pt x="5371" y="37305"/>
                  </a:lnTo>
                  <a:lnTo>
                    <a:pt x="6078" y="38141"/>
                  </a:lnTo>
                  <a:lnTo>
                    <a:pt x="6850" y="38913"/>
                  </a:lnTo>
                  <a:lnTo>
                    <a:pt x="7654" y="39652"/>
                  </a:lnTo>
                  <a:lnTo>
                    <a:pt x="8490" y="40360"/>
                  </a:lnTo>
                  <a:lnTo>
                    <a:pt x="9359" y="41003"/>
                  </a:lnTo>
                  <a:lnTo>
                    <a:pt x="10259" y="41614"/>
                  </a:lnTo>
                  <a:lnTo>
                    <a:pt x="11192" y="42193"/>
                  </a:lnTo>
                  <a:lnTo>
                    <a:pt x="12124" y="42740"/>
                  </a:lnTo>
                  <a:lnTo>
                    <a:pt x="13121" y="43222"/>
                  </a:lnTo>
                  <a:lnTo>
                    <a:pt x="14150" y="43672"/>
                  </a:lnTo>
                  <a:lnTo>
                    <a:pt x="15179" y="44058"/>
                  </a:lnTo>
                  <a:lnTo>
                    <a:pt x="16241" y="44412"/>
                  </a:lnTo>
                  <a:lnTo>
                    <a:pt x="17334" y="44702"/>
                  </a:lnTo>
                  <a:lnTo>
                    <a:pt x="18428" y="44927"/>
                  </a:lnTo>
                  <a:lnTo>
                    <a:pt x="19553" y="45120"/>
                  </a:lnTo>
                  <a:lnTo>
                    <a:pt x="20711" y="45248"/>
                  </a:lnTo>
                  <a:lnTo>
                    <a:pt x="21869" y="45313"/>
                  </a:lnTo>
                  <a:lnTo>
                    <a:pt x="23058" y="45313"/>
                  </a:lnTo>
                  <a:lnTo>
                    <a:pt x="24184" y="45248"/>
                  </a:lnTo>
                  <a:lnTo>
                    <a:pt x="25342" y="45152"/>
                  </a:lnTo>
                  <a:lnTo>
                    <a:pt x="26467" y="44991"/>
                  </a:lnTo>
                  <a:lnTo>
                    <a:pt x="27561" y="44766"/>
                  </a:lnTo>
                  <a:lnTo>
                    <a:pt x="28654" y="44509"/>
                  </a:lnTo>
                  <a:lnTo>
                    <a:pt x="29715" y="44187"/>
                  </a:lnTo>
                  <a:lnTo>
                    <a:pt x="30745" y="43833"/>
                  </a:lnTo>
                  <a:lnTo>
                    <a:pt x="31774" y="43415"/>
                  </a:lnTo>
                  <a:lnTo>
                    <a:pt x="32771" y="42933"/>
                  </a:lnTo>
                  <a:lnTo>
                    <a:pt x="33735" y="42418"/>
                  </a:lnTo>
                  <a:lnTo>
                    <a:pt x="34668" y="41871"/>
                  </a:lnTo>
                  <a:lnTo>
                    <a:pt x="35568" y="41260"/>
                  </a:lnTo>
                  <a:lnTo>
                    <a:pt x="36469" y="40617"/>
                  </a:lnTo>
                  <a:lnTo>
                    <a:pt x="37305" y="39942"/>
                  </a:lnTo>
                  <a:lnTo>
                    <a:pt x="38109" y="39202"/>
                  </a:lnTo>
                  <a:lnTo>
                    <a:pt x="38881" y="38463"/>
                  </a:lnTo>
                  <a:lnTo>
                    <a:pt x="39620" y="37659"/>
                  </a:lnTo>
                  <a:lnTo>
                    <a:pt x="40328" y="36822"/>
                  </a:lnTo>
                  <a:lnTo>
                    <a:pt x="41003" y="35954"/>
                  </a:lnTo>
                  <a:lnTo>
                    <a:pt x="41614" y="35054"/>
                  </a:lnTo>
                  <a:lnTo>
                    <a:pt x="42193" y="34121"/>
                  </a:lnTo>
                  <a:lnTo>
                    <a:pt x="42708" y="33156"/>
                  </a:lnTo>
                  <a:lnTo>
                    <a:pt x="43190" y="32192"/>
                  </a:lnTo>
                  <a:lnTo>
                    <a:pt x="43640" y="31162"/>
                  </a:lnTo>
                  <a:lnTo>
                    <a:pt x="44026" y="30133"/>
                  </a:lnTo>
                  <a:lnTo>
                    <a:pt x="44380" y="29072"/>
                  </a:lnTo>
                  <a:lnTo>
                    <a:pt x="44669" y="27979"/>
                  </a:lnTo>
                  <a:lnTo>
                    <a:pt x="44895" y="26853"/>
                  </a:lnTo>
                  <a:lnTo>
                    <a:pt x="45088" y="25728"/>
                  </a:lnTo>
                  <a:lnTo>
                    <a:pt x="45216" y="24602"/>
                  </a:lnTo>
                  <a:lnTo>
                    <a:pt x="45281" y="23412"/>
                  </a:lnTo>
                  <a:lnTo>
                    <a:pt x="45281" y="22254"/>
                  </a:lnTo>
                  <a:lnTo>
                    <a:pt x="45248" y="21097"/>
                  </a:lnTo>
                  <a:lnTo>
                    <a:pt x="45152" y="19971"/>
                  </a:lnTo>
                  <a:lnTo>
                    <a:pt x="44991" y="18845"/>
                  </a:lnTo>
                  <a:lnTo>
                    <a:pt x="44766" y="17752"/>
                  </a:lnTo>
                  <a:lnTo>
                    <a:pt x="44477" y="16659"/>
                  </a:lnTo>
                  <a:lnTo>
                    <a:pt x="44155" y="15597"/>
                  </a:lnTo>
                  <a:lnTo>
                    <a:pt x="43801" y="14568"/>
                  </a:lnTo>
                  <a:lnTo>
                    <a:pt x="43383" y="13539"/>
                  </a:lnTo>
                  <a:lnTo>
                    <a:pt x="42901" y="12542"/>
                  </a:lnTo>
                  <a:lnTo>
                    <a:pt x="42386" y="11577"/>
                  </a:lnTo>
                  <a:lnTo>
                    <a:pt x="41839" y="10645"/>
                  </a:lnTo>
                  <a:lnTo>
                    <a:pt x="41228" y="9712"/>
                  </a:lnTo>
                  <a:lnTo>
                    <a:pt x="40585" y="8844"/>
                  </a:lnTo>
                  <a:lnTo>
                    <a:pt x="39910" y="8008"/>
                  </a:lnTo>
                  <a:lnTo>
                    <a:pt x="39202" y="7204"/>
                  </a:lnTo>
                  <a:lnTo>
                    <a:pt x="38431" y="6432"/>
                  </a:lnTo>
                  <a:lnTo>
                    <a:pt x="37627" y="5692"/>
                  </a:lnTo>
                  <a:lnTo>
                    <a:pt x="36790" y="4985"/>
                  </a:lnTo>
                  <a:lnTo>
                    <a:pt x="35922" y="4309"/>
                  </a:lnTo>
                  <a:lnTo>
                    <a:pt x="35022" y="3698"/>
                  </a:lnTo>
                  <a:lnTo>
                    <a:pt x="34089" y="3120"/>
                  </a:lnTo>
                  <a:lnTo>
                    <a:pt x="33156" y="2573"/>
                  </a:lnTo>
                  <a:lnTo>
                    <a:pt x="32160" y="2090"/>
                  </a:lnTo>
                  <a:lnTo>
                    <a:pt x="31130" y="1672"/>
                  </a:lnTo>
                  <a:lnTo>
                    <a:pt x="30101" y="1254"/>
                  </a:lnTo>
                  <a:lnTo>
                    <a:pt x="29040" y="933"/>
                  </a:lnTo>
                  <a:lnTo>
                    <a:pt x="27947" y="643"/>
                  </a:lnTo>
                  <a:lnTo>
                    <a:pt x="26853" y="386"/>
                  </a:lnTo>
                  <a:lnTo>
                    <a:pt x="25728" y="225"/>
                  </a:lnTo>
                  <a:lnTo>
                    <a:pt x="24570" y="97"/>
                  </a:lnTo>
                  <a:lnTo>
                    <a:pt x="23412" y="32"/>
                  </a:lnTo>
                  <a:lnTo>
                    <a:pt x="22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576;p49">
              <a:extLst>
                <a:ext uri="{FF2B5EF4-FFF2-40B4-BE49-F238E27FC236}">
                  <a16:creationId xmlns:a16="http://schemas.microsoft.com/office/drawing/2014/main" id="{DBC29B6D-A558-2C60-8285-EED3EF38B223}"/>
                </a:ext>
              </a:extLst>
            </p:cNvPr>
            <p:cNvSpPr/>
            <p:nvPr/>
          </p:nvSpPr>
          <p:spPr>
            <a:xfrm>
              <a:off x="2577117" y="3208338"/>
              <a:ext cx="533239" cy="532812"/>
            </a:xfrm>
            <a:custGeom>
              <a:avLst/>
              <a:gdLst/>
              <a:ahLst/>
              <a:cxnLst/>
              <a:rect l="l" t="t" r="r" b="b"/>
              <a:pathLst>
                <a:path w="39943" h="39911" extrusionOk="0">
                  <a:moveTo>
                    <a:pt x="19618" y="0"/>
                  </a:moveTo>
                  <a:lnTo>
                    <a:pt x="18589" y="33"/>
                  </a:lnTo>
                  <a:lnTo>
                    <a:pt x="17592" y="129"/>
                  </a:lnTo>
                  <a:lnTo>
                    <a:pt x="16595" y="290"/>
                  </a:lnTo>
                  <a:lnTo>
                    <a:pt x="15630" y="483"/>
                  </a:lnTo>
                  <a:lnTo>
                    <a:pt x="14697" y="708"/>
                  </a:lnTo>
                  <a:lnTo>
                    <a:pt x="13732" y="997"/>
                  </a:lnTo>
                  <a:lnTo>
                    <a:pt x="12832" y="1319"/>
                  </a:lnTo>
                  <a:lnTo>
                    <a:pt x="11932" y="1673"/>
                  </a:lnTo>
                  <a:lnTo>
                    <a:pt x="11063" y="2091"/>
                  </a:lnTo>
                  <a:lnTo>
                    <a:pt x="10195" y="2541"/>
                  </a:lnTo>
                  <a:lnTo>
                    <a:pt x="9391" y="3056"/>
                  </a:lnTo>
                  <a:lnTo>
                    <a:pt x="8587" y="3570"/>
                  </a:lnTo>
                  <a:lnTo>
                    <a:pt x="7815" y="4149"/>
                  </a:lnTo>
                  <a:lnTo>
                    <a:pt x="7043" y="4728"/>
                  </a:lnTo>
                  <a:lnTo>
                    <a:pt x="6336" y="5371"/>
                  </a:lnTo>
                  <a:lnTo>
                    <a:pt x="5660" y="6046"/>
                  </a:lnTo>
                  <a:lnTo>
                    <a:pt x="5017" y="6754"/>
                  </a:lnTo>
                  <a:lnTo>
                    <a:pt x="4374" y="7494"/>
                  </a:lnTo>
                  <a:lnTo>
                    <a:pt x="3795" y="8265"/>
                  </a:lnTo>
                  <a:lnTo>
                    <a:pt x="3249" y="9037"/>
                  </a:lnTo>
                  <a:lnTo>
                    <a:pt x="2766" y="9873"/>
                  </a:lnTo>
                  <a:lnTo>
                    <a:pt x="2284" y="10710"/>
                  </a:lnTo>
                  <a:lnTo>
                    <a:pt x="1866" y="11578"/>
                  </a:lnTo>
                  <a:lnTo>
                    <a:pt x="1480" y="12478"/>
                  </a:lnTo>
                  <a:lnTo>
                    <a:pt x="1126" y="13379"/>
                  </a:lnTo>
                  <a:lnTo>
                    <a:pt x="804" y="14311"/>
                  </a:lnTo>
                  <a:lnTo>
                    <a:pt x="579" y="15276"/>
                  </a:lnTo>
                  <a:lnTo>
                    <a:pt x="354" y="16273"/>
                  </a:lnTo>
                  <a:lnTo>
                    <a:pt x="193" y="17238"/>
                  </a:lnTo>
                  <a:lnTo>
                    <a:pt x="97" y="18267"/>
                  </a:lnTo>
                  <a:lnTo>
                    <a:pt x="33" y="19296"/>
                  </a:lnTo>
                  <a:lnTo>
                    <a:pt x="0" y="20325"/>
                  </a:lnTo>
                  <a:lnTo>
                    <a:pt x="65" y="21322"/>
                  </a:lnTo>
                  <a:lnTo>
                    <a:pt x="161" y="22319"/>
                  </a:lnTo>
                  <a:lnTo>
                    <a:pt x="290" y="23316"/>
                  </a:lnTo>
                  <a:lnTo>
                    <a:pt x="483" y="24281"/>
                  </a:lnTo>
                  <a:lnTo>
                    <a:pt x="708" y="25246"/>
                  </a:lnTo>
                  <a:lnTo>
                    <a:pt x="997" y="26178"/>
                  </a:lnTo>
                  <a:lnTo>
                    <a:pt x="1319" y="27111"/>
                  </a:lnTo>
                  <a:lnTo>
                    <a:pt x="1705" y="28011"/>
                  </a:lnTo>
                  <a:lnTo>
                    <a:pt x="2123" y="28880"/>
                  </a:lnTo>
                  <a:lnTo>
                    <a:pt x="2573" y="29716"/>
                  </a:lnTo>
                  <a:lnTo>
                    <a:pt x="3056" y="30552"/>
                  </a:lnTo>
                  <a:lnTo>
                    <a:pt x="3570" y="31356"/>
                  </a:lnTo>
                  <a:lnTo>
                    <a:pt x="4149" y="32128"/>
                  </a:lnTo>
                  <a:lnTo>
                    <a:pt x="4760" y="32867"/>
                  </a:lnTo>
                  <a:lnTo>
                    <a:pt x="5403" y="33607"/>
                  </a:lnTo>
                  <a:lnTo>
                    <a:pt x="6046" y="34282"/>
                  </a:lnTo>
                  <a:lnTo>
                    <a:pt x="6754" y="34925"/>
                  </a:lnTo>
                  <a:lnTo>
                    <a:pt x="7494" y="35536"/>
                  </a:lnTo>
                  <a:lnTo>
                    <a:pt x="8265" y="36115"/>
                  </a:lnTo>
                  <a:lnTo>
                    <a:pt x="9069" y="36662"/>
                  </a:lnTo>
                  <a:lnTo>
                    <a:pt x="9873" y="37177"/>
                  </a:lnTo>
                  <a:lnTo>
                    <a:pt x="10709" y="37659"/>
                  </a:lnTo>
                  <a:lnTo>
                    <a:pt x="11578" y="38077"/>
                  </a:lnTo>
                  <a:lnTo>
                    <a:pt x="12478" y="38463"/>
                  </a:lnTo>
                  <a:lnTo>
                    <a:pt x="13411" y="38817"/>
                  </a:lnTo>
                  <a:lnTo>
                    <a:pt x="14343" y="39106"/>
                  </a:lnTo>
                  <a:lnTo>
                    <a:pt x="15308" y="39363"/>
                  </a:lnTo>
                  <a:lnTo>
                    <a:pt x="16273" y="39589"/>
                  </a:lnTo>
                  <a:lnTo>
                    <a:pt x="17270" y="39749"/>
                  </a:lnTo>
                  <a:lnTo>
                    <a:pt x="18267" y="39846"/>
                  </a:lnTo>
                  <a:lnTo>
                    <a:pt x="19296" y="39910"/>
                  </a:lnTo>
                  <a:lnTo>
                    <a:pt x="20325" y="39910"/>
                  </a:lnTo>
                  <a:lnTo>
                    <a:pt x="21354" y="39878"/>
                  </a:lnTo>
                  <a:lnTo>
                    <a:pt x="22351" y="39782"/>
                  </a:lnTo>
                  <a:lnTo>
                    <a:pt x="23348" y="39653"/>
                  </a:lnTo>
                  <a:lnTo>
                    <a:pt x="24313" y="39460"/>
                  </a:lnTo>
                  <a:lnTo>
                    <a:pt x="25278" y="39203"/>
                  </a:lnTo>
                  <a:lnTo>
                    <a:pt x="26210" y="38945"/>
                  </a:lnTo>
                  <a:lnTo>
                    <a:pt x="27111" y="38592"/>
                  </a:lnTo>
                  <a:lnTo>
                    <a:pt x="28011" y="38238"/>
                  </a:lnTo>
                  <a:lnTo>
                    <a:pt x="28879" y="37820"/>
                  </a:lnTo>
                  <a:lnTo>
                    <a:pt x="29748" y="37370"/>
                  </a:lnTo>
                  <a:lnTo>
                    <a:pt x="30552" y="36887"/>
                  </a:lnTo>
                  <a:lnTo>
                    <a:pt x="31356" y="36340"/>
                  </a:lnTo>
                  <a:lnTo>
                    <a:pt x="32128" y="35794"/>
                  </a:lnTo>
                  <a:lnTo>
                    <a:pt x="32899" y="35183"/>
                  </a:lnTo>
                  <a:lnTo>
                    <a:pt x="33607" y="34540"/>
                  </a:lnTo>
                  <a:lnTo>
                    <a:pt x="34282" y="33864"/>
                  </a:lnTo>
                  <a:lnTo>
                    <a:pt x="34925" y="33157"/>
                  </a:lnTo>
                  <a:lnTo>
                    <a:pt x="35569" y="32449"/>
                  </a:lnTo>
                  <a:lnTo>
                    <a:pt x="36147" y="31677"/>
                  </a:lnTo>
                  <a:lnTo>
                    <a:pt x="36694" y="30873"/>
                  </a:lnTo>
                  <a:lnTo>
                    <a:pt x="37177" y="30069"/>
                  </a:lnTo>
                  <a:lnTo>
                    <a:pt x="37659" y="29201"/>
                  </a:lnTo>
                  <a:lnTo>
                    <a:pt x="38077" y="28333"/>
                  </a:lnTo>
                  <a:lnTo>
                    <a:pt x="38463" y="27464"/>
                  </a:lnTo>
                  <a:lnTo>
                    <a:pt x="38817" y="26532"/>
                  </a:lnTo>
                  <a:lnTo>
                    <a:pt x="39138" y="25599"/>
                  </a:lnTo>
                  <a:lnTo>
                    <a:pt x="39363" y="24634"/>
                  </a:lnTo>
                  <a:lnTo>
                    <a:pt x="39589" y="23670"/>
                  </a:lnTo>
                  <a:lnTo>
                    <a:pt x="39749" y="22673"/>
                  </a:lnTo>
                  <a:lnTo>
                    <a:pt x="39846" y="21644"/>
                  </a:lnTo>
                  <a:lnTo>
                    <a:pt x="39910" y="20647"/>
                  </a:lnTo>
                  <a:lnTo>
                    <a:pt x="39942" y="19618"/>
                  </a:lnTo>
                  <a:lnTo>
                    <a:pt x="39878" y="18589"/>
                  </a:lnTo>
                  <a:lnTo>
                    <a:pt x="39781" y="17592"/>
                  </a:lnTo>
                  <a:lnTo>
                    <a:pt x="39653" y="16595"/>
                  </a:lnTo>
                  <a:lnTo>
                    <a:pt x="39460" y="15630"/>
                  </a:lnTo>
                  <a:lnTo>
                    <a:pt x="39235" y="14665"/>
                  </a:lnTo>
                  <a:lnTo>
                    <a:pt x="38945" y="13732"/>
                  </a:lnTo>
                  <a:lnTo>
                    <a:pt x="38624" y="12800"/>
                  </a:lnTo>
                  <a:lnTo>
                    <a:pt x="38238" y="11932"/>
                  </a:lnTo>
                  <a:lnTo>
                    <a:pt x="37820" y="11031"/>
                  </a:lnTo>
                  <a:lnTo>
                    <a:pt x="37370" y="10195"/>
                  </a:lnTo>
                  <a:lnTo>
                    <a:pt x="36887" y="9359"/>
                  </a:lnTo>
                  <a:lnTo>
                    <a:pt x="36373" y="8555"/>
                  </a:lnTo>
                  <a:lnTo>
                    <a:pt x="35794" y="7783"/>
                  </a:lnTo>
                  <a:lnTo>
                    <a:pt x="35183" y="7043"/>
                  </a:lnTo>
                  <a:lnTo>
                    <a:pt x="34540" y="6336"/>
                  </a:lnTo>
                  <a:lnTo>
                    <a:pt x="33896" y="5660"/>
                  </a:lnTo>
                  <a:lnTo>
                    <a:pt x="33189" y="4985"/>
                  </a:lnTo>
                  <a:lnTo>
                    <a:pt x="32449" y="4374"/>
                  </a:lnTo>
                  <a:lnTo>
                    <a:pt x="31677" y="3795"/>
                  </a:lnTo>
                  <a:lnTo>
                    <a:pt x="30906" y="3249"/>
                  </a:lnTo>
                  <a:lnTo>
                    <a:pt x="30069" y="2734"/>
                  </a:lnTo>
                  <a:lnTo>
                    <a:pt x="29233" y="2284"/>
                  </a:lnTo>
                  <a:lnTo>
                    <a:pt x="28365" y="1834"/>
                  </a:lnTo>
                  <a:lnTo>
                    <a:pt x="27464" y="1448"/>
                  </a:lnTo>
                  <a:lnTo>
                    <a:pt x="26532" y="1094"/>
                  </a:lnTo>
                  <a:lnTo>
                    <a:pt x="25599" y="804"/>
                  </a:lnTo>
                  <a:lnTo>
                    <a:pt x="24667" y="547"/>
                  </a:lnTo>
                  <a:lnTo>
                    <a:pt x="23670" y="354"/>
                  </a:lnTo>
                  <a:lnTo>
                    <a:pt x="22673" y="193"/>
                  </a:lnTo>
                  <a:lnTo>
                    <a:pt x="21676" y="65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577;p49">
              <a:extLst>
                <a:ext uri="{FF2B5EF4-FFF2-40B4-BE49-F238E27FC236}">
                  <a16:creationId xmlns:a16="http://schemas.microsoft.com/office/drawing/2014/main" id="{DC98C5B7-7AB5-FB09-6F11-74876790766C}"/>
                </a:ext>
              </a:extLst>
            </p:cNvPr>
            <p:cNvSpPr/>
            <p:nvPr/>
          </p:nvSpPr>
          <p:spPr>
            <a:xfrm>
              <a:off x="2591339" y="3226983"/>
              <a:ext cx="493798" cy="492616"/>
            </a:xfrm>
            <a:custGeom>
              <a:avLst/>
              <a:gdLst/>
              <a:ahLst/>
              <a:cxnLst/>
              <a:rect l="l" t="t" r="r" b="b"/>
              <a:pathLst>
                <a:path w="37756" h="37756" extrusionOk="0">
                  <a:moveTo>
                    <a:pt x="18557" y="1"/>
                  </a:moveTo>
                  <a:lnTo>
                    <a:pt x="17592" y="33"/>
                  </a:lnTo>
                  <a:lnTo>
                    <a:pt x="16627" y="130"/>
                  </a:lnTo>
                  <a:lnTo>
                    <a:pt x="15695" y="258"/>
                  </a:lnTo>
                  <a:lnTo>
                    <a:pt x="14794" y="451"/>
                  </a:lnTo>
                  <a:lnTo>
                    <a:pt x="13862" y="676"/>
                  </a:lnTo>
                  <a:lnTo>
                    <a:pt x="12993" y="933"/>
                  </a:lnTo>
                  <a:lnTo>
                    <a:pt x="12125" y="1223"/>
                  </a:lnTo>
                  <a:lnTo>
                    <a:pt x="11289" y="1577"/>
                  </a:lnTo>
                  <a:lnTo>
                    <a:pt x="10453" y="1963"/>
                  </a:lnTo>
                  <a:lnTo>
                    <a:pt x="9649" y="2413"/>
                  </a:lnTo>
                  <a:lnTo>
                    <a:pt x="8845" y="2863"/>
                  </a:lnTo>
                  <a:lnTo>
                    <a:pt x="8105" y="3378"/>
                  </a:lnTo>
                  <a:lnTo>
                    <a:pt x="7365" y="3892"/>
                  </a:lnTo>
                  <a:lnTo>
                    <a:pt x="6658" y="4471"/>
                  </a:lnTo>
                  <a:lnTo>
                    <a:pt x="5982" y="5082"/>
                  </a:lnTo>
                  <a:lnTo>
                    <a:pt x="5339" y="5725"/>
                  </a:lnTo>
                  <a:lnTo>
                    <a:pt x="4728" y="6368"/>
                  </a:lnTo>
                  <a:lnTo>
                    <a:pt x="4149" y="7076"/>
                  </a:lnTo>
                  <a:lnTo>
                    <a:pt x="3603" y="7783"/>
                  </a:lnTo>
                  <a:lnTo>
                    <a:pt x="3088" y="8555"/>
                  </a:lnTo>
                  <a:lnTo>
                    <a:pt x="2606" y="9327"/>
                  </a:lnTo>
                  <a:lnTo>
                    <a:pt x="2156" y="10131"/>
                  </a:lnTo>
                  <a:lnTo>
                    <a:pt x="1737" y="10935"/>
                  </a:lnTo>
                  <a:lnTo>
                    <a:pt x="1384" y="11771"/>
                  </a:lnTo>
                  <a:lnTo>
                    <a:pt x="1062" y="12639"/>
                  </a:lnTo>
                  <a:lnTo>
                    <a:pt x="773" y="13540"/>
                  </a:lnTo>
                  <a:lnTo>
                    <a:pt x="515" y="14440"/>
                  </a:lnTo>
                  <a:lnTo>
                    <a:pt x="322" y="15373"/>
                  </a:lnTo>
                  <a:lnTo>
                    <a:pt x="162" y="16306"/>
                  </a:lnTo>
                  <a:lnTo>
                    <a:pt x="65" y="17270"/>
                  </a:lnTo>
                  <a:lnTo>
                    <a:pt x="1" y="18235"/>
                  </a:lnTo>
                  <a:lnTo>
                    <a:pt x="1" y="19200"/>
                  </a:lnTo>
                  <a:lnTo>
                    <a:pt x="33" y="20165"/>
                  </a:lnTo>
                  <a:lnTo>
                    <a:pt x="129" y="21097"/>
                  </a:lnTo>
                  <a:lnTo>
                    <a:pt x="258" y="22062"/>
                  </a:lnTo>
                  <a:lnTo>
                    <a:pt x="451" y="22963"/>
                  </a:lnTo>
                  <a:lnTo>
                    <a:pt x="676" y="23863"/>
                  </a:lnTo>
                  <a:lnTo>
                    <a:pt x="933" y="24764"/>
                  </a:lnTo>
                  <a:lnTo>
                    <a:pt x="1255" y="25632"/>
                  </a:lnTo>
                  <a:lnTo>
                    <a:pt x="1609" y="26468"/>
                  </a:lnTo>
                  <a:lnTo>
                    <a:pt x="1995" y="27304"/>
                  </a:lnTo>
                  <a:lnTo>
                    <a:pt x="2413" y="28108"/>
                  </a:lnTo>
                  <a:lnTo>
                    <a:pt x="2895" y="28880"/>
                  </a:lnTo>
                  <a:lnTo>
                    <a:pt x="3378" y="29652"/>
                  </a:lnTo>
                  <a:lnTo>
                    <a:pt x="3924" y="30391"/>
                  </a:lnTo>
                  <a:lnTo>
                    <a:pt x="4503" y="31067"/>
                  </a:lnTo>
                  <a:lnTo>
                    <a:pt x="5082" y="31742"/>
                  </a:lnTo>
                  <a:lnTo>
                    <a:pt x="5725" y="32417"/>
                  </a:lnTo>
                  <a:lnTo>
                    <a:pt x="6401" y="33028"/>
                  </a:lnTo>
                  <a:lnTo>
                    <a:pt x="7076" y="33607"/>
                  </a:lnTo>
                  <a:lnTo>
                    <a:pt x="7816" y="34154"/>
                  </a:lnTo>
                  <a:lnTo>
                    <a:pt x="8555" y="34669"/>
                  </a:lnTo>
                  <a:lnTo>
                    <a:pt x="9327" y="35151"/>
                  </a:lnTo>
                  <a:lnTo>
                    <a:pt x="10131" y="35601"/>
                  </a:lnTo>
                  <a:lnTo>
                    <a:pt x="10935" y="35987"/>
                  </a:lnTo>
                  <a:lnTo>
                    <a:pt x="11803" y="36373"/>
                  </a:lnTo>
                  <a:lnTo>
                    <a:pt x="12672" y="36695"/>
                  </a:lnTo>
                  <a:lnTo>
                    <a:pt x="13540" y="36984"/>
                  </a:lnTo>
                  <a:lnTo>
                    <a:pt x="14440" y="37209"/>
                  </a:lnTo>
                  <a:lnTo>
                    <a:pt x="15373" y="37402"/>
                  </a:lnTo>
                  <a:lnTo>
                    <a:pt x="16306" y="37563"/>
                  </a:lnTo>
                  <a:lnTo>
                    <a:pt x="17270" y="37659"/>
                  </a:lnTo>
                  <a:lnTo>
                    <a:pt x="18235" y="37724"/>
                  </a:lnTo>
                  <a:lnTo>
                    <a:pt x="19200" y="37756"/>
                  </a:lnTo>
                  <a:lnTo>
                    <a:pt x="20165" y="37692"/>
                  </a:lnTo>
                  <a:lnTo>
                    <a:pt x="21130" y="37627"/>
                  </a:lnTo>
                  <a:lnTo>
                    <a:pt x="22062" y="37466"/>
                  </a:lnTo>
                  <a:lnTo>
                    <a:pt x="22963" y="37306"/>
                  </a:lnTo>
                  <a:lnTo>
                    <a:pt x="23895" y="37081"/>
                  </a:lnTo>
                  <a:lnTo>
                    <a:pt x="24764" y="36791"/>
                  </a:lnTo>
                  <a:lnTo>
                    <a:pt x="25632" y="36502"/>
                  </a:lnTo>
                  <a:lnTo>
                    <a:pt x="26468" y="36148"/>
                  </a:lnTo>
                  <a:lnTo>
                    <a:pt x="27304" y="35762"/>
                  </a:lnTo>
                  <a:lnTo>
                    <a:pt x="28108" y="35344"/>
                  </a:lnTo>
                  <a:lnTo>
                    <a:pt x="28912" y="34862"/>
                  </a:lnTo>
                  <a:lnTo>
                    <a:pt x="29652" y="34379"/>
                  </a:lnTo>
                  <a:lnTo>
                    <a:pt x="30391" y="33832"/>
                  </a:lnTo>
                  <a:lnTo>
                    <a:pt x="31099" y="33254"/>
                  </a:lnTo>
                  <a:lnTo>
                    <a:pt x="31774" y="32643"/>
                  </a:lnTo>
                  <a:lnTo>
                    <a:pt x="32417" y="32032"/>
                  </a:lnTo>
                  <a:lnTo>
                    <a:pt x="33028" y="31356"/>
                  </a:lnTo>
                  <a:lnTo>
                    <a:pt x="33607" y="30649"/>
                  </a:lnTo>
                  <a:lnTo>
                    <a:pt x="34154" y="29941"/>
                  </a:lnTo>
                  <a:lnTo>
                    <a:pt x="34669" y="29202"/>
                  </a:lnTo>
                  <a:lnTo>
                    <a:pt x="35151" y="28430"/>
                  </a:lnTo>
                  <a:lnTo>
                    <a:pt x="35601" y="27626"/>
                  </a:lnTo>
                  <a:lnTo>
                    <a:pt x="36019" y="26790"/>
                  </a:lnTo>
                  <a:lnTo>
                    <a:pt x="36373" y="25953"/>
                  </a:lnTo>
                  <a:lnTo>
                    <a:pt x="36695" y="25085"/>
                  </a:lnTo>
                  <a:lnTo>
                    <a:pt x="36984" y="24185"/>
                  </a:lnTo>
                  <a:lnTo>
                    <a:pt x="37241" y="23284"/>
                  </a:lnTo>
                  <a:lnTo>
                    <a:pt x="37434" y="22384"/>
                  </a:lnTo>
                  <a:lnTo>
                    <a:pt x="37563" y="21419"/>
                  </a:lnTo>
                  <a:lnTo>
                    <a:pt x="37692" y="20486"/>
                  </a:lnTo>
                  <a:lnTo>
                    <a:pt x="37756" y="19489"/>
                  </a:lnTo>
                  <a:lnTo>
                    <a:pt x="37756" y="18525"/>
                  </a:lnTo>
                  <a:lnTo>
                    <a:pt x="37724" y="17560"/>
                  </a:lnTo>
                  <a:lnTo>
                    <a:pt x="37627" y="16627"/>
                  </a:lnTo>
                  <a:lnTo>
                    <a:pt x="37499" y="15695"/>
                  </a:lnTo>
                  <a:lnTo>
                    <a:pt x="37306" y="14762"/>
                  </a:lnTo>
                  <a:lnTo>
                    <a:pt x="37081" y="13862"/>
                  </a:lnTo>
                  <a:lnTo>
                    <a:pt x="36823" y="12993"/>
                  </a:lnTo>
                  <a:lnTo>
                    <a:pt x="36502" y="12125"/>
                  </a:lnTo>
                  <a:lnTo>
                    <a:pt x="36148" y="11257"/>
                  </a:lnTo>
                  <a:lnTo>
                    <a:pt x="35762" y="10420"/>
                  </a:lnTo>
                  <a:lnTo>
                    <a:pt x="35344" y="9617"/>
                  </a:lnTo>
                  <a:lnTo>
                    <a:pt x="34862" y="8845"/>
                  </a:lnTo>
                  <a:lnTo>
                    <a:pt x="34379" y="8105"/>
                  </a:lnTo>
                  <a:lnTo>
                    <a:pt x="33832" y="7365"/>
                  </a:lnTo>
                  <a:lnTo>
                    <a:pt x="33254" y="6658"/>
                  </a:lnTo>
                  <a:lnTo>
                    <a:pt x="32675" y="5983"/>
                  </a:lnTo>
                  <a:lnTo>
                    <a:pt x="32032" y="5339"/>
                  </a:lnTo>
                  <a:lnTo>
                    <a:pt x="31356" y="4728"/>
                  </a:lnTo>
                  <a:lnTo>
                    <a:pt x="30681" y="4117"/>
                  </a:lnTo>
                  <a:lnTo>
                    <a:pt x="29941" y="3571"/>
                  </a:lnTo>
                  <a:lnTo>
                    <a:pt x="29202" y="3056"/>
                  </a:lnTo>
                  <a:lnTo>
                    <a:pt x="28430" y="2574"/>
                  </a:lnTo>
                  <a:lnTo>
                    <a:pt x="27626" y="2156"/>
                  </a:lnTo>
                  <a:lnTo>
                    <a:pt x="26822" y="1737"/>
                  </a:lnTo>
                  <a:lnTo>
                    <a:pt x="25953" y="1384"/>
                  </a:lnTo>
                  <a:lnTo>
                    <a:pt x="25085" y="1030"/>
                  </a:lnTo>
                  <a:lnTo>
                    <a:pt x="24217" y="773"/>
                  </a:lnTo>
                  <a:lnTo>
                    <a:pt x="23316" y="515"/>
                  </a:lnTo>
                  <a:lnTo>
                    <a:pt x="22384" y="322"/>
                  </a:lnTo>
                  <a:lnTo>
                    <a:pt x="21451" y="162"/>
                  </a:lnTo>
                  <a:lnTo>
                    <a:pt x="20486" y="65"/>
                  </a:lnTo>
                  <a:lnTo>
                    <a:pt x="19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5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  <a:endParaRPr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02" name="Google Shape;1037;p30">
            <a:extLst>
              <a:ext uri="{FF2B5EF4-FFF2-40B4-BE49-F238E27FC236}">
                <a16:creationId xmlns:a16="http://schemas.microsoft.com/office/drawing/2014/main" id="{0BE6631F-5B97-D6A0-1A3C-279B0CB1A362}"/>
              </a:ext>
            </a:extLst>
          </p:cNvPr>
          <p:cNvSpPr/>
          <p:nvPr/>
        </p:nvSpPr>
        <p:spPr>
          <a:xfrm>
            <a:off x="4608654" y="989751"/>
            <a:ext cx="832500" cy="810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41;p30">
            <a:extLst>
              <a:ext uri="{FF2B5EF4-FFF2-40B4-BE49-F238E27FC236}">
                <a16:creationId xmlns:a16="http://schemas.microsoft.com/office/drawing/2014/main" id="{A095B713-20A8-2FAF-355D-6ACBDEACEAFA}"/>
              </a:ext>
            </a:extLst>
          </p:cNvPr>
          <p:cNvGrpSpPr/>
          <p:nvPr/>
        </p:nvGrpSpPr>
        <p:grpSpPr>
          <a:xfrm>
            <a:off x="4843506" y="1212007"/>
            <a:ext cx="363416" cy="365738"/>
            <a:chOff x="359200" y="1744150"/>
            <a:chExt cx="380700" cy="380700"/>
          </a:xfrm>
        </p:grpSpPr>
        <p:sp>
          <p:nvSpPr>
            <p:cNvPr id="1005" name="Google Shape;1042;p30">
              <a:extLst>
                <a:ext uri="{FF2B5EF4-FFF2-40B4-BE49-F238E27FC236}">
                  <a16:creationId xmlns:a16="http://schemas.microsoft.com/office/drawing/2014/main" id="{419A49C0-2D6D-04A1-8B7A-B368E0A9247D}"/>
                </a:ext>
              </a:extLst>
            </p:cNvPr>
            <p:cNvSpPr/>
            <p:nvPr/>
          </p:nvSpPr>
          <p:spPr>
            <a:xfrm>
              <a:off x="359200" y="1744150"/>
              <a:ext cx="380700" cy="380700"/>
            </a:xfrm>
            <a:custGeom>
              <a:avLst/>
              <a:gdLst/>
              <a:ahLst/>
              <a:cxnLst/>
              <a:rect l="l" t="t" r="r" b="b"/>
              <a:pathLst>
                <a:path w="15228" h="15228" extrusionOk="0">
                  <a:moveTo>
                    <a:pt x="7833" y="439"/>
                  </a:moveTo>
                  <a:lnTo>
                    <a:pt x="8168" y="465"/>
                  </a:lnTo>
                  <a:lnTo>
                    <a:pt x="8503" y="490"/>
                  </a:lnTo>
                  <a:lnTo>
                    <a:pt x="9147" y="619"/>
                  </a:lnTo>
                  <a:lnTo>
                    <a:pt x="9791" y="774"/>
                  </a:lnTo>
                  <a:lnTo>
                    <a:pt x="10384" y="1006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3" y="1985"/>
                  </a:lnTo>
                  <a:lnTo>
                    <a:pt x="12522" y="2397"/>
                  </a:lnTo>
                  <a:lnTo>
                    <a:pt x="12136" y="2783"/>
                  </a:lnTo>
                  <a:lnTo>
                    <a:pt x="11672" y="2371"/>
                  </a:lnTo>
                  <a:lnTo>
                    <a:pt x="11182" y="2036"/>
                  </a:lnTo>
                  <a:lnTo>
                    <a:pt x="10693" y="1727"/>
                  </a:lnTo>
                  <a:lnTo>
                    <a:pt x="10152" y="1495"/>
                  </a:lnTo>
                  <a:lnTo>
                    <a:pt x="9585" y="1289"/>
                  </a:lnTo>
                  <a:lnTo>
                    <a:pt x="9018" y="1134"/>
                  </a:lnTo>
                  <a:lnTo>
                    <a:pt x="8426" y="1031"/>
                  </a:lnTo>
                  <a:lnTo>
                    <a:pt x="7833" y="980"/>
                  </a:lnTo>
                  <a:lnTo>
                    <a:pt x="7833" y="439"/>
                  </a:lnTo>
                  <a:close/>
                  <a:moveTo>
                    <a:pt x="2371" y="2706"/>
                  </a:moveTo>
                  <a:lnTo>
                    <a:pt x="2757" y="3093"/>
                  </a:lnTo>
                  <a:lnTo>
                    <a:pt x="2371" y="3556"/>
                  </a:lnTo>
                  <a:lnTo>
                    <a:pt x="2036" y="4020"/>
                  </a:lnTo>
                  <a:lnTo>
                    <a:pt x="1727" y="4535"/>
                  </a:lnTo>
                  <a:lnTo>
                    <a:pt x="1469" y="5076"/>
                  </a:lnTo>
                  <a:lnTo>
                    <a:pt x="1289" y="5643"/>
                  </a:lnTo>
                  <a:lnTo>
                    <a:pt x="1134" y="6210"/>
                  </a:lnTo>
                  <a:lnTo>
                    <a:pt x="1031" y="6803"/>
                  </a:lnTo>
                  <a:lnTo>
                    <a:pt x="980" y="7395"/>
                  </a:lnTo>
                  <a:lnTo>
                    <a:pt x="439" y="7395"/>
                  </a:lnTo>
                  <a:lnTo>
                    <a:pt x="490" y="6725"/>
                  </a:lnTo>
                  <a:lnTo>
                    <a:pt x="593" y="6081"/>
                  </a:lnTo>
                  <a:lnTo>
                    <a:pt x="774" y="5463"/>
                  </a:lnTo>
                  <a:lnTo>
                    <a:pt x="980" y="4845"/>
                  </a:lnTo>
                  <a:lnTo>
                    <a:pt x="1263" y="4278"/>
                  </a:lnTo>
                  <a:lnTo>
                    <a:pt x="1598" y="3711"/>
                  </a:lnTo>
                  <a:lnTo>
                    <a:pt x="1959" y="3196"/>
                  </a:lnTo>
                  <a:lnTo>
                    <a:pt x="2371" y="2706"/>
                  </a:lnTo>
                  <a:close/>
                  <a:moveTo>
                    <a:pt x="12831" y="2706"/>
                  </a:moveTo>
                  <a:lnTo>
                    <a:pt x="13243" y="3196"/>
                  </a:lnTo>
                  <a:lnTo>
                    <a:pt x="13604" y="3711"/>
                  </a:lnTo>
                  <a:lnTo>
                    <a:pt x="13939" y="4252"/>
                  </a:lnTo>
                  <a:lnTo>
                    <a:pt x="14222" y="4845"/>
                  </a:lnTo>
                  <a:lnTo>
                    <a:pt x="14429" y="5437"/>
                  </a:lnTo>
                  <a:lnTo>
                    <a:pt x="14609" y="6081"/>
                  </a:lnTo>
                  <a:lnTo>
                    <a:pt x="14712" y="6725"/>
                  </a:lnTo>
                  <a:lnTo>
                    <a:pt x="14764" y="7060"/>
                  </a:lnTo>
                  <a:lnTo>
                    <a:pt x="14764" y="7395"/>
                  </a:lnTo>
                  <a:lnTo>
                    <a:pt x="14222" y="7395"/>
                  </a:lnTo>
                  <a:lnTo>
                    <a:pt x="14197" y="6803"/>
                  </a:lnTo>
                  <a:lnTo>
                    <a:pt x="14094" y="6210"/>
                  </a:lnTo>
                  <a:lnTo>
                    <a:pt x="13939" y="5643"/>
                  </a:lnTo>
                  <a:lnTo>
                    <a:pt x="13733" y="5076"/>
                  </a:lnTo>
                  <a:lnTo>
                    <a:pt x="13475" y="4535"/>
                  </a:lnTo>
                  <a:lnTo>
                    <a:pt x="13192" y="4020"/>
                  </a:lnTo>
                  <a:lnTo>
                    <a:pt x="12831" y="3556"/>
                  </a:lnTo>
                  <a:lnTo>
                    <a:pt x="12445" y="3093"/>
                  </a:lnTo>
                  <a:lnTo>
                    <a:pt x="12831" y="2706"/>
                  </a:lnTo>
                  <a:close/>
                  <a:moveTo>
                    <a:pt x="980" y="7833"/>
                  </a:moveTo>
                  <a:lnTo>
                    <a:pt x="1031" y="8426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69" y="10152"/>
                  </a:lnTo>
                  <a:lnTo>
                    <a:pt x="1727" y="10693"/>
                  </a:lnTo>
                  <a:lnTo>
                    <a:pt x="2036" y="11208"/>
                  </a:lnTo>
                  <a:lnTo>
                    <a:pt x="2371" y="11672"/>
                  </a:lnTo>
                  <a:lnTo>
                    <a:pt x="2757" y="12136"/>
                  </a:lnTo>
                  <a:lnTo>
                    <a:pt x="2397" y="12522"/>
                  </a:lnTo>
                  <a:lnTo>
                    <a:pt x="1984" y="12033"/>
                  </a:lnTo>
                  <a:lnTo>
                    <a:pt x="1598" y="11517"/>
                  </a:lnTo>
                  <a:lnTo>
                    <a:pt x="1289" y="10976"/>
                  </a:lnTo>
                  <a:lnTo>
                    <a:pt x="1005" y="10384"/>
                  </a:lnTo>
                  <a:lnTo>
                    <a:pt x="774" y="9791"/>
                  </a:lnTo>
                  <a:lnTo>
                    <a:pt x="619" y="9147"/>
                  </a:lnTo>
                  <a:lnTo>
                    <a:pt x="490" y="8503"/>
                  </a:lnTo>
                  <a:lnTo>
                    <a:pt x="464" y="8168"/>
                  </a:lnTo>
                  <a:lnTo>
                    <a:pt x="439" y="7833"/>
                  </a:lnTo>
                  <a:close/>
                  <a:moveTo>
                    <a:pt x="14764" y="7833"/>
                  </a:moveTo>
                  <a:lnTo>
                    <a:pt x="14764" y="8168"/>
                  </a:lnTo>
                  <a:lnTo>
                    <a:pt x="14712" y="8503"/>
                  </a:lnTo>
                  <a:lnTo>
                    <a:pt x="14609" y="9147"/>
                  </a:lnTo>
                  <a:lnTo>
                    <a:pt x="14429" y="9791"/>
                  </a:lnTo>
                  <a:lnTo>
                    <a:pt x="14222" y="10384"/>
                  </a:lnTo>
                  <a:lnTo>
                    <a:pt x="13939" y="10976"/>
                  </a:lnTo>
                  <a:lnTo>
                    <a:pt x="13604" y="11517"/>
                  </a:lnTo>
                  <a:lnTo>
                    <a:pt x="13243" y="12033"/>
                  </a:lnTo>
                  <a:lnTo>
                    <a:pt x="12831" y="12522"/>
                  </a:lnTo>
                  <a:lnTo>
                    <a:pt x="12445" y="12136"/>
                  </a:lnTo>
                  <a:lnTo>
                    <a:pt x="12831" y="11672"/>
                  </a:lnTo>
                  <a:lnTo>
                    <a:pt x="13192" y="11208"/>
                  </a:lnTo>
                  <a:lnTo>
                    <a:pt x="13475" y="10693"/>
                  </a:lnTo>
                  <a:lnTo>
                    <a:pt x="13733" y="10152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6"/>
                  </a:lnTo>
                  <a:lnTo>
                    <a:pt x="14222" y="7833"/>
                  </a:lnTo>
                  <a:close/>
                  <a:moveTo>
                    <a:pt x="7936" y="1444"/>
                  </a:moveTo>
                  <a:lnTo>
                    <a:pt x="8245" y="1469"/>
                  </a:lnTo>
                  <a:lnTo>
                    <a:pt x="8554" y="1495"/>
                  </a:lnTo>
                  <a:lnTo>
                    <a:pt x="8864" y="1547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91"/>
                  </a:lnTo>
                  <a:lnTo>
                    <a:pt x="11053" y="2500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67" y="3685"/>
                  </a:lnTo>
                  <a:lnTo>
                    <a:pt x="12728" y="4149"/>
                  </a:lnTo>
                  <a:lnTo>
                    <a:pt x="13037" y="4664"/>
                  </a:lnTo>
                  <a:lnTo>
                    <a:pt x="13295" y="5205"/>
                  </a:lnTo>
                  <a:lnTo>
                    <a:pt x="13501" y="5772"/>
                  </a:lnTo>
                  <a:lnTo>
                    <a:pt x="13656" y="6365"/>
                  </a:lnTo>
                  <a:lnTo>
                    <a:pt x="13707" y="6674"/>
                  </a:lnTo>
                  <a:lnTo>
                    <a:pt x="13759" y="6983"/>
                  </a:lnTo>
                  <a:lnTo>
                    <a:pt x="13784" y="7292"/>
                  </a:lnTo>
                  <a:lnTo>
                    <a:pt x="13784" y="7601"/>
                  </a:lnTo>
                  <a:lnTo>
                    <a:pt x="13784" y="7936"/>
                  </a:lnTo>
                  <a:lnTo>
                    <a:pt x="13759" y="8245"/>
                  </a:lnTo>
                  <a:lnTo>
                    <a:pt x="13707" y="8555"/>
                  </a:lnTo>
                  <a:lnTo>
                    <a:pt x="13656" y="8864"/>
                  </a:lnTo>
                  <a:lnTo>
                    <a:pt x="13501" y="9456"/>
                  </a:lnTo>
                  <a:lnTo>
                    <a:pt x="13295" y="10023"/>
                  </a:lnTo>
                  <a:lnTo>
                    <a:pt x="13037" y="10564"/>
                  </a:lnTo>
                  <a:lnTo>
                    <a:pt x="12728" y="11079"/>
                  </a:lnTo>
                  <a:lnTo>
                    <a:pt x="12367" y="11543"/>
                  </a:lnTo>
                  <a:lnTo>
                    <a:pt x="11981" y="11981"/>
                  </a:lnTo>
                  <a:lnTo>
                    <a:pt x="11543" y="12393"/>
                  </a:lnTo>
                  <a:lnTo>
                    <a:pt x="11053" y="12728"/>
                  </a:lnTo>
                  <a:lnTo>
                    <a:pt x="10564" y="13037"/>
                  </a:lnTo>
                  <a:lnTo>
                    <a:pt x="10023" y="13321"/>
                  </a:lnTo>
                  <a:lnTo>
                    <a:pt x="9456" y="13527"/>
                  </a:lnTo>
                  <a:lnTo>
                    <a:pt x="8864" y="13682"/>
                  </a:lnTo>
                  <a:lnTo>
                    <a:pt x="8554" y="13733"/>
                  </a:lnTo>
                  <a:lnTo>
                    <a:pt x="8245" y="13759"/>
                  </a:lnTo>
                  <a:lnTo>
                    <a:pt x="7936" y="13785"/>
                  </a:lnTo>
                  <a:lnTo>
                    <a:pt x="7292" y="13785"/>
                  </a:lnTo>
                  <a:lnTo>
                    <a:pt x="6983" y="13759"/>
                  </a:lnTo>
                  <a:lnTo>
                    <a:pt x="6674" y="13733"/>
                  </a:lnTo>
                  <a:lnTo>
                    <a:pt x="6364" y="13682"/>
                  </a:lnTo>
                  <a:lnTo>
                    <a:pt x="5772" y="13527"/>
                  </a:lnTo>
                  <a:lnTo>
                    <a:pt x="5205" y="13321"/>
                  </a:lnTo>
                  <a:lnTo>
                    <a:pt x="4664" y="13037"/>
                  </a:lnTo>
                  <a:lnTo>
                    <a:pt x="4149" y="12728"/>
                  </a:lnTo>
                  <a:lnTo>
                    <a:pt x="3685" y="12393"/>
                  </a:lnTo>
                  <a:lnTo>
                    <a:pt x="3247" y="11981"/>
                  </a:lnTo>
                  <a:lnTo>
                    <a:pt x="2835" y="11543"/>
                  </a:lnTo>
                  <a:lnTo>
                    <a:pt x="2474" y="11079"/>
                  </a:lnTo>
                  <a:lnTo>
                    <a:pt x="2165" y="10564"/>
                  </a:lnTo>
                  <a:lnTo>
                    <a:pt x="1907" y="10023"/>
                  </a:lnTo>
                  <a:lnTo>
                    <a:pt x="1701" y="9456"/>
                  </a:lnTo>
                  <a:lnTo>
                    <a:pt x="1547" y="8864"/>
                  </a:lnTo>
                  <a:lnTo>
                    <a:pt x="1495" y="8555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18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5" y="6674"/>
                  </a:lnTo>
                  <a:lnTo>
                    <a:pt x="1547" y="6365"/>
                  </a:lnTo>
                  <a:lnTo>
                    <a:pt x="1701" y="5772"/>
                  </a:lnTo>
                  <a:lnTo>
                    <a:pt x="1907" y="5205"/>
                  </a:lnTo>
                  <a:lnTo>
                    <a:pt x="2165" y="4664"/>
                  </a:lnTo>
                  <a:lnTo>
                    <a:pt x="2474" y="4149"/>
                  </a:lnTo>
                  <a:lnTo>
                    <a:pt x="2835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49" y="2500"/>
                  </a:lnTo>
                  <a:lnTo>
                    <a:pt x="4664" y="2191"/>
                  </a:lnTo>
                  <a:lnTo>
                    <a:pt x="5205" y="1907"/>
                  </a:lnTo>
                  <a:lnTo>
                    <a:pt x="5772" y="1701"/>
                  </a:lnTo>
                  <a:lnTo>
                    <a:pt x="6364" y="1547"/>
                  </a:lnTo>
                  <a:lnTo>
                    <a:pt x="6674" y="1495"/>
                  </a:lnTo>
                  <a:lnTo>
                    <a:pt x="6983" y="1469"/>
                  </a:lnTo>
                  <a:lnTo>
                    <a:pt x="7292" y="1444"/>
                  </a:lnTo>
                  <a:close/>
                  <a:moveTo>
                    <a:pt x="3092" y="12445"/>
                  </a:moveTo>
                  <a:lnTo>
                    <a:pt x="3530" y="12857"/>
                  </a:lnTo>
                  <a:lnTo>
                    <a:pt x="4020" y="13192"/>
                  </a:lnTo>
                  <a:lnTo>
                    <a:pt x="4535" y="13501"/>
                  </a:lnTo>
                  <a:lnTo>
                    <a:pt x="5076" y="13733"/>
                  </a:lnTo>
                  <a:lnTo>
                    <a:pt x="5617" y="13939"/>
                  </a:lnTo>
                  <a:lnTo>
                    <a:pt x="6210" y="14094"/>
                  </a:lnTo>
                  <a:lnTo>
                    <a:pt x="6777" y="14197"/>
                  </a:lnTo>
                  <a:lnTo>
                    <a:pt x="7395" y="14248"/>
                  </a:lnTo>
                  <a:lnTo>
                    <a:pt x="7395" y="14789"/>
                  </a:lnTo>
                  <a:lnTo>
                    <a:pt x="7060" y="14764"/>
                  </a:lnTo>
                  <a:lnTo>
                    <a:pt x="6725" y="14738"/>
                  </a:lnTo>
                  <a:lnTo>
                    <a:pt x="6055" y="14609"/>
                  </a:lnTo>
                  <a:lnTo>
                    <a:pt x="5437" y="14454"/>
                  </a:lnTo>
                  <a:lnTo>
                    <a:pt x="4819" y="14223"/>
                  </a:lnTo>
                  <a:lnTo>
                    <a:pt x="4252" y="13939"/>
                  </a:lnTo>
                  <a:lnTo>
                    <a:pt x="3711" y="13630"/>
                  </a:lnTo>
                  <a:lnTo>
                    <a:pt x="3195" y="13244"/>
                  </a:lnTo>
                  <a:lnTo>
                    <a:pt x="2706" y="12831"/>
                  </a:lnTo>
                  <a:lnTo>
                    <a:pt x="3092" y="12445"/>
                  </a:lnTo>
                  <a:close/>
                  <a:moveTo>
                    <a:pt x="12136" y="12445"/>
                  </a:moveTo>
                  <a:lnTo>
                    <a:pt x="12522" y="12831"/>
                  </a:lnTo>
                  <a:lnTo>
                    <a:pt x="12033" y="13244"/>
                  </a:lnTo>
                  <a:lnTo>
                    <a:pt x="11517" y="13630"/>
                  </a:lnTo>
                  <a:lnTo>
                    <a:pt x="10976" y="13939"/>
                  </a:lnTo>
                  <a:lnTo>
                    <a:pt x="10384" y="14223"/>
                  </a:lnTo>
                  <a:lnTo>
                    <a:pt x="9791" y="14454"/>
                  </a:lnTo>
                  <a:lnTo>
                    <a:pt x="9147" y="14609"/>
                  </a:lnTo>
                  <a:lnTo>
                    <a:pt x="8503" y="14738"/>
                  </a:lnTo>
                  <a:lnTo>
                    <a:pt x="8168" y="14764"/>
                  </a:lnTo>
                  <a:lnTo>
                    <a:pt x="7833" y="14789"/>
                  </a:lnTo>
                  <a:lnTo>
                    <a:pt x="7833" y="14248"/>
                  </a:lnTo>
                  <a:lnTo>
                    <a:pt x="8426" y="14197"/>
                  </a:lnTo>
                  <a:lnTo>
                    <a:pt x="9018" y="14094"/>
                  </a:lnTo>
                  <a:lnTo>
                    <a:pt x="9585" y="13939"/>
                  </a:lnTo>
                  <a:lnTo>
                    <a:pt x="10152" y="13733"/>
                  </a:lnTo>
                  <a:lnTo>
                    <a:pt x="10693" y="13501"/>
                  </a:lnTo>
                  <a:lnTo>
                    <a:pt x="11182" y="13192"/>
                  </a:lnTo>
                  <a:lnTo>
                    <a:pt x="11672" y="12857"/>
                  </a:lnTo>
                  <a:lnTo>
                    <a:pt x="12136" y="12445"/>
                  </a:lnTo>
                  <a:close/>
                  <a:moveTo>
                    <a:pt x="7601" y="1"/>
                  </a:moveTo>
                  <a:lnTo>
                    <a:pt x="7060" y="27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37" y="310"/>
                  </a:lnTo>
                  <a:lnTo>
                    <a:pt x="5360" y="362"/>
                  </a:lnTo>
                  <a:lnTo>
                    <a:pt x="5308" y="413"/>
                  </a:lnTo>
                  <a:lnTo>
                    <a:pt x="5282" y="490"/>
                  </a:lnTo>
                  <a:lnTo>
                    <a:pt x="5308" y="593"/>
                  </a:lnTo>
                  <a:lnTo>
                    <a:pt x="5334" y="671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66" y="748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90"/>
                  </a:lnTo>
                  <a:lnTo>
                    <a:pt x="7395" y="439"/>
                  </a:lnTo>
                  <a:lnTo>
                    <a:pt x="7395" y="980"/>
                  </a:lnTo>
                  <a:lnTo>
                    <a:pt x="6777" y="1031"/>
                  </a:lnTo>
                  <a:lnTo>
                    <a:pt x="6210" y="1134"/>
                  </a:lnTo>
                  <a:lnTo>
                    <a:pt x="5617" y="1289"/>
                  </a:lnTo>
                  <a:lnTo>
                    <a:pt x="5076" y="1495"/>
                  </a:lnTo>
                  <a:lnTo>
                    <a:pt x="4535" y="1727"/>
                  </a:lnTo>
                  <a:lnTo>
                    <a:pt x="4020" y="2036"/>
                  </a:lnTo>
                  <a:lnTo>
                    <a:pt x="3530" y="2371"/>
                  </a:lnTo>
                  <a:lnTo>
                    <a:pt x="3092" y="2783"/>
                  </a:lnTo>
                  <a:lnTo>
                    <a:pt x="2706" y="2397"/>
                  </a:lnTo>
                  <a:lnTo>
                    <a:pt x="3170" y="1985"/>
                  </a:lnTo>
                  <a:lnTo>
                    <a:pt x="3659" y="1624"/>
                  </a:lnTo>
                  <a:lnTo>
                    <a:pt x="4200" y="1315"/>
                  </a:lnTo>
                  <a:lnTo>
                    <a:pt x="4767" y="1031"/>
                  </a:lnTo>
                  <a:lnTo>
                    <a:pt x="4844" y="980"/>
                  </a:lnTo>
                  <a:lnTo>
                    <a:pt x="4870" y="903"/>
                  </a:lnTo>
                  <a:lnTo>
                    <a:pt x="4896" y="825"/>
                  </a:lnTo>
                  <a:lnTo>
                    <a:pt x="4870" y="748"/>
                  </a:lnTo>
                  <a:lnTo>
                    <a:pt x="4819" y="671"/>
                  </a:lnTo>
                  <a:lnTo>
                    <a:pt x="4741" y="619"/>
                  </a:lnTo>
                  <a:lnTo>
                    <a:pt x="4664" y="593"/>
                  </a:lnTo>
                  <a:lnTo>
                    <a:pt x="4587" y="619"/>
                  </a:lnTo>
                  <a:lnTo>
                    <a:pt x="4071" y="877"/>
                  </a:lnTo>
                  <a:lnTo>
                    <a:pt x="3582" y="1134"/>
                  </a:lnTo>
                  <a:lnTo>
                    <a:pt x="3118" y="1469"/>
                  </a:lnTo>
                  <a:lnTo>
                    <a:pt x="2680" y="1804"/>
                  </a:lnTo>
                  <a:lnTo>
                    <a:pt x="2294" y="2165"/>
                  </a:lnTo>
                  <a:lnTo>
                    <a:pt x="1907" y="2577"/>
                  </a:lnTo>
                  <a:lnTo>
                    <a:pt x="1547" y="2989"/>
                  </a:lnTo>
                  <a:lnTo>
                    <a:pt x="1237" y="3427"/>
                  </a:lnTo>
                  <a:lnTo>
                    <a:pt x="954" y="3891"/>
                  </a:lnTo>
                  <a:lnTo>
                    <a:pt x="722" y="4381"/>
                  </a:lnTo>
                  <a:lnTo>
                    <a:pt x="490" y="4896"/>
                  </a:lnTo>
                  <a:lnTo>
                    <a:pt x="310" y="5411"/>
                  </a:lnTo>
                  <a:lnTo>
                    <a:pt x="181" y="5952"/>
                  </a:lnTo>
                  <a:lnTo>
                    <a:pt x="78" y="6493"/>
                  </a:lnTo>
                  <a:lnTo>
                    <a:pt x="26" y="7060"/>
                  </a:lnTo>
                  <a:lnTo>
                    <a:pt x="1" y="7601"/>
                  </a:lnTo>
                  <a:lnTo>
                    <a:pt x="1" y="7988"/>
                  </a:lnTo>
                  <a:lnTo>
                    <a:pt x="26" y="8374"/>
                  </a:lnTo>
                  <a:lnTo>
                    <a:pt x="78" y="8735"/>
                  </a:lnTo>
                  <a:lnTo>
                    <a:pt x="129" y="9121"/>
                  </a:lnTo>
                  <a:lnTo>
                    <a:pt x="233" y="9482"/>
                  </a:lnTo>
                  <a:lnTo>
                    <a:pt x="310" y="9843"/>
                  </a:lnTo>
                  <a:lnTo>
                    <a:pt x="439" y="10178"/>
                  </a:lnTo>
                  <a:lnTo>
                    <a:pt x="567" y="10538"/>
                  </a:lnTo>
                  <a:lnTo>
                    <a:pt x="722" y="10873"/>
                  </a:lnTo>
                  <a:lnTo>
                    <a:pt x="877" y="11208"/>
                  </a:lnTo>
                  <a:lnTo>
                    <a:pt x="1057" y="11517"/>
                  </a:lnTo>
                  <a:lnTo>
                    <a:pt x="1263" y="11827"/>
                  </a:lnTo>
                  <a:lnTo>
                    <a:pt x="1495" y="12136"/>
                  </a:lnTo>
                  <a:lnTo>
                    <a:pt x="1727" y="12445"/>
                  </a:lnTo>
                  <a:lnTo>
                    <a:pt x="1959" y="12728"/>
                  </a:lnTo>
                  <a:lnTo>
                    <a:pt x="2216" y="12986"/>
                  </a:lnTo>
                  <a:lnTo>
                    <a:pt x="2500" y="13269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376" y="13965"/>
                  </a:lnTo>
                  <a:lnTo>
                    <a:pt x="3711" y="14145"/>
                  </a:lnTo>
                  <a:lnTo>
                    <a:pt x="4020" y="14326"/>
                  </a:lnTo>
                  <a:lnTo>
                    <a:pt x="4355" y="14506"/>
                  </a:lnTo>
                  <a:lnTo>
                    <a:pt x="4690" y="14661"/>
                  </a:lnTo>
                  <a:lnTo>
                    <a:pt x="5025" y="14789"/>
                  </a:lnTo>
                  <a:lnTo>
                    <a:pt x="5385" y="14892"/>
                  </a:lnTo>
                  <a:lnTo>
                    <a:pt x="5746" y="14996"/>
                  </a:lnTo>
                  <a:lnTo>
                    <a:pt x="6107" y="15073"/>
                  </a:lnTo>
                  <a:lnTo>
                    <a:pt x="6467" y="15150"/>
                  </a:lnTo>
                  <a:lnTo>
                    <a:pt x="6854" y="15202"/>
                  </a:lnTo>
                  <a:lnTo>
                    <a:pt x="7240" y="15227"/>
                  </a:lnTo>
                  <a:lnTo>
                    <a:pt x="7988" y="15227"/>
                  </a:lnTo>
                  <a:lnTo>
                    <a:pt x="8374" y="15202"/>
                  </a:lnTo>
                  <a:lnTo>
                    <a:pt x="8735" y="15150"/>
                  </a:lnTo>
                  <a:lnTo>
                    <a:pt x="9095" y="15073"/>
                  </a:lnTo>
                  <a:lnTo>
                    <a:pt x="9456" y="14996"/>
                  </a:lnTo>
                  <a:lnTo>
                    <a:pt x="9817" y="14892"/>
                  </a:lnTo>
                  <a:lnTo>
                    <a:pt x="10177" y="14789"/>
                  </a:lnTo>
                  <a:lnTo>
                    <a:pt x="10512" y="14661"/>
                  </a:lnTo>
                  <a:lnTo>
                    <a:pt x="10873" y="14506"/>
                  </a:lnTo>
                  <a:lnTo>
                    <a:pt x="11182" y="14326"/>
                  </a:lnTo>
                  <a:lnTo>
                    <a:pt x="11517" y="14145"/>
                  </a:lnTo>
                  <a:lnTo>
                    <a:pt x="11826" y="13965"/>
                  </a:lnTo>
                  <a:lnTo>
                    <a:pt x="12136" y="13733"/>
                  </a:lnTo>
                  <a:lnTo>
                    <a:pt x="12419" y="13501"/>
                  </a:lnTo>
                  <a:lnTo>
                    <a:pt x="12728" y="13269"/>
                  </a:lnTo>
                  <a:lnTo>
                    <a:pt x="12986" y="12986"/>
                  </a:lnTo>
                  <a:lnTo>
                    <a:pt x="13243" y="12728"/>
                  </a:lnTo>
                  <a:lnTo>
                    <a:pt x="13501" y="12445"/>
                  </a:lnTo>
                  <a:lnTo>
                    <a:pt x="13733" y="12136"/>
                  </a:lnTo>
                  <a:lnTo>
                    <a:pt x="13939" y="11827"/>
                  </a:lnTo>
                  <a:lnTo>
                    <a:pt x="14145" y="11517"/>
                  </a:lnTo>
                  <a:lnTo>
                    <a:pt x="14326" y="11208"/>
                  </a:lnTo>
                  <a:lnTo>
                    <a:pt x="14506" y="10873"/>
                  </a:lnTo>
                  <a:lnTo>
                    <a:pt x="14635" y="10538"/>
                  </a:lnTo>
                  <a:lnTo>
                    <a:pt x="14789" y="10178"/>
                  </a:lnTo>
                  <a:lnTo>
                    <a:pt x="14892" y="9843"/>
                  </a:lnTo>
                  <a:lnTo>
                    <a:pt x="14995" y="9482"/>
                  </a:lnTo>
                  <a:lnTo>
                    <a:pt x="15073" y="9121"/>
                  </a:lnTo>
                  <a:lnTo>
                    <a:pt x="15150" y="8735"/>
                  </a:lnTo>
                  <a:lnTo>
                    <a:pt x="15176" y="8374"/>
                  </a:lnTo>
                  <a:lnTo>
                    <a:pt x="15201" y="7988"/>
                  </a:lnTo>
                  <a:lnTo>
                    <a:pt x="15227" y="7601"/>
                  </a:lnTo>
                  <a:lnTo>
                    <a:pt x="15201" y="7241"/>
                  </a:lnTo>
                  <a:lnTo>
                    <a:pt x="15176" y="6854"/>
                  </a:lnTo>
                  <a:lnTo>
                    <a:pt x="15150" y="6493"/>
                  </a:lnTo>
                  <a:lnTo>
                    <a:pt x="15073" y="6107"/>
                  </a:lnTo>
                  <a:lnTo>
                    <a:pt x="14995" y="5746"/>
                  </a:lnTo>
                  <a:lnTo>
                    <a:pt x="14892" y="5386"/>
                  </a:lnTo>
                  <a:lnTo>
                    <a:pt x="14789" y="5051"/>
                  </a:lnTo>
                  <a:lnTo>
                    <a:pt x="14635" y="4690"/>
                  </a:lnTo>
                  <a:lnTo>
                    <a:pt x="14506" y="4355"/>
                  </a:lnTo>
                  <a:lnTo>
                    <a:pt x="14326" y="4020"/>
                  </a:lnTo>
                  <a:lnTo>
                    <a:pt x="14145" y="3711"/>
                  </a:lnTo>
                  <a:lnTo>
                    <a:pt x="13939" y="3402"/>
                  </a:lnTo>
                  <a:lnTo>
                    <a:pt x="13733" y="3093"/>
                  </a:lnTo>
                  <a:lnTo>
                    <a:pt x="13501" y="2783"/>
                  </a:lnTo>
                  <a:lnTo>
                    <a:pt x="13243" y="2500"/>
                  </a:lnTo>
                  <a:lnTo>
                    <a:pt x="12986" y="2242"/>
                  </a:lnTo>
                  <a:lnTo>
                    <a:pt x="12728" y="1959"/>
                  </a:lnTo>
                  <a:lnTo>
                    <a:pt x="12419" y="1727"/>
                  </a:lnTo>
                  <a:lnTo>
                    <a:pt x="12136" y="1495"/>
                  </a:lnTo>
                  <a:lnTo>
                    <a:pt x="11826" y="1263"/>
                  </a:lnTo>
                  <a:lnTo>
                    <a:pt x="11517" y="1083"/>
                  </a:lnTo>
                  <a:lnTo>
                    <a:pt x="11182" y="903"/>
                  </a:lnTo>
                  <a:lnTo>
                    <a:pt x="10873" y="722"/>
                  </a:lnTo>
                  <a:lnTo>
                    <a:pt x="10512" y="568"/>
                  </a:lnTo>
                  <a:lnTo>
                    <a:pt x="10177" y="439"/>
                  </a:lnTo>
                  <a:lnTo>
                    <a:pt x="9817" y="336"/>
                  </a:lnTo>
                  <a:lnTo>
                    <a:pt x="9456" y="233"/>
                  </a:lnTo>
                  <a:lnTo>
                    <a:pt x="9095" y="155"/>
                  </a:lnTo>
                  <a:lnTo>
                    <a:pt x="8735" y="78"/>
                  </a:lnTo>
                  <a:lnTo>
                    <a:pt x="8374" y="27"/>
                  </a:lnTo>
                  <a:lnTo>
                    <a:pt x="7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43;p30">
              <a:extLst>
                <a:ext uri="{FF2B5EF4-FFF2-40B4-BE49-F238E27FC236}">
                  <a16:creationId xmlns:a16="http://schemas.microsoft.com/office/drawing/2014/main" id="{CA70D091-D76E-EEFC-3F2F-8B435CA888AE}"/>
                </a:ext>
              </a:extLst>
            </p:cNvPr>
            <p:cNvSpPr/>
            <p:nvPr/>
          </p:nvSpPr>
          <p:spPr>
            <a:xfrm>
              <a:off x="408150" y="1793100"/>
              <a:ext cx="282150" cy="282800"/>
            </a:xfrm>
            <a:custGeom>
              <a:avLst/>
              <a:gdLst/>
              <a:ahLst/>
              <a:cxnLst/>
              <a:rect l="l" t="t" r="r" b="b"/>
              <a:pathLst>
                <a:path w="11286" h="11312" extrusionOk="0">
                  <a:moveTo>
                    <a:pt x="5643" y="1"/>
                  </a:moveTo>
                  <a:lnTo>
                    <a:pt x="5282" y="27"/>
                  </a:lnTo>
                  <a:lnTo>
                    <a:pt x="4896" y="52"/>
                  </a:lnTo>
                  <a:lnTo>
                    <a:pt x="4535" y="130"/>
                  </a:lnTo>
                  <a:lnTo>
                    <a:pt x="4175" y="207"/>
                  </a:lnTo>
                  <a:lnTo>
                    <a:pt x="4097" y="259"/>
                  </a:lnTo>
                  <a:lnTo>
                    <a:pt x="4046" y="310"/>
                  </a:lnTo>
                  <a:lnTo>
                    <a:pt x="3994" y="387"/>
                  </a:lnTo>
                  <a:lnTo>
                    <a:pt x="4020" y="490"/>
                  </a:lnTo>
                  <a:lnTo>
                    <a:pt x="4046" y="568"/>
                  </a:lnTo>
                  <a:lnTo>
                    <a:pt x="4123" y="619"/>
                  </a:lnTo>
                  <a:lnTo>
                    <a:pt x="4200" y="645"/>
                  </a:lnTo>
                  <a:lnTo>
                    <a:pt x="4278" y="645"/>
                  </a:lnTo>
                  <a:lnTo>
                    <a:pt x="4613" y="568"/>
                  </a:lnTo>
                  <a:lnTo>
                    <a:pt x="4947" y="516"/>
                  </a:lnTo>
                  <a:lnTo>
                    <a:pt x="5308" y="465"/>
                  </a:lnTo>
                  <a:lnTo>
                    <a:pt x="5643" y="465"/>
                  </a:lnTo>
                  <a:lnTo>
                    <a:pt x="6184" y="490"/>
                  </a:lnTo>
                  <a:lnTo>
                    <a:pt x="6699" y="568"/>
                  </a:lnTo>
                  <a:lnTo>
                    <a:pt x="7189" y="697"/>
                  </a:lnTo>
                  <a:lnTo>
                    <a:pt x="7678" y="877"/>
                  </a:lnTo>
                  <a:lnTo>
                    <a:pt x="8116" y="1083"/>
                  </a:lnTo>
                  <a:lnTo>
                    <a:pt x="8554" y="1341"/>
                  </a:lnTo>
                  <a:lnTo>
                    <a:pt x="8941" y="1650"/>
                  </a:lnTo>
                  <a:lnTo>
                    <a:pt x="9327" y="1985"/>
                  </a:lnTo>
                  <a:lnTo>
                    <a:pt x="9662" y="2345"/>
                  </a:lnTo>
                  <a:lnTo>
                    <a:pt x="9946" y="2758"/>
                  </a:lnTo>
                  <a:lnTo>
                    <a:pt x="10229" y="3170"/>
                  </a:lnTo>
                  <a:lnTo>
                    <a:pt x="10435" y="3634"/>
                  </a:lnTo>
                  <a:lnTo>
                    <a:pt x="10616" y="4123"/>
                  </a:lnTo>
                  <a:lnTo>
                    <a:pt x="10744" y="4613"/>
                  </a:lnTo>
                  <a:lnTo>
                    <a:pt x="10822" y="5128"/>
                  </a:lnTo>
                  <a:lnTo>
                    <a:pt x="10847" y="5643"/>
                  </a:lnTo>
                  <a:lnTo>
                    <a:pt x="10822" y="6184"/>
                  </a:lnTo>
                  <a:lnTo>
                    <a:pt x="10744" y="6700"/>
                  </a:lnTo>
                  <a:lnTo>
                    <a:pt x="10616" y="7189"/>
                  </a:lnTo>
                  <a:lnTo>
                    <a:pt x="10435" y="7679"/>
                  </a:lnTo>
                  <a:lnTo>
                    <a:pt x="10229" y="8142"/>
                  </a:lnTo>
                  <a:lnTo>
                    <a:pt x="9946" y="8555"/>
                  </a:lnTo>
                  <a:lnTo>
                    <a:pt x="9662" y="8967"/>
                  </a:lnTo>
                  <a:lnTo>
                    <a:pt x="9327" y="9328"/>
                  </a:lnTo>
                  <a:lnTo>
                    <a:pt x="8941" y="9662"/>
                  </a:lnTo>
                  <a:lnTo>
                    <a:pt x="8554" y="9972"/>
                  </a:lnTo>
                  <a:lnTo>
                    <a:pt x="8116" y="10229"/>
                  </a:lnTo>
                  <a:lnTo>
                    <a:pt x="7678" y="10435"/>
                  </a:lnTo>
                  <a:lnTo>
                    <a:pt x="7189" y="10616"/>
                  </a:lnTo>
                  <a:lnTo>
                    <a:pt x="6699" y="10745"/>
                  </a:lnTo>
                  <a:lnTo>
                    <a:pt x="6184" y="10822"/>
                  </a:lnTo>
                  <a:lnTo>
                    <a:pt x="5643" y="10848"/>
                  </a:lnTo>
                  <a:lnTo>
                    <a:pt x="5128" y="10822"/>
                  </a:lnTo>
                  <a:lnTo>
                    <a:pt x="4613" y="10745"/>
                  </a:lnTo>
                  <a:lnTo>
                    <a:pt x="4097" y="10616"/>
                  </a:lnTo>
                  <a:lnTo>
                    <a:pt x="3633" y="10435"/>
                  </a:lnTo>
                  <a:lnTo>
                    <a:pt x="3170" y="10229"/>
                  </a:lnTo>
                  <a:lnTo>
                    <a:pt x="2757" y="9972"/>
                  </a:lnTo>
                  <a:lnTo>
                    <a:pt x="2345" y="9662"/>
                  </a:lnTo>
                  <a:lnTo>
                    <a:pt x="1985" y="9328"/>
                  </a:lnTo>
                  <a:lnTo>
                    <a:pt x="1650" y="8967"/>
                  </a:lnTo>
                  <a:lnTo>
                    <a:pt x="1340" y="8555"/>
                  </a:lnTo>
                  <a:lnTo>
                    <a:pt x="1083" y="8142"/>
                  </a:lnTo>
                  <a:lnTo>
                    <a:pt x="851" y="7679"/>
                  </a:lnTo>
                  <a:lnTo>
                    <a:pt x="696" y="7189"/>
                  </a:lnTo>
                  <a:lnTo>
                    <a:pt x="568" y="6700"/>
                  </a:lnTo>
                  <a:lnTo>
                    <a:pt x="490" y="6184"/>
                  </a:lnTo>
                  <a:lnTo>
                    <a:pt x="464" y="5643"/>
                  </a:lnTo>
                  <a:lnTo>
                    <a:pt x="464" y="5283"/>
                  </a:lnTo>
                  <a:lnTo>
                    <a:pt x="516" y="4896"/>
                  </a:lnTo>
                  <a:lnTo>
                    <a:pt x="568" y="4535"/>
                  </a:lnTo>
                  <a:lnTo>
                    <a:pt x="671" y="4175"/>
                  </a:lnTo>
                  <a:lnTo>
                    <a:pt x="774" y="3840"/>
                  </a:lnTo>
                  <a:lnTo>
                    <a:pt x="928" y="3505"/>
                  </a:lnTo>
                  <a:lnTo>
                    <a:pt x="1083" y="3170"/>
                  </a:lnTo>
                  <a:lnTo>
                    <a:pt x="1289" y="2861"/>
                  </a:lnTo>
                  <a:lnTo>
                    <a:pt x="1495" y="2552"/>
                  </a:lnTo>
                  <a:lnTo>
                    <a:pt x="1727" y="2268"/>
                  </a:lnTo>
                  <a:lnTo>
                    <a:pt x="1959" y="1985"/>
                  </a:lnTo>
                  <a:lnTo>
                    <a:pt x="2242" y="1753"/>
                  </a:lnTo>
                  <a:lnTo>
                    <a:pt x="2526" y="1495"/>
                  </a:lnTo>
                  <a:lnTo>
                    <a:pt x="2835" y="1289"/>
                  </a:lnTo>
                  <a:lnTo>
                    <a:pt x="3144" y="1109"/>
                  </a:lnTo>
                  <a:lnTo>
                    <a:pt x="3479" y="928"/>
                  </a:lnTo>
                  <a:lnTo>
                    <a:pt x="3556" y="877"/>
                  </a:lnTo>
                  <a:lnTo>
                    <a:pt x="3608" y="800"/>
                  </a:lnTo>
                  <a:lnTo>
                    <a:pt x="3608" y="722"/>
                  </a:lnTo>
                  <a:lnTo>
                    <a:pt x="3582" y="645"/>
                  </a:lnTo>
                  <a:lnTo>
                    <a:pt x="3530" y="568"/>
                  </a:lnTo>
                  <a:lnTo>
                    <a:pt x="3453" y="516"/>
                  </a:lnTo>
                  <a:lnTo>
                    <a:pt x="3299" y="516"/>
                  </a:lnTo>
                  <a:lnTo>
                    <a:pt x="2938" y="697"/>
                  </a:lnTo>
                  <a:lnTo>
                    <a:pt x="2603" y="903"/>
                  </a:lnTo>
                  <a:lnTo>
                    <a:pt x="2268" y="1135"/>
                  </a:lnTo>
                  <a:lnTo>
                    <a:pt x="1959" y="1392"/>
                  </a:lnTo>
                  <a:lnTo>
                    <a:pt x="1675" y="1650"/>
                  </a:lnTo>
                  <a:lnTo>
                    <a:pt x="1392" y="1933"/>
                  </a:lnTo>
                  <a:lnTo>
                    <a:pt x="1160" y="2242"/>
                  </a:lnTo>
                  <a:lnTo>
                    <a:pt x="928" y="2577"/>
                  </a:lnTo>
                  <a:lnTo>
                    <a:pt x="722" y="2912"/>
                  </a:lnTo>
                  <a:lnTo>
                    <a:pt x="516" y="3299"/>
                  </a:lnTo>
                  <a:lnTo>
                    <a:pt x="361" y="3659"/>
                  </a:lnTo>
                  <a:lnTo>
                    <a:pt x="233" y="4046"/>
                  </a:lnTo>
                  <a:lnTo>
                    <a:pt x="130" y="4432"/>
                  </a:lnTo>
                  <a:lnTo>
                    <a:pt x="52" y="4845"/>
                  </a:lnTo>
                  <a:lnTo>
                    <a:pt x="26" y="5257"/>
                  </a:lnTo>
                  <a:lnTo>
                    <a:pt x="1" y="5643"/>
                  </a:lnTo>
                  <a:lnTo>
                    <a:pt x="26" y="6236"/>
                  </a:lnTo>
                  <a:lnTo>
                    <a:pt x="130" y="6803"/>
                  </a:lnTo>
                  <a:lnTo>
                    <a:pt x="258" y="7344"/>
                  </a:lnTo>
                  <a:lnTo>
                    <a:pt x="439" y="7859"/>
                  </a:lnTo>
                  <a:lnTo>
                    <a:pt x="696" y="8348"/>
                  </a:lnTo>
                  <a:lnTo>
                    <a:pt x="980" y="8812"/>
                  </a:lnTo>
                  <a:lnTo>
                    <a:pt x="1289" y="9250"/>
                  </a:lnTo>
                  <a:lnTo>
                    <a:pt x="1650" y="9637"/>
                  </a:lnTo>
                  <a:lnTo>
                    <a:pt x="2062" y="9997"/>
                  </a:lnTo>
                  <a:lnTo>
                    <a:pt x="2500" y="10332"/>
                  </a:lnTo>
                  <a:lnTo>
                    <a:pt x="2964" y="10616"/>
                  </a:lnTo>
                  <a:lnTo>
                    <a:pt x="3453" y="10848"/>
                  </a:lnTo>
                  <a:lnTo>
                    <a:pt x="3968" y="11054"/>
                  </a:lnTo>
                  <a:lnTo>
                    <a:pt x="4509" y="11183"/>
                  </a:lnTo>
                  <a:lnTo>
                    <a:pt x="5076" y="11260"/>
                  </a:lnTo>
                  <a:lnTo>
                    <a:pt x="5643" y="11311"/>
                  </a:lnTo>
                  <a:lnTo>
                    <a:pt x="6236" y="11260"/>
                  </a:lnTo>
                  <a:lnTo>
                    <a:pt x="6777" y="11183"/>
                  </a:lnTo>
                  <a:lnTo>
                    <a:pt x="7318" y="11054"/>
                  </a:lnTo>
                  <a:lnTo>
                    <a:pt x="7833" y="10848"/>
                  </a:lnTo>
                  <a:lnTo>
                    <a:pt x="8348" y="10616"/>
                  </a:lnTo>
                  <a:lnTo>
                    <a:pt x="8812" y="10332"/>
                  </a:lnTo>
                  <a:lnTo>
                    <a:pt x="9250" y="9997"/>
                  </a:lnTo>
                  <a:lnTo>
                    <a:pt x="9637" y="9637"/>
                  </a:lnTo>
                  <a:lnTo>
                    <a:pt x="9997" y="9250"/>
                  </a:lnTo>
                  <a:lnTo>
                    <a:pt x="10332" y="8812"/>
                  </a:lnTo>
                  <a:lnTo>
                    <a:pt x="10616" y="8348"/>
                  </a:lnTo>
                  <a:lnTo>
                    <a:pt x="10847" y="7859"/>
                  </a:lnTo>
                  <a:lnTo>
                    <a:pt x="11028" y="7344"/>
                  </a:lnTo>
                  <a:lnTo>
                    <a:pt x="11182" y="6803"/>
                  </a:lnTo>
                  <a:lnTo>
                    <a:pt x="11260" y="6236"/>
                  </a:lnTo>
                  <a:lnTo>
                    <a:pt x="11285" y="5643"/>
                  </a:lnTo>
                  <a:lnTo>
                    <a:pt x="11260" y="5076"/>
                  </a:lnTo>
                  <a:lnTo>
                    <a:pt x="11182" y="4510"/>
                  </a:lnTo>
                  <a:lnTo>
                    <a:pt x="11028" y="3969"/>
                  </a:lnTo>
                  <a:lnTo>
                    <a:pt x="10847" y="3453"/>
                  </a:lnTo>
                  <a:lnTo>
                    <a:pt x="10616" y="2964"/>
                  </a:lnTo>
                  <a:lnTo>
                    <a:pt x="10332" y="2500"/>
                  </a:lnTo>
                  <a:lnTo>
                    <a:pt x="9997" y="2062"/>
                  </a:lnTo>
                  <a:lnTo>
                    <a:pt x="9637" y="1676"/>
                  </a:lnTo>
                  <a:lnTo>
                    <a:pt x="9250" y="1315"/>
                  </a:lnTo>
                  <a:lnTo>
                    <a:pt x="8812" y="980"/>
                  </a:lnTo>
                  <a:lnTo>
                    <a:pt x="8348" y="697"/>
                  </a:lnTo>
                  <a:lnTo>
                    <a:pt x="7833" y="465"/>
                  </a:lnTo>
                  <a:lnTo>
                    <a:pt x="7318" y="259"/>
                  </a:lnTo>
                  <a:lnTo>
                    <a:pt x="6777" y="130"/>
                  </a:lnTo>
                  <a:lnTo>
                    <a:pt x="6236" y="52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44;p30">
              <a:extLst>
                <a:ext uri="{FF2B5EF4-FFF2-40B4-BE49-F238E27FC236}">
                  <a16:creationId xmlns:a16="http://schemas.microsoft.com/office/drawing/2014/main" id="{763CC484-3B23-53BE-B4C2-5B8A7B2E9D73}"/>
                </a:ext>
              </a:extLst>
            </p:cNvPr>
            <p:cNvSpPr/>
            <p:nvPr/>
          </p:nvSpPr>
          <p:spPr>
            <a:xfrm>
              <a:off x="488675" y="1818225"/>
              <a:ext cx="121750" cy="232550"/>
            </a:xfrm>
            <a:custGeom>
              <a:avLst/>
              <a:gdLst/>
              <a:ahLst/>
              <a:cxnLst/>
              <a:rect l="l" t="t" r="r" b="b"/>
              <a:pathLst>
                <a:path w="4870" h="9302" extrusionOk="0">
                  <a:moveTo>
                    <a:pt x="2422" y="439"/>
                  </a:moveTo>
                  <a:lnTo>
                    <a:pt x="2525" y="464"/>
                  </a:lnTo>
                  <a:lnTo>
                    <a:pt x="2628" y="516"/>
                  </a:lnTo>
                  <a:lnTo>
                    <a:pt x="2680" y="593"/>
                  </a:lnTo>
                  <a:lnTo>
                    <a:pt x="2705" y="696"/>
                  </a:lnTo>
                  <a:lnTo>
                    <a:pt x="2705" y="774"/>
                  </a:lnTo>
                  <a:lnTo>
                    <a:pt x="2705" y="851"/>
                  </a:lnTo>
                  <a:lnTo>
                    <a:pt x="2757" y="902"/>
                  </a:lnTo>
                  <a:lnTo>
                    <a:pt x="2809" y="954"/>
                  </a:lnTo>
                  <a:lnTo>
                    <a:pt x="2860" y="980"/>
                  </a:lnTo>
                  <a:lnTo>
                    <a:pt x="3195" y="1083"/>
                  </a:lnTo>
                  <a:lnTo>
                    <a:pt x="3504" y="1237"/>
                  </a:lnTo>
                  <a:lnTo>
                    <a:pt x="3762" y="1444"/>
                  </a:lnTo>
                  <a:lnTo>
                    <a:pt x="3994" y="1675"/>
                  </a:lnTo>
                  <a:lnTo>
                    <a:pt x="4174" y="1959"/>
                  </a:lnTo>
                  <a:lnTo>
                    <a:pt x="4303" y="2268"/>
                  </a:lnTo>
                  <a:lnTo>
                    <a:pt x="4406" y="2577"/>
                  </a:lnTo>
                  <a:lnTo>
                    <a:pt x="4432" y="2938"/>
                  </a:lnTo>
                  <a:lnTo>
                    <a:pt x="4406" y="3041"/>
                  </a:lnTo>
                  <a:lnTo>
                    <a:pt x="4354" y="3118"/>
                  </a:lnTo>
                  <a:lnTo>
                    <a:pt x="4251" y="3170"/>
                  </a:lnTo>
                  <a:lnTo>
                    <a:pt x="4148" y="3195"/>
                  </a:lnTo>
                  <a:lnTo>
                    <a:pt x="4045" y="3170"/>
                  </a:lnTo>
                  <a:lnTo>
                    <a:pt x="3968" y="3118"/>
                  </a:lnTo>
                  <a:lnTo>
                    <a:pt x="3916" y="3041"/>
                  </a:lnTo>
                  <a:lnTo>
                    <a:pt x="3891" y="2938"/>
                  </a:lnTo>
                  <a:lnTo>
                    <a:pt x="3865" y="2629"/>
                  </a:lnTo>
                  <a:lnTo>
                    <a:pt x="3762" y="2371"/>
                  </a:lnTo>
                  <a:lnTo>
                    <a:pt x="3633" y="2113"/>
                  </a:lnTo>
                  <a:lnTo>
                    <a:pt x="3453" y="1907"/>
                  </a:lnTo>
                  <a:lnTo>
                    <a:pt x="3247" y="1727"/>
                  </a:lnTo>
                  <a:lnTo>
                    <a:pt x="2989" y="1598"/>
                  </a:lnTo>
                  <a:lnTo>
                    <a:pt x="2731" y="1495"/>
                  </a:lnTo>
                  <a:lnTo>
                    <a:pt x="2422" y="1469"/>
                  </a:lnTo>
                  <a:lnTo>
                    <a:pt x="2139" y="1495"/>
                  </a:lnTo>
                  <a:lnTo>
                    <a:pt x="1855" y="1598"/>
                  </a:lnTo>
                  <a:lnTo>
                    <a:pt x="1623" y="1727"/>
                  </a:lnTo>
                  <a:lnTo>
                    <a:pt x="1392" y="1907"/>
                  </a:lnTo>
                  <a:lnTo>
                    <a:pt x="1211" y="2113"/>
                  </a:lnTo>
                  <a:lnTo>
                    <a:pt x="1082" y="2371"/>
                  </a:lnTo>
                  <a:lnTo>
                    <a:pt x="1005" y="2629"/>
                  </a:lnTo>
                  <a:lnTo>
                    <a:pt x="979" y="2938"/>
                  </a:lnTo>
                  <a:lnTo>
                    <a:pt x="1005" y="3221"/>
                  </a:lnTo>
                  <a:lnTo>
                    <a:pt x="1082" y="3505"/>
                  </a:lnTo>
                  <a:lnTo>
                    <a:pt x="1211" y="3737"/>
                  </a:lnTo>
                  <a:lnTo>
                    <a:pt x="1392" y="3943"/>
                  </a:lnTo>
                  <a:lnTo>
                    <a:pt x="1623" y="4123"/>
                  </a:lnTo>
                  <a:lnTo>
                    <a:pt x="1855" y="4278"/>
                  </a:lnTo>
                  <a:lnTo>
                    <a:pt x="2139" y="4355"/>
                  </a:lnTo>
                  <a:lnTo>
                    <a:pt x="2422" y="4381"/>
                  </a:lnTo>
                  <a:lnTo>
                    <a:pt x="2628" y="4381"/>
                  </a:lnTo>
                  <a:lnTo>
                    <a:pt x="2834" y="4432"/>
                  </a:lnTo>
                  <a:lnTo>
                    <a:pt x="3015" y="4484"/>
                  </a:lnTo>
                  <a:lnTo>
                    <a:pt x="3195" y="4535"/>
                  </a:lnTo>
                  <a:lnTo>
                    <a:pt x="3375" y="4612"/>
                  </a:lnTo>
                  <a:lnTo>
                    <a:pt x="3556" y="4716"/>
                  </a:lnTo>
                  <a:lnTo>
                    <a:pt x="3685" y="4844"/>
                  </a:lnTo>
                  <a:lnTo>
                    <a:pt x="3839" y="4973"/>
                  </a:lnTo>
                  <a:lnTo>
                    <a:pt x="3968" y="5102"/>
                  </a:lnTo>
                  <a:lnTo>
                    <a:pt x="4071" y="5257"/>
                  </a:lnTo>
                  <a:lnTo>
                    <a:pt x="4174" y="5437"/>
                  </a:lnTo>
                  <a:lnTo>
                    <a:pt x="4277" y="5592"/>
                  </a:lnTo>
                  <a:lnTo>
                    <a:pt x="4329" y="5772"/>
                  </a:lnTo>
                  <a:lnTo>
                    <a:pt x="4380" y="5978"/>
                  </a:lnTo>
                  <a:lnTo>
                    <a:pt x="4406" y="6184"/>
                  </a:lnTo>
                  <a:lnTo>
                    <a:pt x="4432" y="6364"/>
                  </a:lnTo>
                  <a:lnTo>
                    <a:pt x="4406" y="6725"/>
                  </a:lnTo>
                  <a:lnTo>
                    <a:pt x="4303" y="7034"/>
                  </a:lnTo>
                  <a:lnTo>
                    <a:pt x="4174" y="7343"/>
                  </a:lnTo>
                  <a:lnTo>
                    <a:pt x="3994" y="7627"/>
                  </a:lnTo>
                  <a:lnTo>
                    <a:pt x="3762" y="7859"/>
                  </a:lnTo>
                  <a:lnTo>
                    <a:pt x="3504" y="8065"/>
                  </a:lnTo>
                  <a:lnTo>
                    <a:pt x="3195" y="8219"/>
                  </a:lnTo>
                  <a:lnTo>
                    <a:pt x="2860" y="8323"/>
                  </a:lnTo>
                  <a:lnTo>
                    <a:pt x="2809" y="8348"/>
                  </a:lnTo>
                  <a:lnTo>
                    <a:pt x="2757" y="8400"/>
                  </a:lnTo>
                  <a:lnTo>
                    <a:pt x="2705" y="8451"/>
                  </a:lnTo>
                  <a:lnTo>
                    <a:pt x="2705" y="8529"/>
                  </a:lnTo>
                  <a:lnTo>
                    <a:pt x="2705" y="8606"/>
                  </a:lnTo>
                  <a:lnTo>
                    <a:pt x="2680" y="8709"/>
                  </a:lnTo>
                  <a:lnTo>
                    <a:pt x="2628" y="8786"/>
                  </a:lnTo>
                  <a:lnTo>
                    <a:pt x="2525" y="8838"/>
                  </a:lnTo>
                  <a:lnTo>
                    <a:pt x="2422" y="8864"/>
                  </a:lnTo>
                  <a:lnTo>
                    <a:pt x="2319" y="8838"/>
                  </a:lnTo>
                  <a:lnTo>
                    <a:pt x="2242" y="8786"/>
                  </a:lnTo>
                  <a:lnTo>
                    <a:pt x="2190" y="8709"/>
                  </a:lnTo>
                  <a:lnTo>
                    <a:pt x="2164" y="8606"/>
                  </a:lnTo>
                  <a:lnTo>
                    <a:pt x="2164" y="8529"/>
                  </a:lnTo>
                  <a:lnTo>
                    <a:pt x="2139" y="8451"/>
                  </a:lnTo>
                  <a:lnTo>
                    <a:pt x="2113" y="8400"/>
                  </a:lnTo>
                  <a:lnTo>
                    <a:pt x="2061" y="8348"/>
                  </a:lnTo>
                  <a:lnTo>
                    <a:pt x="1984" y="8323"/>
                  </a:lnTo>
                  <a:lnTo>
                    <a:pt x="1649" y="8219"/>
                  </a:lnTo>
                  <a:lnTo>
                    <a:pt x="1366" y="8065"/>
                  </a:lnTo>
                  <a:lnTo>
                    <a:pt x="1108" y="7859"/>
                  </a:lnTo>
                  <a:lnTo>
                    <a:pt x="876" y="7627"/>
                  </a:lnTo>
                  <a:lnTo>
                    <a:pt x="696" y="7343"/>
                  </a:lnTo>
                  <a:lnTo>
                    <a:pt x="541" y="7034"/>
                  </a:lnTo>
                  <a:lnTo>
                    <a:pt x="464" y="6725"/>
                  </a:lnTo>
                  <a:lnTo>
                    <a:pt x="438" y="6364"/>
                  </a:lnTo>
                  <a:lnTo>
                    <a:pt x="464" y="6261"/>
                  </a:lnTo>
                  <a:lnTo>
                    <a:pt x="516" y="6184"/>
                  </a:lnTo>
                  <a:lnTo>
                    <a:pt x="593" y="6133"/>
                  </a:lnTo>
                  <a:lnTo>
                    <a:pt x="696" y="6107"/>
                  </a:lnTo>
                  <a:lnTo>
                    <a:pt x="799" y="6133"/>
                  </a:lnTo>
                  <a:lnTo>
                    <a:pt x="902" y="6184"/>
                  </a:lnTo>
                  <a:lnTo>
                    <a:pt x="954" y="6261"/>
                  </a:lnTo>
                  <a:lnTo>
                    <a:pt x="979" y="6364"/>
                  </a:lnTo>
                  <a:lnTo>
                    <a:pt x="1005" y="6674"/>
                  </a:lnTo>
                  <a:lnTo>
                    <a:pt x="1082" y="6931"/>
                  </a:lnTo>
                  <a:lnTo>
                    <a:pt x="1211" y="7189"/>
                  </a:lnTo>
                  <a:lnTo>
                    <a:pt x="1392" y="7395"/>
                  </a:lnTo>
                  <a:lnTo>
                    <a:pt x="1623" y="7575"/>
                  </a:lnTo>
                  <a:lnTo>
                    <a:pt x="1855" y="7704"/>
                  </a:lnTo>
                  <a:lnTo>
                    <a:pt x="2139" y="7807"/>
                  </a:lnTo>
                  <a:lnTo>
                    <a:pt x="2422" y="7833"/>
                  </a:lnTo>
                  <a:lnTo>
                    <a:pt x="2731" y="7807"/>
                  </a:lnTo>
                  <a:lnTo>
                    <a:pt x="2989" y="7704"/>
                  </a:lnTo>
                  <a:lnTo>
                    <a:pt x="3247" y="7575"/>
                  </a:lnTo>
                  <a:lnTo>
                    <a:pt x="3453" y="7395"/>
                  </a:lnTo>
                  <a:lnTo>
                    <a:pt x="3633" y="7189"/>
                  </a:lnTo>
                  <a:lnTo>
                    <a:pt x="3762" y="6931"/>
                  </a:lnTo>
                  <a:lnTo>
                    <a:pt x="3865" y="6674"/>
                  </a:lnTo>
                  <a:lnTo>
                    <a:pt x="3891" y="6364"/>
                  </a:lnTo>
                  <a:lnTo>
                    <a:pt x="3865" y="6081"/>
                  </a:lnTo>
                  <a:lnTo>
                    <a:pt x="3762" y="5798"/>
                  </a:lnTo>
                  <a:lnTo>
                    <a:pt x="3633" y="5566"/>
                  </a:lnTo>
                  <a:lnTo>
                    <a:pt x="3453" y="5360"/>
                  </a:lnTo>
                  <a:lnTo>
                    <a:pt x="3247" y="5179"/>
                  </a:lnTo>
                  <a:lnTo>
                    <a:pt x="2989" y="5025"/>
                  </a:lnTo>
                  <a:lnTo>
                    <a:pt x="2731" y="4947"/>
                  </a:lnTo>
                  <a:lnTo>
                    <a:pt x="2422" y="4922"/>
                  </a:lnTo>
                  <a:lnTo>
                    <a:pt x="2216" y="4922"/>
                  </a:lnTo>
                  <a:lnTo>
                    <a:pt x="2036" y="4870"/>
                  </a:lnTo>
                  <a:lnTo>
                    <a:pt x="1830" y="4819"/>
                  </a:lnTo>
                  <a:lnTo>
                    <a:pt x="1649" y="4767"/>
                  </a:lnTo>
                  <a:lnTo>
                    <a:pt x="1469" y="4690"/>
                  </a:lnTo>
                  <a:lnTo>
                    <a:pt x="1314" y="4587"/>
                  </a:lnTo>
                  <a:lnTo>
                    <a:pt x="1160" y="4458"/>
                  </a:lnTo>
                  <a:lnTo>
                    <a:pt x="1031" y="4329"/>
                  </a:lnTo>
                  <a:lnTo>
                    <a:pt x="902" y="4200"/>
                  </a:lnTo>
                  <a:lnTo>
                    <a:pt x="773" y="4046"/>
                  </a:lnTo>
                  <a:lnTo>
                    <a:pt x="670" y="3865"/>
                  </a:lnTo>
                  <a:lnTo>
                    <a:pt x="593" y="3711"/>
                  </a:lnTo>
                  <a:lnTo>
                    <a:pt x="516" y="3530"/>
                  </a:lnTo>
                  <a:lnTo>
                    <a:pt x="464" y="3324"/>
                  </a:lnTo>
                  <a:lnTo>
                    <a:pt x="438" y="3118"/>
                  </a:lnTo>
                  <a:lnTo>
                    <a:pt x="438" y="2938"/>
                  </a:lnTo>
                  <a:lnTo>
                    <a:pt x="464" y="2577"/>
                  </a:lnTo>
                  <a:lnTo>
                    <a:pt x="541" y="2268"/>
                  </a:lnTo>
                  <a:lnTo>
                    <a:pt x="696" y="1959"/>
                  </a:lnTo>
                  <a:lnTo>
                    <a:pt x="876" y="1675"/>
                  </a:lnTo>
                  <a:lnTo>
                    <a:pt x="1108" y="1444"/>
                  </a:lnTo>
                  <a:lnTo>
                    <a:pt x="1366" y="1237"/>
                  </a:lnTo>
                  <a:lnTo>
                    <a:pt x="1649" y="1083"/>
                  </a:lnTo>
                  <a:lnTo>
                    <a:pt x="1984" y="980"/>
                  </a:lnTo>
                  <a:lnTo>
                    <a:pt x="2061" y="954"/>
                  </a:lnTo>
                  <a:lnTo>
                    <a:pt x="2113" y="902"/>
                  </a:lnTo>
                  <a:lnTo>
                    <a:pt x="2139" y="851"/>
                  </a:lnTo>
                  <a:lnTo>
                    <a:pt x="2164" y="774"/>
                  </a:lnTo>
                  <a:lnTo>
                    <a:pt x="2164" y="696"/>
                  </a:lnTo>
                  <a:lnTo>
                    <a:pt x="2190" y="593"/>
                  </a:lnTo>
                  <a:lnTo>
                    <a:pt x="2242" y="516"/>
                  </a:lnTo>
                  <a:lnTo>
                    <a:pt x="2319" y="464"/>
                  </a:lnTo>
                  <a:lnTo>
                    <a:pt x="2422" y="439"/>
                  </a:lnTo>
                  <a:close/>
                  <a:moveTo>
                    <a:pt x="2293" y="1"/>
                  </a:moveTo>
                  <a:lnTo>
                    <a:pt x="2164" y="26"/>
                  </a:lnTo>
                  <a:lnTo>
                    <a:pt x="2061" y="104"/>
                  </a:lnTo>
                  <a:lnTo>
                    <a:pt x="1958" y="155"/>
                  </a:lnTo>
                  <a:lnTo>
                    <a:pt x="1881" y="258"/>
                  </a:lnTo>
                  <a:lnTo>
                    <a:pt x="1804" y="361"/>
                  </a:lnTo>
                  <a:lnTo>
                    <a:pt x="1752" y="464"/>
                  </a:lnTo>
                  <a:lnTo>
                    <a:pt x="1726" y="593"/>
                  </a:lnTo>
                  <a:lnTo>
                    <a:pt x="1392" y="722"/>
                  </a:lnTo>
                  <a:lnTo>
                    <a:pt x="1057" y="902"/>
                  </a:lnTo>
                  <a:lnTo>
                    <a:pt x="773" y="1134"/>
                  </a:lnTo>
                  <a:lnTo>
                    <a:pt x="541" y="1392"/>
                  </a:lnTo>
                  <a:lnTo>
                    <a:pt x="412" y="1572"/>
                  </a:lnTo>
                  <a:lnTo>
                    <a:pt x="309" y="1727"/>
                  </a:lnTo>
                  <a:lnTo>
                    <a:pt x="206" y="1933"/>
                  </a:lnTo>
                  <a:lnTo>
                    <a:pt x="129" y="2113"/>
                  </a:lnTo>
                  <a:lnTo>
                    <a:pt x="78" y="2319"/>
                  </a:lnTo>
                  <a:lnTo>
                    <a:pt x="26" y="2526"/>
                  </a:lnTo>
                  <a:lnTo>
                    <a:pt x="0" y="2706"/>
                  </a:lnTo>
                  <a:lnTo>
                    <a:pt x="0" y="2938"/>
                  </a:lnTo>
                  <a:lnTo>
                    <a:pt x="0" y="3170"/>
                  </a:lnTo>
                  <a:lnTo>
                    <a:pt x="26" y="3427"/>
                  </a:lnTo>
                  <a:lnTo>
                    <a:pt x="103" y="3659"/>
                  </a:lnTo>
                  <a:lnTo>
                    <a:pt x="181" y="3865"/>
                  </a:lnTo>
                  <a:lnTo>
                    <a:pt x="284" y="4097"/>
                  </a:lnTo>
                  <a:lnTo>
                    <a:pt x="412" y="4278"/>
                  </a:lnTo>
                  <a:lnTo>
                    <a:pt x="541" y="4484"/>
                  </a:lnTo>
                  <a:lnTo>
                    <a:pt x="696" y="4664"/>
                  </a:lnTo>
                  <a:lnTo>
                    <a:pt x="876" y="4819"/>
                  </a:lnTo>
                  <a:lnTo>
                    <a:pt x="1057" y="4947"/>
                  </a:lnTo>
                  <a:lnTo>
                    <a:pt x="1263" y="5076"/>
                  </a:lnTo>
                  <a:lnTo>
                    <a:pt x="1469" y="5179"/>
                  </a:lnTo>
                  <a:lnTo>
                    <a:pt x="1701" y="5257"/>
                  </a:lnTo>
                  <a:lnTo>
                    <a:pt x="1933" y="5308"/>
                  </a:lnTo>
                  <a:lnTo>
                    <a:pt x="2190" y="5360"/>
                  </a:lnTo>
                  <a:lnTo>
                    <a:pt x="2422" y="5360"/>
                  </a:lnTo>
                  <a:lnTo>
                    <a:pt x="2628" y="5385"/>
                  </a:lnTo>
                  <a:lnTo>
                    <a:pt x="2809" y="5437"/>
                  </a:lnTo>
                  <a:lnTo>
                    <a:pt x="2989" y="5540"/>
                  </a:lnTo>
                  <a:lnTo>
                    <a:pt x="3143" y="5669"/>
                  </a:lnTo>
                  <a:lnTo>
                    <a:pt x="3272" y="5823"/>
                  </a:lnTo>
                  <a:lnTo>
                    <a:pt x="3350" y="5978"/>
                  </a:lnTo>
                  <a:lnTo>
                    <a:pt x="3427" y="6184"/>
                  </a:lnTo>
                  <a:lnTo>
                    <a:pt x="3427" y="6364"/>
                  </a:lnTo>
                  <a:lnTo>
                    <a:pt x="3427" y="6571"/>
                  </a:lnTo>
                  <a:lnTo>
                    <a:pt x="3350" y="6777"/>
                  </a:lnTo>
                  <a:lnTo>
                    <a:pt x="3272" y="6931"/>
                  </a:lnTo>
                  <a:lnTo>
                    <a:pt x="3143" y="7086"/>
                  </a:lnTo>
                  <a:lnTo>
                    <a:pt x="2989" y="7215"/>
                  </a:lnTo>
                  <a:lnTo>
                    <a:pt x="2809" y="7318"/>
                  </a:lnTo>
                  <a:lnTo>
                    <a:pt x="2628" y="7369"/>
                  </a:lnTo>
                  <a:lnTo>
                    <a:pt x="2422" y="7395"/>
                  </a:lnTo>
                  <a:lnTo>
                    <a:pt x="2216" y="7369"/>
                  </a:lnTo>
                  <a:lnTo>
                    <a:pt x="2036" y="7318"/>
                  </a:lnTo>
                  <a:lnTo>
                    <a:pt x="1855" y="7215"/>
                  </a:lnTo>
                  <a:lnTo>
                    <a:pt x="1726" y="7086"/>
                  </a:lnTo>
                  <a:lnTo>
                    <a:pt x="1598" y="6931"/>
                  </a:lnTo>
                  <a:lnTo>
                    <a:pt x="1495" y="6777"/>
                  </a:lnTo>
                  <a:lnTo>
                    <a:pt x="1443" y="6571"/>
                  </a:lnTo>
                  <a:lnTo>
                    <a:pt x="1417" y="6364"/>
                  </a:lnTo>
                  <a:lnTo>
                    <a:pt x="1417" y="6236"/>
                  </a:lnTo>
                  <a:lnTo>
                    <a:pt x="1366" y="6107"/>
                  </a:lnTo>
                  <a:lnTo>
                    <a:pt x="1288" y="5978"/>
                  </a:lnTo>
                  <a:lnTo>
                    <a:pt x="1211" y="5875"/>
                  </a:lnTo>
                  <a:lnTo>
                    <a:pt x="1108" y="5772"/>
                  </a:lnTo>
                  <a:lnTo>
                    <a:pt x="979" y="5720"/>
                  </a:lnTo>
                  <a:lnTo>
                    <a:pt x="850" y="5669"/>
                  </a:lnTo>
                  <a:lnTo>
                    <a:pt x="567" y="5669"/>
                  </a:lnTo>
                  <a:lnTo>
                    <a:pt x="438" y="5720"/>
                  </a:lnTo>
                  <a:lnTo>
                    <a:pt x="309" y="5772"/>
                  </a:lnTo>
                  <a:lnTo>
                    <a:pt x="206" y="5875"/>
                  </a:lnTo>
                  <a:lnTo>
                    <a:pt x="103" y="5978"/>
                  </a:lnTo>
                  <a:lnTo>
                    <a:pt x="52" y="6107"/>
                  </a:lnTo>
                  <a:lnTo>
                    <a:pt x="0" y="6236"/>
                  </a:lnTo>
                  <a:lnTo>
                    <a:pt x="0" y="6364"/>
                  </a:lnTo>
                  <a:lnTo>
                    <a:pt x="0" y="6571"/>
                  </a:lnTo>
                  <a:lnTo>
                    <a:pt x="26" y="6777"/>
                  </a:lnTo>
                  <a:lnTo>
                    <a:pt x="78" y="6983"/>
                  </a:lnTo>
                  <a:lnTo>
                    <a:pt x="129" y="7189"/>
                  </a:lnTo>
                  <a:lnTo>
                    <a:pt x="206" y="7369"/>
                  </a:lnTo>
                  <a:lnTo>
                    <a:pt x="309" y="7575"/>
                  </a:lnTo>
                  <a:lnTo>
                    <a:pt x="412" y="7730"/>
                  </a:lnTo>
                  <a:lnTo>
                    <a:pt x="541" y="7910"/>
                  </a:lnTo>
                  <a:lnTo>
                    <a:pt x="773" y="8168"/>
                  </a:lnTo>
                  <a:lnTo>
                    <a:pt x="1057" y="8400"/>
                  </a:lnTo>
                  <a:lnTo>
                    <a:pt x="1392" y="8580"/>
                  </a:lnTo>
                  <a:lnTo>
                    <a:pt x="1726" y="8709"/>
                  </a:lnTo>
                  <a:lnTo>
                    <a:pt x="1752" y="8838"/>
                  </a:lnTo>
                  <a:lnTo>
                    <a:pt x="1804" y="8941"/>
                  </a:lnTo>
                  <a:lnTo>
                    <a:pt x="1881" y="9044"/>
                  </a:lnTo>
                  <a:lnTo>
                    <a:pt x="1958" y="9147"/>
                  </a:lnTo>
                  <a:lnTo>
                    <a:pt x="2061" y="9198"/>
                  </a:lnTo>
                  <a:lnTo>
                    <a:pt x="2164" y="9276"/>
                  </a:lnTo>
                  <a:lnTo>
                    <a:pt x="2293" y="9302"/>
                  </a:lnTo>
                  <a:lnTo>
                    <a:pt x="2551" y="9302"/>
                  </a:lnTo>
                  <a:lnTo>
                    <a:pt x="2680" y="9276"/>
                  </a:lnTo>
                  <a:lnTo>
                    <a:pt x="2783" y="9198"/>
                  </a:lnTo>
                  <a:lnTo>
                    <a:pt x="2886" y="9147"/>
                  </a:lnTo>
                  <a:lnTo>
                    <a:pt x="2989" y="9044"/>
                  </a:lnTo>
                  <a:lnTo>
                    <a:pt x="3040" y="8941"/>
                  </a:lnTo>
                  <a:lnTo>
                    <a:pt x="3092" y="8838"/>
                  </a:lnTo>
                  <a:lnTo>
                    <a:pt x="3143" y="8709"/>
                  </a:lnTo>
                  <a:lnTo>
                    <a:pt x="3478" y="8580"/>
                  </a:lnTo>
                  <a:lnTo>
                    <a:pt x="3788" y="8400"/>
                  </a:lnTo>
                  <a:lnTo>
                    <a:pt x="4071" y="8168"/>
                  </a:lnTo>
                  <a:lnTo>
                    <a:pt x="4329" y="7910"/>
                  </a:lnTo>
                  <a:lnTo>
                    <a:pt x="4457" y="7730"/>
                  </a:lnTo>
                  <a:lnTo>
                    <a:pt x="4561" y="7575"/>
                  </a:lnTo>
                  <a:lnTo>
                    <a:pt x="4664" y="7369"/>
                  </a:lnTo>
                  <a:lnTo>
                    <a:pt x="4741" y="7189"/>
                  </a:lnTo>
                  <a:lnTo>
                    <a:pt x="4792" y="6983"/>
                  </a:lnTo>
                  <a:lnTo>
                    <a:pt x="4844" y="6777"/>
                  </a:lnTo>
                  <a:lnTo>
                    <a:pt x="4870" y="6571"/>
                  </a:lnTo>
                  <a:lnTo>
                    <a:pt x="4870" y="6364"/>
                  </a:lnTo>
                  <a:lnTo>
                    <a:pt x="4844" y="6133"/>
                  </a:lnTo>
                  <a:lnTo>
                    <a:pt x="4818" y="5875"/>
                  </a:lnTo>
                  <a:lnTo>
                    <a:pt x="4767" y="5643"/>
                  </a:lnTo>
                  <a:lnTo>
                    <a:pt x="4689" y="5437"/>
                  </a:lnTo>
                  <a:lnTo>
                    <a:pt x="4586" y="5205"/>
                  </a:lnTo>
                  <a:lnTo>
                    <a:pt x="4457" y="5025"/>
                  </a:lnTo>
                  <a:lnTo>
                    <a:pt x="4303" y="4819"/>
                  </a:lnTo>
                  <a:lnTo>
                    <a:pt x="4148" y="4638"/>
                  </a:lnTo>
                  <a:lnTo>
                    <a:pt x="3968" y="4484"/>
                  </a:lnTo>
                  <a:lnTo>
                    <a:pt x="3788" y="4355"/>
                  </a:lnTo>
                  <a:lnTo>
                    <a:pt x="3581" y="4226"/>
                  </a:lnTo>
                  <a:lnTo>
                    <a:pt x="3375" y="4123"/>
                  </a:lnTo>
                  <a:lnTo>
                    <a:pt x="3143" y="4046"/>
                  </a:lnTo>
                  <a:lnTo>
                    <a:pt x="2912" y="3994"/>
                  </a:lnTo>
                  <a:lnTo>
                    <a:pt x="2680" y="3943"/>
                  </a:lnTo>
                  <a:lnTo>
                    <a:pt x="2422" y="3943"/>
                  </a:lnTo>
                  <a:lnTo>
                    <a:pt x="2216" y="3917"/>
                  </a:lnTo>
                  <a:lnTo>
                    <a:pt x="2036" y="3865"/>
                  </a:lnTo>
                  <a:lnTo>
                    <a:pt x="1855" y="3762"/>
                  </a:lnTo>
                  <a:lnTo>
                    <a:pt x="1726" y="3633"/>
                  </a:lnTo>
                  <a:lnTo>
                    <a:pt x="1598" y="3479"/>
                  </a:lnTo>
                  <a:lnTo>
                    <a:pt x="1495" y="3324"/>
                  </a:lnTo>
                  <a:lnTo>
                    <a:pt x="1443" y="3118"/>
                  </a:lnTo>
                  <a:lnTo>
                    <a:pt x="1417" y="2938"/>
                  </a:lnTo>
                  <a:lnTo>
                    <a:pt x="1443" y="2732"/>
                  </a:lnTo>
                  <a:lnTo>
                    <a:pt x="1495" y="2526"/>
                  </a:lnTo>
                  <a:lnTo>
                    <a:pt x="1598" y="2371"/>
                  </a:lnTo>
                  <a:lnTo>
                    <a:pt x="1726" y="2216"/>
                  </a:lnTo>
                  <a:lnTo>
                    <a:pt x="1855" y="2088"/>
                  </a:lnTo>
                  <a:lnTo>
                    <a:pt x="2036" y="1985"/>
                  </a:lnTo>
                  <a:lnTo>
                    <a:pt x="2216" y="1933"/>
                  </a:lnTo>
                  <a:lnTo>
                    <a:pt x="2422" y="1907"/>
                  </a:lnTo>
                  <a:lnTo>
                    <a:pt x="2628" y="1933"/>
                  </a:lnTo>
                  <a:lnTo>
                    <a:pt x="2809" y="1985"/>
                  </a:lnTo>
                  <a:lnTo>
                    <a:pt x="2989" y="2088"/>
                  </a:lnTo>
                  <a:lnTo>
                    <a:pt x="3143" y="2216"/>
                  </a:lnTo>
                  <a:lnTo>
                    <a:pt x="3272" y="2371"/>
                  </a:lnTo>
                  <a:lnTo>
                    <a:pt x="3350" y="2526"/>
                  </a:lnTo>
                  <a:lnTo>
                    <a:pt x="3427" y="2732"/>
                  </a:lnTo>
                  <a:lnTo>
                    <a:pt x="3427" y="2938"/>
                  </a:lnTo>
                  <a:lnTo>
                    <a:pt x="3453" y="3067"/>
                  </a:lnTo>
                  <a:lnTo>
                    <a:pt x="3504" y="3195"/>
                  </a:lnTo>
                  <a:lnTo>
                    <a:pt x="3556" y="3324"/>
                  </a:lnTo>
                  <a:lnTo>
                    <a:pt x="3659" y="3427"/>
                  </a:lnTo>
                  <a:lnTo>
                    <a:pt x="3762" y="3530"/>
                  </a:lnTo>
                  <a:lnTo>
                    <a:pt x="3865" y="3582"/>
                  </a:lnTo>
                  <a:lnTo>
                    <a:pt x="4019" y="3633"/>
                  </a:lnTo>
                  <a:lnTo>
                    <a:pt x="4303" y="3633"/>
                  </a:lnTo>
                  <a:lnTo>
                    <a:pt x="4432" y="3582"/>
                  </a:lnTo>
                  <a:lnTo>
                    <a:pt x="4561" y="3530"/>
                  </a:lnTo>
                  <a:lnTo>
                    <a:pt x="4664" y="3427"/>
                  </a:lnTo>
                  <a:lnTo>
                    <a:pt x="4741" y="3324"/>
                  </a:lnTo>
                  <a:lnTo>
                    <a:pt x="4818" y="3195"/>
                  </a:lnTo>
                  <a:lnTo>
                    <a:pt x="4844" y="3067"/>
                  </a:lnTo>
                  <a:lnTo>
                    <a:pt x="4870" y="2938"/>
                  </a:lnTo>
                  <a:lnTo>
                    <a:pt x="4870" y="2706"/>
                  </a:lnTo>
                  <a:lnTo>
                    <a:pt x="4844" y="2526"/>
                  </a:lnTo>
                  <a:lnTo>
                    <a:pt x="4792" y="2319"/>
                  </a:lnTo>
                  <a:lnTo>
                    <a:pt x="4741" y="2113"/>
                  </a:lnTo>
                  <a:lnTo>
                    <a:pt x="4664" y="1933"/>
                  </a:lnTo>
                  <a:lnTo>
                    <a:pt x="4561" y="1727"/>
                  </a:lnTo>
                  <a:lnTo>
                    <a:pt x="4457" y="1572"/>
                  </a:lnTo>
                  <a:lnTo>
                    <a:pt x="4329" y="1392"/>
                  </a:lnTo>
                  <a:lnTo>
                    <a:pt x="4071" y="1134"/>
                  </a:lnTo>
                  <a:lnTo>
                    <a:pt x="3788" y="902"/>
                  </a:lnTo>
                  <a:lnTo>
                    <a:pt x="3478" y="722"/>
                  </a:lnTo>
                  <a:lnTo>
                    <a:pt x="3143" y="593"/>
                  </a:lnTo>
                  <a:lnTo>
                    <a:pt x="3092" y="464"/>
                  </a:lnTo>
                  <a:lnTo>
                    <a:pt x="3040" y="361"/>
                  </a:lnTo>
                  <a:lnTo>
                    <a:pt x="2989" y="258"/>
                  </a:lnTo>
                  <a:lnTo>
                    <a:pt x="2886" y="155"/>
                  </a:lnTo>
                  <a:lnTo>
                    <a:pt x="2783" y="104"/>
                  </a:lnTo>
                  <a:lnTo>
                    <a:pt x="2680" y="26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08" name="Google Shape;1249;p33">
            <a:extLst>
              <a:ext uri="{FF2B5EF4-FFF2-40B4-BE49-F238E27FC236}">
                <a16:creationId xmlns:a16="http://schemas.microsoft.com/office/drawing/2014/main" id="{AAC0C0B1-D695-0FEE-ED78-7A8EBFF433D8}"/>
              </a:ext>
            </a:extLst>
          </p:cNvPr>
          <p:cNvCxnSpPr>
            <a:cxnSpLocks/>
            <a:endCxn id="1002" idx="2"/>
          </p:cNvCxnSpPr>
          <p:nvPr/>
        </p:nvCxnSpPr>
        <p:spPr>
          <a:xfrm flipV="1">
            <a:off x="2026797" y="1394876"/>
            <a:ext cx="2581857" cy="5961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249;p33">
            <a:extLst>
              <a:ext uri="{FF2B5EF4-FFF2-40B4-BE49-F238E27FC236}">
                <a16:creationId xmlns:a16="http://schemas.microsoft.com/office/drawing/2014/main" id="{986A0D13-3FAA-729A-BAE8-9C5A526BC589}"/>
              </a:ext>
            </a:extLst>
          </p:cNvPr>
          <p:cNvCxnSpPr>
            <a:cxnSpLocks/>
          </p:cNvCxnSpPr>
          <p:nvPr/>
        </p:nvCxnSpPr>
        <p:spPr>
          <a:xfrm flipV="1">
            <a:off x="2521368" y="2390598"/>
            <a:ext cx="2095874" cy="25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5" name="Google Shape;1979;p42">
            <a:extLst>
              <a:ext uri="{FF2B5EF4-FFF2-40B4-BE49-F238E27FC236}">
                <a16:creationId xmlns:a16="http://schemas.microsoft.com/office/drawing/2014/main" id="{560A8264-7ADD-890A-A3DD-4513226CDFC5}"/>
              </a:ext>
            </a:extLst>
          </p:cNvPr>
          <p:cNvSpPr/>
          <p:nvPr/>
        </p:nvSpPr>
        <p:spPr>
          <a:xfrm>
            <a:off x="1208543" y="3244632"/>
            <a:ext cx="476520" cy="511958"/>
          </a:xfrm>
          <a:custGeom>
            <a:avLst/>
            <a:gdLst/>
            <a:ahLst/>
            <a:cxnLst/>
            <a:rect l="l" t="t" r="r" b="b"/>
            <a:pathLst>
              <a:path w="81657" h="81833" extrusionOk="0">
                <a:moveTo>
                  <a:pt x="30416" y="5811"/>
                </a:moveTo>
                <a:lnTo>
                  <a:pt x="29086" y="7036"/>
                </a:lnTo>
                <a:lnTo>
                  <a:pt x="27826" y="8331"/>
                </a:lnTo>
                <a:lnTo>
                  <a:pt x="26636" y="9661"/>
                </a:lnTo>
                <a:lnTo>
                  <a:pt x="25481" y="11061"/>
                </a:lnTo>
                <a:lnTo>
                  <a:pt x="24396" y="12496"/>
                </a:lnTo>
                <a:lnTo>
                  <a:pt x="23346" y="13966"/>
                </a:lnTo>
                <a:lnTo>
                  <a:pt x="22366" y="15506"/>
                </a:lnTo>
                <a:lnTo>
                  <a:pt x="21456" y="17081"/>
                </a:lnTo>
                <a:lnTo>
                  <a:pt x="20196" y="16241"/>
                </a:lnTo>
                <a:lnTo>
                  <a:pt x="18971" y="15366"/>
                </a:lnTo>
                <a:lnTo>
                  <a:pt x="17781" y="14456"/>
                </a:lnTo>
                <a:lnTo>
                  <a:pt x="16626" y="13476"/>
                </a:lnTo>
                <a:lnTo>
                  <a:pt x="17361" y="12811"/>
                </a:lnTo>
                <a:lnTo>
                  <a:pt x="18131" y="12216"/>
                </a:lnTo>
                <a:lnTo>
                  <a:pt x="18901" y="11621"/>
                </a:lnTo>
                <a:lnTo>
                  <a:pt x="19706" y="11026"/>
                </a:lnTo>
                <a:lnTo>
                  <a:pt x="20511" y="10466"/>
                </a:lnTo>
                <a:lnTo>
                  <a:pt x="21351" y="9941"/>
                </a:lnTo>
                <a:lnTo>
                  <a:pt x="22191" y="9416"/>
                </a:lnTo>
                <a:lnTo>
                  <a:pt x="23066" y="8926"/>
                </a:lnTo>
                <a:lnTo>
                  <a:pt x="23941" y="8436"/>
                </a:lnTo>
                <a:lnTo>
                  <a:pt x="24816" y="7981"/>
                </a:lnTo>
                <a:lnTo>
                  <a:pt x="25726" y="7561"/>
                </a:lnTo>
                <a:lnTo>
                  <a:pt x="26636" y="7176"/>
                </a:lnTo>
                <a:lnTo>
                  <a:pt x="27546" y="6791"/>
                </a:lnTo>
                <a:lnTo>
                  <a:pt x="28491" y="6441"/>
                </a:lnTo>
                <a:lnTo>
                  <a:pt x="29436" y="6126"/>
                </a:lnTo>
                <a:lnTo>
                  <a:pt x="30416" y="5811"/>
                </a:lnTo>
                <a:close/>
                <a:moveTo>
                  <a:pt x="51206" y="5811"/>
                </a:moveTo>
                <a:lnTo>
                  <a:pt x="52186" y="6126"/>
                </a:lnTo>
                <a:lnTo>
                  <a:pt x="53131" y="6441"/>
                </a:lnTo>
                <a:lnTo>
                  <a:pt x="54076" y="6791"/>
                </a:lnTo>
                <a:lnTo>
                  <a:pt x="54986" y="7176"/>
                </a:lnTo>
                <a:lnTo>
                  <a:pt x="55896" y="7561"/>
                </a:lnTo>
                <a:lnTo>
                  <a:pt x="56806" y="7981"/>
                </a:lnTo>
                <a:lnTo>
                  <a:pt x="57716" y="8436"/>
                </a:lnTo>
                <a:lnTo>
                  <a:pt x="58556" y="8926"/>
                </a:lnTo>
                <a:lnTo>
                  <a:pt x="59431" y="9416"/>
                </a:lnTo>
                <a:lnTo>
                  <a:pt x="60271" y="9941"/>
                </a:lnTo>
                <a:lnTo>
                  <a:pt x="61111" y="10466"/>
                </a:lnTo>
                <a:lnTo>
                  <a:pt x="61916" y="11026"/>
                </a:lnTo>
                <a:lnTo>
                  <a:pt x="62721" y="11586"/>
                </a:lnTo>
                <a:lnTo>
                  <a:pt x="63491" y="12216"/>
                </a:lnTo>
                <a:lnTo>
                  <a:pt x="64261" y="12811"/>
                </a:lnTo>
                <a:lnTo>
                  <a:pt x="64996" y="13476"/>
                </a:lnTo>
                <a:lnTo>
                  <a:pt x="63841" y="14456"/>
                </a:lnTo>
                <a:lnTo>
                  <a:pt x="62651" y="15366"/>
                </a:lnTo>
                <a:lnTo>
                  <a:pt x="61426" y="16241"/>
                </a:lnTo>
                <a:lnTo>
                  <a:pt x="60166" y="17081"/>
                </a:lnTo>
                <a:lnTo>
                  <a:pt x="59256" y="15506"/>
                </a:lnTo>
                <a:lnTo>
                  <a:pt x="58276" y="13966"/>
                </a:lnTo>
                <a:lnTo>
                  <a:pt x="57226" y="12496"/>
                </a:lnTo>
                <a:lnTo>
                  <a:pt x="56141" y="11061"/>
                </a:lnTo>
                <a:lnTo>
                  <a:pt x="54986" y="9661"/>
                </a:lnTo>
                <a:lnTo>
                  <a:pt x="53796" y="8331"/>
                </a:lnTo>
                <a:lnTo>
                  <a:pt x="52536" y="7036"/>
                </a:lnTo>
                <a:lnTo>
                  <a:pt x="51206" y="5811"/>
                </a:lnTo>
                <a:close/>
                <a:moveTo>
                  <a:pt x="38606" y="5216"/>
                </a:moveTo>
                <a:lnTo>
                  <a:pt x="38606" y="22541"/>
                </a:lnTo>
                <a:lnTo>
                  <a:pt x="36856" y="22401"/>
                </a:lnTo>
                <a:lnTo>
                  <a:pt x="35141" y="22156"/>
                </a:lnTo>
                <a:lnTo>
                  <a:pt x="33461" y="21876"/>
                </a:lnTo>
                <a:lnTo>
                  <a:pt x="31781" y="21491"/>
                </a:lnTo>
                <a:lnTo>
                  <a:pt x="30136" y="21036"/>
                </a:lnTo>
                <a:lnTo>
                  <a:pt x="28526" y="20476"/>
                </a:lnTo>
                <a:lnTo>
                  <a:pt x="26916" y="19881"/>
                </a:lnTo>
                <a:lnTo>
                  <a:pt x="25341" y="19181"/>
                </a:lnTo>
                <a:lnTo>
                  <a:pt x="25971" y="18131"/>
                </a:lnTo>
                <a:lnTo>
                  <a:pt x="26636" y="17081"/>
                </a:lnTo>
                <a:lnTo>
                  <a:pt x="27301" y="16066"/>
                </a:lnTo>
                <a:lnTo>
                  <a:pt x="28001" y="15051"/>
                </a:lnTo>
                <a:lnTo>
                  <a:pt x="28736" y="14106"/>
                </a:lnTo>
                <a:lnTo>
                  <a:pt x="29506" y="13161"/>
                </a:lnTo>
                <a:lnTo>
                  <a:pt x="30311" y="12216"/>
                </a:lnTo>
                <a:lnTo>
                  <a:pt x="31116" y="11341"/>
                </a:lnTo>
                <a:lnTo>
                  <a:pt x="31956" y="10466"/>
                </a:lnTo>
                <a:lnTo>
                  <a:pt x="32831" y="9626"/>
                </a:lnTo>
                <a:lnTo>
                  <a:pt x="33741" y="8821"/>
                </a:lnTo>
                <a:lnTo>
                  <a:pt x="34651" y="8016"/>
                </a:lnTo>
                <a:lnTo>
                  <a:pt x="35596" y="7281"/>
                </a:lnTo>
                <a:lnTo>
                  <a:pt x="36576" y="6546"/>
                </a:lnTo>
                <a:lnTo>
                  <a:pt x="37591" y="5846"/>
                </a:lnTo>
                <a:lnTo>
                  <a:pt x="38606" y="5216"/>
                </a:lnTo>
                <a:close/>
                <a:moveTo>
                  <a:pt x="43051" y="5216"/>
                </a:moveTo>
                <a:lnTo>
                  <a:pt x="44066" y="5846"/>
                </a:lnTo>
                <a:lnTo>
                  <a:pt x="45046" y="6546"/>
                </a:lnTo>
                <a:lnTo>
                  <a:pt x="46026" y="7281"/>
                </a:lnTo>
                <a:lnTo>
                  <a:pt x="46971" y="8016"/>
                </a:lnTo>
                <a:lnTo>
                  <a:pt x="47916" y="8821"/>
                </a:lnTo>
                <a:lnTo>
                  <a:pt x="48791" y="9626"/>
                </a:lnTo>
                <a:lnTo>
                  <a:pt x="49666" y="10466"/>
                </a:lnTo>
                <a:lnTo>
                  <a:pt x="50506" y="11341"/>
                </a:lnTo>
                <a:lnTo>
                  <a:pt x="51346" y="12216"/>
                </a:lnTo>
                <a:lnTo>
                  <a:pt x="52116" y="13161"/>
                </a:lnTo>
                <a:lnTo>
                  <a:pt x="52886" y="14106"/>
                </a:lnTo>
                <a:lnTo>
                  <a:pt x="53621" y="15086"/>
                </a:lnTo>
                <a:lnTo>
                  <a:pt x="54321" y="16066"/>
                </a:lnTo>
                <a:lnTo>
                  <a:pt x="55021" y="17081"/>
                </a:lnTo>
                <a:lnTo>
                  <a:pt x="55651" y="18131"/>
                </a:lnTo>
                <a:lnTo>
                  <a:pt x="56281" y="19181"/>
                </a:lnTo>
                <a:lnTo>
                  <a:pt x="54706" y="19881"/>
                </a:lnTo>
                <a:lnTo>
                  <a:pt x="53131" y="20476"/>
                </a:lnTo>
                <a:lnTo>
                  <a:pt x="51486" y="21036"/>
                </a:lnTo>
                <a:lnTo>
                  <a:pt x="49841" y="21491"/>
                </a:lnTo>
                <a:lnTo>
                  <a:pt x="48161" y="21876"/>
                </a:lnTo>
                <a:lnTo>
                  <a:pt x="46481" y="22156"/>
                </a:lnTo>
                <a:lnTo>
                  <a:pt x="44766" y="22401"/>
                </a:lnTo>
                <a:lnTo>
                  <a:pt x="43051" y="22541"/>
                </a:lnTo>
                <a:lnTo>
                  <a:pt x="43051" y="5216"/>
                </a:lnTo>
                <a:close/>
                <a:moveTo>
                  <a:pt x="13615" y="16451"/>
                </a:moveTo>
                <a:lnTo>
                  <a:pt x="14315" y="17046"/>
                </a:lnTo>
                <a:lnTo>
                  <a:pt x="15051" y="17641"/>
                </a:lnTo>
                <a:lnTo>
                  <a:pt x="15751" y="18236"/>
                </a:lnTo>
                <a:lnTo>
                  <a:pt x="16521" y="18796"/>
                </a:lnTo>
                <a:lnTo>
                  <a:pt x="18026" y="19846"/>
                </a:lnTo>
                <a:lnTo>
                  <a:pt x="19566" y="20861"/>
                </a:lnTo>
                <a:lnTo>
                  <a:pt x="19111" y="21876"/>
                </a:lnTo>
                <a:lnTo>
                  <a:pt x="18691" y="22926"/>
                </a:lnTo>
                <a:lnTo>
                  <a:pt x="18306" y="24011"/>
                </a:lnTo>
                <a:lnTo>
                  <a:pt x="17921" y="25061"/>
                </a:lnTo>
                <a:lnTo>
                  <a:pt x="17571" y="26181"/>
                </a:lnTo>
                <a:lnTo>
                  <a:pt x="17256" y="27266"/>
                </a:lnTo>
                <a:lnTo>
                  <a:pt x="16941" y="28387"/>
                </a:lnTo>
                <a:lnTo>
                  <a:pt x="16661" y="29507"/>
                </a:lnTo>
                <a:lnTo>
                  <a:pt x="16416" y="30627"/>
                </a:lnTo>
                <a:lnTo>
                  <a:pt x="16206" y="31782"/>
                </a:lnTo>
                <a:lnTo>
                  <a:pt x="15996" y="32937"/>
                </a:lnTo>
                <a:lnTo>
                  <a:pt x="15821" y="34092"/>
                </a:lnTo>
                <a:lnTo>
                  <a:pt x="15681" y="35247"/>
                </a:lnTo>
                <a:lnTo>
                  <a:pt x="15576" y="36437"/>
                </a:lnTo>
                <a:lnTo>
                  <a:pt x="15471" y="37627"/>
                </a:lnTo>
                <a:lnTo>
                  <a:pt x="15401" y="38817"/>
                </a:lnTo>
                <a:lnTo>
                  <a:pt x="4270" y="38817"/>
                </a:lnTo>
                <a:lnTo>
                  <a:pt x="4410" y="37207"/>
                </a:lnTo>
                <a:lnTo>
                  <a:pt x="4585" y="35632"/>
                </a:lnTo>
                <a:lnTo>
                  <a:pt x="4865" y="34057"/>
                </a:lnTo>
                <a:lnTo>
                  <a:pt x="5180" y="32552"/>
                </a:lnTo>
                <a:lnTo>
                  <a:pt x="5565" y="31012"/>
                </a:lnTo>
                <a:lnTo>
                  <a:pt x="6020" y="29542"/>
                </a:lnTo>
                <a:lnTo>
                  <a:pt x="6545" y="28072"/>
                </a:lnTo>
                <a:lnTo>
                  <a:pt x="7105" y="26671"/>
                </a:lnTo>
                <a:lnTo>
                  <a:pt x="7735" y="25271"/>
                </a:lnTo>
                <a:lnTo>
                  <a:pt x="8435" y="23871"/>
                </a:lnTo>
                <a:lnTo>
                  <a:pt x="9170" y="22541"/>
                </a:lnTo>
                <a:lnTo>
                  <a:pt x="9940" y="21246"/>
                </a:lnTo>
                <a:lnTo>
                  <a:pt x="10780" y="19986"/>
                </a:lnTo>
                <a:lnTo>
                  <a:pt x="11690" y="18761"/>
                </a:lnTo>
                <a:lnTo>
                  <a:pt x="12635" y="17571"/>
                </a:lnTo>
                <a:lnTo>
                  <a:pt x="13615" y="16451"/>
                </a:lnTo>
                <a:close/>
                <a:moveTo>
                  <a:pt x="23486" y="22961"/>
                </a:moveTo>
                <a:lnTo>
                  <a:pt x="24361" y="23381"/>
                </a:lnTo>
                <a:lnTo>
                  <a:pt x="25271" y="23766"/>
                </a:lnTo>
                <a:lnTo>
                  <a:pt x="26146" y="24116"/>
                </a:lnTo>
                <a:lnTo>
                  <a:pt x="27091" y="24466"/>
                </a:lnTo>
                <a:lnTo>
                  <a:pt x="28001" y="24781"/>
                </a:lnTo>
                <a:lnTo>
                  <a:pt x="28946" y="25061"/>
                </a:lnTo>
                <a:lnTo>
                  <a:pt x="29856" y="25341"/>
                </a:lnTo>
                <a:lnTo>
                  <a:pt x="30801" y="25586"/>
                </a:lnTo>
                <a:lnTo>
                  <a:pt x="31781" y="25796"/>
                </a:lnTo>
                <a:lnTo>
                  <a:pt x="32726" y="26006"/>
                </a:lnTo>
                <a:lnTo>
                  <a:pt x="33671" y="26181"/>
                </a:lnTo>
                <a:lnTo>
                  <a:pt x="34651" y="26356"/>
                </a:lnTo>
                <a:lnTo>
                  <a:pt x="35631" y="26496"/>
                </a:lnTo>
                <a:lnTo>
                  <a:pt x="36611" y="26601"/>
                </a:lnTo>
                <a:lnTo>
                  <a:pt x="37591" y="26706"/>
                </a:lnTo>
                <a:lnTo>
                  <a:pt x="38606" y="26741"/>
                </a:lnTo>
                <a:lnTo>
                  <a:pt x="38606" y="38817"/>
                </a:lnTo>
                <a:lnTo>
                  <a:pt x="19846" y="38817"/>
                </a:lnTo>
                <a:lnTo>
                  <a:pt x="19916" y="37767"/>
                </a:lnTo>
                <a:lnTo>
                  <a:pt x="19986" y="36717"/>
                </a:lnTo>
                <a:lnTo>
                  <a:pt x="20091" y="35667"/>
                </a:lnTo>
                <a:lnTo>
                  <a:pt x="20231" y="34652"/>
                </a:lnTo>
                <a:lnTo>
                  <a:pt x="20371" y="33637"/>
                </a:lnTo>
                <a:lnTo>
                  <a:pt x="20546" y="32622"/>
                </a:lnTo>
                <a:lnTo>
                  <a:pt x="20756" y="31607"/>
                </a:lnTo>
                <a:lnTo>
                  <a:pt x="20966" y="30592"/>
                </a:lnTo>
                <a:lnTo>
                  <a:pt x="21211" y="29612"/>
                </a:lnTo>
                <a:lnTo>
                  <a:pt x="21456" y="28632"/>
                </a:lnTo>
                <a:lnTo>
                  <a:pt x="21736" y="27652"/>
                </a:lnTo>
                <a:lnTo>
                  <a:pt x="22051" y="26706"/>
                </a:lnTo>
                <a:lnTo>
                  <a:pt x="22366" y="25761"/>
                </a:lnTo>
                <a:lnTo>
                  <a:pt x="22716" y="24816"/>
                </a:lnTo>
                <a:lnTo>
                  <a:pt x="23101" y="23871"/>
                </a:lnTo>
                <a:lnTo>
                  <a:pt x="23486" y="22961"/>
                </a:lnTo>
                <a:close/>
                <a:moveTo>
                  <a:pt x="58136" y="22961"/>
                </a:moveTo>
                <a:lnTo>
                  <a:pt x="58521" y="23906"/>
                </a:lnTo>
                <a:lnTo>
                  <a:pt x="58906" y="24816"/>
                </a:lnTo>
                <a:lnTo>
                  <a:pt x="59256" y="25761"/>
                </a:lnTo>
                <a:lnTo>
                  <a:pt x="59571" y="26706"/>
                </a:lnTo>
                <a:lnTo>
                  <a:pt x="59886" y="27687"/>
                </a:lnTo>
                <a:lnTo>
                  <a:pt x="60166" y="28632"/>
                </a:lnTo>
                <a:lnTo>
                  <a:pt x="60411" y="29612"/>
                </a:lnTo>
                <a:lnTo>
                  <a:pt x="60656" y="30627"/>
                </a:lnTo>
                <a:lnTo>
                  <a:pt x="60901" y="31607"/>
                </a:lnTo>
                <a:lnTo>
                  <a:pt x="61076" y="32622"/>
                </a:lnTo>
                <a:lnTo>
                  <a:pt x="61251" y="33637"/>
                </a:lnTo>
                <a:lnTo>
                  <a:pt x="61391" y="34652"/>
                </a:lnTo>
                <a:lnTo>
                  <a:pt x="61531" y="35667"/>
                </a:lnTo>
                <a:lnTo>
                  <a:pt x="61636" y="36717"/>
                </a:lnTo>
                <a:lnTo>
                  <a:pt x="61706" y="37767"/>
                </a:lnTo>
                <a:lnTo>
                  <a:pt x="61776" y="38817"/>
                </a:lnTo>
                <a:lnTo>
                  <a:pt x="43051" y="38817"/>
                </a:lnTo>
                <a:lnTo>
                  <a:pt x="43051" y="26741"/>
                </a:lnTo>
                <a:lnTo>
                  <a:pt x="44031" y="26706"/>
                </a:lnTo>
                <a:lnTo>
                  <a:pt x="45011" y="26601"/>
                </a:lnTo>
                <a:lnTo>
                  <a:pt x="45991" y="26496"/>
                </a:lnTo>
                <a:lnTo>
                  <a:pt x="46971" y="26356"/>
                </a:lnTo>
                <a:lnTo>
                  <a:pt x="47951" y="26181"/>
                </a:lnTo>
                <a:lnTo>
                  <a:pt x="48896" y="26006"/>
                </a:lnTo>
                <a:lnTo>
                  <a:pt x="49876" y="25796"/>
                </a:lnTo>
                <a:lnTo>
                  <a:pt x="50821" y="25586"/>
                </a:lnTo>
                <a:lnTo>
                  <a:pt x="51766" y="25341"/>
                </a:lnTo>
                <a:lnTo>
                  <a:pt x="52711" y="25061"/>
                </a:lnTo>
                <a:lnTo>
                  <a:pt x="53621" y="24781"/>
                </a:lnTo>
                <a:lnTo>
                  <a:pt x="54566" y="24466"/>
                </a:lnTo>
                <a:lnTo>
                  <a:pt x="55476" y="24116"/>
                </a:lnTo>
                <a:lnTo>
                  <a:pt x="56351" y="23766"/>
                </a:lnTo>
                <a:lnTo>
                  <a:pt x="57261" y="23381"/>
                </a:lnTo>
                <a:lnTo>
                  <a:pt x="58136" y="22961"/>
                </a:lnTo>
                <a:close/>
                <a:moveTo>
                  <a:pt x="68007" y="16451"/>
                </a:moveTo>
                <a:lnTo>
                  <a:pt x="69022" y="17571"/>
                </a:lnTo>
                <a:lnTo>
                  <a:pt x="69932" y="18761"/>
                </a:lnTo>
                <a:lnTo>
                  <a:pt x="70842" y="19986"/>
                </a:lnTo>
                <a:lnTo>
                  <a:pt x="71682" y="21246"/>
                </a:lnTo>
                <a:lnTo>
                  <a:pt x="72487" y="22541"/>
                </a:lnTo>
                <a:lnTo>
                  <a:pt x="73222" y="23871"/>
                </a:lnTo>
                <a:lnTo>
                  <a:pt x="73887" y="25271"/>
                </a:lnTo>
                <a:lnTo>
                  <a:pt x="74517" y="26671"/>
                </a:lnTo>
                <a:lnTo>
                  <a:pt x="75112" y="28072"/>
                </a:lnTo>
                <a:lnTo>
                  <a:pt x="75602" y="29542"/>
                </a:lnTo>
                <a:lnTo>
                  <a:pt x="76057" y="31012"/>
                </a:lnTo>
                <a:lnTo>
                  <a:pt x="76442" y="32552"/>
                </a:lnTo>
                <a:lnTo>
                  <a:pt x="76792" y="34057"/>
                </a:lnTo>
                <a:lnTo>
                  <a:pt x="77037" y="35632"/>
                </a:lnTo>
                <a:lnTo>
                  <a:pt x="77247" y="37207"/>
                </a:lnTo>
                <a:lnTo>
                  <a:pt x="77352" y="38817"/>
                </a:lnTo>
                <a:lnTo>
                  <a:pt x="66222" y="38817"/>
                </a:lnTo>
                <a:lnTo>
                  <a:pt x="66152" y="37627"/>
                </a:lnTo>
                <a:lnTo>
                  <a:pt x="66081" y="36437"/>
                </a:lnTo>
                <a:lnTo>
                  <a:pt x="65941" y="35247"/>
                </a:lnTo>
                <a:lnTo>
                  <a:pt x="65801" y="34092"/>
                </a:lnTo>
                <a:lnTo>
                  <a:pt x="65626" y="32937"/>
                </a:lnTo>
                <a:lnTo>
                  <a:pt x="65451" y="31782"/>
                </a:lnTo>
                <a:lnTo>
                  <a:pt x="65206" y="30627"/>
                </a:lnTo>
                <a:lnTo>
                  <a:pt x="64961" y="29507"/>
                </a:lnTo>
                <a:lnTo>
                  <a:pt x="64681" y="28387"/>
                </a:lnTo>
                <a:lnTo>
                  <a:pt x="64401" y="27266"/>
                </a:lnTo>
                <a:lnTo>
                  <a:pt x="64051" y="26181"/>
                </a:lnTo>
                <a:lnTo>
                  <a:pt x="63701" y="25096"/>
                </a:lnTo>
                <a:lnTo>
                  <a:pt x="63351" y="24011"/>
                </a:lnTo>
                <a:lnTo>
                  <a:pt x="62931" y="22961"/>
                </a:lnTo>
                <a:lnTo>
                  <a:pt x="62511" y="21911"/>
                </a:lnTo>
                <a:lnTo>
                  <a:pt x="62056" y="20861"/>
                </a:lnTo>
                <a:lnTo>
                  <a:pt x="63631" y="19846"/>
                </a:lnTo>
                <a:lnTo>
                  <a:pt x="65136" y="18796"/>
                </a:lnTo>
                <a:lnTo>
                  <a:pt x="66607" y="17641"/>
                </a:lnTo>
                <a:lnTo>
                  <a:pt x="68007" y="16451"/>
                </a:lnTo>
                <a:close/>
                <a:moveTo>
                  <a:pt x="38606" y="43017"/>
                </a:moveTo>
                <a:lnTo>
                  <a:pt x="38606" y="55057"/>
                </a:lnTo>
                <a:lnTo>
                  <a:pt x="37591" y="55127"/>
                </a:lnTo>
                <a:lnTo>
                  <a:pt x="36611" y="55232"/>
                </a:lnTo>
                <a:lnTo>
                  <a:pt x="35631" y="55337"/>
                </a:lnTo>
                <a:lnTo>
                  <a:pt x="34651" y="55477"/>
                </a:lnTo>
                <a:lnTo>
                  <a:pt x="33671" y="55617"/>
                </a:lnTo>
                <a:lnTo>
                  <a:pt x="32726" y="55792"/>
                </a:lnTo>
                <a:lnTo>
                  <a:pt x="31781" y="56002"/>
                </a:lnTo>
                <a:lnTo>
                  <a:pt x="30801" y="56247"/>
                </a:lnTo>
                <a:lnTo>
                  <a:pt x="29856" y="56492"/>
                </a:lnTo>
                <a:lnTo>
                  <a:pt x="28946" y="56772"/>
                </a:lnTo>
                <a:lnTo>
                  <a:pt x="28001" y="57052"/>
                </a:lnTo>
                <a:lnTo>
                  <a:pt x="27091" y="57367"/>
                </a:lnTo>
                <a:lnTo>
                  <a:pt x="26146" y="57717"/>
                </a:lnTo>
                <a:lnTo>
                  <a:pt x="25271" y="58067"/>
                </a:lnTo>
                <a:lnTo>
                  <a:pt x="24361" y="58452"/>
                </a:lnTo>
                <a:lnTo>
                  <a:pt x="23486" y="58837"/>
                </a:lnTo>
                <a:lnTo>
                  <a:pt x="23101" y="57927"/>
                </a:lnTo>
                <a:lnTo>
                  <a:pt x="22716" y="57017"/>
                </a:lnTo>
                <a:lnTo>
                  <a:pt x="22366" y="56072"/>
                </a:lnTo>
                <a:lnTo>
                  <a:pt x="22051" y="55127"/>
                </a:lnTo>
                <a:lnTo>
                  <a:pt x="21736" y="54147"/>
                </a:lnTo>
                <a:lnTo>
                  <a:pt x="21456" y="53202"/>
                </a:lnTo>
                <a:lnTo>
                  <a:pt x="21211" y="52222"/>
                </a:lnTo>
                <a:lnTo>
                  <a:pt x="20966" y="51207"/>
                </a:lnTo>
                <a:lnTo>
                  <a:pt x="20756" y="50227"/>
                </a:lnTo>
                <a:lnTo>
                  <a:pt x="20546" y="49212"/>
                </a:lnTo>
                <a:lnTo>
                  <a:pt x="20371" y="48197"/>
                </a:lnTo>
                <a:lnTo>
                  <a:pt x="20231" y="47182"/>
                </a:lnTo>
                <a:lnTo>
                  <a:pt x="20091" y="46132"/>
                </a:lnTo>
                <a:lnTo>
                  <a:pt x="19986" y="45117"/>
                </a:lnTo>
                <a:lnTo>
                  <a:pt x="19916" y="44067"/>
                </a:lnTo>
                <a:lnTo>
                  <a:pt x="19846" y="43017"/>
                </a:lnTo>
                <a:close/>
                <a:moveTo>
                  <a:pt x="15401" y="43017"/>
                </a:moveTo>
                <a:lnTo>
                  <a:pt x="15471" y="44207"/>
                </a:lnTo>
                <a:lnTo>
                  <a:pt x="15576" y="45397"/>
                </a:lnTo>
                <a:lnTo>
                  <a:pt x="15681" y="46552"/>
                </a:lnTo>
                <a:lnTo>
                  <a:pt x="15821" y="47742"/>
                </a:lnTo>
                <a:lnTo>
                  <a:pt x="15996" y="48897"/>
                </a:lnTo>
                <a:lnTo>
                  <a:pt x="16206" y="50052"/>
                </a:lnTo>
                <a:lnTo>
                  <a:pt x="16416" y="51172"/>
                </a:lnTo>
                <a:lnTo>
                  <a:pt x="16661" y="52327"/>
                </a:lnTo>
                <a:lnTo>
                  <a:pt x="16941" y="53447"/>
                </a:lnTo>
                <a:lnTo>
                  <a:pt x="17256" y="54567"/>
                </a:lnTo>
                <a:lnTo>
                  <a:pt x="17571" y="55652"/>
                </a:lnTo>
                <a:lnTo>
                  <a:pt x="17921" y="56737"/>
                </a:lnTo>
                <a:lnTo>
                  <a:pt x="18306" y="57822"/>
                </a:lnTo>
                <a:lnTo>
                  <a:pt x="18691" y="58872"/>
                </a:lnTo>
                <a:lnTo>
                  <a:pt x="19111" y="59922"/>
                </a:lnTo>
                <a:lnTo>
                  <a:pt x="19566" y="60972"/>
                </a:lnTo>
                <a:lnTo>
                  <a:pt x="18026" y="61952"/>
                </a:lnTo>
                <a:lnTo>
                  <a:pt x="16521" y="63037"/>
                </a:lnTo>
                <a:lnTo>
                  <a:pt x="15751" y="63597"/>
                </a:lnTo>
                <a:lnTo>
                  <a:pt x="15051" y="64192"/>
                </a:lnTo>
                <a:lnTo>
                  <a:pt x="14315" y="64787"/>
                </a:lnTo>
                <a:lnTo>
                  <a:pt x="13615" y="65382"/>
                </a:lnTo>
                <a:lnTo>
                  <a:pt x="12635" y="64227"/>
                </a:lnTo>
                <a:lnTo>
                  <a:pt x="11690" y="63037"/>
                </a:lnTo>
                <a:lnTo>
                  <a:pt x="10780" y="61812"/>
                </a:lnTo>
                <a:lnTo>
                  <a:pt x="9940" y="60552"/>
                </a:lnTo>
                <a:lnTo>
                  <a:pt x="9170" y="59257"/>
                </a:lnTo>
                <a:lnTo>
                  <a:pt x="8435" y="57927"/>
                </a:lnTo>
                <a:lnTo>
                  <a:pt x="7735" y="56562"/>
                </a:lnTo>
                <a:lnTo>
                  <a:pt x="7105" y="55162"/>
                </a:lnTo>
                <a:lnTo>
                  <a:pt x="6545" y="53727"/>
                </a:lnTo>
                <a:lnTo>
                  <a:pt x="6020" y="52292"/>
                </a:lnTo>
                <a:lnTo>
                  <a:pt x="5565" y="50787"/>
                </a:lnTo>
                <a:lnTo>
                  <a:pt x="5180" y="49282"/>
                </a:lnTo>
                <a:lnTo>
                  <a:pt x="4865" y="47742"/>
                </a:lnTo>
                <a:lnTo>
                  <a:pt x="4585" y="46202"/>
                </a:lnTo>
                <a:lnTo>
                  <a:pt x="4410" y="44627"/>
                </a:lnTo>
                <a:lnTo>
                  <a:pt x="4270" y="43017"/>
                </a:lnTo>
                <a:close/>
                <a:moveTo>
                  <a:pt x="21456" y="64752"/>
                </a:moveTo>
                <a:lnTo>
                  <a:pt x="22366" y="66327"/>
                </a:lnTo>
                <a:lnTo>
                  <a:pt x="23346" y="67867"/>
                </a:lnTo>
                <a:lnTo>
                  <a:pt x="24396" y="69337"/>
                </a:lnTo>
                <a:lnTo>
                  <a:pt x="25481" y="70773"/>
                </a:lnTo>
                <a:lnTo>
                  <a:pt x="26636" y="72173"/>
                </a:lnTo>
                <a:lnTo>
                  <a:pt x="27826" y="73503"/>
                </a:lnTo>
                <a:lnTo>
                  <a:pt x="29086" y="74763"/>
                </a:lnTo>
                <a:lnTo>
                  <a:pt x="30416" y="75988"/>
                </a:lnTo>
                <a:lnTo>
                  <a:pt x="29436" y="75708"/>
                </a:lnTo>
                <a:lnTo>
                  <a:pt x="28491" y="75393"/>
                </a:lnTo>
                <a:lnTo>
                  <a:pt x="27546" y="75008"/>
                </a:lnTo>
                <a:lnTo>
                  <a:pt x="26636" y="74658"/>
                </a:lnTo>
                <a:lnTo>
                  <a:pt x="25726" y="74238"/>
                </a:lnTo>
                <a:lnTo>
                  <a:pt x="24816" y="73818"/>
                </a:lnTo>
                <a:lnTo>
                  <a:pt x="23941" y="73363"/>
                </a:lnTo>
                <a:lnTo>
                  <a:pt x="23066" y="72908"/>
                </a:lnTo>
                <a:lnTo>
                  <a:pt x="22191" y="72418"/>
                </a:lnTo>
                <a:lnTo>
                  <a:pt x="21351" y="71893"/>
                </a:lnTo>
                <a:lnTo>
                  <a:pt x="20511" y="71368"/>
                </a:lnTo>
                <a:lnTo>
                  <a:pt x="19706" y="70808"/>
                </a:lnTo>
                <a:lnTo>
                  <a:pt x="18901" y="70213"/>
                </a:lnTo>
                <a:lnTo>
                  <a:pt x="18131" y="69618"/>
                </a:lnTo>
                <a:lnTo>
                  <a:pt x="17361" y="68987"/>
                </a:lnTo>
                <a:lnTo>
                  <a:pt x="16626" y="68357"/>
                </a:lnTo>
                <a:lnTo>
                  <a:pt x="17781" y="67377"/>
                </a:lnTo>
                <a:lnTo>
                  <a:pt x="18971" y="66432"/>
                </a:lnTo>
                <a:lnTo>
                  <a:pt x="20196" y="65592"/>
                </a:lnTo>
                <a:lnTo>
                  <a:pt x="21456" y="64752"/>
                </a:lnTo>
                <a:close/>
                <a:moveTo>
                  <a:pt x="38606" y="59292"/>
                </a:moveTo>
                <a:lnTo>
                  <a:pt x="38606" y="76618"/>
                </a:lnTo>
                <a:lnTo>
                  <a:pt x="37591" y="75953"/>
                </a:lnTo>
                <a:lnTo>
                  <a:pt x="36576" y="75288"/>
                </a:lnTo>
                <a:lnTo>
                  <a:pt x="35596" y="74553"/>
                </a:lnTo>
                <a:lnTo>
                  <a:pt x="34651" y="73783"/>
                </a:lnTo>
                <a:lnTo>
                  <a:pt x="33741" y="73013"/>
                </a:lnTo>
                <a:lnTo>
                  <a:pt x="32831" y="72208"/>
                </a:lnTo>
                <a:lnTo>
                  <a:pt x="31956" y="71368"/>
                </a:lnTo>
                <a:lnTo>
                  <a:pt x="31116" y="70493"/>
                </a:lnTo>
                <a:lnTo>
                  <a:pt x="30311" y="69618"/>
                </a:lnTo>
                <a:lnTo>
                  <a:pt x="29506" y="68672"/>
                </a:lnTo>
                <a:lnTo>
                  <a:pt x="28736" y="67727"/>
                </a:lnTo>
                <a:lnTo>
                  <a:pt x="28001" y="66747"/>
                </a:lnTo>
                <a:lnTo>
                  <a:pt x="27301" y="65767"/>
                </a:lnTo>
                <a:lnTo>
                  <a:pt x="26636" y="64752"/>
                </a:lnTo>
                <a:lnTo>
                  <a:pt x="25971" y="63702"/>
                </a:lnTo>
                <a:lnTo>
                  <a:pt x="25341" y="62617"/>
                </a:lnTo>
                <a:lnTo>
                  <a:pt x="26916" y="61952"/>
                </a:lnTo>
                <a:lnTo>
                  <a:pt x="28526" y="61322"/>
                </a:lnTo>
                <a:lnTo>
                  <a:pt x="30136" y="60797"/>
                </a:lnTo>
                <a:lnTo>
                  <a:pt x="31781" y="60342"/>
                </a:lnTo>
                <a:lnTo>
                  <a:pt x="33461" y="59957"/>
                </a:lnTo>
                <a:lnTo>
                  <a:pt x="35141" y="59642"/>
                </a:lnTo>
                <a:lnTo>
                  <a:pt x="36856" y="59432"/>
                </a:lnTo>
                <a:lnTo>
                  <a:pt x="38606" y="59292"/>
                </a:lnTo>
                <a:close/>
                <a:moveTo>
                  <a:pt x="39131" y="1"/>
                </a:moveTo>
                <a:lnTo>
                  <a:pt x="38921" y="36"/>
                </a:lnTo>
                <a:lnTo>
                  <a:pt x="38501" y="176"/>
                </a:lnTo>
                <a:lnTo>
                  <a:pt x="38361" y="176"/>
                </a:lnTo>
                <a:lnTo>
                  <a:pt x="36681" y="316"/>
                </a:lnTo>
                <a:lnTo>
                  <a:pt x="36471" y="316"/>
                </a:lnTo>
                <a:lnTo>
                  <a:pt x="34756" y="561"/>
                </a:lnTo>
                <a:lnTo>
                  <a:pt x="33041" y="841"/>
                </a:lnTo>
                <a:lnTo>
                  <a:pt x="31361" y="1191"/>
                </a:lnTo>
                <a:lnTo>
                  <a:pt x="29716" y="1611"/>
                </a:lnTo>
                <a:lnTo>
                  <a:pt x="28071" y="2136"/>
                </a:lnTo>
                <a:lnTo>
                  <a:pt x="26461" y="2696"/>
                </a:lnTo>
                <a:lnTo>
                  <a:pt x="24851" y="3326"/>
                </a:lnTo>
                <a:lnTo>
                  <a:pt x="23311" y="4026"/>
                </a:lnTo>
                <a:lnTo>
                  <a:pt x="21771" y="4796"/>
                </a:lnTo>
                <a:lnTo>
                  <a:pt x="20266" y="5636"/>
                </a:lnTo>
                <a:lnTo>
                  <a:pt x="18796" y="6511"/>
                </a:lnTo>
                <a:lnTo>
                  <a:pt x="17361" y="7491"/>
                </a:lnTo>
                <a:lnTo>
                  <a:pt x="15996" y="8506"/>
                </a:lnTo>
                <a:lnTo>
                  <a:pt x="14630" y="9591"/>
                </a:lnTo>
                <a:lnTo>
                  <a:pt x="13300" y="10746"/>
                </a:lnTo>
                <a:lnTo>
                  <a:pt x="12040" y="11971"/>
                </a:lnTo>
                <a:lnTo>
                  <a:pt x="10535" y="13441"/>
                </a:lnTo>
                <a:lnTo>
                  <a:pt x="10605" y="13511"/>
                </a:lnTo>
                <a:lnTo>
                  <a:pt x="9380" y="14876"/>
                </a:lnTo>
                <a:lnTo>
                  <a:pt x="8260" y="16346"/>
                </a:lnTo>
                <a:lnTo>
                  <a:pt x="7175" y="17816"/>
                </a:lnTo>
                <a:lnTo>
                  <a:pt x="6160" y="19356"/>
                </a:lnTo>
                <a:lnTo>
                  <a:pt x="5215" y="20966"/>
                </a:lnTo>
                <a:lnTo>
                  <a:pt x="4760" y="21771"/>
                </a:lnTo>
                <a:lnTo>
                  <a:pt x="4340" y="22576"/>
                </a:lnTo>
                <a:lnTo>
                  <a:pt x="3955" y="23416"/>
                </a:lnTo>
                <a:lnTo>
                  <a:pt x="3535" y="24256"/>
                </a:lnTo>
                <a:lnTo>
                  <a:pt x="3185" y="25096"/>
                </a:lnTo>
                <a:lnTo>
                  <a:pt x="2835" y="25971"/>
                </a:lnTo>
                <a:lnTo>
                  <a:pt x="2485" y="26846"/>
                </a:lnTo>
                <a:lnTo>
                  <a:pt x="2170" y="27722"/>
                </a:lnTo>
                <a:lnTo>
                  <a:pt x="1890" y="28632"/>
                </a:lnTo>
                <a:lnTo>
                  <a:pt x="1610" y="29507"/>
                </a:lnTo>
                <a:lnTo>
                  <a:pt x="1365" y="30417"/>
                </a:lnTo>
                <a:lnTo>
                  <a:pt x="1120" y="31362"/>
                </a:lnTo>
                <a:lnTo>
                  <a:pt x="910" y="32272"/>
                </a:lnTo>
                <a:lnTo>
                  <a:pt x="735" y="33217"/>
                </a:lnTo>
                <a:lnTo>
                  <a:pt x="560" y="34127"/>
                </a:lnTo>
                <a:lnTo>
                  <a:pt x="420" y="35107"/>
                </a:lnTo>
                <a:lnTo>
                  <a:pt x="280" y="36052"/>
                </a:lnTo>
                <a:lnTo>
                  <a:pt x="175" y="36997"/>
                </a:lnTo>
                <a:lnTo>
                  <a:pt x="105" y="37977"/>
                </a:lnTo>
                <a:lnTo>
                  <a:pt x="35" y="38957"/>
                </a:lnTo>
                <a:lnTo>
                  <a:pt x="0" y="39937"/>
                </a:lnTo>
                <a:lnTo>
                  <a:pt x="0" y="40917"/>
                </a:lnTo>
                <a:lnTo>
                  <a:pt x="0" y="41897"/>
                </a:lnTo>
                <a:lnTo>
                  <a:pt x="35" y="42877"/>
                </a:lnTo>
                <a:lnTo>
                  <a:pt x="105" y="43857"/>
                </a:lnTo>
                <a:lnTo>
                  <a:pt x="175" y="44802"/>
                </a:lnTo>
                <a:lnTo>
                  <a:pt x="280" y="45782"/>
                </a:lnTo>
                <a:lnTo>
                  <a:pt x="420" y="46727"/>
                </a:lnTo>
                <a:lnTo>
                  <a:pt x="560" y="47672"/>
                </a:lnTo>
                <a:lnTo>
                  <a:pt x="735" y="48617"/>
                </a:lnTo>
                <a:lnTo>
                  <a:pt x="910" y="49562"/>
                </a:lnTo>
                <a:lnTo>
                  <a:pt x="1120" y="50472"/>
                </a:lnTo>
                <a:lnTo>
                  <a:pt x="1365" y="51382"/>
                </a:lnTo>
                <a:lnTo>
                  <a:pt x="1610" y="52292"/>
                </a:lnTo>
                <a:lnTo>
                  <a:pt x="1890" y="53202"/>
                </a:lnTo>
                <a:lnTo>
                  <a:pt x="2170" y="54077"/>
                </a:lnTo>
                <a:lnTo>
                  <a:pt x="2485" y="54987"/>
                </a:lnTo>
                <a:lnTo>
                  <a:pt x="2835" y="55862"/>
                </a:lnTo>
                <a:lnTo>
                  <a:pt x="3185" y="56702"/>
                </a:lnTo>
                <a:lnTo>
                  <a:pt x="3535" y="57577"/>
                </a:lnTo>
                <a:lnTo>
                  <a:pt x="3955" y="58417"/>
                </a:lnTo>
                <a:lnTo>
                  <a:pt x="4340" y="59222"/>
                </a:lnTo>
                <a:lnTo>
                  <a:pt x="4760" y="60062"/>
                </a:lnTo>
                <a:lnTo>
                  <a:pt x="5215" y="60867"/>
                </a:lnTo>
                <a:lnTo>
                  <a:pt x="6160" y="62442"/>
                </a:lnTo>
                <a:lnTo>
                  <a:pt x="7175" y="63982"/>
                </a:lnTo>
                <a:lnTo>
                  <a:pt x="8260" y="65487"/>
                </a:lnTo>
                <a:lnTo>
                  <a:pt x="9380" y="66922"/>
                </a:lnTo>
                <a:lnTo>
                  <a:pt x="10605" y="68322"/>
                </a:lnTo>
                <a:lnTo>
                  <a:pt x="10535" y="68357"/>
                </a:lnTo>
                <a:lnTo>
                  <a:pt x="12040" y="69863"/>
                </a:lnTo>
                <a:lnTo>
                  <a:pt x="13300" y="71088"/>
                </a:lnTo>
                <a:lnTo>
                  <a:pt x="14630" y="72208"/>
                </a:lnTo>
                <a:lnTo>
                  <a:pt x="15996" y="73328"/>
                </a:lnTo>
                <a:lnTo>
                  <a:pt x="17361" y="74343"/>
                </a:lnTo>
                <a:lnTo>
                  <a:pt x="18796" y="75288"/>
                </a:lnTo>
                <a:lnTo>
                  <a:pt x="20266" y="76198"/>
                </a:lnTo>
                <a:lnTo>
                  <a:pt x="21771" y="77038"/>
                </a:lnTo>
                <a:lnTo>
                  <a:pt x="23311" y="77808"/>
                </a:lnTo>
                <a:lnTo>
                  <a:pt x="24851" y="78508"/>
                </a:lnTo>
                <a:lnTo>
                  <a:pt x="26461" y="79138"/>
                </a:lnTo>
                <a:lnTo>
                  <a:pt x="28071" y="79698"/>
                </a:lnTo>
                <a:lnTo>
                  <a:pt x="29716" y="80188"/>
                </a:lnTo>
                <a:lnTo>
                  <a:pt x="31361" y="80643"/>
                </a:lnTo>
                <a:lnTo>
                  <a:pt x="33041" y="80993"/>
                </a:lnTo>
                <a:lnTo>
                  <a:pt x="34756" y="81273"/>
                </a:lnTo>
                <a:lnTo>
                  <a:pt x="36471" y="81483"/>
                </a:lnTo>
                <a:lnTo>
                  <a:pt x="36681" y="81518"/>
                </a:lnTo>
                <a:lnTo>
                  <a:pt x="38361" y="81658"/>
                </a:lnTo>
                <a:lnTo>
                  <a:pt x="38501" y="81658"/>
                </a:lnTo>
                <a:lnTo>
                  <a:pt x="38921" y="81798"/>
                </a:lnTo>
                <a:lnTo>
                  <a:pt x="39131" y="81833"/>
                </a:lnTo>
                <a:lnTo>
                  <a:pt x="39341" y="81833"/>
                </a:lnTo>
                <a:lnTo>
                  <a:pt x="40776" y="81798"/>
                </a:lnTo>
                <a:lnTo>
                  <a:pt x="42176" y="81693"/>
                </a:lnTo>
                <a:lnTo>
                  <a:pt x="42876" y="81693"/>
                </a:lnTo>
                <a:lnTo>
                  <a:pt x="43261" y="81658"/>
                </a:lnTo>
                <a:lnTo>
                  <a:pt x="44976" y="81518"/>
                </a:lnTo>
                <a:lnTo>
                  <a:pt x="45186" y="81483"/>
                </a:lnTo>
                <a:lnTo>
                  <a:pt x="46621" y="81308"/>
                </a:lnTo>
                <a:lnTo>
                  <a:pt x="48056" y="81098"/>
                </a:lnTo>
                <a:lnTo>
                  <a:pt x="49456" y="80818"/>
                </a:lnTo>
                <a:lnTo>
                  <a:pt x="50856" y="80468"/>
                </a:lnTo>
                <a:lnTo>
                  <a:pt x="52256" y="80118"/>
                </a:lnTo>
                <a:lnTo>
                  <a:pt x="53621" y="79663"/>
                </a:lnTo>
                <a:lnTo>
                  <a:pt x="54986" y="79208"/>
                </a:lnTo>
                <a:lnTo>
                  <a:pt x="56316" y="78683"/>
                </a:lnTo>
                <a:lnTo>
                  <a:pt x="55756" y="74308"/>
                </a:lnTo>
                <a:lnTo>
                  <a:pt x="54671" y="74798"/>
                </a:lnTo>
                <a:lnTo>
                  <a:pt x="53516" y="75218"/>
                </a:lnTo>
                <a:lnTo>
                  <a:pt x="52396" y="75638"/>
                </a:lnTo>
                <a:lnTo>
                  <a:pt x="51206" y="75988"/>
                </a:lnTo>
                <a:lnTo>
                  <a:pt x="52326" y="74973"/>
                </a:lnTo>
                <a:lnTo>
                  <a:pt x="53411" y="73888"/>
                </a:lnTo>
                <a:lnTo>
                  <a:pt x="54426" y="72768"/>
                </a:lnTo>
                <a:lnTo>
                  <a:pt x="55441" y="71613"/>
                </a:lnTo>
                <a:lnTo>
                  <a:pt x="54636" y="65277"/>
                </a:lnTo>
                <a:lnTo>
                  <a:pt x="54041" y="66152"/>
                </a:lnTo>
                <a:lnTo>
                  <a:pt x="53446" y="66957"/>
                </a:lnTo>
                <a:lnTo>
                  <a:pt x="52816" y="67797"/>
                </a:lnTo>
                <a:lnTo>
                  <a:pt x="52186" y="68567"/>
                </a:lnTo>
                <a:lnTo>
                  <a:pt x="51521" y="69372"/>
                </a:lnTo>
                <a:lnTo>
                  <a:pt x="50856" y="70108"/>
                </a:lnTo>
                <a:lnTo>
                  <a:pt x="50156" y="70878"/>
                </a:lnTo>
                <a:lnTo>
                  <a:pt x="49421" y="71578"/>
                </a:lnTo>
                <a:lnTo>
                  <a:pt x="48686" y="72278"/>
                </a:lnTo>
                <a:lnTo>
                  <a:pt x="47951" y="72978"/>
                </a:lnTo>
                <a:lnTo>
                  <a:pt x="47181" y="73643"/>
                </a:lnTo>
                <a:lnTo>
                  <a:pt x="46376" y="74273"/>
                </a:lnTo>
                <a:lnTo>
                  <a:pt x="45571" y="74903"/>
                </a:lnTo>
                <a:lnTo>
                  <a:pt x="44731" y="75498"/>
                </a:lnTo>
                <a:lnTo>
                  <a:pt x="43891" y="76058"/>
                </a:lnTo>
                <a:lnTo>
                  <a:pt x="43051" y="76618"/>
                </a:lnTo>
                <a:lnTo>
                  <a:pt x="43051" y="59292"/>
                </a:lnTo>
                <a:lnTo>
                  <a:pt x="44486" y="59397"/>
                </a:lnTo>
                <a:lnTo>
                  <a:pt x="45921" y="59572"/>
                </a:lnTo>
                <a:lnTo>
                  <a:pt x="47321" y="59817"/>
                </a:lnTo>
                <a:lnTo>
                  <a:pt x="48721" y="60097"/>
                </a:lnTo>
                <a:lnTo>
                  <a:pt x="50121" y="60412"/>
                </a:lnTo>
                <a:lnTo>
                  <a:pt x="51486" y="60797"/>
                </a:lnTo>
                <a:lnTo>
                  <a:pt x="52851" y="61252"/>
                </a:lnTo>
                <a:lnTo>
                  <a:pt x="54181" y="61742"/>
                </a:lnTo>
                <a:lnTo>
                  <a:pt x="54181" y="61742"/>
                </a:lnTo>
                <a:lnTo>
                  <a:pt x="53586" y="57052"/>
                </a:lnTo>
                <a:lnTo>
                  <a:pt x="52291" y="56667"/>
                </a:lnTo>
                <a:lnTo>
                  <a:pt x="51031" y="56282"/>
                </a:lnTo>
                <a:lnTo>
                  <a:pt x="49701" y="55967"/>
                </a:lnTo>
                <a:lnTo>
                  <a:pt x="48406" y="55722"/>
                </a:lnTo>
                <a:lnTo>
                  <a:pt x="47076" y="55477"/>
                </a:lnTo>
                <a:lnTo>
                  <a:pt x="45746" y="55302"/>
                </a:lnTo>
                <a:lnTo>
                  <a:pt x="44381" y="55162"/>
                </a:lnTo>
                <a:lnTo>
                  <a:pt x="43051" y="55057"/>
                </a:lnTo>
                <a:lnTo>
                  <a:pt x="43051" y="43017"/>
                </a:lnTo>
                <a:lnTo>
                  <a:pt x="61776" y="43017"/>
                </a:lnTo>
                <a:lnTo>
                  <a:pt x="61706" y="44312"/>
                </a:lnTo>
                <a:lnTo>
                  <a:pt x="61601" y="45572"/>
                </a:lnTo>
                <a:lnTo>
                  <a:pt x="61461" y="46832"/>
                </a:lnTo>
                <a:lnTo>
                  <a:pt x="61251" y="48092"/>
                </a:lnTo>
                <a:lnTo>
                  <a:pt x="61041" y="49352"/>
                </a:lnTo>
                <a:lnTo>
                  <a:pt x="60796" y="50577"/>
                </a:lnTo>
                <a:lnTo>
                  <a:pt x="60516" y="51802"/>
                </a:lnTo>
                <a:lnTo>
                  <a:pt x="60201" y="52992"/>
                </a:lnTo>
                <a:lnTo>
                  <a:pt x="63911" y="56037"/>
                </a:lnTo>
                <a:lnTo>
                  <a:pt x="64401" y="54497"/>
                </a:lnTo>
                <a:lnTo>
                  <a:pt x="64821" y="52922"/>
                </a:lnTo>
                <a:lnTo>
                  <a:pt x="65171" y="51312"/>
                </a:lnTo>
                <a:lnTo>
                  <a:pt x="65486" y="49667"/>
                </a:lnTo>
                <a:lnTo>
                  <a:pt x="65766" y="48022"/>
                </a:lnTo>
                <a:lnTo>
                  <a:pt x="65976" y="46377"/>
                </a:lnTo>
                <a:lnTo>
                  <a:pt x="66117" y="44697"/>
                </a:lnTo>
                <a:lnTo>
                  <a:pt x="66222" y="43017"/>
                </a:lnTo>
                <a:lnTo>
                  <a:pt x="77352" y="43017"/>
                </a:lnTo>
                <a:lnTo>
                  <a:pt x="77247" y="44312"/>
                </a:lnTo>
                <a:lnTo>
                  <a:pt x="77107" y="45607"/>
                </a:lnTo>
                <a:lnTo>
                  <a:pt x="76932" y="46867"/>
                </a:lnTo>
                <a:lnTo>
                  <a:pt x="76722" y="48127"/>
                </a:lnTo>
                <a:lnTo>
                  <a:pt x="76442" y="49352"/>
                </a:lnTo>
                <a:lnTo>
                  <a:pt x="76127" y="50577"/>
                </a:lnTo>
                <a:lnTo>
                  <a:pt x="75777" y="51802"/>
                </a:lnTo>
                <a:lnTo>
                  <a:pt x="75392" y="52992"/>
                </a:lnTo>
                <a:lnTo>
                  <a:pt x="74937" y="54147"/>
                </a:lnTo>
                <a:lnTo>
                  <a:pt x="74482" y="55302"/>
                </a:lnTo>
                <a:lnTo>
                  <a:pt x="73957" y="56422"/>
                </a:lnTo>
                <a:lnTo>
                  <a:pt x="73432" y="57542"/>
                </a:lnTo>
                <a:lnTo>
                  <a:pt x="72837" y="58627"/>
                </a:lnTo>
                <a:lnTo>
                  <a:pt x="72207" y="59712"/>
                </a:lnTo>
                <a:lnTo>
                  <a:pt x="71577" y="60762"/>
                </a:lnTo>
                <a:lnTo>
                  <a:pt x="70877" y="61777"/>
                </a:lnTo>
                <a:lnTo>
                  <a:pt x="74132" y="64437"/>
                </a:lnTo>
                <a:lnTo>
                  <a:pt x="75007" y="63177"/>
                </a:lnTo>
                <a:lnTo>
                  <a:pt x="75812" y="61882"/>
                </a:lnTo>
                <a:lnTo>
                  <a:pt x="76582" y="60552"/>
                </a:lnTo>
                <a:lnTo>
                  <a:pt x="77282" y="59187"/>
                </a:lnTo>
                <a:lnTo>
                  <a:pt x="77982" y="57822"/>
                </a:lnTo>
                <a:lnTo>
                  <a:pt x="78577" y="56387"/>
                </a:lnTo>
                <a:lnTo>
                  <a:pt x="79137" y="54952"/>
                </a:lnTo>
                <a:lnTo>
                  <a:pt x="79662" y="53482"/>
                </a:lnTo>
                <a:lnTo>
                  <a:pt x="80117" y="51977"/>
                </a:lnTo>
                <a:lnTo>
                  <a:pt x="80502" y="50472"/>
                </a:lnTo>
                <a:lnTo>
                  <a:pt x="80852" y="48897"/>
                </a:lnTo>
                <a:lnTo>
                  <a:pt x="81132" y="47357"/>
                </a:lnTo>
                <a:lnTo>
                  <a:pt x="81342" y="45782"/>
                </a:lnTo>
                <a:lnTo>
                  <a:pt x="81517" y="44172"/>
                </a:lnTo>
                <a:lnTo>
                  <a:pt x="81622" y="42562"/>
                </a:lnTo>
                <a:lnTo>
                  <a:pt x="81657" y="40917"/>
                </a:lnTo>
                <a:lnTo>
                  <a:pt x="81622" y="39937"/>
                </a:lnTo>
                <a:lnTo>
                  <a:pt x="81587" y="38957"/>
                </a:lnTo>
                <a:lnTo>
                  <a:pt x="81552" y="37977"/>
                </a:lnTo>
                <a:lnTo>
                  <a:pt x="81447" y="36997"/>
                </a:lnTo>
                <a:lnTo>
                  <a:pt x="81342" y="36052"/>
                </a:lnTo>
                <a:lnTo>
                  <a:pt x="81237" y="35107"/>
                </a:lnTo>
                <a:lnTo>
                  <a:pt x="81062" y="34127"/>
                </a:lnTo>
                <a:lnTo>
                  <a:pt x="80922" y="33217"/>
                </a:lnTo>
                <a:lnTo>
                  <a:pt x="80712" y="32272"/>
                </a:lnTo>
                <a:lnTo>
                  <a:pt x="80502" y="31362"/>
                </a:lnTo>
                <a:lnTo>
                  <a:pt x="80292" y="30417"/>
                </a:lnTo>
                <a:lnTo>
                  <a:pt x="80012" y="29507"/>
                </a:lnTo>
                <a:lnTo>
                  <a:pt x="79732" y="28632"/>
                </a:lnTo>
                <a:lnTo>
                  <a:pt x="79452" y="27722"/>
                </a:lnTo>
                <a:lnTo>
                  <a:pt x="79137" y="26846"/>
                </a:lnTo>
                <a:lnTo>
                  <a:pt x="78822" y="25971"/>
                </a:lnTo>
                <a:lnTo>
                  <a:pt x="78472" y="25096"/>
                </a:lnTo>
                <a:lnTo>
                  <a:pt x="78087" y="24256"/>
                </a:lnTo>
                <a:lnTo>
                  <a:pt x="77702" y="23416"/>
                </a:lnTo>
                <a:lnTo>
                  <a:pt x="77282" y="22576"/>
                </a:lnTo>
                <a:lnTo>
                  <a:pt x="76862" y="21771"/>
                </a:lnTo>
                <a:lnTo>
                  <a:pt x="76407" y="20966"/>
                </a:lnTo>
                <a:lnTo>
                  <a:pt x="75462" y="19356"/>
                </a:lnTo>
                <a:lnTo>
                  <a:pt x="74482" y="17816"/>
                </a:lnTo>
                <a:lnTo>
                  <a:pt x="73397" y="16346"/>
                </a:lnTo>
                <a:lnTo>
                  <a:pt x="72242" y="14876"/>
                </a:lnTo>
                <a:lnTo>
                  <a:pt x="71052" y="13511"/>
                </a:lnTo>
                <a:lnTo>
                  <a:pt x="71087" y="13441"/>
                </a:lnTo>
                <a:lnTo>
                  <a:pt x="69582" y="11971"/>
                </a:lnTo>
                <a:lnTo>
                  <a:pt x="68322" y="10746"/>
                </a:lnTo>
                <a:lnTo>
                  <a:pt x="66992" y="9591"/>
                </a:lnTo>
                <a:lnTo>
                  <a:pt x="65661" y="8506"/>
                </a:lnTo>
                <a:lnTo>
                  <a:pt x="64261" y="7491"/>
                </a:lnTo>
                <a:lnTo>
                  <a:pt x="62826" y="6511"/>
                </a:lnTo>
                <a:lnTo>
                  <a:pt x="61356" y="5636"/>
                </a:lnTo>
                <a:lnTo>
                  <a:pt x="59886" y="4796"/>
                </a:lnTo>
                <a:lnTo>
                  <a:pt x="58346" y="4026"/>
                </a:lnTo>
                <a:lnTo>
                  <a:pt x="56771" y="3326"/>
                </a:lnTo>
                <a:lnTo>
                  <a:pt x="55196" y="2696"/>
                </a:lnTo>
                <a:lnTo>
                  <a:pt x="53586" y="2136"/>
                </a:lnTo>
                <a:lnTo>
                  <a:pt x="51941" y="1611"/>
                </a:lnTo>
                <a:lnTo>
                  <a:pt x="50261" y="1191"/>
                </a:lnTo>
                <a:lnTo>
                  <a:pt x="48581" y="841"/>
                </a:lnTo>
                <a:lnTo>
                  <a:pt x="46901" y="561"/>
                </a:lnTo>
                <a:lnTo>
                  <a:pt x="45186" y="316"/>
                </a:lnTo>
                <a:lnTo>
                  <a:pt x="44976" y="316"/>
                </a:lnTo>
                <a:lnTo>
                  <a:pt x="43261" y="176"/>
                </a:lnTo>
                <a:lnTo>
                  <a:pt x="42876" y="141"/>
                </a:lnTo>
                <a:lnTo>
                  <a:pt x="42176" y="141"/>
                </a:lnTo>
                <a:lnTo>
                  <a:pt x="40776" y="36"/>
                </a:lnTo>
                <a:lnTo>
                  <a:pt x="393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0" name="Google Shape;1037;p30">
            <a:extLst>
              <a:ext uri="{FF2B5EF4-FFF2-40B4-BE49-F238E27FC236}">
                <a16:creationId xmlns:a16="http://schemas.microsoft.com/office/drawing/2014/main" id="{6AA83739-D854-5E33-77BD-55406B30F6B9}"/>
              </a:ext>
            </a:extLst>
          </p:cNvPr>
          <p:cNvSpPr/>
          <p:nvPr/>
        </p:nvSpPr>
        <p:spPr>
          <a:xfrm>
            <a:off x="4617242" y="1985473"/>
            <a:ext cx="832500" cy="810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102;p31">
            <a:extLst>
              <a:ext uri="{FF2B5EF4-FFF2-40B4-BE49-F238E27FC236}">
                <a16:creationId xmlns:a16="http://schemas.microsoft.com/office/drawing/2014/main" id="{17A167CA-A7D3-9A20-5F6B-1A88F37A8B42}"/>
              </a:ext>
            </a:extLst>
          </p:cNvPr>
          <p:cNvGrpSpPr/>
          <p:nvPr/>
        </p:nvGrpSpPr>
        <p:grpSpPr>
          <a:xfrm>
            <a:off x="4904421" y="2251677"/>
            <a:ext cx="245361" cy="320054"/>
            <a:chOff x="1107000" y="1744150"/>
            <a:chExt cx="305975" cy="380700"/>
          </a:xfrm>
        </p:grpSpPr>
        <p:sp>
          <p:nvSpPr>
            <p:cNvPr id="1023" name="Google Shape;1103;p31">
              <a:extLst>
                <a:ext uri="{FF2B5EF4-FFF2-40B4-BE49-F238E27FC236}">
                  <a16:creationId xmlns:a16="http://schemas.microsoft.com/office/drawing/2014/main" id="{54F84481-13F3-4F67-1473-3385A1D7AEC8}"/>
                </a:ext>
              </a:extLst>
            </p:cNvPr>
            <p:cNvSpPr/>
            <p:nvPr/>
          </p:nvSpPr>
          <p:spPr>
            <a:xfrm>
              <a:off x="1107000" y="1830475"/>
              <a:ext cx="35450" cy="10975"/>
            </a:xfrm>
            <a:custGeom>
              <a:avLst/>
              <a:gdLst/>
              <a:ahLst/>
              <a:cxnLst/>
              <a:rect l="l" t="t" r="r" b="b"/>
              <a:pathLst>
                <a:path w="1418" h="439" extrusionOk="0">
                  <a:moveTo>
                    <a:pt x="207" y="0"/>
                  </a:moveTo>
                  <a:lnTo>
                    <a:pt x="130" y="26"/>
                  </a:lnTo>
                  <a:lnTo>
                    <a:pt x="52" y="52"/>
                  </a:lnTo>
                  <a:lnTo>
                    <a:pt x="1" y="129"/>
                  </a:lnTo>
                  <a:lnTo>
                    <a:pt x="1" y="206"/>
                  </a:lnTo>
                  <a:lnTo>
                    <a:pt x="1" y="309"/>
                  </a:lnTo>
                  <a:lnTo>
                    <a:pt x="52" y="387"/>
                  </a:lnTo>
                  <a:lnTo>
                    <a:pt x="130" y="412"/>
                  </a:lnTo>
                  <a:lnTo>
                    <a:pt x="207" y="438"/>
                  </a:lnTo>
                  <a:lnTo>
                    <a:pt x="1212" y="438"/>
                  </a:lnTo>
                  <a:lnTo>
                    <a:pt x="1289" y="412"/>
                  </a:lnTo>
                  <a:lnTo>
                    <a:pt x="1366" y="387"/>
                  </a:lnTo>
                  <a:lnTo>
                    <a:pt x="1418" y="309"/>
                  </a:lnTo>
                  <a:lnTo>
                    <a:pt x="1418" y="206"/>
                  </a:lnTo>
                  <a:lnTo>
                    <a:pt x="1418" y="129"/>
                  </a:lnTo>
                  <a:lnTo>
                    <a:pt x="1366" y="52"/>
                  </a:lnTo>
                  <a:lnTo>
                    <a:pt x="1289" y="26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104;p31">
              <a:extLst>
                <a:ext uri="{FF2B5EF4-FFF2-40B4-BE49-F238E27FC236}">
                  <a16:creationId xmlns:a16="http://schemas.microsoft.com/office/drawing/2014/main" id="{14A8F892-8F10-0F0E-CDC0-15C6CE4A82D2}"/>
                </a:ext>
              </a:extLst>
            </p:cNvPr>
            <p:cNvSpPr/>
            <p:nvPr/>
          </p:nvSpPr>
          <p:spPr>
            <a:xfrm>
              <a:off x="1130200" y="1904550"/>
              <a:ext cx="32225" cy="23200"/>
            </a:xfrm>
            <a:custGeom>
              <a:avLst/>
              <a:gdLst/>
              <a:ahLst/>
              <a:cxnLst/>
              <a:rect l="l" t="t" r="r" b="b"/>
              <a:pathLst>
                <a:path w="1289" h="928" extrusionOk="0">
                  <a:moveTo>
                    <a:pt x="1031" y="0"/>
                  </a:moveTo>
                  <a:lnTo>
                    <a:pt x="954" y="26"/>
                  </a:lnTo>
                  <a:lnTo>
                    <a:pt x="103" y="515"/>
                  </a:lnTo>
                  <a:lnTo>
                    <a:pt x="26" y="567"/>
                  </a:lnTo>
                  <a:lnTo>
                    <a:pt x="0" y="644"/>
                  </a:lnTo>
                  <a:lnTo>
                    <a:pt x="0" y="722"/>
                  </a:lnTo>
                  <a:lnTo>
                    <a:pt x="26" y="825"/>
                  </a:lnTo>
                  <a:lnTo>
                    <a:pt x="52" y="876"/>
                  </a:lnTo>
                  <a:lnTo>
                    <a:pt x="103" y="902"/>
                  </a:lnTo>
                  <a:lnTo>
                    <a:pt x="206" y="928"/>
                  </a:lnTo>
                  <a:lnTo>
                    <a:pt x="258" y="928"/>
                  </a:lnTo>
                  <a:lnTo>
                    <a:pt x="335" y="902"/>
                  </a:lnTo>
                  <a:lnTo>
                    <a:pt x="1185" y="412"/>
                  </a:lnTo>
                  <a:lnTo>
                    <a:pt x="1237" y="335"/>
                  </a:lnTo>
                  <a:lnTo>
                    <a:pt x="1289" y="258"/>
                  </a:lnTo>
                  <a:lnTo>
                    <a:pt x="1289" y="180"/>
                  </a:lnTo>
                  <a:lnTo>
                    <a:pt x="1263" y="103"/>
                  </a:lnTo>
                  <a:lnTo>
                    <a:pt x="1211" y="26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105;p31">
              <a:extLst>
                <a:ext uri="{FF2B5EF4-FFF2-40B4-BE49-F238E27FC236}">
                  <a16:creationId xmlns:a16="http://schemas.microsoft.com/office/drawing/2014/main" id="{8D4E1F08-14C8-407F-30FF-D43074AE1405}"/>
                </a:ext>
              </a:extLst>
            </p:cNvPr>
            <p:cNvSpPr/>
            <p:nvPr/>
          </p:nvSpPr>
          <p:spPr>
            <a:xfrm>
              <a:off x="1357575" y="1904550"/>
              <a:ext cx="32875" cy="23200"/>
            </a:xfrm>
            <a:custGeom>
              <a:avLst/>
              <a:gdLst/>
              <a:ahLst/>
              <a:cxnLst/>
              <a:rect l="l" t="t" r="r" b="b"/>
              <a:pathLst>
                <a:path w="1315" h="928" extrusionOk="0">
                  <a:moveTo>
                    <a:pt x="180" y="0"/>
                  </a:moveTo>
                  <a:lnTo>
                    <a:pt x="103" y="26"/>
                  </a:lnTo>
                  <a:lnTo>
                    <a:pt x="26" y="103"/>
                  </a:lnTo>
                  <a:lnTo>
                    <a:pt x="0" y="180"/>
                  </a:lnTo>
                  <a:lnTo>
                    <a:pt x="0" y="258"/>
                  </a:lnTo>
                  <a:lnTo>
                    <a:pt x="52" y="335"/>
                  </a:lnTo>
                  <a:lnTo>
                    <a:pt x="103" y="412"/>
                  </a:lnTo>
                  <a:lnTo>
                    <a:pt x="979" y="902"/>
                  </a:lnTo>
                  <a:lnTo>
                    <a:pt x="1031" y="928"/>
                  </a:lnTo>
                  <a:lnTo>
                    <a:pt x="1082" y="928"/>
                  </a:lnTo>
                  <a:lnTo>
                    <a:pt x="1185" y="902"/>
                  </a:lnTo>
                  <a:lnTo>
                    <a:pt x="1237" y="876"/>
                  </a:lnTo>
                  <a:lnTo>
                    <a:pt x="1263" y="825"/>
                  </a:lnTo>
                  <a:lnTo>
                    <a:pt x="1314" y="722"/>
                  </a:lnTo>
                  <a:lnTo>
                    <a:pt x="1288" y="644"/>
                  </a:lnTo>
                  <a:lnTo>
                    <a:pt x="1263" y="567"/>
                  </a:lnTo>
                  <a:lnTo>
                    <a:pt x="1185" y="515"/>
                  </a:lnTo>
                  <a:lnTo>
                    <a:pt x="335" y="2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106;p31">
              <a:extLst>
                <a:ext uri="{FF2B5EF4-FFF2-40B4-BE49-F238E27FC236}">
                  <a16:creationId xmlns:a16="http://schemas.microsoft.com/office/drawing/2014/main" id="{4B0FCF06-A6ED-4925-68FC-66C259CDF6F1}"/>
                </a:ext>
              </a:extLst>
            </p:cNvPr>
            <p:cNvSpPr/>
            <p:nvPr/>
          </p:nvSpPr>
          <p:spPr>
            <a:xfrm>
              <a:off x="1377525" y="1830475"/>
              <a:ext cx="35450" cy="10975"/>
            </a:xfrm>
            <a:custGeom>
              <a:avLst/>
              <a:gdLst/>
              <a:ahLst/>
              <a:cxnLst/>
              <a:rect l="l" t="t" r="r" b="b"/>
              <a:pathLst>
                <a:path w="1418" h="439" extrusionOk="0">
                  <a:moveTo>
                    <a:pt x="233" y="0"/>
                  </a:moveTo>
                  <a:lnTo>
                    <a:pt x="130" y="26"/>
                  </a:lnTo>
                  <a:lnTo>
                    <a:pt x="52" y="52"/>
                  </a:lnTo>
                  <a:lnTo>
                    <a:pt x="27" y="129"/>
                  </a:lnTo>
                  <a:lnTo>
                    <a:pt x="1" y="206"/>
                  </a:lnTo>
                  <a:lnTo>
                    <a:pt x="27" y="309"/>
                  </a:lnTo>
                  <a:lnTo>
                    <a:pt x="52" y="387"/>
                  </a:lnTo>
                  <a:lnTo>
                    <a:pt x="130" y="412"/>
                  </a:lnTo>
                  <a:lnTo>
                    <a:pt x="233" y="438"/>
                  </a:lnTo>
                  <a:lnTo>
                    <a:pt x="1212" y="438"/>
                  </a:lnTo>
                  <a:lnTo>
                    <a:pt x="1289" y="412"/>
                  </a:lnTo>
                  <a:lnTo>
                    <a:pt x="1366" y="387"/>
                  </a:lnTo>
                  <a:lnTo>
                    <a:pt x="1418" y="309"/>
                  </a:lnTo>
                  <a:lnTo>
                    <a:pt x="1418" y="206"/>
                  </a:lnTo>
                  <a:lnTo>
                    <a:pt x="1418" y="129"/>
                  </a:lnTo>
                  <a:lnTo>
                    <a:pt x="1366" y="52"/>
                  </a:lnTo>
                  <a:lnTo>
                    <a:pt x="1289" y="26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107;p31">
              <a:extLst>
                <a:ext uri="{FF2B5EF4-FFF2-40B4-BE49-F238E27FC236}">
                  <a16:creationId xmlns:a16="http://schemas.microsoft.com/office/drawing/2014/main" id="{A3838544-C841-6477-45D7-046396D8A1FB}"/>
                </a:ext>
              </a:extLst>
            </p:cNvPr>
            <p:cNvSpPr/>
            <p:nvPr/>
          </p:nvSpPr>
          <p:spPr>
            <a:xfrm>
              <a:off x="1357575" y="1744150"/>
              <a:ext cx="32875" cy="23225"/>
            </a:xfrm>
            <a:custGeom>
              <a:avLst/>
              <a:gdLst/>
              <a:ahLst/>
              <a:cxnLst/>
              <a:rect l="l" t="t" r="r" b="b"/>
              <a:pathLst>
                <a:path w="1315" h="929" extrusionOk="0">
                  <a:moveTo>
                    <a:pt x="1056" y="1"/>
                  </a:moveTo>
                  <a:lnTo>
                    <a:pt x="979" y="27"/>
                  </a:lnTo>
                  <a:lnTo>
                    <a:pt x="103" y="516"/>
                  </a:lnTo>
                  <a:lnTo>
                    <a:pt x="52" y="593"/>
                  </a:lnTo>
                  <a:lnTo>
                    <a:pt x="0" y="645"/>
                  </a:lnTo>
                  <a:lnTo>
                    <a:pt x="0" y="748"/>
                  </a:lnTo>
                  <a:lnTo>
                    <a:pt x="26" y="825"/>
                  </a:lnTo>
                  <a:lnTo>
                    <a:pt x="77" y="877"/>
                  </a:lnTo>
                  <a:lnTo>
                    <a:pt x="129" y="903"/>
                  </a:lnTo>
                  <a:lnTo>
                    <a:pt x="232" y="928"/>
                  </a:lnTo>
                  <a:lnTo>
                    <a:pt x="283" y="928"/>
                  </a:lnTo>
                  <a:lnTo>
                    <a:pt x="335" y="903"/>
                  </a:lnTo>
                  <a:lnTo>
                    <a:pt x="1185" y="413"/>
                  </a:lnTo>
                  <a:lnTo>
                    <a:pt x="1263" y="362"/>
                  </a:lnTo>
                  <a:lnTo>
                    <a:pt x="1288" y="284"/>
                  </a:lnTo>
                  <a:lnTo>
                    <a:pt x="1314" y="207"/>
                  </a:lnTo>
                  <a:lnTo>
                    <a:pt x="1263" y="104"/>
                  </a:lnTo>
                  <a:lnTo>
                    <a:pt x="1211" y="5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108;p31">
              <a:extLst>
                <a:ext uri="{FF2B5EF4-FFF2-40B4-BE49-F238E27FC236}">
                  <a16:creationId xmlns:a16="http://schemas.microsoft.com/office/drawing/2014/main" id="{344C50A1-0B9B-C86B-F9ED-CADB74B82C99}"/>
                </a:ext>
              </a:extLst>
            </p:cNvPr>
            <p:cNvSpPr/>
            <p:nvPr/>
          </p:nvSpPr>
          <p:spPr>
            <a:xfrm>
              <a:off x="1130200" y="1744150"/>
              <a:ext cx="32225" cy="23225"/>
            </a:xfrm>
            <a:custGeom>
              <a:avLst/>
              <a:gdLst/>
              <a:ahLst/>
              <a:cxnLst/>
              <a:rect l="l" t="t" r="r" b="b"/>
              <a:pathLst>
                <a:path w="1289" h="929" extrusionOk="0">
                  <a:moveTo>
                    <a:pt x="155" y="1"/>
                  </a:moveTo>
                  <a:lnTo>
                    <a:pt x="78" y="52"/>
                  </a:lnTo>
                  <a:lnTo>
                    <a:pt x="26" y="104"/>
                  </a:lnTo>
                  <a:lnTo>
                    <a:pt x="0" y="207"/>
                  </a:lnTo>
                  <a:lnTo>
                    <a:pt x="0" y="284"/>
                  </a:lnTo>
                  <a:lnTo>
                    <a:pt x="26" y="362"/>
                  </a:lnTo>
                  <a:lnTo>
                    <a:pt x="103" y="413"/>
                  </a:lnTo>
                  <a:lnTo>
                    <a:pt x="954" y="903"/>
                  </a:lnTo>
                  <a:lnTo>
                    <a:pt x="1005" y="928"/>
                  </a:lnTo>
                  <a:lnTo>
                    <a:pt x="1057" y="928"/>
                  </a:lnTo>
                  <a:lnTo>
                    <a:pt x="1185" y="903"/>
                  </a:lnTo>
                  <a:lnTo>
                    <a:pt x="1211" y="877"/>
                  </a:lnTo>
                  <a:lnTo>
                    <a:pt x="1263" y="825"/>
                  </a:lnTo>
                  <a:lnTo>
                    <a:pt x="1289" y="748"/>
                  </a:lnTo>
                  <a:lnTo>
                    <a:pt x="1289" y="645"/>
                  </a:lnTo>
                  <a:lnTo>
                    <a:pt x="1237" y="593"/>
                  </a:lnTo>
                  <a:lnTo>
                    <a:pt x="1185" y="516"/>
                  </a:lnTo>
                  <a:lnTo>
                    <a:pt x="335" y="27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109;p31">
              <a:extLst>
                <a:ext uri="{FF2B5EF4-FFF2-40B4-BE49-F238E27FC236}">
                  <a16:creationId xmlns:a16="http://schemas.microsoft.com/office/drawing/2014/main" id="{FF83CEF8-8CE5-D128-4722-3BAF017CAAEB}"/>
                </a:ext>
              </a:extLst>
            </p:cNvPr>
            <p:cNvSpPr/>
            <p:nvPr/>
          </p:nvSpPr>
          <p:spPr>
            <a:xfrm>
              <a:off x="1168200" y="1744150"/>
              <a:ext cx="183600" cy="380700"/>
            </a:xfrm>
            <a:custGeom>
              <a:avLst/>
              <a:gdLst/>
              <a:ahLst/>
              <a:cxnLst/>
              <a:rect l="l" t="t" r="r" b="b"/>
              <a:pathLst>
                <a:path w="7344" h="15228" extrusionOk="0">
                  <a:moveTo>
                    <a:pt x="3917" y="465"/>
                  </a:moveTo>
                  <a:lnTo>
                    <a:pt x="4174" y="490"/>
                  </a:lnTo>
                  <a:lnTo>
                    <a:pt x="4432" y="542"/>
                  </a:lnTo>
                  <a:lnTo>
                    <a:pt x="4689" y="593"/>
                  </a:lnTo>
                  <a:lnTo>
                    <a:pt x="4921" y="696"/>
                  </a:lnTo>
                  <a:lnTo>
                    <a:pt x="5153" y="800"/>
                  </a:lnTo>
                  <a:lnTo>
                    <a:pt x="5385" y="928"/>
                  </a:lnTo>
                  <a:lnTo>
                    <a:pt x="5591" y="1083"/>
                  </a:lnTo>
                  <a:lnTo>
                    <a:pt x="5797" y="1238"/>
                  </a:lnTo>
                  <a:lnTo>
                    <a:pt x="5411" y="1624"/>
                  </a:lnTo>
                  <a:lnTo>
                    <a:pt x="5256" y="1495"/>
                  </a:lnTo>
                  <a:lnTo>
                    <a:pt x="5076" y="1392"/>
                  </a:lnTo>
                  <a:lnTo>
                    <a:pt x="4896" y="1289"/>
                  </a:lnTo>
                  <a:lnTo>
                    <a:pt x="4715" y="1186"/>
                  </a:lnTo>
                  <a:lnTo>
                    <a:pt x="4535" y="1109"/>
                  </a:lnTo>
                  <a:lnTo>
                    <a:pt x="4329" y="1057"/>
                  </a:lnTo>
                  <a:lnTo>
                    <a:pt x="4123" y="1031"/>
                  </a:lnTo>
                  <a:lnTo>
                    <a:pt x="3917" y="1006"/>
                  </a:lnTo>
                  <a:lnTo>
                    <a:pt x="3917" y="465"/>
                  </a:lnTo>
                  <a:close/>
                  <a:moveTo>
                    <a:pt x="1237" y="1547"/>
                  </a:moveTo>
                  <a:lnTo>
                    <a:pt x="1624" y="1933"/>
                  </a:lnTo>
                  <a:lnTo>
                    <a:pt x="1495" y="2088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1" y="2629"/>
                  </a:lnTo>
                  <a:lnTo>
                    <a:pt x="1134" y="2835"/>
                  </a:lnTo>
                  <a:lnTo>
                    <a:pt x="1083" y="3041"/>
                  </a:lnTo>
                  <a:lnTo>
                    <a:pt x="1031" y="3247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96"/>
                  </a:lnTo>
                  <a:lnTo>
                    <a:pt x="541" y="2938"/>
                  </a:lnTo>
                  <a:lnTo>
                    <a:pt x="619" y="2680"/>
                  </a:lnTo>
                  <a:lnTo>
                    <a:pt x="696" y="2423"/>
                  </a:lnTo>
                  <a:lnTo>
                    <a:pt x="825" y="2191"/>
                  </a:lnTo>
                  <a:lnTo>
                    <a:pt x="928" y="1985"/>
                  </a:lnTo>
                  <a:lnTo>
                    <a:pt x="1083" y="1753"/>
                  </a:lnTo>
                  <a:lnTo>
                    <a:pt x="1237" y="1547"/>
                  </a:lnTo>
                  <a:close/>
                  <a:moveTo>
                    <a:pt x="6107" y="1547"/>
                  </a:moveTo>
                  <a:lnTo>
                    <a:pt x="6287" y="1753"/>
                  </a:lnTo>
                  <a:lnTo>
                    <a:pt x="6416" y="1959"/>
                  </a:lnTo>
                  <a:lnTo>
                    <a:pt x="6544" y="2191"/>
                  </a:lnTo>
                  <a:lnTo>
                    <a:pt x="6648" y="2423"/>
                  </a:lnTo>
                  <a:lnTo>
                    <a:pt x="6751" y="2680"/>
                  </a:lnTo>
                  <a:lnTo>
                    <a:pt x="6828" y="2912"/>
                  </a:lnTo>
                  <a:lnTo>
                    <a:pt x="6879" y="3170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8" y="3247"/>
                  </a:lnTo>
                  <a:lnTo>
                    <a:pt x="6287" y="3041"/>
                  </a:lnTo>
                  <a:lnTo>
                    <a:pt x="6235" y="2835"/>
                  </a:lnTo>
                  <a:lnTo>
                    <a:pt x="6158" y="2629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088"/>
                  </a:lnTo>
                  <a:lnTo>
                    <a:pt x="5720" y="1933"/>
                  </a:lnTo>
                  <a:lnTo>
                    <a:pt x="6107" y="1547"/>
                  </a:lnTo>
                  <a:close/>
                  <a:moveTo>
                    <a:pt x="1005" y="3891"/>
                  </a:moveTo>
                  <a:lnTo>
                    <a:pt x="1031" y="4097"/>
                  </a:lnTo>
                  <a:lnTo>
                    <a:pt x="1083" y="4303"/>
                  </a:lnTo>
                  <a:lnTo>
                    <a:pt x="1134" y="4510"/>
                  </a:lnTo>
                  <a:lnTo>
                    <a:pt x="1211" y="4716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57"/>
                  </a:lnTo>
                  <a:lnTo>
                    <a:pt x="1624" y="5411"/>
                  </a:lnTo>
                  <a:lnTo>
                    <a:pt x="1237" y="5798"/>
                  </a:lnTo>
                  <a:lnTo>
                    <a:pt x="1083" y="5592"/>
                  </a:lnTo>
                  <a:lnTo>
                    <a:pt x="954" y="5386"/>
                  </a:lnTo>
                  <a:lnTo>
                    <a:pt x="825" y="5154"/>
                  </a:lnTo>
                  <a:lnTo>
                    <a:pt x="696" y="4922"/>
                  </a:lnTo>
                  <a:lnTo>
                    <a:pt x="619" y="4664"/>
                  </a:lnTo>
                  <a:lnTo>
                    <a:pt x="541" y="4432"/>
                  </a:lnTo>
                  <a:lnTo>
                    <a:pt x="490" y="4175"/>
                  </a:lnTo>
                  <a:lnTo>
                    <a:pt x="464" y="3891"/>
                  </a:lnTo>
                  <a:close/>
                  <a:moveTo>
                    <a:pt x="6905" y="3891"/>
                  </a:moveTo>
                  <a:lnTo>
                    <a:pt x="6879" y="4175"/>
                  </a:lnTo>
                  <a:lnTo>
                    <a:pt x="6828" y="4432"/>
                  </a:lnTo>
                  <a:lnTo>
                    <a:pt x="6751" y="4664"/>
                  </a:lnTo>
                  <a:lnTo>
                    <a:pt x="6648" y="4922"/>
                  </a:lnTo>
                  <a:lnTo>
                    <a:pt x="6544" y="5154"/>
                  </a:lnTo>
                  <a:lnTo>
                    <a:pt x="6416" y="5386"/>
                  </a:lnTo>
                  <a:lnTo>
                    <a:pt x="6287" y="5592"/>
                  </a:lnTo>
                  <a:lnTo>
                    <a:pt x="6107" y="5798"/>
                  </a:lnTo>
                  <a:lnTo>
                    <a:pt x="5720" y="5411"/>
                  </a:lnTo>
                  <a:lnTo>
                    <a:pt x="5849" y="5257"/>
                  </a:lnTo>
                  <a:lnTo>
                    <a:pt x="5978" y="5076"/>
                  </a:lnTo>
                  <a:lnTo>
                    <a:pt x="6081" y="4896"/>
                  </a:lnTo>
                  <a:lnTo>
                    <a:pt x="6158" y="4716"/>
                  </a:lnTo>
                  <a:lnTo>
                    <a:pt x="6235" y="4510"/>
                  </a:lnTo>
                  <a:lnTo>
                    <a:pt x="6287" y="4303"/>
                  </a:lnTo>
                  <a:lnTo>
                    <a:pt x="6338" y="4097"/>
                  </a:lnTo>
                  <a:lnTo>
                    <a:pt x="6364" y="3891"/>
                  </a:lnTo>
                  <a:close/>
                  <a:moveTo>
                    <a:pt x="3917" y="1444"/>
                  </a:moveTo>
                  <a:lnTo>
                    <a:pt x="4123" y="1469"/>
                  </a:lnTo>
                  <a:lnTo>
                    <a:pt x="4355" y="1521"/>
                  </a:lnTo>
                  <a:lnTo>
                    <a:pt x="4561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8"/>
                  </a:lnTo>
                  <a:lnTo>
                    <a:pt x="5411" y="2242"/>
                  </a:lnTo>
                  <a:lnTo>
                    <a:pt x="5540" y="2423"/>
                  </a:lnTo>
                  <a:lnTo>
                    <a:pt x="5643" y="2603"/>
                  </a:lnTo>
                  <a:lnTo>
                    <a:pt x="5746" y="2809"/>
                  </a:lnTo>
                  <a:lnTo>
                    <a:pt x="5823" y="3015"/>
                  </a:lnTo>
                  <a:lnTo>
                    <a:pt x="5875" y="3221"/>
                  </a:lnTo>
                  <a:lnTo>
                    <a:pt x="5900" y="3453"/>
                  </a:lnTo>
                  <a:lnTo>
                    <a:pt x="5926" y="3659"/>
                  </a:lnTo>
                  <a:lnTo>
                    <a:pt x="5900" y="3891"/>
                  </a:lnTo>
                  <a:lnTo>
                    <a:pt x="5875" y="4123"/>
                  </a:lnTo>
                  <a:lnTo>
                    <a:pt x="5823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2"/>
                  </a:lnTo>
                  <a:lnTo>
                    <a:pt x="5411" y="5102"/>
                  </a:lnTo>
                  <a:lnTo>
                    <a:pt x="5256" y="5257"/>
                  </a:lnTo>
                  <a:lnTo>
                    <a:pt x="5102" y="5411"/>
                  </a:lnTo>
                  <a:lnTo>
                    <a:pt x="4921" y="5540"/>
                  </a:lnTo>
                  <a:lnTo>
                    <a:pt x="4741" y="5643"/>
                  </a:lnTo>
                  <a:lnTo>
                    <a:pt x="4561" y="5746"/>
                  </a:lnTo>
                  <a:lnTo>
                    <a:pt x="4355" y="5824"/>
                  </a:lnTo>
                  <a:lnTo>
                    <a:pt x="4123" y="5875"/>
                  </a:lnTo>
                  <a:lnTo>
                    <a:pt x="3917" y="5901"/>
                  </a:lnTo>
                  <a:lnTo>
                    <a:pt x="3453" y="5901"/>
                  </a:lnTo>
                  <a:lnTo>
                    <a:pt x="3221" y="5875"/>
                  </a:lnTo>
                  <a:lnTo>
                    <a:pt x="3015" y="5824"/>
                  </a:lnTo>
                  <a:lnTo>
                    <a:pt x="2809" y="5746"/>
                  </a:lnTo>
                  <a:lnTo>
                    <a:pt x="2603" y="5643"/>
                  </a:lnTo>
                  <a:lnTo>
                    <a:pt x="2422" y="5540"/>
                  </a:lnTo>
                  <a:lnTo>
                    <a:pt x="2268" y="5411"/>
                  </a:lnTo>
                  <a:lnTo>
                    <a:pt x="2087" y="5257"/>
                  </a:lnTo>
                  <a:lnTo>
                    <a:pt x="1958" y="5102"/>
                  </a:lnTo>
                  <a:lnTo>
                    <a:pt x="1830" y="4922"/>
                  </a:lnTo>
                  <a:lnTo>
                    <a:pt x="1701" y="4741"/>
                  </a:lnTo>
                  <a:lnTo>
                    <a:pt x="1624" y="4535"/>
                  </a:lnTo>
                  <a:lnTo>
                    <a:pt x="1546" y="4329"/>
                  </a:lnTo>
                  <a:lnTo>
                    <a:pt x="1495" y="4123"/>
                  </a:lnTo>
                  <a:lnTo>
                    <a:pt x="1443" y="3891"/>
                  </a:lnTo>
                  <a:lnTo>
                    <a:pt x="1443" y="3659"/>
                  </a:lnTo>
                  <a:lnTo>
                    <a:pt x="1443" y="3453"/>
                  </a:lnTo>
                  <a:lnTo>
                    <a:pt x="1495" y="3221"/>
                  </a:lnTo>
                  <a:lnTo>
                    <a:pt x="1546" y="3015"/>
                  </a:lnTo>
                  <a:lnTo>
                    <a:pt x="1624" y="2809"/>
                  </a:lnTo>
                  <a:lnTo>
                    <a:pt x="1701" y="2603"/>
                  </a:lnTo>
                  <a:lnTo>
                    <a:pt x="1830" y="2423"/>
                  </a:lnTo>
                  <a:lnTo>
                    <a:pt x="1958" y="2242"/>
                  </a:lnTo>
                  <a:lnTo>
                    <a:pt x="2087" y="2088"/>
                  </a:lnTo>
                  <a:lnTo>
                    <a:pt x="2268" y="1933"/>
                  </a:lnTo>
                  <a:lnTo>
                    <a:pt x="2422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3015" y="1521"/>
                  </a:lnTo>
                  <a:lnTo>
                    <a:pt x="3221" y="1469"/>
                  </a:lnTo>
                  <a:lnTo>
                    <a:pt x="3453" y="1444"/>
                  </a:lnTo>
                  <a:close/>
                  <a:moveTo>
                    <a:pt x="1958" y="5720"/>
                  </a:moveTo>
                  <a:lnTo>
                    <a:pt x="2113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54" y="6158"/>
                  </a:lnTo>
                  <a:lnTo>
                    <a:pt x="2834" y="6236"/>
                  </a:lnTo>
                  <a:lnTo>
                    <a:pt x="3041" y="6287"/>
                  </a:lnTo>
                  <a:lnTo>
                    <a:pt x="3247" y="6313"/>
                  </a:lnTo>
                  <a:lnTo>
                    <a:pt x="3453" y="6339"/>
                  </a:lnTo>
                  <a:lnTo>
                    <a:pt x="3453" y="6880"/>
                  </a:lnTo>
                  <a:lnTo>
                    <a:pt x="3195" y="6854"/>
                  </a:lnTo>
                  <a:lnTo>
                    <a:pt x="2938" y="6803"/>
                  </a:lnTo>
                  <a:lnTo>
                    <a:pt x="2680" y="6751"/>
                  </a:lnTo>
                  <a:lnTo>
                    <a:pt x="2422" y="6648"/>
                  </a:lnTo>
                  <a:lnTo>
                    <a:pt x="2190" y="6545"/>
                  </a:lnTo>
                  <a:lnTo>
                    <a:pt x="1984" y="6416"/>
                  </a:lnTo>
                  <a:lnTo>
                    <a:pt x="1752" y="6262"/>
                  </a:lnTo>
                  <a:lnTo>
                    <a:pt x="1572" y="6107"/>
                  </a:lnTo>
                  <a:lnTo>
                    <a:pt x="1958" y="5720"/>
                  </a:lnTo>
                  <a:close/>
                  <a:moveTo>
                    <a:pt x="5411" y="5720"/>
                  </a:moveTo>
                  <a:lnTo>
                    <a:pt x="5797" y="6107"/>
                  </a:lnTo>
                  <a:lnTo>
                    <a:pt x="5591" y="6262"/>
                  </a:lnTo>
                  <a:lnTo>
                    <a:pt x="5385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89" y="6751"/>
                  </a:lnTo>
                  <a:lnTo>
                    <a:pt x="4432" y="6803"/>
                  </a:lnTo>
                  <a:lnTo>
                    <a:pt x="4174" y="6854"/>
                  </a:lnTo>
                  <a:lnTo>
                    <a:pt x="3917" y="6880"/>
                  </a:lnTo>
                  <a:lnTo>
                    <a:pt x="3917" y="6339"/>
                  </a:lnTo>
                  <a:lnTo>
                    <a:pt x="4123" y="6313"/>
                  </a:lnTo>
                  <a:lnTo>
                    <a:pt x="4329" y="6287"/>
                  </a:lnTo>
                  <a:lnTo>
                    <a:pt x="4535" y="6236"/>
                  </a:lnTo>
                  <a:lnTo>
                    <a:pt x="4715" y="6158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2216" y="8323"/>
                  </a:moveTo>
                  <a:lnTo>
                    <a:pt x="2345" y="8348"/>
                  </a:lnTo>
                  <a:lnTo>
                    <a:pt x="2500" y="8400"/>
                  </a:lnTo>
                  <a:lnTo>
                    <a:pt x="2628" y="8451"/>
                  </a:lnTo>
                  <a:lnTo>
                    <a:pt x="2731" y="8555"/>
                  </a:lnTo>
                  <a:lnTo>
                    <a:pt x="2834" y="8658"/>
                  </a:lnTo>
                  <a:lnTo>
                    <a:pt x="2912" y="8786"/>
                  </a:lnTo>
                  <a:lnTo>
                    <a:pt x="2963" y="8941"/>
                  </a:lnTo>
                  <a:lnTo>
                    <a:pt x="2963" y="9096"/>
                  </a:lnTo>
                  <a:lnTo>
                    <a:pt x="2963" y="9353"/>
                  </a:lnTo>
                  <a:lnTo>
                    <a:pt x="1057" y="9353"/>
                  </a:lnTo>
                  <a:lnTo>
                    <a:pt x="928" y="9302"/>
                  </a:lnTo>
                  <a:lnTo>
                    <a:pt x="799" y="9224"/>
                  </a:lnTo>
                  <a:lnTo>
                    <a:pt x="670" y="9147"/>
                  </a:lnTo>
                  <a:lnTo>
                    <a:pt x="593" y="9018"/>
                  </a:lnTo>
                  <a:lnTo>
                    <a:pt x="516" y="8889"/>
                  </a:lnTo>
                  <a:lnTo>
                    <a:pt x="464" y="8761"/>
                  </a:lnTo>
                  <a:lnTo>
                    <a:pt x="464" y="8606"/>
                  </a:lnTo>
                  <a:lnTo>
                    <a:pt x="464" y="8348"/>
                  </a:lnTo>
                  <a:lnTo>
                    <a:pt x="490" y="8323"/>
                  </a:lnTo>
                  <a:close/>
                  <a:moveTo>
                    <a:pt x="6879" y="8323"/>
                  </a:moveTo>
                  <a:lnTo>
                    <a:pt x="6905" y="8348"/>
                  </a:lnTo>
                  <a:lnTo>
                    <a:pt x="6905" y="8606"/>
                  </a:lnTo>
                  <a:lnTo>
                    <a:pt x="6905" y="8761"/>
                  </a:lnTo>
                  <a:lnTo>
                    <a:pt x="6854" y="8889"/>
                  </a:lnTo>
                  <a:lnTo>
                    <a:pt x="6776" y="9018"/>
                  </a:lnTo>
                  <a:lnTo>
                    <a:pt x="6673" y="9147"/>
                  </a:lnTo>
                  <a:lnTo>
                    <a:pt x="6570" y="9224"/>
                  </a:lnTo>
                  <a:lnTo>
                    <a:pt x="6441" y="9302"/>
                  </a:lnTo>
                  <a:lnTo>
                    <a:pt x="6287" y="9353"/>
                  </a:lnTo>
                  <a:lnTo>
                    <a:pt x="4406" y="9353"/>
                  </a:lnTo>
                  <a:lnTo>
                    <a:pt x="4406" y="9096"/>
                  </a:lnTo>
                  <a:lnTo>
                    <a:pt x="4406" y="8941"/>
                  </a:lnTo>
                  <a:lnTo>
                    <a:pt x="4458" y="8786"/>
                  </a:lnTo>
                  <a:lnTo>
                    <a:pt x="4535" y="8658"/>
                  </a:lnTo>
                  <a:lnTo>
                    <a:pt x="4612" y="8555"/>
                  </a:lnTo>
                  <a:lnTo>
                    <a:pt x="4741" y="8451"/>
                  </a:lnTo>
                  <a:lnTo>
                    <a:pt x="4870" y="8400"/>
                  </a:lnTo>
                  <a:lnTo>
                    <a:pt x="4999" y="8348"/>
                  </a:lnTo>
                  <a:lnTo>
                    <a:pt x="5153" y="8323"/>
                  </a:lnTo>
                  <a:close/>
                  <a:moveTo>
                    <a:pt x="3942" y="7344"/>
                  </a:moveTo>
                  <a:lnTo>
                    <a:pt x="3942" y="9843"/>
                  </a:lnTo>
                  <a:lnTo>
                    <a:pt x="3401" y="9843"/>
                  </a:lnTo>
                  <a:lnTo>
                    <a:pt x="3401" y="7344"/>
                  </a:lnTo>
                  <a:close/>
                  <a:moveTo>
                    <a:pt x="3942" y="10306"/>
                  </a:moveTo>
                  <a:lnTo>
                    <a:pt x="3942" y="10848"/>
                  </a:lnTo>
                  <a:lnTo>
                    <a:pt x="3401" y="10848"/>
                  </a:lnTo>
                  <a:lnTo>
                    <a:pt x="3401" y="10306"/>
                  </a:lnTo>
                  <a:close/>
                  <a:moveTo>
                    <a:pt x="5900" y="12265"/>
                  </a:moveTo>
                  <a:lnTo>
                    <a:pt x="5797" y="13785"/>
                  </a:lnTo>
                  <a:lnTo>
                    <a:pt x="1572" y="13785"/>
                  </a:lnTo>
                  <a:lnTo>
                    <a:pt x="1469" y="12265"/>
                  </a:lnTo>
                  <a:close/>
                  <a:moveTo>
                    <a:pt x="5746" y="14248"/>
                  </a:moveTo>
                  <a:lnTo>
                    <a:pt x="5746" y="14532"/>
                  </a:lnTo>
                  <a:lnTo>
                    <a:pt x="5694" y="14635"/>
                  </a:lnTo>
                  <a:lnTo>
                    <a:pt x="5643" y="14712"/>
                  </a:lnTo>
                  <a:lnTo>
                    <a:pt x="5565" y="14764"/>
                  </a:lnTo>
                  <a:lnTo>
                    <a:pt x="5462" y="14789"/>
                  </a:lnTo>
                  <a:lnTo>
                    <a:pt x="1907" y="14789"/>
                  </a:lnTo>
                  <a:lnTo>
                    <a:pt x="1804" y="14764"/>
                  </a:lnTo>
                  <a:lnTo>
                    <a:pt x="1727" y="14712"/>
                  </a:lnTo>
                  <a:lnTo>
                    <a:pt x="1649" y="14635"/>
                  </a:lnTo>
                  <a:lnTo>
                    <a:pt x="1624" y="14532"/>
                  </a:lnTo>
                  <a:lnTo>
                    <a:pt x="1598" y="14248"/>
                  </a:lnTo>
                  <a:close/>
                  <a:moveTo>
                    <a:pt x="3376" y="1"/>
                  </a:moveTo>
                  <a:lnTo>
                    <a:pt x="3066" y="52"/>
                  </a:lnTo>
                  <a:lnTo>
                    <a:pt x="2757" y="130"/>
                  </a:lnTo>
                  <a:lnTo>
                    <a:pt x="2448" y="207"/>
                  </a:lnTo>
                  <a:lnTo>
                    <a:pt x="2371" y="259"/>
                  </a:lnTo>
                  <a:lnTo>
                    <a:pt x="2319" y="310"/>
                  </a:lnTo>
                  <a:lnTo>
                    <a:pt x="2319" y="413"/>
                  </a:lnTo>
                  <a:lnTo>
                    <a:pt x="2319" y="490"/>
                  </a:lnTo>
                  <a:lnTo>
                    <a:pt x="2371" y="568"/>
                  </a:lnTo>
                  <a:lnTo>
                    <a:pt x="2448" y="619"/>
                  </a:lnTo>
                  <a:lnTo>
                    <a:pt x="2525" y="645"/>
                  </a:lnTo>
                  <a:lnTo>
                    <a:pt x="2603" y="619"/>
                  </a:lnTo>
                  <a:lnTo>
                    <a:pt x="3015" y="516"/>
                  </a:lnTo>
                  <a:lnTo>
                    <a:pt x="3453" y="465"/>
                  </a:lnTo>
                  <a:lnTo>
                    <a:pt x="3453" y="1006"/>
                  </a:lnTo>
                  <a:lnTo>
                    <a:pt x="3247" y="1031"/>
                  </a:lnTo>
                  <a:lnTo>
                    <a:pt x="3041" y="1057"/>
                  </a:lnTo>
                  <a:lnTo>
                    <a:pt x="2834" y="1109"/>
                  </a:lnTo>
                  <a:lnTo>
                    <a:pt x="2654" y="1186"/>
                  </a:lnTo>
                  <a:lnTo>
                    <a:pt x="2448" y="1289"/>
                  </a:lnTo>
                  <a:lnTo>
                    <a:pt x="2268" y="1392"/>
                  </a:lnTo>
                  <a:lnTo>
                    <a:pt x="2113" y="1495"/>
                  </a:lnTo>
                  <a:lnTo>
                    <a:pt x="1958" y="1624"/>
                  </a:lnTo>
                  <a:lnTo>
                    <a:pt x="1572" y="1238"/>
                  </a:lnTo>
                  <a:lnTo>
                    <a:pt x="1855" y="1006"/>
                  </a:lnTo>
                  <a:lnTo>
                    <a:pt x="1907" y="954"/>
                  </a:lnTo>
                  <a:lnTo>
                    <a:pt x="1933" y="877"/>
                  </a:lnTo>
                  <a:lnTo>
                    <a:pt x="1933" y="774"/>
                  </a:lnTo>
                  <a:lnTo>
                    <a:pt x="1907" y="696"/>
                  </a:lnTo>
                  <a:lnTo>
                    <a:pt x="1855" y="645"/>
                  </a:lnTo>
                  <a:lnTo>
                    <a:pt x="1752" y="619"/>
                  </a:lnTo>
                  <a:lnTo>
                    <a:pt x="1675" y="619"/>
                  </a:lnTo>
                  <a:lnTo>
                    <a:pt x="1598" y="645"/>
                  </a:lnTo>
                  <a:lnTo>
                    <a:pt x="1237" y="928"/>
                  </a:lnTo>
                  <a:lnTo>
                    <a:pt x="928" y="1238"/>
                  </a:lnTo>
                  <a:lnTo>
                    <a:pt x="670" y="1598"/>
                  </a:lnTo>
                  <a:lnTo>
                    <a:pt x="438" y="1959"/>
                  </a:lnTo>
                  <a:lnTo>
                    <a:pt x="258" y="2371"/>
                  </a:lnTo>
                  <a:lnTo>
                    <a:pt x="129" y="2783"/>
                  </a:lnTo>
                  <a:lnTo>
                    <a:pt x="26" y="3221"/>
                  </a:lnTo>
                  <a:lnTo>
                    <a:pt x="0" y="3659"/>
                  </a:lnTo>
                  <a:lnTo>
                    <a:pt x="26" y="3994"/>
                  </a:lnTo>
                  <a:lnTo>
                    <a:pt x="78" y="4329"/>
                  </a:lnTo>
                  <a:lnTo>
                    <a:pt x="129" y="4638"/>
                  </a:lnTo>
                  <a:lnTo>
                    <a:pt x="232" y="4948"/>
                  </a:lnTo>
                  <a:lnTo>
                    <a:pt x="361" y="5231"/>
                  </a:lnTo>
                  <a:lnTo>
                    <a:pt x="490" y="5514"/>
                  </a:lnTo>
                  <a:lnTo>
                    <a:pt x="670" y="5772"/>
                  </a:lnTo>
                  <a:lnTo>
                    <a:pt x="851" y="6004"/>
                  </a:lnTo>
                  <a:lnTo>
                    <a:pt x="1057" y="6236"/>
                  </a:lnTo>
                  <a:lnTo>
                    <a:pt x="1289" y="6468"/>
                  </a:lnTo>
                  <a:lnTo>
                    <a:pt x="1546" y="6648"/>
                  </a:lnTo>
                  <a:lnTo>
                    <a:pt x="1804" y="6828"/>
                  </a:lnTo>
                  <a:lnTo>
                    <a:pt x="2062" y="6983"/>
                  </a:lnTo>
                  <a:lnTo>
                    <a:pt x="2345" y="7086"/>
                  </a:lnTo>
                  <a:lnTo>
                    <a:pt x="2654" y="7189"/>
                  </a:lnTo>
                  <a:lnTo>
                    <a:pt x="2963" y="7266"/>
                  </a:lnTo>
                  <a:lnTo>
                    <a:pt x="2963" y="8168"/>
                  </a:lnTo>
                  <a:lnTo>
                    <a:pt x="2809" y="8039"/>
                  </a:lnTo>
                  <a:lnTo>
                    <a:pt x="2603" y="7962"/>
                  </a:lnTo>
                  <a:lnTo>
                    <a:pt x="2422" y="7910"/>
                  </a:lnTo>
                  <a:lnTo>
                    <a:pt x="2216" y="7885"/>
                  </a:lnTo>
                  <a:lnTo>
                    <a:pt x="387" y="7885"/>
                  </a:lnTo>
                  <a:lnTo>
                    <a:pt x="284" y="7910"/>
                  </a:lnTo>
                  <a:lnTo>
                    <a:pt x="207" y="7962"/>
                  </a:lnTo>
                  <a:lnTo>
                    <a:pt x="155" y="8013"/>
                  </a:lnTo>
                  <a:lnTo>
                    <a:pt x="78" y="8091"/>
                  </a:lnTo>
                  <a:lnTo>
                    <a:pt x="52" y="8168"/>
                  </a:lnTo>
                  <a:lnTo>
                    <a:pt x="26" y="8271"/>
                  </a:lnTo>
                  <a:lnTo>
                    <a:pt x="0" y="8348"/>
                  </a:lnTo>
                  <a:lnTo>
                    <a:pt x="0" y="8606"/>
                  </a:lnTo>
                  <a:lnTo>
                    <a:pt x="26" y="8838"/>
                  </a:lnTo>
                  <a:lnTo>
                    <a:pt x="103" y="9070"/>
                  </a:lnTo>
                  <a:lnTo>
                    <a:pt x="207" y="9276"/>
                  </a:lnTo>
                  <a:lnTo>
                    <a:pt x="361" y="9456"/>
                  </a:lnTo>
                  <a:lnTo>
                    <a:pt x="541" y="9611"/>
                  </a:lnTo>
                  <a:lnTo>
                    <a:pt x="748" y="9714"/>
                  </a:lnTo>
                  <a:lnTo>
                    <a:pt x="979" y="9791"/>
                  </a:lnTo>
                  <a:lnTo>
                    <a:pt x="1211" y="9817"/>
                  </a:lnTo>
                  <a:lnTo>
                    <a:pt x="2963" y="9817"/>
                  </a:lnTo>
                  <a:lnTo>
                    <a:pt x="2963" y="10848"/>
                  </a:lnTo>
                  <a:lnTo>
                    <a:pt x="2422" y="10848"/>
                  </a:lnTo>
                  <a:lnTo>
                    <a:pt x="2371" y="10899"/>
                  </a:lnTo>
                  <a:lnTo>
                    <a:pt x="2319" y="10976"/>
                  </a:lnTo>
                  <a:lnTo>
                    <a:pt x="2293" y="11054"/>
                  </a:lnTo>
                  <a:lnTo>
                    <a:pt x="2319" y="11157"/>
                  </a:lnTo>
                  <a:lnTo>
                    <a:pt x="2371" y="11234"/>
                  </a:lnTo>
                  <a:lnTo>
                    <a:pt x="2422" y="11260"/>
                  </a:lnTo>
                  <a:lnTo>
                    <a:pt x="2525" y="11286"/>
                  </a:lnTo>
                  <a:lnTo>
                    <a:pt x="6390" y="11286"/>
                  </a:lnTo>
                  <a:lnTo>
                    <a:pt x="6416" y="11311"/>
                  </a:lnTo>
                  <a:lnTo>
                    <a:pt x="6416" y="11801"/>
                  </a:lnTo>
                  <a:lnTo>
                    <a:pt x="6390" y="11827"/>
                  </a:lnTo>
                  <a:lnTo>
                    <a:pt x="954" y="11827"/>
                  </a:lnTo>
                  <a:lnTo>
                    <a:pt x="954" y="11801"/>
                  </a:lnTo>
                  <a:lnTo>
                    <a:pt x="954" y="11311"/>
                  </a:lnTo>
                  <a:lnTo>
                    <a:pt x="954" y="11286"/>
                  </a:lnTo>
                  <a:lnTo>
                    <a:pt x="1624" y="11286"/>
                  </a:lnTo>
                  <a:lnTo>
                    <a:pt x="1701" y="11260"/>
                  </a:lnTo>
                  <a:lnTo>
                    <a:pt x="1778" y="11234"/>
                  </a:lnTo>
                  <a:lnTo>
                    <a:pt x="1830" y="11157"/>
                  </a:lnTo>
                  <a:lnTo>
                    <a:pt x="1855" y="11054"/>
                  </a:lnTo>
                  <a:lnTo>
                    <a:pt x="1830" y="10976"/>
                  </a:lnTo>
                  <a:lnTo>
                    <a:pt x="1778" y="10899"/>
                  </a:lnTo>
                  <a:lnTo>
                    <a:pt x="1701" y="10848"/>
                  </a:lnTo>
                  <a:lnTo>
                    <a:pt x="876" y="10848"/>
                  </a:lnTo>
                  <a:lnTo>
                    <a:pt x="773" y="10873"/>
                  </a:lnTo>
                  <a:lnTo>
                    <a:pt x="696" y="10925"/>
                  </a:lnTo>
                  <a:lnTo>
                    <a:pt x="645" y="10976"/>
                  </a:lnTo>
                  <a:lnTo>
                    <a:pt x="593" y="11054"/>
                  </a:lnTo>
                  <a:lnTo>
                    <a:pt x="541" y="11131"/>
                  </a:lnTo>
                  <a:lnTo>
                    <a:pt x="516" y="11208"/>
                  </a:lnTo>
                  <a:lnTo>
                    <a:pt x="490" y="11311"/>
                  </a:lnTo>
                  <a:lnTo>
                    <a:pt x="490" y="11801"/>
                  </a:lnTo>
                  <a:lnTo>
                    <a:pt x="516" y="11904"/>
                  </a:lnTo>
                  <a:lnTo>
                    <a:pt x="541" y="11981"/>
                  </a:lnTo>
                  <a:lnTo>
                    <a:pt x="593" y="12058"/>
                  </a:lnTo>
                  <a:lnTo>
                    <a:pt x="645" y="12136"/>
                  </a:lnTo>
                  <a:lnTo>
                    <a:pt x="696" y="12187"/>
                  </a:lnTo>
                  <a:lnTo>
                    <a:pt x="773" y="12239"/>
                  </a:lnTo>
                  <a:lnTo>
                    <a:pt x="876" y="12265"/>
                  </a:lnTo>
                  <a:lnTo>
                    <a:pt x="1005" y="12265"/>
                  </a:lnTo>
                  <a:lnTo>
                    <a:pt x="1186" y="14558"/>
                  </a:lnTo>
                  <a:lnTo>
                    <a:pt x="1211" y="14712"/>
                  </a:lnTo>
                  <a:lnTo>
                    <a:pt x="1263" y="14815"/>
                  </a:lnTo>
                  <a:lnTo>
                    <a:pt x="1314" y="14944"/>
                  </a:lnTo>
                  <a:lnTo>
                    <a:pt x="1417" y="15047"/>
                  </a:lnTo>
                  <a:lnTo>
                    <a:pt x="1520" y="15124"/>
                  </a:lnTo>
                  <a:lnTo>
                    <a:pt x="1624" y="15176"/>
                  </a:lnTo>
                  <a:lnTo>
                    <a:pt x="1752" y="15227"/>
                  </a:lnTo>
                  <a:lnTo>
                    <a:pt x="5591" y="15227"/>
                  </a:lnTo>
                  <a:lnTo>
                    <a:pt x="5720" y="15176"/>
                  </a:lnTo>
                  <a:lnTo>
                    <a:pt x="5849" y="15124"/>
                  </a:lnTo>
                  <a:lnTo>
                    <a:pt x="5952" y="15047"/>
                  </a:lnTo>
                  <a:lnTo>
                    <a:pt x="6029" y="14944"/>
                  </a:lnTo>
                  <a:lnTo>
                    <a:pt x="6107" y="14815"/>
                  </a:lnTo>
                  <a:lnTo>
                    <a:pt x="6158" y="14712"/>
                  </a:lnTo>
                  <a:lnTo>
                    <a:pt x="6184" y="14558"/>
                  </a:lnTo>
                  <a:lnTo>
                    <a:pt x="6364" y="12265"/>
                  </a:lnTo>
                  <a:lnTo>
                    <a:pt x="6493" y="12265"/>
                  </a:lnTo>
                  <a:lnTo>
                    <a:pt x="6570" y="12239"/>
                  </a:lnTo>
                  <a:lnTo>
                    <a:pt x="6648" y="12187"/>
                  </a:lnTo>
                  <a:lnTo>
                    <a:pt x="6725" y="12136"/>
                  </a:lnTo>
                  <a:lnTo>
                    <a:pt x="6776" y="12058"/>
                  </a:lnTo>
                  <a:lnTo>
                    <a:pt x="6828" y="11981"/>
                  </a:lnTo>
                  <a:lnTo>
                    <a:pt x="6854" y="11904"/>
                  </a:lnTo>
                  <a:lnTo>
                    <a:pt x="6854" y="11801"/>
                  </a:lnTo>
                  <a:lnTo>
                    <a:pt x="6854" y="11311"/>
                  </a:lnTo>
                  <a:lnTo>
                    <a:pt x="6854" y="11208"/>
                  </a:lnTo>
                  <a:lnTo>
                    <a:pt x="6828" y="11131"/>
                  </a:lnTo>
                  <a:lnTo>
                    <a:pt x="6776" y="11054"/>
                  </a:lnTo>
                  <a:lnTo>
                    <a:pt x="6725" y="10976"/>
                  </a:lnTo>
                  <a:lnTo>
                    <a:pt x="6648" y="10925"/>
                  </a:lnTo>
                  <a:lnTo>
                    <a:pt x="6570" y="10873"/>
                  </a:lnTo>
                  <a:lnTo>
                    <a:pt x="6493" y="10848"/>
                  </a:lnTo>
                  <a:lnTo>
                    <a:pt x="4406" y="10848"/>
                  </a:lnTo>
                  <a:lnTo>
                    <a:pt x="4406" y="9817"/>
                  </a:lnTo>
                  <a:lnTo>
                    <a:pt x="6158" y="9817"/>
                  </a:lnTo>
                  <a:lnTo>
                    <a:pt x="6390" y="9791"/>
                  </a:lnTo>
                  <a:lnTo>
                    <a:pt x="6622" y="9714"/>
                  </a:lnTo>
                  <a:lnTo>
                    <a:pt x="6828" y="9611"/>
                  </a:lnTo>
                  <a:lnTo>
                    <a:pt x="7008" y="9456"/>
                  </a:lnTo>
                  <a:lnTo>
                    <a:pt x="7137" y="9276"/>
                  </a:lnTo>
                  <a:lnTo>
                    <a:pt x="7266" y="9070"/>
                  </a:lnTo>
                  <a:lnTo>
                    <a:pt x="7317" y="8838"/>
                  </a:lnTo>
                  <a:lnTo>
                    <a:pt x="7343" y="8606"/>
                  </a:lnTo>
                  <a:lnTo>
                    <a:pt x="7343" y="8348"/>
                  </a:lnTo>
                  <a:lnTo>
                    <a:pt x="7343" y="8271"/>
                  </a:lnTo>
                  <a:lnTo>
                    <a:pt x="7317" y="8168"/>
                  </a:lnTo>
                  <a:lnTo>
                    <a:pt x="7266" y="8091"/>
                  </a:lnTo>
                  <a:lnTo>
                    <a:pt x="7214" y="8013"/>
                  </a:lnTo>
                  <a:lnTo>
                    <a:pt x="7137" y="7962"/>
                  </a:lnTo>
                  <a:lnTo>
                    <a:pt x="7060" y="7910"/>
                  </a:lnTo>
                  <a:lnTo>
                    <a:pt x="6982" y="7885"/>
                  </a:lnTo>
                  <a:lnTo>
                    <a:pt x="5153" y="7885"/>
                  </a:lnTo>
                  <a:lnTo>
                    <a:pt x="4947" y="7910"/>
                  </a:lnTo>
                  <a:lnTo>
                    <a:pt x="4741" y="7962"/>
                  </a:lnTo>
                  <a:lnTo>
                    <a:pt x="4561" y="8039"/>
                  </a:lnTo>
                  <a:lnTo>
                    <a:pt x="4406" y="8168"/>
                  </a:lnTo>
                  <a:lnTo>
                    <a:pt x="4406" y="7266"/>
                  </a:lnTo>
                  <a:lnTo>
                    <a:pt x="4715" y="7189"/>
                  </a:lnTo>
                  <a:lnTo>
                    <a:pt x="4999" y="7086"/>
                  </a:lnTo>
                  <a:lnTo>
                    <a:pt x="5308" y="6983"/>
                  </a:lnTo>
                  <a:lnTo>
                    <a:pt x="5565" y="6828"/>
                  </a:lnTo>
                  <a:lnTo>
                    <a:pt x="5823" y="6648"/>
                  </a:lnTo>
                  <a:lnTo>
                    <a:pt x="6081" y="6468"/>
                  </a:lnTo>
                  <a:lnTo>
                    <a:pt x="6287" y="6236"/>
                  </a:lnTo>
                  <a:lnTo>
                    <a:pt x="6519" y="6004"/>
                  </a:lnTo>
                  <a:lnTo>
                    <a:pt x="6699" y="5772"/>
                  </a:lnTo>
                  <a:lnTo>
                    <a:pt x="6854" y="5514"/>
                  </a:lnTo>
                  <a:lnTo>
                    <a:pt x="7008" y="5231"/>
                  </a:lnTo>
                  <a:lnTo>
                    <a:pt x="7137" y="4948"/>
                  </a:lnTo>
                  <a:lnTo>
                    <a:pt x="7214" y="4638"/>
                  </a:lnTo>
                  <a:lnTo>
                    <a:pt x="7292" y="4329"/>
                  </a:lnTo>
                  <a:lnTo>
                    <a:pt x="7343" y="3994"/>
                  </a:lnTo>
                  <a:lnTo>
                    <a:pt x="7343" y="3659"/>
                  </a:lnTo>
                  <a:lnTo>
                    <a:pt x="7343" y="3299"/>
                  </a:lnTo>
                  <a:lnTo>
                    <a:pt x="7292" y="2938"/>
                  </a:lnTo>
                  <a:lnTo>
                    <a:pt x="7189" y="2577"/>
                  </a:lnTo>
                  <a:lnTo>
                    <a:pt x="7060" y="2242"/>
                  </a:lnTo>
                  <a:lnTo>
                    <a:pt x="6905" y="1933"/>
                  </a:lnTo>
                  <a:lnTo>
                    <a:pt x="6725" y="1624"/>
                  </a:lnTo>
                  <a:lnTo>
                    <a:pt x="6519" y="1341"/>
                  </a:lnTo>
                  <a:lnTo>
                    <a:pt x="6287" y="1083"/>
                  </a:lnTo>
                  <a:lnTo>
                    <a:pt x="6029" y="851"/>
                  </a:lnTo>
                  <a:lnTo>
                    <a:pt x="5746" y="619"/>
                  </a:lnTo>
                  <a:lnTo>
                    <a:pt x="5437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32" y="78"/>
                  </a:lnTo>
                  <a:lnTo>
                    <a:pt x="4045" y="2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110;p31">
              <a:extLst>
                <a:ext uri="{FF2B5EF4-FFF2-40B4-BE49-F238E27FC236}">
                  <a16:creationId xmlns:a16="http://schemas.microsoft.com/office/drawing/2014/main" id="{40244FAF-EF4A-B8CF-2957-725F0CA66C63}"/>
                </a:ext>
              </a:extLst>
            </p:cNvPr>
            <p:cNvSpPr/>
            <p:nvPr/>
          </p:nvSpPr>
          <p:spPr>
            <a:xfrm>
              <a:off x="1239700" y="1793100"/>
              <a:ext cx="41250" cy="85700"/>
            </a:xfrm>
            <a:custGeom>
              <a:avLst/>
              <a:gdLst/>
              <a:ahLst/>
              <a:cxnLst/>
              <a:rect l="l" t="t" r="r" b="b"/>
              <a:pathLst>
                <a:path w="1650" h="3428" extrusionOk="0">
                  <a:moveTo>
                    <a:pt x="825" y="1"/>
                  </a:moveTo>
                  <a:lnTo>
                    <a:pt x="747" y="27"/>
                  </a:lnTo>
                  <a:lnTo>
                    <a:pt x="670" y="78"/>
                  </a:lnTo>
                  <a:lnTo>
                    <a:pt x="619" y="156"/>
                  </a:lnTo>
                  <a:lnTo>
                    <a:pt x="593" y="233"/>
                  </a:lnTo>
                  <a:lnTo>
                    <a:pt x="593" y="336"/>
                  </a:lnTo>
                  <a:lnTo>
                    <a:pt x="464" y="387"/>
                  </a:lnTo>
                  <a:lnTo>
                    <a:pt x="361" y="439"/>
                  </a:lnTo>
                  <a:lnTo>
                    <a:pt x="258" y="542"/>
                  </a:lnTo>
                  <a:lnTo>
                    <a:pt x="181" y="619"/>
                  </a:lnTo>
                  <a:lnTo>
                    <a:pt x="103" y="748"/>
                  </a:lnTo>
                  <a:lnTo>
                    <a:pt x="52" y="851"/>
                  </a:lnTo>
                  <a:lnTo>
                    <a:pt x="26" y="980"/>
                  </a:lnTo>
                  <a:lnTo>
                    <a:pt x="0" y="1135"/>
                  </a:lnTo>
                  <a:lnTo>
                    <a:pt x="26" y="1289"/>
                  </a:lnTo>
                  <a:lnTo>
                    <a:pt x="78" y="1444"/>
                  </a:lnTo>
                  <a:lnTo>
                    <a:pt x="155" y="1573"/>
                  </a:lnTo>
                  <a:lnTo>
                    <a:pt x="258" y="1701"/>
                  </a:lnTo>
                  <a:lnTo>
                    <a:pt x="361" y="1804"/>
                  </a:lnTo>
                  <a:lnTo>
                    <a:pt x="516" y="1882"/>
                  </a:lnTo>
                  <a:lnTo>
                    <a:pt x="670" y="1933"/>
                  </a:lnTo>
                  <a:lnTo>
                    <a:pt x="825" y="1933"/>
                  </a:lnTo>
                  <a:lnTo>
                    <a:pt x="954" y="1959"/>
                  </a:lnTo>
                  <a:lnTo>
                    <a:pt x="1082" y="2036"/>
                  </a:lnTo>
                  <a:lnTo>
                    <a:pt x="1160" y="2165"/>
                  </a:lnTo>
                  <a:lnTo>
                    <a:pt x="1185" y="2294"/>
                  </a:lnTo>
                  <a:lnTo>
                    <a:pt x="1160" y="2449"/>
                  </a:lnTo>
                  <a:lnTo>
                    <a:pt x="1082" y="2577"/>
                  </a:lnTo>
                  <a:lnTo>
                    <a:pt x="954" y="2655"/>
                  </a:lnTo>
                  <a:lnTo>
                    <a:pt x="825" y="2680"/>
                  </a:lnTo>
                  <a:lnTo>
                    <a:pt x="670" y="2655"/>
                  </a:lnTo>
                  <a:lnTo>
                    <a:pt x="567" y="2577"/>
                  </a:lnTo>
                  <a:lnTo>
                    <a:pt x="490" y="2449"/>
                  </a:lnTo>
                  <a:lnTo>
                    <a:pt x="464" y="2294"/>
                  </a:lnTo>
                  <a:lnTo>
                    <a:pt x="438" y="2217"/>
                  </a:lnTo>
                  <a:lnTo>
                    <a:pt x="387" y="2139"/>
                  </a:lnTo>
                  <a:lnTo>
                    <a:pt x="309" y="2088"/>
                  </a:lnTo>
                  <a:lnTo>
                    <a:pt x="155" y="2088"/>
                  </a:lnTo>
                  <a:lnTo>
                    <a:pt x="78" y="2139"/>
                  </a:lnTo>
                  <a:lnTo>
                    <a:pt x="26" y="2217"/>
                  </a:lnTo>
                  <a:lnTo>
                    <a:pt x="0" y="2294"/>
                  </a:lnTo>
                  <a:lnTo>
                    <a:pt x="26" y="2449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1" y="2809"/>
                  </a:lnTo>
                  <a:lnTo>
                    <a:pt x="258" y="2887"/>
                  </a:lnTo>
                  <a:lnTo>
                    <a:pt x="361" y="2990"/>
                  </a:lnTo>
                  <a:lnTo>
                    <a:pt x="464" y="3041"/>
                  </a:lnTo>
                  <a:lnTo>
                    <a:pt x="593" y="3093"/>
                  </a:lnTo>
                  <a:lnTo>
                    <a:pt x="593" y="3196"/>
                  </a:lnTo>
                  <a:lnTo>
                    <a:pt x="619" y="3273"/>
                  </a:lnTo>
                  <a:lnTo>
                    <a:pt x="670" y="3350"/>
                  </a:lnTo>
                  <a:lnTo>
                    <a:pt x="747" y="3402"/>
                  </a:lnTo>
                  <a:lnTo>
                    <a:pt x="825" y="3428"/>
                  </a:lnTo>
                  <a:lnTo>
                    <a:pt x="902" y="3402"/>
                  </a:lnTo>
                  <a:lnTo>
                    <a:pt x="979" y="3350"/>
                  </a:lnTo>
                  <a:lnTo>
                    <a:pt x="1031" y="3273"/>
                  </a:lnTo>
                  <a:lnTo>
                    <a:pt x="1057" y="3196"/>
                  </a:lnTo>
                  <a:lnTo>
                    <a:pt x="1057" y="3093"/>
                  </a:lnTo>
                  <a:lnTo>
                    <a:pt x="1160" y="3041"/>
                  </a:lnTo>
                  <a:lnTo>
                    <a:pt x="1288" y="2990"/>
                  </a:lnTo>
                  <a:lnTo>
                    <a:pt x="1391" y="2887"/>
                  </a:lnTo>
                  <a:lnTo>
                    <a:pt x="1469" y="2809"/>
                  </a:lnTo>
                  <a:lnTo>
                    <a:pt x="1546" y="2680"/>
                  </a:lnTo>
                  <a:lnTo>
                    <a:pt x="1598" y="2577"/>
                  </a:lnTo>
                  <a:lnTo>
                    <a:pt x="1623" y="2449"/>
                  </a:lnTo>
                  <a:lnTo>
                    <a:pt x="1649" y="2294"/>
                  </a:lnTo>
                  <a:lnTo>
                    <a:pt x="1623" y="2139"/>
                  </a:lnTo>
                  <a:lnTo>
                    <a:pt x="1572" y="1985"/>
                  </a:lnTo>
                  <a:lnTo>
                    <a:pt x="1495" y="1856"/>
                  </a:lnTo>
                  <a:lnTo>
                    <a:pt x="1391" y="1727"/>
                  </a:lnTo>
                  <a:lnTo>
                    <a:pt x="1288" y="1624"/>
                  </a:lnTo>
                  <a:lnTo>
                    <a:pt x="1134" y="1547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92"/>
                  </a:lnTo>
                  <a:lnTo>
                    <a:pt x="490" y="1263"/>
                  </a:lnTo>
                  <a:lnTo>
                    <a:pt x="464" y="1135"/>
                  </a:lnTo>
                  <a:lnTo>
                    <a:pt x="490" y="980"/>
                  </a:lnTo>
                  <a:lnTo>
                    <a:pt x="567" y="851"/>
                  </a:lnTo>
                  <a:lnTo>
                    <a:pt x="670" y="774"/>
                  </a:lnTo>
                  <a:lnTo>
                    <a:pt x="825" y="748"/>
                  </a:lnTo>
                  <a:lnTo>
                    <a:pt x="954" y="774"/>
                  </a:lnTo>
                  <a:lnTo>
                    <a:pt x="1082" y="851"/>
                  </a:lnTo>
                  <a:lnTo>
                    <a:pt x="1160" y="980"/>
                  </a:lnTo>
                  <a:lnTo>
                    <a:pt x="1185" y="1135"/>
                  </a:lnTo>
                  <a:lnTo>
                    <a:pt x="1211" y="1212"/>
                  </a:lnTo>
                  <a:lnTo>
                    <a:pt x="1263" y="1289"/>
                  </a:lnTo>
                  <a:lnTo>
                    <a:pt x="1314" y="1341"/>
                  </a:lnTo>
                  <a:lnTo>
                    <a:pt x="1495" y="1341"/>
                  </a:lnTo>
                  <a:lnTo>
                    <a:pt x="1572" y="1289"/>
                  </a:lnTo>
                  <a:lnTo>
                    <a:pt x="1623" y="1212"/>
                  </a:lnTo>
                  <a:lnTo>
                    <a:pt x="1649" y="1135"/>
                  </a:lnTo>
                  <a:lnTo>
                    <a:pt x="1623" y="980"/>
                  </a:lnTo>
                  <a:lnTo>
                    <a:pt x="1598" y="851"/>
                  </a:lnTo>
                  <a:lnTo>
                    <a:pt x="1546" y="748"/>
                  </a:lnTo>
                  <a:lnTo>
                    <a:pt x="1469" y="619"/>
                  </a:lnTo>
                  <a:lnTo>
                    <a:pt x="1391" y="542"/>
                  </a:lnTo>
                  <a:lnTo>
                    <a:pt x="1288" y="439"/>
                  </a:lnTo>
                  <a:lnTo>
                    <a:pt x="1160" y="387"/>
                  </a:lnTo>
                  <a:lnTo>
                    <a:pt x="1057" y="336"/>
                  </a:lnTo>
                  <a:lnTo>
                    <a:pt x="1057" y="233"/>
                  </a:lnTo>
                  <a:lnTo>
                    <a:pt x="1031" y="156"/>
                  </a:lnTo>
                  <a:lnTo>
                    <a:pt x="979" y="78"/>
                  </a:lnTo>
                  <a:lnTo>
                    <a:pt x="902" y="27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2583;p49">
            <a:extLst>
              <a:ext uri="{FF2B5EF4-FFF2-40B4-BE49-F238E27FC236}">
                <a16:creationId xmlns:a16="http://schemas.microsoft.com/office/drawing/2014/main" id="{EA97541D-6C25-4C50-9C1D-1AB19A589349}"/>
              </a:ext>
            </a:extLst>
          </p:cNvPr>
          <p:cNvSpPr/>
          <p:nvPr/>
        </p:nvSpPr>
        <p:spPr>
          <a:xfrm>
            <a:off x="1957200" y="1930404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037;p30">
            <a:extLst>
              <a:ext uri="{FF2B5EF4-FFF2-40B4-BE49-F238E27FC236}">
                <a16:creationId xmlns:a16="http://schemas.microsoft.com/office/drawing/2014/main" id="{644927BF-1A61-4A99-9611-EEC13A8A074B}"/>
              </a:ext>
            </a:extLst>
          </p:cNvPr>
          <p:cNvSpPr/>
          <p:nvPr/>
        </p:nvSpPr>
        <p:spPr>
          <a:xfrm>
            <a:off x="4602570" y="3037242"/>
            <a:ext cx="832500" cy="810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583;p49">
            <a:extLst>
              <a:ext uri="{FF2B5EF4-FFF2-40B4-BE49-F238E27FC236}">
                <a16:creationId xmlns:a16="http://schemas.microsoft.com/office/drawing/2014/main" id="{D4C99643-B9C0-4AA4-B0B5-ADF00AC80E02}"/>
              </a:ext>
            </a:extLst>
          </p:cNvPr>
          <p:cNvSpPr/>
          <p:nvPr/>
        </p:nvSpPr>
        <p:spPr>
          <a:xfrm>
            <a:off x="2456933" y="2323804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8" name="Google Shape;1249;p33">
            <a:extLst>
              <a:ext uri="{FF2B5EF4-FFF2-40B4-BE49-F238E27FC236}">
                <a16:creationId xmlns:a16="http://schemas.microsoft.com/office/drawing/2014/main" id="{ADC4BD9A-735C-4761-883D-B3A8F1E4F686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867757" y="2883860"/>
            <a:ext cx="1734813" cy="5585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" name="Google Shape;2275;p46">
            <a:extLst>
              <a:ext uri="{FF2B5EF4-FFF2-40B4-BE49-F238E27FC236}">
                <a16:creationId xmlns:a16="http://schemas.microsoft.com/office/drawing/2014/main" id="{8CFFFB4C-9AAE-4B62-AAB9-587116B24351}"/>
              </a:ext>
            </a:extLst>
          </p:cNvPr>
          <p:cNvGrpSpPr/>
          <p:nvPr/>
        </p:nvGrpSpPr>
        <p:grpSpPr>
          <a:xfrm>
            <a:off x="4806984" y="3228114"/>
            <a:ext cx="427890" cy="358488"/>
            <a:chOff x="6177825" y="950025"/>
            <a:chExt cx="203575" cy="192425"/>
          </a:xfrm>
        </p:grpSpPr>
        <p:sp>
          <p:nvSpPr>
            <p:cNvPr id="162" name="Google Shape;2276;p46">
              <a:extLst>
                <a:ext uri="{FF2B5EF4-FFF2-40B4-BE49-F238E27FC236}">
                  <a16:creationId xmlns:a16="http://schemas.microsoft.com/office/drawing/2014/main" id="{4A00D9D7-EE8F-46B4-8397-893296E49A58}"/>
                </a:ext>
              </a:extLst>
            </p:cNvPr>
            <p:cNvSpPr/>
            <p:nvPr/>
          </p:nvSpPr>
          <p:spPr>
            <a:xfrm>
              <a:off x="6276200" y="950025"/>
              <a:ext cx="6325" cy="22325"/>
            </a:xfrm>
            <a:custGeom>
              <a:avLst/>
              <a:gdLst/>
              <a:ahLst/>
              <a:cxnLst/>
              <a:rect l="l" t="t" r="r" b="b"/>
              <a:pathLst>
                <a:path w="253" h="893" extrusionOk="0">
                  <a:moveTo>
                    <a:pt x="137" y="0"/>
                  </a:moveTo>
                  <a:lnTo>
                    <a:pt x="78" y="20"/>
                  </a:lnTo>
                  <a:lnTo>
                    <a:pt x="4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1" y="776"/>
                  </a:lnTo>
                  <a:lnTo>
                    <a:pt x="20" y="814"/>
                  </a:lnTo>
                  <a:lnTo>
                    <a:pt x="40" y="853"/>
                  </a:lnTo>
                  <a:lnTo>
                    <a:pt x="78" y="873"/>
                  </a:lnTo>
                  <a:lnTo>
                    <a:pt x="137" y="892"/>
                  </a:lnTo>
                  <a:lnTo>
                    <a:pt x="175" y="873"/>
                  </a:lnTo>
                  <a:lnTo>
                    <a:pt x="214" y="853"/>
                  </a:lnTo>
                  <a:lnTo>
                    <a:pt x="234" y="814"/>
                  </a:lnTo>
                  <a:lnTo>
                    <a:pt x="253" y="776"/>
                  </a:lnTo>
                  <a:lnTo>
                    <a:pt x="253" y="117"/>
                  </a:lnTo>
                  <a:lnTo>
                    <a:pt x="234" y="78"/>
                  </a:lnTo>
                  <a:lnTo>
                    <a:pt x="214" y="39"/>
                  </a:lnTo>
                  <a:lnTo>
                    <a:pt x="175" y="2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77;p46">
              <a:extLst>
                <a:ext uri="{FF2B5EF4-FFF2-40B4-BE49-F238E27FC236}">
                  <a16:creationId xmlns:a16="http://schemas.microsoft.com/office/drawing/2014/main" id="{0338BF44-5692-4373-8DFE-18E57D5BC5D5}"/>
                </a:ext>
              </a:extLst>
            </p:cNvPr>
            <p:cNvSpPr/>
            <p:nvPr/>
          </p:nvSpPr>
          <p:spPr>
            <a:xfrm>
              <a:off x="6352775" y="1042575"/>
              <a:ext cx="22325" cy="6325"/>
            </a:xfrm>
            <a:custGeom>
              <a:avLst/>
              <a:gdLst/>
              <a:ahLst/>
              <a:cxnLst/>
              <a:rect l="l" t="t" r="r" b="b"/>
              <a:pathLst>
                <a:path w="893" h="253" extrusionOk="0">
                  <a:moveTo>
                    <a:pt x="136" y="1"/>
                  </a:moveTo>
                  <a:lnTo>
                    <a:pt x="78" y="20"/>
                  </a:lnTo>
                  <a:lnTo>
                    <a:pt x="40" y="40"/>
                  </a:lnTo>
                  <a:lnTo>
                    <a:pt x="20" y="78"/>
                  </a:lnTo>
                  <a:lnTo>
                    <a:pt x="1" y="137"/>
                  </a:lnTo>
                  <a:lnTo>
                    <a:pt x="20" y="175"/>
                  </a:lnTo>
                  <a:lnTo>
                    <a:pt x="40" y="214"/>
                  </a:lnTo>
                  <a:lnTo>
                    <a:pt x="78" y="233"/>
                  </a:lnTo>
                  <a:lnTo>
                    <a:pt x="136" y="253"/>
                  </a:lnTo>
                  <a:lnTo>
                    <a:pt x="776" y="253"/>
                  </a:lnTo>
                  <a:lnTo>
                    <a:pt x="815" y="233"/>
                  </a:lnTo>
                  <a:lnTo>
                    <a:pt x="854" y="214"/>
                  </a:lnTo>
                  <a:lnTo>
                    <a:pt x="892" y="175"/>
                  </a:lnTo>
                  <a:lnTo>
                    <a:pt x="892" y="137"/>
                  </a:lnTo>
                  <a:lnTo>
                    <a:pt x="892" y="78"/>
                  </a:lnTo>
                  <a:lnTo>
                    <a:pt x="854" y="40"/>
                  </a:lnTo>
                  <a:lnTo>
                    <a:pt x="815" y="20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78;p46">
              <a:extLst>
                <a:ext uri="{FF2B5EF4-FFF2-40B4-BE49-F238E27FC236}">
                  <a16:creationId xmlns:a16="http://schemas.microsoft.com/office/drawing/2014/main" id="{9FBEE7DA-E0AF-431A-AA27-DC81292D29D3}"/>
                </a:ext>
              </a:extLst>
            </p:cNvPr>
            <p:cNvSpPr/>
            <p:nvPr/>
          </p:nvSpPr>
          <p:spPr>
            <a:xfrm>
              <a:off x="6183650" y="1042575"/>
              <a:ext cx="22325" cy="6325"/>
            </a:xfrm>
            <a:custGeom>
              <a:avLst/>
              <a:gdLst/>
              <a:ahLst/>
              <a:cxnLst/>
              <a:rect l="l" t="t" r="r" b="b"/>
              <a:pathLst>
                <a:path w="893" h="253" extrusionOk="0">
                  <a:moveTo>
                    <a:pt x="117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0" y="78"/>
                  </a:lnTo>
                  <a:lnTo>
                    <a:pt x="0" y="137"/>
                  </a:lnTo>
                  <a:lnTo>
                    <a:pt x="0" y="175"/>
                  </a:lnTo>
                  <a:lnTo>
                    <a:pt x="39" y="214"/>
                  </a:lnTo>
                  <a:lnTo>
                    <a:pt x="78" y="233"/>
                  </a:lnTo>
                  <a:lnTo>
                    <a:pt x="117" y="253"/>
                  </a:lnTo>
                  <a:lnTo>
                    <a:pt x="756" y="253"/>
                  </a:lnTo>
                  <a:lnTo>
                    <a:pt x="815" y="233"/>
                  </a:lnTo>
                  <a:lnTo>
                    <a:pt x="853" y="214"/>
                  </a:lnTo>
                  <a:lnTo>
                    <a:pt x="873" y="175"/>
                  </a:lnTo>
                  <a:lnTo>
                    <a:pt x="892" y="137"/>
                  </a:lnTo>
                  <a:lnTo>
                    <a:pt x="873" y="78"/>
                  </a:lnTo>
                  <a:lnTo>
                    <a:pt x="853" y="40"/>
                  </a:lnTo>
                  <a:lnTo>
                    <a:pt x="815" y="20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79;p46">
              <a:extLst>
                <a:ext uri="{FF2B5EF4-FFF2-40B4-BE49-F238E27FC236}">
                  <a16:creationId xmlns:a16="http://schemas.microsoft.com/office/drawing/2014/main" id="{27612FC0-FBE2-4F22-B46C-180600BFEA1D}"/>
                </a:ext>
              </a:extLst>
            </p:cNvPr>
            <p:cNvSpPr/>
            <p:nvPr/>
          </p:nvSpPr>
          <p:spPr>
            <a:xfrm>
              <a:off x="6330500" y="9771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582" y="1"/>
                  </a:moveTo>
                  <a:lnTo>
                    <a:pt x="543" y="20"/>
                  </a:lnTo>
                  <a:lnTo>
                    <a:pt x="485" y="40"/>
                  </a:lnTo>
                  <a:lnTo>
                    <a:pt x="39" y="485"/>
                  </a:lnTo>
                  <a:lnTo>
                    <a:pt x="19" y="544"/>
                  </a:lnTo>
                  <a:lnTo>
                    <a:pt x="0" y="582"/>
                  </a:lnTo>
                  <a:lnTo>
                    <a:pt x="19" y="621"/>
                  </a:lnTo>
                  <a:lnTo>
                    <a:pt x="39" y="660"/>
                  </a:lnTo>
                  <a:lnTo>
                    <a:pt x="78" y="699"/>
                  </a:lnTo>
                  <a:lnTo>
                    <a:pt x="175" y="699"/>
                  </a:lnTo>
                  <a:lnTo>
                    <a:pt x="213" y="660"/>
                  </a:lnTo>
                  <a:lnTo>
                    <a:pt x="659" y="214"/>
                  </a:lnTo>
                  <a:lnTo>
                    <a:pt x="698" y="175"/>
                  </a:lnTo>
                  <a:lnTo>
                    <a:pt x="698" y="117"/>
                  </a:lnTo>
                  <a:lnTo>
                    <a:pt x="698" y="78"/>
                  </a:lnTo>
                  <a:lnTo>
                    <a:pt x="659" y="40"/>
                  </a:lnTo>
                  <a:lnTo>
                    <a:pt x="620" y="20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80;p46">
              <a:extLst>
                <a:ext uri="{FF2B5EF4-FFF2-40B4-BE49-F238E27FC236}">
                  <a16:creationId xmlns:a16="http://schemas.microsoft.com/office/drawing/2014/main" id="{1795B4E2-31C8-44FB-815B-34C8062625C8}"/>
                </a:ext>
              </a:extLst>
            </p:cNvPr>
            <p:cNvSpPr/>
            <p:nvPr/>
          </p:nvSpPr>
          <p:spPr>
            <a:xfrm>
              <a:off x="6210800" y="9771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116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0" y="175"/>
                  </a:lnTo>
                  <a:lnTo>
                    <a:pt x="39" y="214"/>
                  </a:lnTo>
                  <a:lnTo>
                    <a:pt x="485" y="660"/>
                  </a:lnTo>
                  <a:lnTo>
                    <a:pt x="523" y="699"/>
                  </a:lnTo>
                  <a:lnTo>
                    <a:pt x="620" y="699"/>
                  </a:lnTo>
                  <a:lnTo>
                    <a:pt x="659" y="660"/>
                  </a:lnTo>
                  <a:lnTo>
                    <a:pt x="698" y="621"/>
                  </a:lnTo>
                  <a:lnTo>
                    <a:pt x="698" y="582"/>
                  </a:lnTo>
                  <a:lnTo>
                    <a:pt x="698" y="544"/>
                  </a:lnTo>
                  <a:lnTo>
                    <a:pt x="659" y="485"/>
                  </a:lnTo>
                  <a:lnTo>
                    <a:pt x="213" y="40"/>
                  </a:lnTo>
                  <a:lnTo>
                    <a:pt x="174" y="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81;p46">
              <a:extLst>
                <a:ext uri="{FF2B5EF4-FFF2-40B4-BE49-F238E27FC236}">
                  <a16:creationId xmlns:a16="http://schemas.microsoft.com/office/drawing/2014/main" id="{CF74E627-DEA5-4077-B0DD-B26A63E4149D}"/>
                </a:ext>
              </a:extLst>
            </p:cNvPr>
            <p:cNvSpPr/>
            <p:nvPr/>
          </p:nvSpPr>
          <p:spPr>
            <a:xfrm>
              <a:off x="6177825" y="1001400"/>
              <a:ext cx="203575" cy="141050"/>
            </a:xfrm>
            <a:custGeom>
              <a:avLst/>
              <a:gdLst/>
              <a:ahLst/>
              <a:cxnLst/>
              <a:rect l="l" t="t" r="r" b="b"/>
              <a:pathLst>
                <a:path w="8143" h="5642" extrusionOk="0">
                  <a:moveTo>
                    <a:pt x="4673" y="2947"/>
                  </a:moveTo>
                  <a:lnTo>
                    <a:pt x="4595" y="3044"/>
                  </a:lnTo>
                  <a:lnTo>
                    <a:pt x="4537" y="3179"/>
                  </a:lnTo>
                  <a:lnTo>
                    <a:pt x="4072" y="4963"/>
                  </a:lnTo>
                  <a:lnTo>
                    <a:pt x="3626" y="3257"/>
                  </a:lnTo>
                  <a:lnTo>
                    <a:pt x="3587" y="3160"/>
                  </a:lnTo>
                  <a:lnTo>
                    <a:pt x="3548" y="3082"/>
                  </a:lnTo>
                  <a:lnTo>
                    <a:pt x="3432" y="2947"/>
                  </a:lnTo>
                  <a:close/>
                  <a:moveTo>
                    <a:pt x="6941" y="2947"/>
                  </a:moveTo>
                  <a:lnTo>
                    <a:pt x="7018" y="2966"/>
                  </a:lnTo>
                  <a:lnTo>
                    <a:pt x="7076" y="3005"/>
                  </a:lnTo>
                  <a:lnTo>
                    <a:pt x="7154" y="3044"/>
                  </a:lnTo>
                  <a:lnTo>
                    <a:pt x="7212" y="3102"/>
                  </a:lnTo>
                  <a:lnTo>
                    <a:pt x="7270" y="3179"/>
                  </a:lnTo>
                  <a:lnTo>
                    <a:pt x="7309" y="3237"/>
                  </a:lnTo>
                  <a:lnTo>
                    <a:pt x="7348" y="3315"/>
                  </a:lnTo>
                  <a:lnTo>
                    <a:pt x="7890" y="5389"/>
                  </a:lnTo>
                  <a:lnTo>
                    <a:pt x="4207" y="5389"/>
                  </a:lnTo>
                  <a:lnTo>
                    <a:pt x="4769" y="3237"/>
                  </a:lnTo>
                  <a:lnTo>
                    <a:pt x="4828" y="3121"/>
                  </a:lnTo>
                  <a:lnTo>
                    <a:pt x="4925" y="3024"/>
                  </a:lnTo>
                  <a:lnTo>
                    <a:pt x="5041" y="2966"/>
                  </a:lnTo>
                  <a:lnTo>
                    <a:pt x="5177" y="2947"/>
                  </a:lnTo>
                  <a:close/>
                  <a:moveTo>
                    <a:pt x="3083" y="0"/>
                  </a:moveTo>
                  <a:lnTo>
                    <a:pt x="2986" y="39"/>
                  </a:lnTo>
                  <a:lnTo>
                    <a:pt x="2889" y="78"/>
                  </a:lnTo>
                  <a:lnTo>
                    <a:pt x="2792" y="136"/>
                  </a:lnTo>
                  <a:lnTo>
                    <a:pt x="2715" y="194"/>
                  </a:lnTo>
                  <a:lnTo>
                    <a:pt x="2657" y="291"/>
                  </a:lnTo>
                  <a:lnTo>
                    <a:pt x="2598" y="368"/>
                  </a:lnTo>
                  <a:lnTo>
                    <a:pt x="2560" y="485"/>
                  </a:lnTo>
                  <a:lnTo>
                    <a:pt x="1978" y="2695"/>
                  </a:lnTo>
                  <a:lnTo>
                    <a:pt x="1222" y="2695"/>
                  </a:lnTo>
                  <a:lnTo>
                    <a:pt x="1106" y="2714"/>
                  </a:lnTo>
                  <a:lnTo>
                    <a:pt x="1009" y="2733"/>
                  </a:lnTo>
                  <a:lnTo>
                    <a:pt x="912" y="2772"/>
                  </a:lnTo>
                  <a:lnTo>
                    <a:pt x="815" y="2830"/>
                  </a:lnTo>
                  <a:lnTo>
                    <a:pt x="737" y="2908"/>
                  </a:lnTo>
                  <a:lnTo>
                    <a:pt x="679" y="2985"/>
                  </a:lnTo>
                  <a:lnTo>
                    <a:pt x="621" y="3082"/>
                  </a:lnTo>
                  <a:lnTo>
                    <a:pt x="582" y="3179"/>
                  </a:lnTo>
                  <a:lnTo>
                    <a:pt x="466" y="3625"/>
                  </a:lnTo>
                  <a:lnTo>
                    <a:pt x="466" y="3664"/>
                  </a:lnTo>
                  <a:lnTo>
                    <a:pt x="485" y="3722"/>
                  </a:lnTo>
                  <a:lnTo>
                    <a:pt x="505" y="3761"/>
                  </a:lnTo>
                  <a:lnTo>
                    <a:pt x="563" y="3780"/>
                  </a:lnTo>
                  <a:lnTo>
                    <a:pt x="602" y="3780"/>
                  </a:lnTo>
                  <a:lnTo>
                    <a:pt x="641" y="3761"/>
                  </a:lnTo>
                  <a:lnTo>
                    <a:pt x="679" y="3722"/>
                  </a:lnTo>
                  <a:lnTo>
                    <a:pt x="699" y="3683"/>
                  </a:lnTo>
                  <a:lnTo>
                    <a:pt x="815" y="3237"/>
                  </a:lnTo>
                  <a:lnTo>
                    <a:pt x="873" y="3121"/>
                  </a:lnTo>
                  <a:lnTo>
                    <a:pt x="970" y="3024"/>
                  </a:lnTo>
                  <a:lnTo>
                    <a:pt x="1086" y="2966"/>
                  </a:lnTo>
                  <a:lnTo>
                    <a:pt x="1222" y="2947"/>
                  </a:lnTo>
                  <a:lnTo>
                    <a:pt x="2967" y="2947"/>
                  </a:lnTo>
                  <a:lnTo>
                    <a:pt x="3064" y="2966"/>
                  </a:lnTo>
                  <a:lnTo>
                    <a:pt x="3122" y="3005"/>
                  </a:lnTo>
                  <a:lnTo>
                    <a:pt x="3199" y="3044"/>
                  </a:lnTo>
                  <a:lnTo>
                    <a:pt x="3257" y="3102"/>
                  </a:lnTo>
                  <a:lnTo>
                    <a:pt x="3316" y="3179"/>
                  </a:lnTo>
                  <a:lnTo>
                    <a:pt x="3354" y="3237"/>
                  </a:lnTo>
                  <a:lnTo>
                    <a:pt x="3393" y="3315"/>
                  </a:lnTo>
                  <a:lnTo>
                    <a:pt x="3936" y="5389"/>
                  </a:lnTo>
                  <a:lnTo>
                    <a:pt x="253" y="5389"/>
                  </a:lnTo>
                  <a:lnTo>
                    <a:pt x="505" y="4420"/>
                  </a:lnTo>
                  <a:lnTo>
                    <a:pt x="505" y="4381"/>
                  </a:lnTo>
                  <a:lnTo>
                    <a:pt x="505" y="4342"/>
                  </a:lnTo>
                  <a:lnTo>
                    <a:pt x="466" y="4304"/>
                  </a:lnTo>
                  <a:lnTo>
                    <a:pt x="427" y="4284"/>
                  </a:lnTo>
                  <a:lnTo>
                    <a:pt x="369" y="4265"/>
                  </a:lnTo>
                  <a:lnTo>
                    <a:pt x="330" y="4284"/>
                  </a:lnTo>
                  <a:lnTo>
                    <a:pt x="292" y="4323"/>
                  </a:lnTo>
                  <a:lnTo>
                    <a:pt x="272" y="4362"/>
                  </a:lnTo>
                  <a:lnTo>
                    <a:pt x="1" y="5389"/>
                  </a:lnTo>
                  <a:lnTo>
                    <a:pt x="1" y="5486"/>
                  </a:lnTo>
                  <a:lnTo>
                    <a:pt x="40" y="5564"/>
                  </a:lnTo>
                  <a:lnTo>
                    <a:pt x="98" y="5622"/>
                  </a:lnTo>
                  <a:lnTo>
                    <a:pt x="195" y="5641"/>
                  </a:lnTo>
                  <a:lnTo>
                    <a:pt x="7949" y="5641"/>
                  </a:lnTo>
                  <a:lnTo>
                    <a:pt x="8046" y="5622"/>
                  </a:lnTo>
                  <a:lnTo>
                    <a:pt x="8104" y="5564"/>
                  </a:lnTo>
                  <a:lnTo>
                    <a:pt x="8142" y="5486"/>
                  </a:lnTo>
                  <a:lnTo>
                    <a:pt x="8142" y="5389"/>
                  </a:lnTo>
                  <a:lnTo>
                    <a:pt x="7580" y="3257"/>
                  </a:lnTo>
                  <a:lnTo>
                    <a:pt x="7542" y="3140"/>
                  </a:lnTo>
                  <a:lnTo>
                    <a:pt x="7464" y="3044"/>
                  </a:lnTo>
                  <a:lnTo>
                    <a:pt x="7386" y="2947"/>
                  </a:lnTo>
                  <a:lnTo>
                    <a:pt x="7309" y="2850"/>
                  </a:lnTo>
                  <a:lnTo>
                    <a:pt x="7193" y="2792"/>
                  </a:lnTo>
                  <a:lnTo>
                    <a:pt x="7096" y="2733"/>
                  </a:lnTo>
                  <a:lnTo>
                    <a:pt x="6979" y="2714"/>
                  </a:lnTo>
                  <a:lnTo>
                    <a:pt x="6863" y="2695"/>
                  </a:lnTo>
                  <a:lnTo>
                    <a:pt x="6165" y="2695"/>
                  </a:lnTo>
                  <a:lnTo>
                    <a:pt x="5816" y="1396"/>
                  </a:lnTo>
                  <a:lnTo>
                    <a:pt x="5797" y="1357"/>
                  </a:lnTo>
                  <a:lnTo>
                    <a:pt x="5758" y="1318"/>
                  </a:lnTo>
                  <a:lnTo>
                    <a:pt x="5719" y="1299"/>
                  </a:lnTo>
                  <a:lnTo>
                    <a:pt x="5681" y="1318"/>
                  </a:lnTo>
                  <a:lnTo>
                    <a:pt x="5622" y="1338"/>
                  </a:lnTo>
                  <a:lnTo>
                    <a:pt x="5603" y="1357"/>
                  </a:lnTo>
                  <a:lnTo>
                    <a:pt x="5584" y="1415"/>
                  </a:lnTo>
                  <a:lnTo>
                    <a:pt x="5584" y="1454"/>
                  </a:lnTo>
                  <a:lnTo>
                    <a:pt x="5913" y="2695"/>
                  </a:lnTo>
                  <a:lnTo>
                    <a:pt x="2230" y="2695"/>
                  </a:lnTo>
                  <a:lnTo>
                    <a:pt x="2792" y="543"/>
                  </a:lnTo>
                  <a:lnTo>
                    <a:pt x="2850" y="427"/>
                  </a:lnTo>
                  <a:lnTo>
                    <a:pt x="2947" y="330"/>
                  </a:lnTo>
                  <a:lnTo>
                    <a:pt x="3064" y="271"/>
                  </a:lnTo>
                  <a:lnTo>
                    <a:pt x="3199" y="233"/>
                  </a:lnTo>
                  <a:lnTo>
                    <a:pt x="4866" y="233"/>
                  </a:lnTo>
                  <a:lnTo>
                    <a:pt x="4963" y="252"/>
                  </a:lnTo>
                  <a:lnTo>
                    <a:pt x="5041" y="271"/>
                  </a:lnTo>
                  <a:lnTo>
                    <a:pt x="5099" y="310"/>
                  </a:lnTo>
                  <a:lnTo>
                    <a:pt x="5177" y="349"/>
                  </a:lnTo>
                  <a:lnTo>
                    <a:pt x="5235" y="407"/>
                  </a:lnTo>
                  <a:lnTo>
                    <a:pt x="5293" y="465"/>
                  </a:lnTo>
                  <a:lnTo>
                    <a:pt x="5332" y="543"/>
                  </a:lnTo>
                  <a:lnTo>
                    <a:pt x="5370" y="620"/>
                  </a:lnTo>
                  <a:lnTo>
                    <a:pt x="5390" y="717"/>
                  </a:lnTo>
                  <a:lnTo>
                    <a:pt x="5409" y="756"/>
                  </a:lnTo>
                  <a:lnTo>
                    <a:pt x="5448" y="795"/>
                  </a:lnTo>
                  <a:lnTo>
                    <a:pt x="5545" y="795"/>
                  </a:lnTo>
                  <a:lnTo>
                    <a:pt x="5584" y="776"/>
                  </a:lnTo>
                  <a:lnTo>
                    <a:pt x="5603" y="737"/>
                  </a:lnTo>
                  <a:lnTo>
                    <a:pt x="5622" y="698"/>
                  </a:lnTo>
                  <a:lnTo>
                    <a:pt x="5622" y="659"/>
                  </a:lnTo>
                  <a:lnTo>
                    <a:pt x="5603" y="562"/>
                  </a:lnTo>
                  <a:lnTo>
                    <a:pt x="5564" y="446"/>
                  </a:lnTo>
                  <a:lnTo>
                    <a:pt x="5487" y="330"/>
                  </a:lnTo>
                  <a:lnTo>
                    <a:pt x="5409" y="233"/>
                  </a:lnTo>
                  <a:lnTo>
                    <a:pt x="5332" y="155"/>
                  </a:lnTo>
                  <a:lnTo>
                    <a:pt x="5215" y="97"/>
                  </a:lnTo>
                  <a:lnTo>
                    <a:pt x="5118" y="3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2583;p49">
            <a:extLst>
              <a:ext uri="{FF2B5EF4-FFF2-40B4-BE49-F238E27FC236}">
                <a16:creationId xmlns:a16="http://schemas.microsoft.com/office/drawing/2014/main" id="{68B70923-33EA-43D4-A7ED-6E772CF458A9}"/>
              </a:ext>
            </a:extLst>
          </p:cNvPr>
          <p:cNvSpPr/>
          <p:nvPr/>
        </p:nvSpPr>
        <p:spPr>
          <a:xfrm>
            <a:off x="2779461" y="2816446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1037;p30">
            <a:extLst>
              <a:ext uri="{FF2B5EF4-FFF2-40B4-BE49-F238E27FC236}">
                <a16:creationId xmlns:a16="http://schemas.microsoft.com/office/drawing/2014/main" id="{D4F51C1C-EB70-494B-9A79-4E00A6E47E46}"/>
              </a:ext>
            </a:extLst>
          </p:cNvPr>
          <p:cNvSpPr/>
          <p:nvPr/>
        </p:nvSpPr>
        <p:spPr>
          <a:xfrm>
            <a:off x="4603532" y="4086422"/>
            <a:ext cx="832500" cy="810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249;p33">
            <a:extLst>
              <a:ext uri="{FF2B5EF4-FFF2-40B4-BE49-F238E27FC236}">
                <a16:creationId xmlns:a16="http://schemas.microsoft.com/office/drawing/2014/main" id="{24CE702E-4B9D-4D30-8227-761AD9EA5A4A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1988108" y="3534672"/>
            <a:ext cx="2615424" cy="956875"/>
          </a:xfrm>
          <a:prstGeom prst="bentConnector3">
            <a:avLst>
              <a:gd name="adj1" fmla="val 186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2583;p49">
            <a:extLst>
              <a:ext uri="{FF2B5EF4-FFF2-40B4-BE49-F238E27FC236}">
                <a16:creationId xmlns:a16="http://schemas.microsoft.com/office/drawing/2014/main" id="{4CCD3EA7-BB59-4F19-B696-66A20A771EF5}"/>
              </a:ext>
            </a:extLst>
          </p:cNvPr>
          <p:cNvSpPr/>
          <p:nvPr/>
        </p:nvSpPr>
        <p:spPr>
          <a:xfrm>
            <a:off x="1921778" y="3468547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4" name="Google Shape;1131;p31">
            <a:extLst>
              <a:ext uri="{FF2B5EF4-FFF2-40B4-BE49-F238E27FC236}">
                <a16:creationId xmlns:a16="http://schemas.microsoft.com/office/drawing/2014/main" id="{DB3ABC1E-A739-48A1-8744-9A9720D49D9E}"/>
              </a:ext>
            </a:extLst>
          </p:cNvPr>
          <p:cNvGrpSpPr/>
          <p:nvPr/>
        </p:nvGrpSpPr>
        <p:grpSpPr>
          <a:xfrm>
            <a:off x="4819227" y="4258589"/>
            <a:ext cx="381727" cy="465916"/>
            <a:chOff x="6982575" y="-699025"/>
            <a:chExt cx="295025" cy="380700"/>
          </a:xfrm>
        </p:grpSpPr>
        <p:sp>
          <p:nvSpPr>
            <p:cNvPr id="185" name="Google Shape;1132;p31">
              <a:extLst>
                <a:ext uri="{FF2B5EF4-FFF2-40B4-BE49-F238E27FC236}">
                  <a16:creationId xmlns:a16="http://schemas.microsoft.com/office/drawing/2014/main" id="{AA0A21F8-035A-49E7-B4E0-C814174C8335}"/>
                </a:ext>
              </a:extLst>
            </p:cNvPr>
            <p:cNvSpPr/>
            <p:nvPr/>
          </p:nvSpPr>
          <p:spPr>
            <a:xfrm>
              <a:off x="6982575" y="-699025"/>
              <a:ext cx="295025" cy="380700"/>
            </a:xfrm>
            <a:custGeom>
              <a:avLst/>
              <a:gdLst/>
              <a:ahLst/>
              <a:cxnLst/>
              <a:rect l="l" t="t" r="r" b="b"/>
              <a:pathLst>
                <a:path w="11801" h="15228" extrusionOk="0">
                  <a:moveTo>
                    <a:pt x="3942" y="3891"/>
                  </a:moveTo>
                  <a:lnTo>
                    <a:pt x="3942" y="4432"/>
                  </a:lnTo>
                  <a:lnTo>
                    <a:pt x="2937" y="4432"/>
                  </a:lnTo>
                  <a:lnTo>
                    <a:pt x="2834" y="4407"/>
                  </a:lnTo>
                  <a:lnTo>
                    <a:pt x="2757" y="4355"/>
                  </a:lnTo>
                  <a:lnTo>
                    <a:pt x="2705" y="4278"/>
                  </a:lnTo>
                  <a:lnTo>
                    <a:pt x="2680" y="4175"/>
                  </a:lnTo>
                  <a:lnTo>
                    <a:pt x="2705" y="4072"/>
                  </a:lnTo>
                  <a:lnTo>
                    <a:pt x="2757" y="3969"/>
                  </a:lnTo>
                  <a:lnTo>
                    <a:pt x="2834" y="3917"/>
                  </a:lnTo>
                  <a:lnTo>
                    <a:pt x="2937" y="3891"/>
                  </a:lnTo>
                  <a:close/>
                  <a:moveTo>
                    <a:pt x="5668" y="3891"/>
                  </a:moveTo>
                  <a:lnTo>
                    <a:pt x="5668" y="4432"/>
                  </a:lnTo>
                  <a:lnTo>
                    <a:pt x="4406" y="4432"/>
                  </a:lnTo>
                  <a:lnTo>
                    <a:pt x="4406" y="3891"/>
                  </a:lnTo>
                  <a:close/>
                  <a:moveTo>
                    <a:pt x="7394" y="3891"/>
                  </a:moveTo>
                  <a:lnTo>
                    <a:pt x="7394" y="4432"/>
                  </a:lnTo>
                  <a:lnTo>
                    <a:pt x="6132" y="4432"/>
                  </a:lnTo>
                  <a:lnTo>
                    <a:pt x="6132" y="3891"/>
                  </a:lnTo>
                  <a:close/>
                  <a:moveTo>
                    <a:pt x="8863" y="3891"/>
                  </a:moveTo>
                  <a:lnTo>
                    <a:pt x="8966" y="3917"/>
                  </a:lnTo>
                  <a:lnTo>
                    <a:pt x="9043" y="3969"/>
                  </a:lnTo>
                  <a:lnTo>
                    <a:pt x="9095" y="4072"/>
                  </a:lnTo>
                  <a:lnTo>
                    <a:pt x="9121" y="4175"/>
                  </a:lnTo>
                  <a:lnTo>
                    <a:pt x="9095" y="4278"/>
                  </a:lnTo>
                  <a:lnTo>
                    <a:pt x="9043" y="4355"/>
                  </a:lnTo>
                  <a:lnTo>
                    <a:pt x="8966" y="4407"/>
                  </a:lnTo>
                  <a:lnTo>
                    <a:pt x="8863" y="4432"/>
                  </a:lnTo>
                  <a:lnTo>
                    <a:pt x="7858" y="4432"/>
                  </a:lnTo>
                  <a:lnTo>
                    <a:pt x="7858" y="3891"/>
                  </a:lnTo>
                  <a:close/>
                  <a:moveTo>
                    <a:pt x="4509" y="1"/>
                  </a:moveTo>
                  <a:lnTo>
                    <a:pt x="4380" y="27"/>
                  </a:lnTo>
                  <a:lnTo>
                    <a:pt x="4251" y="78"/>
                  </a:lnTo>
                  <a:lnTo>
                    <a:pt x="4122" y="130"/>
                  </a:lnTo>
                  <a:lnTo>
                    <a:pt x="3994" y="207"/>
                  </a:lnTo>
                  <a:lnTo>
                    <a:pt x="3890" y="284"/>
                  </a:lnTo>
                  <a:lnTo>
                    <a:pt x="3787" y="387"/>
                  </a:lnTo>
                  <a:lnTo>
                    <a:pt x="3684" y="490"/>
                  </a:lnTo>
                  <a:lnTo>
                    <a:pt x="1958" y="490"/>
                  </a:lnTo>
                  <a:lnTo>
                    <a:pt x="1804" y="516"/>
                  </a:lnTo>
                  <a:lnTo>
                    <a:pt x="1675" y="542"/>
                  </a:lnTo>
                  <a:lnTo>
                    <a:pt x="1546" y="619"/>
                  </a:lnTo>
                  <a:lnTo>
                    <a:pt x="1443" y="696"/>
                  </a:lnTo>
                  <a:lnTo>
                    <a:pt x="1366" y="800"/>
                  </a:lnTo>
                  <a:lnTo>
                    <a:pt x="1288" y="928"/>
                  </a:lnTo>
                  <a:lnTo>
                    <a:pt x="1263" y="1057"/>
                  </a:lnTo>
                  <a:lnTo>
                    <a:pt x="1237" y="1212"/>
                  </a:lnTo>
                  <a:lnTo>
                    <a:pt x="1237" y="1701"/>
                  </a:lnTo>
                  <a:lnTo>
                    <a:pt x="1263" y="2010"/>
                  </a:lnTo>
                  <a:lnTo>
                    <a:pt x="1340" y="2320"/>
                  </a:lnTo>
                  <a:lnTo>
                    <a:pt x="1443" y="2603"/>
                  </a:lnTo>
                  <a:lnTo>
                    <a:pt x="1572" y="2861"/>
                  </a:lnTo>
                  <a:lnTo>
                    <a:pt x="1752" y="3093"/>
                  </a:lnTo>
                  <a:lnTo>
                    <a:pt x="1958" y="3324"/>
                  </a:lnTo>
                  <a:lnTo>
                    <a:pt x="2190" y="3505"/>
                  </a:lnTo>
                  <a:lnTo>
                    <a:pt x="2448" y="3659"/>
                  </a:lnTo>
                  <a:lnTo>
                    <a:pt x="2345" y="3762"/>
                  </a:lnTo>
                  <a:lnTo>
                    <a:pt x="2293" y="3891"/>
                  </a:lnTo>
                  <a:lnTo>
                    <a:pt x="2242" y="4020"/>
                  </a:lnTo>
                  <a:lnTo>
                    <a:pt x="2216" y="4175"/>
                  </a:lnTo>
                  <a:lnTo>
                    <a:pt x="2242" y="4355"/>
                  </a:lnTo>
                  <a:lnTo>
                    <a:pt x="2319" y="4535"/>
                  </a:lnTo>
                  <a:lnTo>
                    <a:pt x="1984" y="4638"/>
                  </a:lnTo>
                  <a:lnTo>
                    <a:pt x="1701" y="4819"/>
                  </a:lnTo>
                  <a:lnTo>
                    <a:pt x="1417" y="5051"/>
                  </a:lnTo>
                  <a:lnTo>
                    <a:pt x="1185" y="5308"/>
                  </a:lnTo>
                  <a:lnTo>
                    <a:pt x="1005" y="5592"/>
                  </a:lnTo>
                  <a:lnTo>
                    <a:pt x="876" y="5927"/>
                  </a:lnTo>
                  <a:lnTo>
                    <a:pt x="773" y="6262"/>
                  </a:lnTo>
                  <a:lnTo>
                    <a:pt x="747" y="6442"/>
                  </a:lnTo>
                  <a:lnTo>
                    <a:pt x="747" y="6622"/>
                  </a:lnTo>
                  <a:lnTo>
                    <a:pt x="747" y="13321"/>
                  </a:lnTo>
                  <a:lnTo>
                    <a:pt x="593" y="13372"/>
                  </a:lnTo>
                  <a:lnTo>
                    <a:pt x="464" y="13450"/>
                  </a:lnTo>
                  <a:lnTo>
                    <a:pt x="335" y="13553"/>
                  </a:lnTo>
                  <a:lnTo>
                    <a:pt x="232" y="13656"/>
                  </a:lnTo>
                  <a:lnTo>
                    <a:pt x="129" y="13810"/>
                  </a:lnTo>
                  <a:lnTo>
                    <a:pt x="77" y="13939"/>
                  </a:lnTo>
                  <a:lnTo>
                    <a:pt x="26" y="14094"/>
                  </a:lnTo>
                  <a:lnTo>
                    <a:pt x="0" y="14274"/>
                  </a:lnTo>
                  <a:lnTo>
                    <a:pt x="26" y="14454"/>
                  </a:lnTo>
                  <a:lnTo>
                    <a:pt x="77" y="14635"/>
                  </a:lnTo>
                  <a:lnTo>
                    <a:pt x="180" y="14815"/>
                  </a:lnTo>
                  <a:lnTo>
                    <a:pt x="284" y="14944"/>
                  </a:lnTo>
                  <a:lnTo>
                    <a:pt x="438" y="15073"/>
                  </a:lnTo>
                  <a:lnTo>
                    <a:pt x="593" y="15150"/>
                  </a:lnTo>
                  <a:lnTo>
                    <a:pt x="773" y="15202"/>
                  </a:lnTo>
                  <a:lnTo>
                    <a:pt x="979" y="15227"/>
                  </a:lnTo>
                  <a:lnTo>
                    <a:pt x="2010" y="15227"/>
                  </a:lnTo>
                  <a:lnTo>
                    <a:pt x="2087" y="15202"/>
                  </a:lnTo>
                  <a:lnTo>
                    <a:pt x="2164" y="15176"/>
                  </a:lnTo>
                  <a:lnTo>
                    <a:pt x="2216" y="15099"/>
                  </a:lnTo>
                  <a:lnTo>
                    <a:pt x="2216" y="14996"/>
                  </a:lnTo>
                  <a:lnTo>
                    <a:pt x="2216" y="14918"/>
                  </a:lnTo>
                  <a:lnTo>
                    <a:pt x="2164" y="14841"/>
                  </a:lnTo>
                  <a:lnTo>
                    <a:pt x="2087" y="14789"/>
                  </a:lnTo>
                  <a:lnTo>
                    <a:pt x="979" y="14789"/>
                  </a:lnTo>
                  <a:lnTo>
                    <a:pt x="876" y="14764"/>
                  </a:lnTo>
                  <a:lnTo>
                    <a:pt x="773" y="14738"/>
                  </a:lnTo>
                  <a:lnTo>
                    <a:pt x="696" y="14686"/>
                  </a:lnTo>
                  <a:lnTo>
                    <a:pt x="618" y="14635"/>
                  </a:lnTo>
                  <a:lnTo>
                    <a:pt x="541" y="14558"/>
                  </a:lnTo>
                  <a:lnTo>
                    <a:pt x="490" y="14454"/>
                  </a:lnTo>
                  <a:lnTo>
                    <a:pt x="464" y="14377"/>
                  </a:lnTo>
                  <a:lnTo>
                    <a:pt x="464" y="14274"/>
                  </a:lnTo>
                  <a:lnTo>
                    <a:pt x="464" y="14171"/>
                  </a:lnTo>
                  <a:lnTo>
                    <a:pt x="490" y="14068"/>
                  </a:lnTo>
                  <a:lnTo>
                    <a:pt x="541" y="13991"/>
                  </a:lnTo>
                  <a:lnTo>
                    <a:pt x="618" y="13913"/>
                  </a:lnTo>
                  <a:lnTo>
                    <a:pt x="696" y="13836"/>
                  </a:lnTo>
                  <a:lnTo>
                    <a:pt x="773" y="13785"/>
                  </a:lnTo>
                  <a:lnTo>
                    <a:pt x="876" y="13759"/>
                  </a:lnTo>
                  <a:lnTo>
                    <a:pt x="1958" y="13759"/>
                  </a:lnTo>
                  <a:lnTo>
                    <a:pt x="2035" y="13733"/>
                  </a:lnTo>
                  <a:lnTo>
                    <a:pt x="2113" y="13682"/>
                  </a:lnTo>
                  <a:lnTo>
                    <a:pt x="2164" y="13604"/>
                  </a:lnTo>
                  <a:lnTo>
                    <a:pt x="2190" y="13527"/>
                  </a:lnTo>
                  <a:lnTo>
                    <a:pt x="2164" y="13450"/>
                  </a:lnTo>
                  <a:lnTo>
                    <a:pt x="2113" y="13372"/>
                  </a:lnTo>
                  <a:lnTo>
                    <a:pt x="2035" y="13321"/>
                  </a:lnTo>
                  <a:lnTo>
                    <a:pt x="1958" y="13295"/>
                  </a:lnTo>
                  <a:lnTo>
                    <a:pt x="1185" y="13295"/>
                  </a:lnTo>
                  <a:lnTo>
                    <a:pt x="1185" y="6622"/>
                  </a:lnTo>
                  <a:lnTo>
                    <a:pt x="1211" y="6442"/>
                  </a:lnTo>
                  <a:lnTo>
                    <a:pt x="1237" y="6287"/>
                  </a:lnTo>
                  <a:lnTo>
                    <a:pt x="1263" y="6107"/>
                  </a:lnTo>
                  <a:lnTo>
                    <a:pt x="1340" y="5952"/>
                  </a:lnTo>
                  <a:lnTo>
                    <a:pt x="1417" y="5798"/>
                  </a:lnTo>
                  <a:lnTo>
                    <a:pt x="1494" y="5643"/>
                  </a:lnTo>
                  <a:lnTo>
                    <a:pt x="1597" y="5514"/>
                  </a:lnTo>
                  <a:lnTo>
                    <a:pt x="1701" y="5386"/>
                  </a:lnTo>
                  <a:lnTo>
                    <a:pt x="1829" y="5282"/>
                  </a:lnTo>
                  <a:lnTo>
                    <a:pt x="1958" y="5179"/>
                  </a:lnTo>
                  <a:lnTo>
                    <a:pt x="2113" y="5102"/>
                  </a:lnTo>
                  <a:lnTo>
                    <a:pt x="2267" y="5025"/>
                  </a:lnTo>
                  <a:lnTo>
                    <a:pt x="2422" y="4948"/>
                  </a:lnTo>
                  <a:lnTo>
                    <a:pt x="2602" y="4922"/>
                  </a:lnTo>
                  <a:lnTo>
                    <a:pt x="2757" y="4896"/>
                  </a:lnTo>
                  <a:lnTo>
                    <a:pt x="2937" y="4870"/>
                  </a:lnTo>
                  <a:lnTo>
                    <a:pt x="8863" y="4870"/>
                  </a:lnTo>
                  <a:lnTo>
                    <a:pt x="9043" y="4896"/>
                  </a:lnTo>
                  <a:lnTo>
                    <a:pt x="9198" y="4922"/>
                  </a:lnTo>
                  <a:lnTo>
                    <a:pt x="9378" y="4948"/>
                  </a:lnTo>
                  <a:lnTo>
                    <a:pt x="9533" y="5025"/>
                  </a:lnTo>
                  <a:lnTo>
                    <a:pt x="9687" y="5102"/>
                  </a:lnTo>
                  <a:lnTo>
                    <a:pt x="9842" y="5179"/>
                  </a:lnTo>
                  <a:lnTo>
                    <a:pt x="9971" y="5282"/>
                  </a:lnTo>
                  <a:lnTo>
                    <a:pt x="10100" y="5386"/>
                  </a:lnTo>
                  <a:lnTo>
                    <a:pt x="10203" y="5514"/>
                  </a:lnTo>
                  <a:lnTo>
                    <a:pt x="10306" y="5643"/>
                  </a:lnTo>
                  <a:lnTo>
                    <a:pt x="10383" y="5798"/>
                  </a:lnTo>
                  <a:lnTo>
                    <a:pt x="10460" y="5952"/>
                  </a:lnTo>
                  <a:lnTo>
                    <a:pt x="10538" y="6107"/>
                  </a:lnTo>
                  <a:lnTo>
                    <a:pt x="10563" y="6287"/>
                  </a:lnTo>
                  <a:lnTo>
                    <a:pt x="10589" y="6442"/>
                  </a:lnTo>
                  <a:lnTo>
                    <a:pt x="10615" y="6622"/>
                  </a:lnTo>
                  <a:lnTo>
                    <a:pt x="10615" y="13295"/>
                  </a:lnTo>
                  <a:lnTo>
                    <a:pt x="9842" y="13295"/>
                  </a:lnTo>
                  <a:lnTo>
                    <a:pt x="9765" y="13321"/>
                  </a:lnTo>
                  <a:lnTo>
                    <a:pt x="9687" y="13372"/>
                  </a:lnTo>
                  <a:lnTo>
                    <a:pt x="9636" y="13450"/>
                  </a:lnTo>
                  <a:lnTo>
                    <a:pt x="9610" y="13527"/>
                  </a:lnTo>
                  <a:lnTo>
                    <a:pt x="9636" y="13604"/>
                  </a:lnTo>
                  <a:lnTo>
                    <a:pt x="9687" y="13682"/>
                  </a:lnTo>
                  <a:lnTo>
                    <a:pt x="9765" y="13733"/>
                  </a:lnTo>
                  <a:lnTo>
                    <a:pt x="9842" y="13759"/>
                  </a:lnTo>
                  <a:lnTo>
                    <a:pt x="10924" y="13759"/>
                  </a:lnTo>
                  <a:lnTo>
                    <a:pt x="11027" y="13785"/>
                  </a:lnTo>
                  <a:lnTo>
                    <a:pt x="11104" y="13836"/>
                  </a:lnTo>
                  <a:lnTo>
                    <a:pt x="11182" y="13913"/>
                  </a:lnTo>
                  <a:lnTo>
                    <a:pt x="11259" y="13991"/>
                  </a:lnTo>
                  <a:lnTo>
                    <a:pt x="11311" y="14068"/>
                  </a:lnTo>
                  <a:lnTo>
                    <a:pt x="11336" y="14171"/>
                  </a:lnTo>
                  <a:lnTo>
                    <a:pt x="11336" y="14274"/>
                  </a:lnTo>
                  <a:lnTo>
                    <a:pt x="11336" y="14377"/>
                  </a:lnTo>
                  <a:lnTo>
                    <a:pt x="11311" y="14454"/>
                  </a:lnTo>
                  <a:lnTo>
                    <a:pt x="11259" y="14558"/>
                  </a:lnTo>
                  <a:lnTo>
                    <a:pt x="11182" y="14635"/>
                  </a:lnTo>
                  <a:lnTo>
                    <a:pt x="11104" y="14686"/>
                  </a:lnTo>
                  <a:lnTo>
                    <a:pt x="11027" y="14738"/>
                  </a:lnTo>
                  <a:lnTo>
                    <a:pt x="10924" y="14764"/>
                  </a:lnTo>
                  <a:lnTo>
                    <a:pt x="10821" y="14789"/>
                  </a:lnTo>
                  <a:lnTo>
                    <a:pt x="2808" y="14789"/>
                  </a:lnTo>
                  <a:lnTo>
                    <a:pt x="2731" y="14841"/>
                  </a:lnTo>
                  <a:lnTo>
                    <a:pt x="2680" y="14918"/>
                  </a:lnTo>
                  <a:lnTo>
                    <a:pt x="2680" y="14996"/>
                  </a:lnTo>
                  <a:lnTo>
                    <a:pt x="2680" y="15099"/>
                  </a:lnTo>
                  <a:lnTo>
                    <a:pt x="2731" y="15176"/>
                  </a:lnTo>
                  <a:lnTo>
                    <a:pt x="2808" y="15202"/>
                  </a:lnTo>
                  <a:lnTo>
                    <a:pt x="2886" y="15227"/>
                  </a:lnTo>
                  <a:lnTo>
                    <a:pt x="10821" y="15227"/>
                  </a:lnTo>
                  <a:lnTo>
                    <a:pt x="11027" y="15202"/>
                  </a:lnTo>
                  <a:lnTo>
                    <a:pt x="11207" y="15150"/>
                  </a:lnTo>
                  <a:lnTo>
                    <a:pt x="11362" y="15073"/>
                  </a:lnTo>
                  <a:lnTo>
                    <a:pt x="11517" y="14944"/>
                  </a:lnTo>
                  <a:lnTo>
                    <a:pt x="11620" y="14815"/>
                  </a:lnTo>
                  <a:lnTo>
                    <a:pt x="11723" y="14635"/>
                  </a:lnTo>
                  <a:lnTo>
                    <a:pt x="11774" y="14454"/>
                  </a:lnTo>
                  <a:lnTo>
                    <a:pt x="11800" y="14274"/>
                  </a:lnTo>
                  <a:lnTo>
                    <a:pt x="11774" y="14094"/>
                  </a:lnTo>
                  <a:lnTo>
                    <a:pt x="11723" y="13939"/>
                  </a:lnTo>
                  <a:lnTo>
                    <a:pt x="11671" y="13810"/>
                  </a:lnTo>
                  <a:lnTo>
                    <a:pt x="11568" y="13656"/>
                  </a:lnTo>
                  <a:lnTo>
                    <a:pt x="11465" y="13553"/>
                  </a:lnTo>
                  <a:lnTo>
                    <a:pt x="11336" y="13450"/>
                  </a:lnTo>
                  <a:lnTo>
                    <a:pt x="11207" y="13372"/>
                  </a:lnTo>
                  <a:lnTo>
                    <a:pt x="11053" y="13321"/>
                  </a:lnTo>
                  <a:lnTo>
                    <a:pt x="11053" y="6622"/>
                  </a:lnTo>
                  <a:lnTo>
                    <a:pt x="11053" y="6442"/>
                  </a:lnTo>
                  <a:lnTo>
                    <a:pt x="11027" y="6262"/>
                  </a:lnTo>
                  <a:lnTo>
                    <a:pt x="10924" y="5927"/>
                  </a:lnTo>
                  <a:lnTo>
                    <a:pt x="10795" y="5592"/>
                  </a:lnTo>
                  <a:lnTo>
                    <a:pt x="10615" y="5308"/>
                  </a:lnTo>
                  <a:lnTo>
                    <a:pt x="10383" y="5051"/>
                  </a:lnTo>
                  <a:lnTo>
                    <a:pt x="10100" y="4819"/>
                  </a:lnTo>
                  <a:lnTo>
                    <a:pt x="9816" y="4638"/>
                  </a:lnTo>
                  <a:lnTo>
                    <a:pt x="9481" y="4535"/>
                  </a:lnTo>
                  <a:lnTo>
                    <a:pt x="9559" y="4355"/>
                  </a:lnTo>
                  <a:lnTo>
                    <a:pt x="9584" y="4175"/>
                  </a:lnTo>
                  <a:lnTo>
                    <a:pt x="9559" y="4020"/>
                  </a:lnTo>
                  <a:lnTo>
                    <a:pt x="9507" y="3891"/>
                  </a:lnTo>
                  <a:lnTo>
                    <a:pt x="9456" y="3762"/>
                  </a:lnTo>
                  <a:lnTo>
                    <a:pt x="9352" y="3659"/>
                  </a:lnTo>
                  <a:lnTo>
                    <a:pt x="9610" y="3505"/>
                  </a:lnTo>
                  <a:lnTo>
                    <a:pt x="9842" y="3324"/>
                  </a:lnTo>
                  <a:lnTo>
                    <a:pt x="10048" y="3093"/>
                  </a:lnTo>
                  <a:lnTo>
                    <a:pt x="10228" y="2861"/>
                  </a:lnTo>
                  <a:lnTo>
                    <a:pt x="10357" y="2603"/>
                  </a:lnTo>
                  <a:lnTo>
                    <a:pt x="10460" y="2320"/>
                  </a:lnTo>
                  <a:lnTo>
                    <a:pt x="10538" y="2010"/>
                  </a:lnTo>
                  <a:lnTo>
                    <a:pt x="10563" y="1701"/>
                  </a:lnTo>
                  <a:lnTo>
                    <a:pt x="10563" y="1212"/>
                  </a:lnTo>
                  <a:lnTo>
                    <a:pt x="10538" y="1057"/>
                  </a:lnTo>
                  <a:lnTo>
                    <a:pt x="10512" y="928"/>
                  </a:lnTo>
                  <a:lnTo>
                    <a:pt x="10435" y="800"/>
                  </a:lnTo>
                  <a:lnTo>
                    <a:pt x="10357" y="696"/>
                  </a:lnTo>
                  <a:lnTo>
                    <a:pt x="10228" y="619"/>
                  </a:lnTo>
                  <a:lnTo>
                    <a:pt x="10125" y="542"/>
                  </a:lnTo>
                  <a:lnTo>
                    <a:pt x="9997" y="516"/>
                  </a:lnTo>
                  <a:lnTo>
                    <a:pt x="9842" y="490"/>
                  </a:lnTo>
                  <a:lnTo>
                    <a:pt x="8116" y="490"/>
                  </a:lnTo>
                  <a:lnTo>
                    <a:pt x="8013" y="387"/>
                  </a:lnTo>
                  <a:lnTo>
                    <a:pt x="7910" y="284"/>
                  </a:lnTo>
                  <a:lnTo>
                    <a:pt x="7807" y="207"/>
                  </a:lnTo>
                  <a:lnTo>
                    <a:pt x="7678" y="130"/>
                  </a:lnTo>
                  <a:lnTo>
                    <a:pt x="7549" y="78"/>
                  </a:lnTo>
                  <a:lnTo>
                    <a:pt x="7420" y="27"/>
                  </a:lnTo>
                  <a:lnTo>
                    <a:pt x="7266" y="1"/>
                  </a:lnTo>
                  <a:lnTo>
                    <a:pt x="5849" y="1"/>
                  </a:lnTo>
                  <a:lnTo>
                    <a:pt x="5771" y="27"/>
                  </a:lnTo>
                  <a:lnTo>
                    <a:pt x="5694" y="52"/>
                  </a:lnTo>
                  <a:lnTo>
                    <a:pt x="5642" y="130"/>
                  </a:lnTo>
                  <a:lnTo>
                    <a:pt x="5617" y="233"/>
                  </a:lnTo>
                  <a:lnTo>
                    <a:pt x="5642" y="310"/>
                  </a:lnTo>
                  <a:lnTo>
                    <a:pt x="5694" y="387"/>
                  </a:lnTo>
                  <a:lnTo>
                    <a:pt x="5771" y="439"/>
                  </a:lnTo>
                  <a:lnTo>
                    <a:pt x="7137" y="439"/>
                  </a:lnTo>
                  <a:lnTo>
                    <a:pt x="7291" y="465"/>
                  </a:lnTo>
                  <a:lnTo>
                    <a:pt x="7420" y="516"/>
                  </a:lnTo>
                  <a:lnTo>
                    <a:pt x="7549" y="568"/>
                  </a:lnTo>
                  <a:lnTo>
                    <a:pt x="7678" y="671"/>
                  </a:lnTo>
                  <a:lnTo>
                    <a:pt x="7755" y="774"/>
                  </a:lnTo>
                  <a:lnTo>
                    <a:pt x="7832" y="903"/>
                  </a:lnTo>
                  <a:lnTo>
                    <a:pt x="7884" y="1057"/>
                  </a:lnTo>
                  <a:lnTo>
                    <a:pt x="7884" y="1212"/>
                  </a:lnTo>
                  <a:lnTo>
                    <a:pt x="7884" y="1701"/>
                  </a:lnTo>
                  <a:lnTo>
                    <a:pt x="7910" y="1779"/>
                  </a:lnTo>
                  <a:lnTo>
                    <a:pt x="7961" y="1856"/>
                  </a:lnTo>
                  <a:lnTo>
                    <a:pt x="8039" y="1907"/>
                  </a:lnTo>
                  <a:lnTo>
                    <a:pt x="8116" y="1933"/>
                  </a:lnTo>
                  <a:lnTo>
                    <a:pt x="8193" y="1907"/>
                  </a:lnTo>
                  <a:lnTo>
                    <a:pt x="8270" y="1856"/>
                  </a:lnTo>
                  <a:lnTo>
                    <a:pt x="8322" y="1779"/>
                  </a:lnTo>
                  <a:lnTo>
                    <a:pt x="8348" y="1701"/>
                  </a:lnTo>
                  <a:lnTo>
                    <a:pt x="8348" y="1212"/>
                  </a:lnTo>
                  <a:lnTo>
                    <a:pt x="8322" y="1083"/>
                  </a:lnTo>
                  <a:lnTo>
                    <a:pt x="8296" y="928"/>
                  </a:lnTo>
                  <a:lnTo>
                    <a:pt x="9842" y="928"/>
                  </a:lnTo>
                  <a:lnTo>
                    <a:pt x="9945" y="954"/>
                  </a:lnTo>
                  <a:lnTo>
                    <a:pt x="10022" y="1006"/>
                  </a:lnTo>
                  <a:lnTo>
                    <a:pt x="10100" y="1109"/>
                  </a:lnTo>
                  <a:lnTo>
                    <a:pt x="10100" y="1212"/>
                  </a:lnTo>
                  <a:lnTo>
                    <a:pt x="10100" y="1701"/>
                  </a:lnTo>
                  <a:lnTo>
                    <a:pt x="10100" y="1882"/>
                  </a:lnTo>
                  <a:lnTo>
                    <a:pt x="10074" y="2062"/>
                  </a:lnTo>
                  <a:lnTo>
                    <a:pt x="10022" y="2217"/>
                  </a:lnTo>
                  <a:lnTo>
                    <a:pt x="9971" y="2371"/>
                  </a:lnTo>
                  <a:lnTo>
                    <a:pt x="9894" y="2526"/>
                  </a:lnTo>
                  <a:lnTo>
                    <a:pt x="9816" y="2680"/>
                  </a:lnTo>
                  <a:lnTo>
                    <a:pt x="9713" y="2809"/>
                  </a:lnTo>
                  <a:lnTo>
                    <a:pt x="9610" y="2938"/>
                  </a:lnTo>
                  <a:lnTo>
                    <a:pt x="9481" y="3041"/>
                  </a:lnTo>
                  <a:lnTo>
                    <a:pt x="9352" y="3144"/>
                  </a:lnTo>
                  <a:lnTo>
                    <a:pt x="9198" y="3247"/>
                  </a:lnTo>
                  <a:lnTo>
                    <a:pt x="9043" y="3299"/>
                  </a:lnTo>
                  <a:lnTo>
                    <a:pt x="8889" y="3376"/>
                  </a:lnTo>
                  <a:lnTo>
                    <a:pt x="8708" y="3402"/>
                  </a:lnTo>
                  <a:lnTo>
                    <a:pt x="8554" y="3427"/>
                  </a:lnTo>
                  <a:lnTo>
                    <a:pt x="8373" y="3453"/>
                  </a:lnTo>
                  <a:lnTo>
                    <a:pt x="3427" y="3453"/>
                  </a:lnTo>
                  <a:lnTo>
                    <a:pt x="3246" y="3427"/>
                  </a:lnTo>
                  <a:lnTo>
                    <a:pt x="3092" y="3402"/>
                  </a:lnTo>
                  <a:lnTo>
                    <a:pt x="2911" y="3376"/>
                  </a:lnTo>
                  <a:lnTo>
                    <a:pt x="2757" y="3299"/>
                  </a:lnTo>
                  <a:lnTo>
                    <a:pt x="2602" y="3247"/>
                  </a:lnTo>
                  <a:lnTo>
                    <a:pt x="2448" y="3144"/>
                  </a:lnTo>
                  <a:lnTo>
                    <a:pt x="2319" y="3041"/>
                  </a:lnTo>
                  <a:lnTo>
                    <a:pt x="2190" y="2938"/>
                  </a:lnTo>
                  <a:lnTo>
                    <a:pt x="2087" y="2809"/>
                  </a:lnTo>
                  <a:lnTo>
                    <a:pt x="1984" y="2680"/>
                  </a:lnTo>
                  <a:lnTo>
                    <a:pt x="1907" y="2526"/>
                  </a:lnTo>
                  <a:lnTo>
                    <a:pt x="1829" y="2371"/>
                  </a:lnTo>
                  <a:lnTo>
                    <a:pt x="1778" y="2217"/>
                  </a:lnTo>
                  <a:lnTo>
                    <a:pt x="1726" y="2062"/>
                  </a:lnTo>
                  <a:lnTo>
                    <a:pt x="1701" y="1882"/>
                  </a:lnTo>
                  <a:lnTo>
                    <a:pt x="1675" y="1701"/>
                  </a:lnTo>
                  <a:lnTo>
                    <a:pt x="1675" y="1212"/>
                  </a:lnTo>
                  <a:lnTo>
                    <a:pt x="1701" y="1109"/>
                  </a:lnTo>
                  <a:lnTo>
                    <a:pt x="1778" y="1006"/>
                  </a:lnTo>
                  <a:lnTo>
                    <a:pt x="1855" y="954"/>
                  </a:lnTo>
                  <a:lnTo>
                    <a:pt x="1958" y="928"/>
                  </a:lnTo>
                  <a:lnTo>
                    <a:pt x="3478" y="928"/>
                  </a:lnTo>
                  <a:lnTo>
                    <a:pt x="3478" y="1083"/>
                  </a:lnTo>
                  <a:lnTo>
                    <a:pt x="3452" y="1212"/>
                  </a:lnTo>
                  <a:lnTo>
                    <a:pt x="3452" y="1701"/>
                  </a:lnTo>
                  <a:lnTo>
                    <a:pt x="3478" y="1779"/>
                  </a:lnTo>
                  <a:lnTo>
                    <a:pt x="3530" y="1856"/>
                  </a:lnTo>
                  <a:lnTo>
                    <a:pt x="3607" y="1907"/>
                  </a:lnTo>
                  <a:lnTo>
                    <a:pt x="3684" y="1933"/>
                  </a:lnTo>
                  <a:lnTo>
                    <a:pt x="3762" y="1907"/>
                  </a:lnTo>
                  <a:lnTo>
                    <a:pt x="3839" y="1856"/>
                  </a:lnTo>
                  <a:lnTo>
                    <a:pt x="3890" y="1779"/>
                  </a:lnTo>
                  <a:lnTo>
                    <a:pt x="3916" y="1701"/>
                  </a:lnTo>
                  <a:lnTo>
                    <a:pt x="3916" y="1212"/>
                  </a:lnTo>
                  <a:lnTo>
                    <a:pt x="3916" y="1057"/>
                  </a:lnTo>
                  <a:lnTo>
                    <a:pt x="3968" y="903"/>
                  </a:lnTo>
                  <a:lnTo>
                    <a:pt x="4045" y="774"/>
                  </a:lnTo>
                  <a:lnTo>
                    <a:pt x="4122" y="671"/>
                  </a:lnTo>
                  <a:lnTo>
                    <a:pt x="4251" y="568"/>
                  </a:lnTo>
                  <a:lnTo>
                    <a:pt x="4380" y="516"/>
                  </a:lnTo>
                  <a:lnTo>
                    <a:pt x="4509" y="465"/>
                  </a:lnTo>
                  <a:lnTo>
                    <a:pt x="4663" y="439"/>
                  </a:lnTo>
                  <a:lnTo>
                    <a:pt x="5050" y="439"/>
                  </a:lnTo>
                  <a:lnTo>
                    <a:pt x="5127" y="387"/>
                  </a:lnTo>
                  <a:lnTo>
                    <a:pt x="5153" y="310"/>
                  </a:lnTo>
                  <a:lnTo>
                    <a:pt x="5179" y="233"/>
                  </a:lnTo>
                  <a:lnTo>
                    <a:pt x="5153" y="130"/>
                  </a:lnTo>
                  <a:lnTo>
                    <a:pt x="5127" y="52"/>
                  </a:lnTo>
                  <a:lnTo>
                    <a:pt x="5050" y="27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33;p31">
              <a:extLst>
                <a:ext uri="{FF2B5EF4-FFF2-40B4-BE49-F238E27FC236}">
                  <a16:creationId xmlns:a16="http://schemas.microsoft.com/office/drawing/2014/main" id="{758251D5-7F3C-4B95-9AF0-C9465061165E}"/>
                </a:ext>
              </a:extLst>
            </p:cNvPr>
            <p:cNvSpPr/>
            <p:nvPr/>
          </p:nvSpPr>
          <p:spPr>
            <a:xfrm>
              <a:off x="7037950" y="-563750"/>
              <a:ext cx="184250" cy="183600"/>
            </a:xfrm>
            <a:custGeom>
              <a:avLst/>
              <a:gdLst/>
              <a:ahLst/>
              <a:cxnLst/>
              <a:rect l="l" t="t" r="r" b="b"/>
              <a:pathLst>
                <a:path w="7370" h="7344" extrusionOk="0">
                  <a:moveTo>
                    <a:pt x="3453" y="464"/>
                  </a:moveTo>
                  <a:lnTo>
                    <a:pt x="3453" y="1005"/>
                  </a:lnTo>
                  <a:lnTo>
                    <a:pt x="3247" y="1031"/>
                  </a:lnTo>
                  <a:lnTo>
                    <a:pt x="3041" y="1082"/>
                  </a:lnTo>
                  <a:lnTo>
                    <a:pt x="2835" y="1134"/>
                  </a:lnTo>
                  <a:lnTo>
                    <a:pt x="2655" y="1211"/>
                  </a:lnTo>
                  <a:lnTo>
                    <a:pt x="2448" y="1289"/>
                  </a:lnTo>
                  <a:lnTo>
                    <a:pt x="2268" y="1392"/>
                  </a:lnTo>
                  <a:lnTo>
                    <a:pt x="2113" y="1495"/>
                  </a:lnTo>
                  <a:lnTo>
                    <a:pt x="1959" y="1623"/>
                  </a:lnTo>
                  <a:lnTo>
                    <a:pt x="1572" y="1237"/>
                  </a:lnTo>
                  <a:lnTo>
                    <a:pt x="1779" y="1082"/>
                  </a:lnTo>
                  <a:lnTo>
                    <a:pt x="1985" y="954"/>
                  </a:lnTo>
                  <a:lnTo>
                    <a:pt x="2191" y="825"/>
                  </a:lnTo>
                  <a:lnTo>
                    <a:pt x="2448" y="696"/>
                  </a:lnTo>
                  <a:lnTo>
                    <a:pt x="2680" y="619"/>
                  </a:lnTo>
                  <a:lnTo>
                    <a:pt x="2938" y="541"/>
                  </a:lnTo>
                  <a:lnTo>
                    <a:pt x="3196" y="490"/>
                  </a:lnTo>
                  <a:lnTo>
                    <a:pt x="3453" y="464"/>
                  </a:lnTo>
                  <a:close/>
                  <a:moveTo>
                    <a:pt x="3917" y="464"/>
                  </a:moveTo>
                  <a:lnTo>
                    <a:pt x="4175" y="490"/>
                  </a:lnTo>
                  <a:lnTo>
                    <a:pt x="4432" y="541"/>
                  </a:lnTo>
                  <a:lnTo>
                    <a:pt x="4690" y="619"/>
                  </a:lnTo>
                  <a:lnTo>
                    <a:pt x="4922" y="696"/>
                  </a:lnTo>
                  <a:lnTo>
                    <a:pt x="5154" y="825"/>
                  </a:lnTo>
                  <a:lnTo>
                    <a:pt x="5386" y="954"/>
                  </a:lnTo>
                  <a:lnTo>
                    <a:pt x="5592" y="1082"/>
                  </a:lnTo>
                  <a:lnTo>
                    <a:pt x="5798" y="1237"/>
                  </a:lnTo>
                  <a:lnTo>
                    <a:pt x="5411" y="1623"/>
                  </a:lnTo>
                  <a:lnTo>
                    <a:pt x="5257" y="1495"/>
                  </a:lnTo>
                  <a:lnTo>
                    <a:pt x="5076" y="1392"/>
                  </a:lnTo>
                  <a:lnTo>
                    <a:pt x="4922" y="1289"/>
                  </a:lnTo>
                  <a:lnTo>
                    <a:pt x="4716" y="1211"/>
                  </a:lnTo>
                  <a:lnTo>
                    <a:pt x="4535" y="1134"/>
                  </a:lnTo>
                  <a:lnTo>
                    <a:pt x="4329" y="1082"/>
                  </a:lnTo>
                  <a:lnTo>
                    <a:pt x="4123" y="1031"/>
                  </a:lnTo>
                  <a:lnTo>
                    <a:pt x="3917" y="1005"/>
                  </a:lnTo>
                  <a:lnTo>
                    <a:pt x="3917" y="464"/>
                  </a:lnTo>
                  <a:close/>
                  <a:moveTo>
                    <a:pt x="1263" y="1572"/>
                  </a:moveTo>
                  <a:lnTo>
                    <a:pt x="1624" y="1958"/>
                  </a:lnTo>
                  <a:lnTo>
                    <a:pt x="1495" y="2113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2" y="2654"/>
                  </a:lnTo>
                  <a:lnTo>
                    <a:pt x="1134" y="2834"/>
                  </a:lnTo>
                  <a:lnTo>
                    <a:pt x="1083" y="3040"/>
                  </a:lnTo>
                  <a:lnTo>
                    <a:pt x="1031" y="3247"/>
                  </a:lnTo>
                  <a:lnTo>
                    <a:pt x="1006" y="3453"/>
                  </a:lnTo>
                  <a:lnTo>
                    <a:pt x="465" y="3453"/>
                  </a:lnTo>
                  <a:lnTo>
                    <a:pt x="490" y="3195"/>
                  </a:lnTo>
                  <a:lnTo>
                    <a:pt x="542" y="2937"/>
                  </a:lnTo>
                  <a:lnTo>
                    <a:pt x="619" y="2680"/>
                  </a:lnTo>
                  <a:lnTo>
                    <a:pt x="696" y="2422"/>
                  </a:lnTo>
                  <a:lnTo>
                    <a:pt x="825" y="2190"/>
                  </a:lnTo>
                  <a:lnTo>
                    <a:pt x="954" y="1984"/>
                  </a:lnTo>
                  <a:lnTo>
                    <a:pt x="1083" y="1752"/>
                  </a:lnTo>
                  <a:lnTo>
                    <a:pt x="1263" y="1572"/>
                  </a:lnTo>
                  <a:close/>
                  <a:moveTo>
                    <a:pt x="6107" y="1572"/>
                  </a:moveTo>
                  <a:lnTo>
                    <a:pt x="6287" y="1752"/>
                  </a:lnTo>
                  <a:lnTo>
                    <a:pt x="6416" y="1984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51" y="2680"/>
                  </a:lnTo>
                  <a:lnTo>
                    <a:pt x="6828" y="2937"/>
                  </a:lnTo>
                  <a:lnTo>
                    <a:pt x="6880" y="3195"/>
                  </a:lnTo>
                  <a:lnTo>
                    <a:pt x="6906" y="3453"/>
                  </a:lnTo>
                  <a:lnTo>
                    <a:pt x="6365" y="3453"/>
                  </a:lnTo>
                  <a:lnTo>
                    <a:pt x="6339" y="3247"/>
                  </a:lnTo>
                  <a:lnTo>
                    <a:pt x="6287" y="3040"/>
                  </a:lnTo>
                  <a:lnTo>
                    <a:pt x="6236" y="2834"/>
                  </a:lnTo>
                  <a:lnTo>
                    <a:pt x="6158" y="2654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113"/>
                  </a:lnTo>
                  <a:lnTo>
                    <a:pt x="5746" y="1958"/>
                  </a:lnTo>
                  <a:lnTo>
                    <a:pt x="6107" y="1572"/>
                  </a:lnTo>
                  <a:close/>
                  <a:moveTo>
                    <a:pt x="1006" y="3916"/>
                  </a:moveTo>
                  <a:lnTo>
                    <a:pt x="1031" y="4123"/>
                  </a:lnTo>
                  <a:lnTo>
                    <a:pt x="1083" y="4329"/>
                  </a:lnTo>
                  <a:lnTo>
                    <a:pt x="1134" y="4535"/>
                  </a:lnTo>
                  <a:lnTo>
                    <a:pt x="1212" y="4715"/>
                  </a:lnTo>
                  <a:lnTo>
                    <a:pt x="1289" y="4895"/>
                  </a:lnTo>
                  <a:lnTo>
                    <a:pt x="1392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63" y="5797"/>
                  </a:lnTo>
                  <a:lnTo>
                    <a:pt x="1083" y="5591"/>
                  </a:lnTo>
                  <a:lnTo>
                    <a:pt x="954" y="5385"/>
                  </a:lnTo>
                  <a:lnTo>
                    <a:pt x="825" y="5153"/>
                  </a:lnTo>
                  <a:lnTo>
                    <a:pt x="696" y="4921"/>
                  </a:lnTo>
                  <a:lnTo>
                    <a:pt x="619" y="4689"/>
                  </a:lnTo>
                  <a:lnTo>
                    <a:pt x="542" y="4432"/>
                  </a:lnTo>
                  <a:lnTo>
                    <a:pt x="490" y="4174"/>
                  </a:lnTo>
                  <a:lnTo>
                    <a:pt x="465" y="3916"/>
                  </a:lnTo>
                  <a:close/>
                  <a:moveTo>
                    <a:pt x="6906" y="3916"/>
                  </a:moveTo>
                  <a:lnTo>
                    <a:pt x="6880" y="4174"/>
                  </a:lnTo>
                  <a:lnTo>
                    <a:pt x="6828" y="4432"/>
                  </a:lnTo>
                  <a:lnTo>
                    <a:pt x="6751" y="4689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87" y="5591"/>
                  </a:lnTo>
                  <a:lnTo>
                    <a:pt x="6107" y="5797"/>
                  </a:lnTo>
                  <a:lnTo>
                    <a:pt x="5746" y="5411"/>
                  </a:lnTo>
                  <a:lnTo>
                    <a:pt x="5849" y="5256"/>
                  </a:lnTo>
                  <a:lnTo>
                    <a:pt x="5978" y="5076"/>
                  </a:lnTo>
                  <a:lnTo>
                    <a:pt x="6081" y="4895"/>
                  </a:lnTo>
                  <a:lnTo>
                    <a:pt x="6158" y="4715"/>
                  </a:lnTo>
                  <a:lnTo>
                    <a:pt x="6236" y="4535"/>
                  </a:lnTo>
                  <a:lnTo>
                    <a:pt x="6287" y="4329"/>
                  </a:lnTo>
                  <a:lnTo>
                    <a:pt x="6339" y="4123"/>
                  </a:lnTo>
                  <a:lnTo>
                    <a:pt x="6365" y="3916"/>
                  </a:lnTo>
                  <a:close/>
                  <a:moveTo>
                    <a:pt x="3917" y="1443"/>
                  </a:moveTo>
                  <a:lnTo>
                    <a:pt x="4123" y="1495"/>
                  </a:lnTo>
                  <a:lnTo>
                    <a:pt x="4355" y="1546"/>
                  </a:lnTo>
                  <a:lnTo>
                    <a:pt x="4561" y="1623"/>
                  </a:lnTo>
                  <a:lnTo>
                    <a:pt x="4741" y="1701"/>
                  </a:lnTo>
                  <a:lnTo>
                    <a:pt x="4948" y="1830"/>
                  </a:lnTo>
                  <a:lnTo>
                    <a:pt x="5102" y="1958"/>
                  </a:lnTo>
                  <a:lnTo>
                    <a:pt x="5257" y="2087"/>
                  </a:lnTo>
                  <a:lnTo>
                    <a:pt x="5411" y="2268"/>
                  </a:lnTo>
                  <a:lnTo>
                    <a:pt x="5540" y="2422"/>
                  </a:lnTo>
                  <a:lnTo>
                    <a:pt x="5643" y="2602"/>
                  </a:lnTo>
                  <a:lnTo>
                    <a:pt x="5746" y="2809"/>
                  </a:lnTo>
                  <a:lnTo>
                    <a:pt x="5824" y="3015"/>
                  </a:lnTo>
                  <a:lnTo>
                    <a:pt x="5875" y="3221"/>
                  </a:lnTo>
                  <a:lnTo>
                    <a:pt x="5901" y="3453"/>
                  </a:lnTo>
                  <a:lnTo>
                    <a:pt x="5927" y="3685"/>
                  </a:lnTo>
                  <a:lnTo>
                    <a:pt x="5901" y="3916"/>
                  </a:lnTo>
                  <a:lnTo>
                    <a:pt x="5875" y="4123"/>
                  </a:lnTo>
                  <a:lnTo>
                    <a:pt x="5824" y="4354"/>
                  </a:lnTo>
                  <a:lnTo>
                    <a:pt x="5746" y="4561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7" y="5256"/>
                  </a:lnTo>
                  <a:lnTo>
                    <a:pt x="5102" y="5411"/>
                  </a:lnTo>
                  <a:lnTo>
                    <a:pt x="4948" y="5540"/>
                  </a:lnTo>
                  <a:lnTo>
                    <a:pt x="4741" y="5643"/>
                  </a:lnTo>
                  <a:lnTo>
                    <a:pt x="4561" y="5746"/>
                  </a:lnTo>
                  <a:lnTo>
                    <a:pt x="4355" y="5823"/>
                  </a:lnTo>
                  <a:lnTo>
                    <a:pt x="4123" y="5875"/>
                  </a:lnTo>
                  <a:lnTo>
                    <a:pt x="3917" y="5900"/>
                  </a:lnTo>
                  <a:lnTo>
                    <a:pt x="3685" y="5926"/>
                  </a:lnTo>
                  <a:lnTo>
                    <a:pt x="3453" y="5900"/>
                  </a:lnTo>
                  <a:lnTo>
                    <a:pt x="3221" y="5875"/>
                  </a:lnTo>
                  <a:lnTo>
                    <a:pt x="3015" y="5823"/>
                  </a:lnTo>
                  <a:lnTo>
                    <a:pt x="2809" y="5746"/>
                  </a:lnTo>
                  <a:lnTo>
                    <a:pt x="2629" y="5643"/>
                  </a:lnTo>
                  <a:lnTo>
                    <a:pt x="2423" y="5540"/>
                  </a:lnTo>
                  <a:lnTo>
                    <a:pt x="2268" y="5411"/>
                  </a:lnTo>
                  <a:lnTo>
                    <a:pt x="2088" y="5256"/>
                  </a:lnTo>
                  <a:lnTo>
                    <a:pt x="1959" y="5102"/>
                  </a:lnTo>
                  <a:lnTo>
                    <a:pt x="1830" y="4921"/>
                  </a:lnTo>
                  <a:lnTo>
                    <a:pt x="1727" y="4741"/>
                  </a:lnTo>
                  <a:lnTo>
                    <a:pt x="1624" y="4561"/>
                  </a:lnTo>
                  <a:lnTo>
                    <a:pt x="1547" y="4354"/>
                  </a:lnTo>
                  <a:lnTo>
                    <a:pt x="1495" y="4123"/>
                  </a:lnTo>
                  <a:lnTo>
                    <a:pt x="1444" y="3916"/>
                  </a:lnTo>
                  <a:lnTo>
                    <a:pt x="1444" y="3685"/>
                  </a:lnTo>
                  <a:lnTo>
                    <a:pt x="1444" y="3453"/>
                  </a:lnTo>
                  <a:lnTo>
                    <a:pt x="1495" y="3221"/>
                  </a:lnTo>
                  <a:lnTo>
                    <a:pt x="1547" y="3015"/>
                  </a:lnTo>
                  <a:lnTo>
                    <a:pt x="1624" y="2809"/>
                  </a:lnTo>
                  <a:lnTo>
                    <a:pt x="1727" y="2602"/>
                  </a:lnTo>
                  <a:lnTo>
                    <a:pt x="1830" y="2422"/>
                  </a:lnTo>
                  <a:lnTo>
                    <a:pt x="1959" y="2268"/>
                  </a:lnTo>
                  <a:lnTo>
                    <a:pt x="2088" y="2087"/>
                  </a:lnTo>
                  <a:lnTo>
                    <a:pt x="2268" y="1958"/>
                  </a:lnTo>
                  <a:lnTo>
                    <a:pt x="2423" y="1830"/>
                  </a:lnTo>
                  <a:lnTo>
                    <a:pt x="2629" y="1701"/>
                  </a:lnTo>
                  <a:lnTo>
                    <a:pt x="2809" y="1623"/>
                  </a:lnTo>
                  <a:lnTo>
                    <a:pt x="3015" y="1546"/>
                  </a:lnTo>
                  <a:lnTo>
                    <a:pt x="3221" y="1495"/>
                  </a:lnTo>
                  <a:lnTo>
                    <a:pt x="3453" y="1443"/>
                  </a:lnTo>
                  <a:close/>
                  <a:moveTo>
                    <a:pt x="1959" y="5720"/>
                  </a:moveTo>
                  <a:lnTo>
                    <a:pt x="2113" y="5849"/>
                  </a:lnTo>
                  <a:lnTo>
                    <a:pt x="2268" y="5978"/>
                  </a:lnTo>
                  <a:lnTo>
                    <a:pt x="2448" y="6081"/>
                  </a:lnTo>
                  <a:lnTo>
                    <a:pt x="2655" y="6158"/>
                  </a:lnTo>
                  <a:lnTo>
                    <a:pt x="2835" y="6235"/>
                  </a:lnTo>
                  <a:lnTo>
                    <a:pt x="3041" y="6287"/>
                  </a:lnTo>
                  <a:lnTo>
                    <a:pt x="3247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96" y="6879"/>
                  </a:lnTo>
                  <a:lnTo>
                    <a:pt x="2938" y="6828"/>
                  </a:lnTo>
                  <a:lnTo>
                    <a:pt x="2680" y="6750"/>
                  </a:lnTo>
                  <a:lnTo>
                    <a:pt x="2448" y="6647"/>
                  </a:lnTo>
                  <a:lnTo>
                    <a:pt x="2191" y="6544"/>
                  </a:lnTo>
                  <a:lnTo>
                    <a:pt x="1985" y="6416"/>
                  </a:lnTo>
                  <a:lnTo>
                    <a:pt x="1779" y="6287"/>
                  </a:lnTo>
                  <a:lnTo>
                    <a:pt x="1572" y="6106"/>
                  </a:lnTo>
                  <a:lnTo>
                    <a:pt x="1959" y="5720"/>
                  </a:lnTo>
                  <a:close/>
                  <a:moveTo>
                    <a:pt x="5411" y="5720"/>
                  </a:moveTo>
                  <a:lnTo>
                    <a:pt x="5798" y="6106"/>
                  </a:lnTo>
                  <a:lnTo>
                    <a:pt x="5592" y="6287"/>
                  </a:lnTo>
                  <a:lnTo>
                    <a:pt x="5386" y="6416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90" y="6750"/>
                  </a:lnTo>
                  <a:lnTo>
                    <a:pt x="4432" y="6828"/>
                  </a:lnTo>
                  <a:lnTo>
                    <a:pt x="4175" y="6879"/>
                  </a:lnTo>
                  <a:lnTo>
                    <a:pt x="3917" y="6905"/>
                  </a:lnTo>
                  <a:lnTo>
                    <a:pt x="3917" y="6364"/>
                  </a:lnTo>
                  <a:lnTo>
                    <a:pt x="4123" y="6338"/>
                  </a:lnTo>
                  <a:lnTo>
                    <a:pt x="4329" y="6287"/>
                  </a:lnTo>
                  <a:lnTo>
                    <a:pt x="4535" y="6235"/>
                  </a:lnTo>
                  <a:lnTo>
                    <a:pt x="4716" y="6158"/>
                  </a:lnTo>
                  <a:lnTo>
                    <a:pt x="4922" y="6081"/>
                  </a:lnTo>
                  <a:lnTo>
                    <a:pt x="5076" y="5978"/>
                  </a:lnTo>
                  <a:lnTo>
                    <a:pt x="5257" y="5849"/>
                  </a:lnTo>
                  <a:lnTo>
                    <a:pt x="5411" y="5720"/>
                  </a:lnTo>
                  <a:close/>
                  <a:moveTo>
                    <a:pt x="3685" y="0"/>
                  </a:moveTo>
                  <a:lnTo>
                    <a:pt x="3299" y="26"/>
                  </a:lnTo>
                  <a:lnTo>
                    <a:pt x="2938" y="78"/>
                  </a:lnTo>
                  <a:lnTo>
                    <a:pt x="2603" y="181"/>
                  </a:lnTo>
                  <a:lnTo>
                    <a:pt x="2268" y="309"/>
                  </a:lnTo>
                  <a:lnTo>
                    <a:pt x="1933" y="464"/>
                  </a:lnTo>
                  <a:lnTo>
                    <a:pt x="1624" y="644"/>
                  </a:lnTo>
                  <a:lnTo>
                    <a:pt x="1341" y="851"/>
                  </a:lnTo>
                  <a:lnTo>
                    <a:pt x="1083" y="1082"/>
                  </a:lnTo>
                  <a:lnTo>
                    <a:pt x="851" y="1340"/>
                  </a:lnTo>
                  <a:lnTo>
                    <a:pt x="645" y="1623"/>
                  </a:lnTo>
                  <a:lnTo>
                    <a:pt x="465" y="1933"/>
                  </a:lnTo>
                  <a:lnTo>
                    <a:pt x="310" y="2242"/>
                  </a:lnTo>
                  <a:lnTo>
                    <a:pt x="181" y="2602"/>
                  </a:lnTo>
                  <a:lnTo>
                    <a:pt x="78" y="2937"/>
                  </a:lnTo>
                  <a:lnTo>
                    <a:pt x="27" y="3298"/>
                  </a:lnTo>
                  <a:lnTo>
                    <a:pt x="1" y="3685"/>
                  </a:lnTo>
                  <a:lnTo>
                    <a:pt x="27" y="4045"/>
                  </a:lnTo>
                  <a:lnTo>
                    <a:pt x="78" y="4432"/>
                  </a:lnTo>
                  <a:lnTo>
                    <a:pt x="181" y="4767"/>
                  </a:lnTo>
                  <a:lnTo>
                    <a:pt x="310" y="5102"/>
                  </a:lnTo>
                  <a:lnTo>
                    <a:pt x="465" y="5437"/>
                  </a:lnTo>
                  <a:lnTo>
                    <a:pt x="645" y="5746"/>
                  </a:lnTo>
                  <a:lnTo>
                    <a:pt x="851" y="6003"/>
                  </a:lnTo>
                  <a:lnTo>
                    <a:pt x="1083" y="6287"/>
                  </a:lnTo>
                  <a:lnTo>
                    <a:pt x="1341" y="6519"/>
                  </a:lnTo>
                  <a:lnTo>
                    <a:pt x="1624" y="6725"/>
                  </a:lnTo>
                  <a:lnTo>
                    <a:pt x="1933" y="6905"/>
                  </a:lnTo>
                  <a:lnTo>
                    <a:pt x="2268" y="7060"/>
                  </a:lnTo>
                  <a:lnTo>
                    <a:pt x="2603" y="7188"/>
                  </a:lnTo>
                  <a:lnTo>
                    <a:pt x="2938" y="7292"/>
                  </a:lnTo>
                  <a:lnTo>
                    <a:pt x="3299" y="7343"/>
                  </a:lnTo>
                  <a:lnTo>
                    <a:pt x="4072" y="7343"/>
                  </a:lnTo>
                  <a:lnTo>
                    <a:pt x="4432" y="7292"/>
                  </a:lnTo>
                  <a:lnTo>
                    <a:pt x="4767" y="7188"/>
                  </a:lnTo>
                  <a:lnTo>
                    <a:pt x="5102" y="7060"/>
                  </a:lnTo>
                  <a:lnTo>
                    <a:pt x="5437" y="6905"/>
                  </a:lnTo>
                  <a:lnTo>
                    <a:pt x="5746" y="6725"/>
                  </a:lnTo>
                  <a:lnTo>
                    <a:pt x="6030" y="6519"/>
                  </a:lnTo>
                  <a:lnTo>
                    <a:pt x="6287" y="6287"/>
                  </a:lnTo>
                  <a:lnTo>
                    <a:pt x="6519" y="6003"/>
                  </a:lnTo>
                  <a:lnTo>
                    <a:pt x="6725" y="5746"/>
                  </a:lnTo>
                  <a:lnTo>
                    <a:pt x="6906" y="5437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92" y="4432"/>
                  </a:lnTo>
                  <a:lnTo>
                    <a:pt x="7344" y="4045"/>
                  </a:lnTo>
                  <a:lnTo>
                    <a:pt x="7369" y="3685"/>
                  </a:lnTo>
                  <a:lnTo>
                    <a:pt x="7344" y="3298"/>
                  </a:lnTo>
                  <a:lnTo>
                    <a:pt x="7292" y="2937"/>
                  </a:lnTo>
                  <a:lnTo>
                    <a:pt x="7189" y="2602"/>
                  </a:lnTo>
                  <a:lnTo>
                    <a:pt x="7060" y="2242"/>
                  </a:lnTo>
                  <a:lnTo>
                    <a:pt x="6906" y="1933"/>
                  </a:lnTo>
                  <a:lnTo>
                    <a:pt x="6725" y="1623"/>
                  </a:lnTo>
                  <a:lnTo>
                    <a:pt x="6519" y="1340"/>
                  </a:lnTo>
                  <a:lnTo>
                    <a:pt x="6287" y="1082"/>
                  </a:lnTo>
                  <a:lnTo>
                    <a:pt x="6030" y="851"/>
                  </a:lnTo>
                  <a:lnTo>
                    <a:pt x="5746" y="644"/>
                  </a:lnTo>
                  <a:lnTo>
                    <a:pt x="5437" y="464"/>
                  </a:lnTo>
                  <a:lnTo>
                    <a:pt x="5102" y="309"/>
                  </a:lnTo>
                  <a:lnTo>
                    <a:pt x="4767" y="181"/>
                  </a:lnTo>
                  <a:lnTo>
                    <a:pt x="4432" y="78"/>
                  </a:lnTo>
                  <a:lnTo>
                    <a:pt x="4072" y="2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134;p31">
              <a:extLst>
                <a:ext uri="{FF2B5EF4-FFF2-40B4-BE49-F238E27FC236}">
                  <a16:creationId xmlns:a16="http://schemas.microsoft.com/office/drawing/2014/main" id="{664281FD-B550-4F61-AB5B-9F67BEAFD047}"/>
                </a:ext>
              </a:extLst>
            </p:cNvPr>
            <p:cNvSpPr/>
            <p:nvPr/>
          </p:nvSpPr>
          <p:spPr>
            <a:xfrm>
              <a:off x="7109450" y="-514150"/>
              <a:ext cx="41250" cy="85025"/>
            </a:xfrm>
            <a:custGeom>
              <a:avLst/>
              <a:gdLst/>
              <a:ahLst/>
              <a:cxnLst/>
              <a:rect l="l" t="t" r="r" b="b"/>
              <a:pathLst>
                <a:path w="1650" h="3401" extrusionOk="0">
                  <a:moveTo>
                    <a:pt x="825" y="0"/>
                  </a:moveTo>
                  <a:lnTo>
                    <a:pt x="748" y="26"/>
                  </a:lnTo>
                  <a:lnTo>
                    <a:pt x="671" y="52"/>
                  </a:lnTo>
                  <a:lnTo>
                    <a:pt x="619" y="129"/>
                  </a:lnTo>
                  <a:lnTo>
                    <a:pt x="593" y="206"/>
                  </a:lnTo>
                  <a:lnTo>
                    <a:pt x="593" y="335"/>
                  </a:lnTo>
                  <a:lnTo>
                    <a:pt x="490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1" y="618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1" y="1108"/>
                  </a:lnTo>
                  <a:lnTo>
                    <a:pt x="26" y="1263"/>
                  </a:lnTo>
                  <a:lnTo>
                    <a:pt x="78" y="1417"/>
                  </a:lnTo>
                  <a:lnTo>
                    <a:pt x="155" y="1572"/>
                  </a:lnTo>
                  <a:lnTo>
                    <a:pt x="258" y="1675"/>
                  </a:lnTo>
                  <a:lnTo>
                    <a:pt x="361" y="1778"/>
                  </a:lnTo>
                  <a:lnTo>
                    <a:pt x="516" y="1855"/>
                  </a:lnTo>
                  <a:lnTo>
                    <a:pt x="671" y="1907"/>
                  </a:lnTo>
                  <a:lnTo>
                    <a:pt x="825" y="1932"/>
                  </a:lnTo>
                  <a:lnTo>
                    <a:pt x="980" y="1958"/>
                  </a:lnTo>
                  <a:lnTo>
                    <a:pt x="1083" y="2036"/>
                  </a:lnTo>
                  <a:lnTo>
                    <a:pt x="1160" y="2139"/>
                  </a:lnTo>
                  <a:lnTo>
                    <a:pt x="1186" y="2293"/>
                  </a:lnTo>
                  <a:lnTo>
                    <a:pt x="1160" y="2422"/>
                  </a:lnTo>
                  <a:lnTo>
                    <a:pt x="1083" y="2551"/>
                  </a:lnTo>
                  <a:lnTo>
                    <a:pt x="980" y="2628"/>
                  </a:lnTo>
                  <a:lnTo>
                    <a:pt x="825" y="2654"/>
                  </a:lnTo>
                  <a:lnTo>
                    <a:pt x="671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9" y="2190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233" y="2061"/>
                  </a:lnTo>
                  <a:lnTo>
                    <a:pt x="155" y="2087"/>
                  </a:lnTo>
                  <a:lnTo>
                    <a:pt x="78" y="2139"/>
                  </a:lnTo>
                  <a:lnTo>
                    <a:pt x="26" y="2190"/>
                  </a:lnTo>
                  <a:lnTo>
                    <a:pt x="1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4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90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9" y="3272"/>
                  </a:lnTo>
                  <a:lnTo>
                    <a:pt x="671" y="3324"/>
                  </a:lnTo>
                  <a:lnTo>
                    <a:pt x="748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80" y="3324"/>
                  </a:lnTo>
                  <a:lnTo>
                    <a:pt x="1031" y="3272"/>
                  </a:lnTo>
                  <a:lnTo>
                    <a:pt x="1057" y="3169"/>
                  </a:lnTo>
                  <a:lnTo>
                    <a:pt x="1057" y="3066"/>
                  </a:lnTo>
                  <a:lnTo>
                    <a:pt x="1160" y="3015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51"/>
                  </a:lnTo>
                  <a:lnTo>
                    <a:pt x="1624" y="2422"/>
                  </a:lnTo>
                  <a:lnTo>
                    <a:pt x="1650" y="2293"/>
                  </a:lnTo>
                  <a:lnTo>
                    <a:pt x="1624" y="2113"/>
                  </a:lnTo>
                  <a:lnTo>
                    <a:pt x="1572" y="1984"/>
                  </a:lnTo>
                  <a:lnTo>
                    <a:pt x="1495" y="1829"/>
                  </a:lnTo>
                  <a:lnTo>
                    <a:pt x="1392" y="1701"/>
                  </a:lnTo>
                  <a:lnTo>
                    <a:pt x="1289" y="1623"/>
                  </a:lnTo>
                  <a:lnTo>
                    <a:pt x="1134" y="1546"/>
                  </a:lnTo>
                  <a:lnTo>
                    <a:pt x="980" y="1494"/>
                  </a:lnTo>
                  <a:lnTo>
                    <a:pt x="825" y="1469"/>
                  </a:lnTo>
                  <a:lnTo>
                    <a:pt x="671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1" y="773"/>
                  </a:lnTo>
                  <a:lnTo>
                    <a:pt x="825" y="747"/>
                  </a:lnTo>
                  <a:lnTo>
                    <a:pt x="980" y="773"/>
                  </a:lnTo>
                  <a:lnTo>
                    <a:pt x="1083" y="850"/>
                  </a:lnTo>
                  <a:lnTo>
                    <a:pt x="1160" y="953"/>
                  </a:lnTo>
                  <a:lnTo>
                    <a:pt x="1186" y="1108"/>
                  </a:lnTo>
                  <a:lnTo>
                    <a:pt x="1212" y="1185"/>
                  </a:lnTo>
                  <a:lnTo>
                    <a:pt x="1263" y="1263"/>
                  </a:lnTo>
                  <a:lnTo>
                    <a:pt x="1340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2" y="1263"/>
                  </a:lnTo>
                  <a:lnTo>
                    <a:pt x="1624" y="1185"/>
                  </a:lnTo>
                  <a:lnTo>
                    <a:pt x="1650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6" y="722"/>
                  </a:lnTo>
                  <a:lnTo>
                    <a:pt x="1469" y="618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60" y="361"/>
                  </a:lnTo>
                  <a:lnTo>
                    <a:pt x="1057" y="335"/>
                  </a:lnTo>
                  <a:lnTo>
                    <a:pt x="1057" y="206"/>
                  </a:lnTo>
                  <a:lnTo>
                    <a:pt x="1031" y="129"/>
                  </a:lnTo>
                  <a:lnTo>
                    <a:pt x="980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951;p28">
            <a:extLst>
              <a:ext uri="{FF2B5EF4-FFF2-40B4-BE49-F238E27FC236}">
                <a16:creationId xmlns:a16="http://schemas.microsoft.com/office/drawing/2014/main" id="{C763F79D-3CB0-4C7F-A4DE-702D5FDAA84A}"/>
              </a:ext>
            </a:extLst>
          </p:cNvPr>
          <p:cNvGrpSpPr/>
          <p:nvPr/>
        </p:nvGrpSpPr>
        <p:grpSpPr>
          <a:xfrm>
            <a:off x="5552815" y="3996907"/>
            <a:ext cx="3228412" cy="933346"/>
            <a:chOff x="3644369" y="3760094"/>
            <a:chExt cx="1777800" cy="933346"/>
          </a:xfrm>
        </p:grpSpPr>
        <p:sp>
          <p:nvSpPr>
            <p:cNvPr id="189" name="Google Shape;952;p28">
              <a:extLst>
                <a:ext uri="{FF2B5EF4-FFF2-40B4-BE49-F238E27FC236}">
                  <a16:creationId xmlns:a16="http://schemas.microsoft.com/office/drawing/2014/main" id="{2A8C27A5-1230-46B4-9118-EF08AF6B91C2}"/>
                </a:ext>
              </a:extLst>
            </p:cNvPr>
            <p:cNvSpPr txBox="1"/>
            <p:nvPr/>
          </p:nvSpPr>
          <p:spPr>
            <a:xfrm>
              <a:off x="3644369" y="3760094"/>
              <a:ext cx="125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Stats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" name="Google Shape;953;p28">
              <a:extLst>
                <a:ext uri="{FF2B5EF4-FFF2-40B4-BE49-F238E27FC236}">
                  <a16:creationId xmlns:a16="http://schemas.microsoft.com/office/drawing/2014/main" id="{84968097-6DB8-4DA8-BC62-016D969E762C}"/>
                </a:ext>
              </a:extLst>
            </p:cNvPr>
            <p:cNvSpPr txBox="1"/>
            <p:nvPr/>
          </p:nvSpPr>
          <p:spPr>
            <a:xfrm>
              <a:off x="3644369" y="4167910"/>
              <a:ext cx="1777800" cy="525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Bank funded </a:t>
              </a:r>
              <a:r>
                <a:rPr lang="en" sz="1200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$336M 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amount of loan to customers, with avg. interest rate of </a:t>
              </a:r>
              <a:r>
                <a:rPr lang="en" sz="1200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12%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&amp; max. term to repay amount is </a:t>
              </a:r>
              <a:r>
                <a:rPr lang="en" sz="1200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60 months</a:t>
              </a:r>
              <a:r>
                <a:rPr lang="en" sz="1200" dirty="0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102DDD4-E785-4CE3-BB01-0B773BB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-234794"/>
            <a:ext cx="1298811" cy="1298811"/>
          </a:xfrm>
          <a:prstGeom prst="rect">
            <a:avLst/>
          </a:prstGeom>
        </p:spPr>
      </p:pic>
      <p:grpSp>
        <p:nvGrpSpPr>
          <p:cNvPr id="195" name="Google Shape;1343;p34">
            <a:extLst>
              <a:ext uri="{FF2B5EF4-FFF2-40B4-BE49-F238E27FC236}">
                <a16:creationId xmlns:a16="http://schemas.microsoft.com/office/drawing/2014/main" id="{8C8B0394-4D65-4799-878A-26BC1E86F61E}"/>
              </a:ext>
            </a:extLst>
          </p:cNvPr>
          <p:cNvGrpSpPr/>
          <p:nvPr/>
        </p:nvGrpSpPr>
        <p:grpSpPr>
          <a:xfrm>
            <a:off x="1419189" y="3583530"/>
            <a:ext cx="321325" cy="455443"/>
            <a:chOff x="294150" y="4513150"/>
            <a:chExt cx="331100" cy="380675"/>
          </a:xfrm>
        </p:grpSpPr>
        <p:sp>
          <p:nvSpPr>
            <p:cNvPr id="196" name="Google Shape;1344;p34">
              <a:extLst>
                <a:ext uri="{FF2B5EF4-FFF2-40B4-BE49-F238E27FC236}">
                  <a16:creationId xmlns:a16="http://schemas.microsoft.com/office/drawing/2014/main" id="{1EE62CE5-0DD5-4DB8-94B0-D4B6CA370164}"/>
                </a:ext>
              </a:extLst>
            </p:cNvPr>
            <p:cNvSpPr/>
            <p:nvPr/>
          </p:nvSpPr>
          <p:spPr>
            <a:xfrm>
              <a:off x="410725" y="4746950"/>
              <a:ext cx="97925" cy="67025"/>
            </a:xfrm>
            <a:custGeom>
              <a:avLst/>
              <a:gdLst/>
              <a:ahLst/>
              <a:cxnLst/>
              <a:rect l="l" t="t" r="r" b="b"/>
              <a:pathLst>
                <a:path w="3917" h="2681" extrusionOk="0">
                  <a:moveTo>
                    <a:pt x="3196" y="439"/>
                  </a:moveTo>
                  <a:lnTo>
                    <a:pt x="3299" y="465"/>
                  </a:lnTo>
                  <a:lnTo>
                    <a:pt x="3376" y="516"/>
                  </a:lnTo>
                  <a:lnTo>
                    <a:pt x="3453" y="593"/>
                  </a:lnTo>
                  <a:lnTo>
                    <a:pt x="3453" y="696"/>
                  </a:lnTo>
                  <a:lnTo>
                    <a:pt x="3453" y="1495"/>
                  </a:lnTo>
                  <a:lnTo>
                    <a:pt x="3453" y="1650"/>
                  </a:lnTo>
                  <a:lnTo>
                    <a:pt x="3402" y="1779"/>
                  </a:lnTo>
                  <a:lnTo>
                    <a:pt x="3324" y="1907"/>
                  </a:lnTo>
                  <a:lnTo>
                    <a:pt x="3247" y="2010"/>
                  </a:lnTo>
                  <a:lnTo>
                    <a:pt x="3144" y="2088"/>
                  </a:lnTo>
                  <a:lnTo>
                    <a:pt x="3015" y="2165"/>
                  </a:lnTo>
                  <a:lnTo>
                    <a:pt x="2886" y="2217"/>
                  </a:lnTo>
                  <a:lnTo>
                    <a:pt x="1031" y="2217"/>
                  </a:lnTo>
                  <a:lnTo>
                    <a:pt x="903" y="2165"/>
                  </a:lnTo>
                  <a:lnTo>
                    <a:pt x="774" y="2088"/>
                  </a:lnTo>
                  <a:lnTo>
                    <a:pt x="671" y="2010"/>
                  </a:lnTo>
                  <a:lnTo>
                    <a:pt x="593" y="1907"/>
                  </a:lnTo>
                  <a:lnTo>
                    <a:pt x="516" y="1779"/>
                  </a:lnTo>
                  <a:lnTo>
                    <a:pt x="465" y="1650"/>
                  </a:lnTo>
                  <a:lnTo>
                    <a:pt x="465" y="1495"/>
                  </a:lnTo>
                  <a:lnTo>
                    <a:pt x="465" y="696"/>
                  </a:lnTo>
                  <a:lnTo>
                    <a:pt x="490" y="593"/>
                  </a:lnTo>
                  <a:lnTo>
                    <a:pt x="542" y="516"/>
                  </a:lnTo>
                  <a:lnTo>
                    <a:pt x="619" y="465"/>
                  </a:lnTo>
                  <a:lnTo>
                    <a:pt x="722" y="439"/>
                  </a:lnTo>
                  <a:close/>
                  <a:moveTo>
                    <a:pt x="722" y="1"/>
                  </a:moveTo>
                  <a:lnTo>
                    <a:pt x="568" y="27"/>
                  </a:lnTo>
                  <a:lnTo>
                    <a:pt x="439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30" y="310"/>
                  </a:lnTo>
                  <a:lnTo>
                    <a:pt x="78" y="439"/>
                  </a:lnTo>
                  <a:lnTo>
                    <a:pt x="27" y="568"/>
                  </a:lnTo>
                  <a:lnTo>
                    <a:pt x="1" y="696"/>
                  </a:lnTo>
                  <a:lnTo>
                    <a:pt x="1" y="1495"/>
                  </a:lnTo>
                  <a:lnTo>
                    <a:pt x="27" y="1727"/>
                  </a:lnTo>
                  <a:lnTo>
                    <a:pt x="104" y="1959"/>
                  </a:lnTo>
                  <a:lnTo>
                    <a:pt x="207" y="2139"/>
                  </a:lnTo>
                  <a:lnTo>
                    <a:pt x="361" y="2320"/>
                  </a:lnTo>
                  <a:lnTo>
                    <a:pt x="542" y="2474"/>
                  </a:lnTo>
                  <a:lnTo>
                    <a:pt x="722" y="2577"/>
                  </a:lnTo>
                  <a:lnTo>
                    <a:pt x="954" y="2655"/>
                  </a:lnTo>
                  <a:lnTo>
                    <a:pt x="1186" y="2680"/>
                  </a:lnTo>
                  <a:lnTo>
                    <a:pt x="2732" y="2680"/>
                  </a:lnTo>
                  <a:lnTo>
                    <a:pt x="2964" y="2655"/>
                  </a:lnTo>
                  <a:lnTo>
                    <a:pt x="3196" y="2577"/>
                  </a:lnTo>
                  <a:lnTo>
                    <a:pt x="3376" y="2474"/>
                  </a:lnTo>
                  <a:lnTo>
                    <a:pt x="3556" y="2320"/>
                  </a:lnTo>
                  <a:lnTo>
                    <a:pt x="3711" y="2139"/>
                  </a:lnTo>
                  <a:lnTo>
                    <a:pt x="3814" y="1959"/>
                  </a:lnTo>
                  <a:lnTo>
                    <a:pt x="3891" y="1727"/>
                  </a:lnTo>
                  <a:lnTo>
                    <a:pt x="3917" y="1495"/>
                  </a:lnTo>
                  <a:lnTo>
                    <a:pt x="3917" y="696"/>
                  </a:lnTo>
                  <a:lnTo>
                    <a:pt x="3891" y="568"/>
                  </a:lnTo>
                  <a:lnTo>
                    <a:pt x="3840" y="439"/>
                  </a:lnTo>
                  <a:lnTo>
                    <a:pt x="3788" y="310"/>
                  </a:lnTo>
                  <a:lnTo>
                    <a:pt x="3711" y="207"/>
                  </a:lnTo>
                  <a:lnTo>
                    <a:pt x="3608" y="130"/>
                  </a:lnTo>
                  <a:lnTo>
                    <a:pt x="3479" y="52"/>
                  </a:lnTo>
                  <a:lnTo>
                    <a:pt x="3350" y="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45;p34">
              <a:extLst>
                <a:ext uri="{FF2B5EF4-FFF2-40B4-BE49-F238E27FC236}">
                  <a16:creationId xmlns:a16="http://schemas.microsoft.com/office/drawing/2014/main" id="{653C19FC-24F5-4E62-9631-04208254AC57}"/>
                </a:ext>
              </a:extLst>
            </p:cNvPr>
            <p:cNvSpPr/>
            <p:nvPr/>
          </p:nvSpPr>
          <p:spPr>
            <a:xfrm>
              <a:off x="441650" y="4771425"/>
              <a:ext cx="11625" cy="17425"/>
            </a:xfrm>
            <a:custGeom>
              <a:avLst/>
              <a:gdLst/>
              <a:ahLst/>
              <a:cxnLst/>
              <a:rect l="l" t="t" r="r" b="b"/>
              <a:pathLst>
                <a:path w="465" h="697" extrusionOk="0">
                  <a:moveTo>
                    <a:pt x="232" y="1"/>
                  </a:moveTo>
                  <a:lnTo>
                    <a:pt x="155" y="27"/>
                  </a:lnTo>
                  <a:lnTo>
                    <a:pt x="78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0" y="490"/>
                  </a:lnTo>
                  <a:lnTo>
                    <a:pt x="26" y="568"/>
                  </a:lnTo>
                  <a:lnTo>
                    <a:pt x="78" y="645"/>
                  </a:lnTo>
                  <a:lnTo>
                    <a:pt x="155" y="696"/>
                  </a:lnTo>
                  <a:lnTo>
                    <a:pt x="310" y="696"/>
                  </a:lnTo>
                  <a:lnTo>
                    <a:pt x="387" y="645"/>
                  </a:lnTo>
                  <a:lnTo>
                    <a:pt x="438" y="568"/>
                  </a:lnTo>
                  <a:lnTo>
                    <a:pt x="464" y="490"/>
                  </a:lnTo>
                  <a:lnTo>
                    <a:pt x="464" y="233"/>
                  </a:lnTo>
                  <a:lnTo>
                    <a:pt x="438" y="155"/>
                  </a:lnTo>
                  <a:lnTo>
                    <a:pt x="387" y="78"/>
                  </a:lnTo>
                  <a:lnTo>
                    <a:pt x="310" y="27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46;p34">
              <a:extLst>
                <a:ext uri="{FF2B5EF4-FFF2-40B4-BE49-F238E27FC236}">
                  <a16:creationId xmlns:a16="http://schemas.microsoft.com/office/drawing/2014/main" id="{914F3311-4738-4738-B502-5E0886343D52}"/>
                </a:ext>
              </a:extLst>
            </p:cNvPr>
            <p:cNvSpPr/>
            <p:nvPr/>
          </p:nvSpPr>
          <p:spPr>
            <a:xfrm>
              <a:off x="466125" y="4771425"/>
              <a:ext cx="11625" cy="17425"/>
            </a:xfrm>
            <a:custGeom>
              <a:avLst/>
              <a:gdLst/>
              <a:ahLst/>
              <a:cxnLst/>
              <a:rect l="l" t="t" r="r" b="b"/>
              <a:pathLst>
                <a:path w="465" h="697" extrusionOk="0">
                  <a:moveTo>
                    <a:pt x="232" y="1"/>
                  </a:moveTo>
                  <a:lnTo>
                    <a:pt x="155" y="27"/>
                  </a:lnTo>
                  <a:lnTo>
                    <a:pt x="78" y="78"/>
                  </a:lnTo>
                  <a:lnTo>
                    <a:pt x="26" y="155"/>
                  </a:lnTo>
                  <a:lnTo>
                    <a:pt x="1" y="233"/>
                  </a:lnTo>
                  <a:lnTo>
                    <a:pt x="1" y="490"/>
                  </a:lnTo>
                  <a:lnTo>
                    <a:pt x="26" y="568"/>
                  </a:lnTo>
                  <a:lnTo>
                    <a:pt x="78" y="645"/>
                  </a:lnTo>
                  <a:lnTo>
                    <a:pt x="155" y="696"/>
                  </a:lnTo>
                  <a:lnTo>
                    <a:pt x="335" y="696"/>
                  </a:lnTo>
                  <a:lnTo>
                    <a:pt x="387" y="645"/>
                  </a:lnTo>
                  <a:lnTo>
                    <a:pt x="438" y="568"/>
                  </a:lnTo>
                  <a:lnTo>
                    <a:pt x="464" y="490"/>
                  </a:lnTo>
                  <a:lnTo>
                    <a:pt x="464" y="233"/>
                  </a:lnTo>
                  <a:lnTo>
                    <a:pt x="438" y="155"/>
                  </a:lnTo>
                  <a:lnTo>
                    <a:pt x="387" y="78"/>
                  </a:lnTo>
                  <a:lnTo>
                    <a:pt x="335" y="27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47;p34">
              <a:extLst>
                <a:ext uri="{FF2B5EF4-FFF2-40B4-BE49-F238E27FC236}">
                  <a16:creationId xmlns:a16="http://schemas.microsoft.com/office/drawing/2014/main" id="{D4815DBF-9790-4063-A452-EAA41D6D4475}"/>
                </a:ext>
              </a:extLst>
            </p:cNvPr>
            <p:cNvSpPr/>
            <p:nvPr/>
          </p:nvSpPr>
          <p:spPr>
            <a:xfrm>
              <a:off x="380450" y="47102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7" y="438"/>
                  </a:moveTo>
                  <a:lnTo>
                    <a:pt x="800" y="464"/>
                  </a:lnTo>
                  <a:lnTo>
                    <a:pt x="903" y="516"/>
                  </a:lnTo>
                  <a:lnTo>
                    <a:pt x="954" y="593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3" y="902"/>
                  </a:lnTo>
                  <a:lnTo>
                    <a:pt x="800" y="954"/>
                  </a:lnTo>
                  <a:lnTo>
                    <a:pt x="697" y="979"/>
                  </a:lnTo>
                  <a:lnTo>
                    <a:pt x="593" y="954"/>
                  </a:lnTo>
                  <a:lnTo>
                    <a:pt x="516" y="902"/>
                  </a:lnTo>
                  <a:lnTo>
                    <a:pt x="465" y="825"/>
                  </a:lnTo>
                  <a:lnTo>
                    <a:pt x="439" y="722"/>
                  </a:lnTo>
                  <a:lnTo>
                    <a:pt x="465" y="593"/>
                  </a:lnTo>
                  <a:lnTo>
                    <a:pt x="516" y="516"/>
                  </a:lnTo>
                  <a:lnTo>
                    <a:pt x="593" y="464"/>
                  </a:lnTo>
                  <a:lnTo>
                    <a:pt x="697" y="438"/>
                  </a:lnTo>
                  <a:close/>
                  <a:moveTo>
                    <a:pt x="568" y="0"/>
                  </a:moveTo>
                  <a:lnTo>
                    <a:pt x="439" y="52"/>
                  </a:lnTo>
                  <a:lnTo>
                    <a:pt x="310" y="129"/>
                  </a:lnTo>
                  <a:lnTo>
                    <a:pt x="207" y="206"/>
                  </a:lnTo>
                  <a:lnTo>
                    <a:pt x="104" y="309"/>
                  </a:lnTo>
                  <a:lnTo>
                    <a:pt x="52" y="438"/>
                  </a:lnTo>
                  <a:lnTo>
                    <a:pt x="1" y="567"/>
                  </a:lnTo>
                  <a:lnTo>
                    <a:pt x="1" y="722"/>
                  </a:lnTo>
                  <a:lnTo>
                    <a:pt x="1" y="850"/>
                  </a:lnTo>
                  <a:lnTo>
                    <a:pt x="52" y="979"/>
                  </a:lnTo>
                  <a:lnTo>
                    <a:pt x="104" y="1108"/>
                  </a:lnTo>
                  <a:lnTo>
                    <a:pt x="207" y="1211"/>
                  </a:lnTo>
                  <a:lnTo>
                    <a:pt x="310" y="1314"/>
                  </a:lnTo>
                  <a:lnTo>
                    <a:pt x="439" y="1366"/>
                  </a:lnTo>
                  <a:lnTo>
                    <a:pt x="568" y="1417"/>
                  </a:lnTo>
                  <a:lnTo>
                    <a:pt x="851" y="1417"/>
                  </a:lnTo>
                  <a:lnTo>
                    <a:pt x="980" y="1366"/>
                  </a:lnTo>
                  <a:lnTo>
                    <a:pt x="1109" y="1314"/>
                  </a:lnTo>
                  <a:lnTo>
                    <a:pt x="1212" y="1211"/>
                  </a:lnTo>
                  <a:lnTo>
                    <a:pt x="1289" y="1108"/>
                  </a:lnTo>
                  <a:lnTo>
                    <a:pt x="1366" y="979"/>
                  </a:lnTo>
                  <a:lnTo>
                    <a:pt x="1418" y="850"/>
                  </a:lnTo>
                  <a:lnTo>
                    <a:pt x="1418" y="722"/>
                  </a:lnTo>
                  <a:lnTo>
                    <a:pt x="1418" y="567"/>
                  </a:lnTo>
                  <a:lnTo>
                    <a:pt x="1366" y="438"/>
                  </a:lnTo>
                  <a:lnTo>
                    <a:pt x="1289" y="309"/>
                  </a:lnTo>
                  <a:lnTo>
                    <a:pt x="1212" y="206"/>
                  </a:lnTo>
                  <a:lnTo>
                    <a:pt x="1109" y="129"/>
                  </a:lnTo>
                  <a:lnTo>
                    <a:pt x="980" y="52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48;p34">
              <a:extLst>
                <a:ext uri="{FF2B5EF4-FFF2-40B4-BE49-F238E27FC236}">
                  <a16:creationId xmlns:a16="http://schemas.microsoft.com/office/drawing/2014/main" id="{7AC7B012-2C4E-41BF-B583-5F87D5EB544B}"/>
                </a:ext>
              </a:extLst>
            </p:cNvPr>
            <p:cNvSpPr/>
            <p:nvPr/>
          </p:nvSpPr>
          <p:spPr>
            <a:xfrm>
              <a:off x="503475" y="47102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22" y="438"/>
                  </a:moveTo>
                  <a:lnTo>
                    <a:pt x="825" y="464"/>
                  </a:lnTo>
                  <a:lnTo>
                    <a:pt x="903" y="516"/>
                  </a:lnTo>
                  <a:lnTo>
                    <a:pt x="954" y="593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3" y="902"/>
                  </a:lnTo>
                  <a:lnTo>
                    <a:pt x="825" y="954"/>
                  </a:lnTo>
                  <a:lnTo>
                    <a:pt x="722" y="979"/>
                  </a:lnTo>
                  <a:lnTo>
                    <a:pt x="619" y="954"/>
                  </a:lnTo>
                  <a:lnTo>
                    <a:pt x="516" y="902"/>
                  </a:lnTo>
                  <a:lnTo>
                    <a:pt x="465" y="825"/>
                  </a:lnTo>
                  <a:lnTo>
                    <a:pt x="439" y="722"/>
                  </a:lnTo>
                  <a:lnTo>
                    <a:pt x="465" y="593"/>
                  </a:lnTo>
                  <a:lnTo>
                    <a:pt x="516" y="516"/>
                  </a:lnTo>
                  <a:lnTo>
                    <a:pt x="619" y="464"/>
                  </a:lnTo>
                  <a:lnTo>
                    <a:pt x="722" y="438"/>
                  </a:lnTo>
                  <a:close/>
                  <a:moveTo>
                    <a:pt x="568" y="0"/>
                  </a:moveTo>
                  <a:lnTo>
                    <a:pt x="439" y="52"/>
                  </a:lnTo>
                  <a:lnTo>
                    <a:pt x="310" y="129"/>
                  </a:lnTo>
                  <a:lnTo>
                    <a:pt x="207" y="206"/>
                  </a:lnTo>
                  <a:lnTo>
                    <a:pt x="130" y="309"/>
                  </a:lnTo>
                  <a:lnTo>
                    <a:pt x="52" y="438"/>
                  </a:lnTo>
                  <a:lnTo>
                    <a:pt x="1" y="567"/>
                  </a:lnTo>
                  <a:lnTo>
                    <a:pt x="1" y="722"/>
                  </a:lnTo>
                  <a:lnTo>
                    <a:pt x="1" y="850"/>
                  </a:lnTo>
                  <a:lnTo>
                    <a:pt x="52" y="979"/>
                  </a:lnTo>
                  <a:lnTo>
                    <a:pt x="130" y="1108"/>
                  </a:lnTo>
                  <a:lnTo>
                    <a:pt x="207" y="1211"/>
                  </a:lnTo>
                  <a:lnTo>
                    <a:pt x="310" y="1314"/>
                  </a:lnTo>
                  <a:lnTo>
                    <a:pt x="439" y="1366"/>
                  </a:lnTo>
                  <a:lnTo>
                    <a:pt x="568" y="1417"/>
                  </a:lnTo>
                  <a:lnTo>
                    <a:pt x="851" y="1417"/>
                  </a:lnTo>
                  <a:lnTo>
                    <a:pt x="980" y="1366"/>
                  </a:lnTo>
                  <a:lnTo>
                    <a:pt x="1109" y="1314"/>
                  </a:lnTo>
                  <a:lnTo>
                    <a:pt x="1212" y="1211"/>
                  </a:lnTo>
                  <a:lnTo>
                    <a:pt x="1315" y="1108"/>
                  </a:lnTo>
                  <a:lnTo>
                    <a:pt x="1366" y="979"/>
                  </a:lnTo>
                  <a:lnTo>
                    <a:pt x="1418" y="850"/>
                  </a:lnTo>
                  <a:lnTo>
                    <a:pt x="1418" y="722"/>
                  </a:lnTo>
                  <a:lnTo>
                    <a:pt x="1418" y="567"/>
                  </a:lnTo>
                  <a:lnTo>
                    <a:pt x="1366" y="438"/>
                  </a:lnTo>
                  <a:lnTo>
                    <a:pt x="1315" y="309"/>
                  </a:lnTo>
                  <a:lnTo>
                    <a:pt x="1212" y="206"/>
                  </a:lnTo>
                  <a:lnTo>
                    <a:pt x="1109" y="129"/>
                  </a:lnTo>
                  <a:lnTo>
                    <a:pt x="980" y="52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49;p34">
              <a:extLst>
                <a:ext uri="{FF2B5EF4-FFF2-40B4-BE49-F238E27FC236}">
                  <a16:creationId xmlns:a16="http://schemas.microsoft.com/office/drawing/2014/main" id="{D6A20C1A-E92F-4692-BE8D-527473131591}"/>
                </a:ext>
              </a:extLst>
            </p:cNvPr>
            <p:cNvSpPr/>
            <p:nvPr/>
          </p:nvSpPr>
          <p:spPr>
            <a:xfrm>
              <a:off x="294150" y="4513150"/>
              <a:ext cx="331100" cy="380675"/>
            </a:xfrm>
            <a:custGeom>
              <a:avLst/>
              <a:gdLst/>
              <a:ahLst/>
              <a:cxnLst/>
              <a:rect l="l" t="t" r="r" b="b"/>
              <a:pathLst>
                <a:path w="13244" h="15227" extrusionOk="0">
                  <a:moveTo>
                    <a:pt x="6854" y="438"/>
                  </a:moveTo>
                  <a:lnTo>
                    <a:pt x="7111" y="490"/>
                  </a:lnTo>
                  <a:lnTo>
                    <a:pt x="7369" y="516"/>
                  </a:lnTo>
                  <a:lnTo>
                    <a:pt x="7627" y="593"/>
                  </a:lnTo>
                  <a:lnTo>
                    <a:pt x="7859" y="696"/>
                  </a:lnTo>
                  <a:lnTo>
                    <a:pt x="8116" y="799"/>
                  </a:lnTo>
                  <a:lnTo>
                    <a:pt x="8322" y="928"/>
                  </a:lnTo>
                  <a:lnTo>
                    <a:pt x="8528" y="1083"/>
                  </a:lnTo>
                  <a:lnTo>
                    <a:pt x="8735" y="1237"/>
                  </a:lnTo>
                  <a:lnTo>
                    <a:pt x="8348" y="1624"/>
                  </a:lnTo>
                  <a:lnTo>
                    <a:pt x="8193" y="1495"/>
                  </a:lnTo>
                  <a:lnTo>
                    <a:pt x="8039" y="1366"/>
                  </a:lnTo>
                  <a:lnTo>
                    <a:pt x="7859" y="1263"/>
                  </a:lnTo>
                  <a:lnTo>
                    <a:pt x="7652" y="1186"/>
                  </a:lnTo>
                  <a:lnTo>
                    <a:pt x="7472" y="1108"/>
                  </a:lnTo>
                  <a:lnTo>
                    <a:pt x="7266" y="1057"/>
                  </a:lnTo>
                  <a:lnTo>
                    <a:pt x="7060" y="1005"/>
                  </a:lnTo>
                  <a:lnTo>
                    <a:pt x="6854" y="979"/>
                  </a:lnTo>
                  <a:lnTo>
                    <a:pt x="6854" y="438"/>
                  </a:lnTo>
                  <a:close/>
                  <a:moveTo>
                    <a:pt x="4200" y="1546"/>
                  </a:moveTo>
                  <a:lnTo>
                    <a:pt x="4561" y="1933"/>
                  </a:lnTo>
                  <a:lnTo>
                    <a:pt x="4458" y="2087"/>
                  </a:lnTo>
                  <a:lnTo>
                    <a:pt x="4329" y="2268"/>
                  </a:lnTo>
                  <a:lnTo>
                    <a:pt x="4226" y="2448"/>
                  </a:lnTo>
                  <a:lnTo>
                    <a:pt x="4149" y="2628"/>
                  </a:lnTo>
                  <a:lnTo>
                    <a:pt x="4071" y="2835"/>
                  </a:lnTo>
                  <a:lnTo>
                    <a:pt x="4020" y="3015"/>
                  </a:lnTo>
                  <a:lnTo>
                    <a:pt x="3968" y="3221"/>
                  </a:lnTo>
                  <a:lnTo>
                    <a:pt x="3942" y="3453"/>
                  </a:lnTo>
                  <a:lnTo>
                    <a:pt x="3401" y="3453"/>
                  </a:lnTo>
                  <a:lnTo>
                    <a:pt x="3427" y="3169"/>
                  </a:lnTo>
                  <a:lnTo>
                    <a:pt x="3479" y="2912"/>
                  </a:lnTo>
                  <a:lnTo>
                    <a:pt x="3556" y="2680"/>
                  </a:lnTo>
                  <a:lnTo>
                    <a:pt x="3633" y="2422"/>
                  </a:lnTo>
                  <a:lnTo>
                    <a:pt x="3762" y="2190"/>
                  </a:lnTo>
                  <a:lnTo>
                    <a:pt x="3891" y="1959"/>
                  </a:lnTo>
                  <a:lnTo>
                    <a:pt x="4020" y="1752"/>
                  </a:lnTo>
                  <a:lnTo>
                    <a:pt x="4200" y="1546"/>
                  </a:lnTo>
                  <a:close/>
                  <a:moveTo>
                    <a:pt x="9044" y="1546"/>
                  </a:moveTo>
                  <a:lnTo>
                    <a:pt x="9224" y="1752"/>
                  </a:lnTo>
                  <a:lnTo>
                    <a:pt x="9353" y="1959"/>
                  </a:lnTo>
                  <a:lnTo>
                    <a:pt x="9482" y="2190"/>
                  </a:lnTo>
                  <a:lnTo>
                    <a:pt x="9585" y="2422"/>
                  </a:lnTo>
                  <a:lnTo>
                    <a:pt x="9688" y="2654"/>
                  </a:lnTo>
                  <a:lnTo>
                    <a:pt x="9765" y="2912"/>
                  </a:lnTo>
                  <a:lnTo>
                    <a:pt x="9817" y="3169"/>
                  </a:lnTo>
                  <a:lnTo>
                    <a:pt x="9842" y="3453"/>
                  </a:lnTo>
                  <a:lnTo>
                    <a:pt x="9301" y="3453"/>
                  </a:lnTo>
                  <a:lnTo>
                    <a:pt x="9276" y="3221"/>
                  </a:lnTo>
                  <a:lnTo>
                    <a:pt x="9224" y="3015"/>
                  </a:lnTo>
                  <a:lnTo>
                    <a:pt x="9173" y="2835"/>
                  </a:lnTo>
                  <a:lnTo>
                    <a:pt x="9095" y="2628"/>
                  </a:lnTo>
                  <a:lnTo>
                    <a:pt x="9018" y="2448"/>
                  </a:lnTo>
                  <a:lnTo>
                    <a:pt x="8915" y="2268"/>
                  </a:lnTo>
                  <a:lnTo>
                    <a:pt x="8786" y="2087"/>
                  </a:lnTo>
                  <a:lnTo>
                    <a:pt x="8683" y="1933"/>
                  </a:lnTo>
                  <a:lnTo>
                    <a:pt x="9044" y="1546"/>
                  </a:lnTo>
                  <a:close/>
                  <a:moveTo>
                    <a:pt x="3942" y="3891"/>
                  </a:moveTo>
                  <a:lnTo>
                    <a:pt x="3968" y="4097"/>
                  </a:lnTo>
                  <a:lnTo>
                    <a:pt x="3968" y="4097"/>
                  </a:lnTo>
                  <a:lnTo>
                    <a:pt x="3633" y="3891"/>
                  </a:lnTo>
                  <a:close/>
                  <a:moveTo>
                    <a:pt x="9611" y="3891"/>
                  </a:moveTo>
                  <a:lnTo>
                    <a:pt x="9276" y="4097"/>
                  </a:lnTo>
                  <a:lnTo>
                    <a:pt x="9301" y="3891"/>
                  </a:lnTo>
                  <a:close/>
                  <a:moveTo>
                    <a:pt x="6622" y="1417"/>
                  </a:moveTo>
                  <a:lnTo>
                    <a:pt x="6854" y="1443"/>
                  </a:lnTo>
                  <a:lnTo>
                    <a:pt x="7086" y="1469"/>
                  </a:lnTo>
                  <a:lnTo>
                    <a:pt x="7292" y="1521"/>
                  </a:lnTo>
                  <a:lnTo>
                    <a:pt x="7498" y="1598"/>
                  </a:lnTo>
                  <a:lnTo>
                    <a:pt x="7678" y="1701"/>
                  </a:lnTo>
                  <a:lnTo>
                    <a:pt x="7884" y="1804"/>
                  </a:lnTo>
                  <a:lnTo>
                    <a:pt x="8039" y="1933"/>
                  </a:lnTo>
                  <a:lnTo>
                    <a:pt x="8193" y="2087"/>
                  </a:lnTo>
                  <a:lnTo>
                    <a:pt x="8348" y="2242"/>
                  </a:lnTo>
                  <a:lnTo>
                    <a:pt x="8477" y="2422"/>
                  </a:lnTo>
                  <a:lnTo>
                    <a:pt x="8580" y="2603"/>
                  </a:lnTo>
                  <a:lnTo>
                    <a:pt x="8683" y="2783"/>
                  </a:lnTo>
                  <a:lnTo>
                    <a:pt x="8760" y="2989"/>
                  </a:lnTo>
                  <a:lnTo>
                    <a:pt x="8812" y="3221"/>
                  </a:lnTo>
                  <a:lnTo>
                    <a:pt x="8863" y="3427"/>
                  </a:lnTo>
                  <a:lnTo>
                    <a:pt x="8863" y="3659"/>
                  </a:lnTo>
                  <a:lnTo>
                    <a:pt x="8863" y="3865"/>
                  </a:lnTo>
                  <a:lnTo>
                    <a:pt x="8838" y="4045"/>
                  </a:lnTo>
                  <a:lnTo>
                    <a:pt x="8786" y="4226"/>
                  </a:lnTo>
                  <a:lnTo>
                    <a:pt x="8735" y="4406"/>
                  </a:lnTo>
                  <a:lnTo>
                    <a:pt x="8374" y="4277"/>
                  </a:lnTo>
                  <a:lnTo>
                    <a:pt x="8039" y="4148"/>
                  </a:lnTo>
                  <a:lnTo>
                    <a:pt x="7704" y="4071"/>
                  </a:lnTo>
                  <a:lnTo>
                    <a:pt x="7395" y="3994"/>
                  </a:lnTo>
                  <a:lnTo>
                    <a:pt x="7343" y="3891"/>
                  </a:lnTo>
                  <a:lnTo>
                    <a:pt x="7292" y="3788"/>
                  </a:lnTo>
                  <a:lnTo>
                    <a:pt x="7189" y="3685"/>
                  </a:lnTo>
                  <a:lnTo>
                    <a:pt x="7111" y="3607"/>
                  </a:lnTo>
                  <a:lnTo>
                    <a:pt x="7008" y="3530"/>
                  </a:lnTo>
                  <a:lnTo>
                    <a:pt x="6880" y="3479"/>
                  </a:lnTo>
                  <a:lnTo>
                    <a:pt x="6751" y="3453"/>
                  </a:lnTo>
                  <a:lnTo>
                    <a:pt x="6622" y="3453"/>
                  </a:lnTo>
                  <a:lnTo>
                    <a:pt x="6467" y="3427"/>
                  </a:lnTo>
                  <a:lnTo>
                    <a:pt x="6364" y="3324"/>
                  </a:lnTo>
                  <a:lnTo>
                    <a:pt x="6287" y="3221"/>
                  </a:lnTo>
                  <a:lnTo>
                    <a:pt x="6261" y="3066"/>
                  </a:lnTo>
                  <a:lnTo>
                    <a:pt x="6287" y="2938"/>
                  </a:lnTo>
                  <a:lnTo>
                    <a:pt x="6364" y="2809"/>
                  </a:lnTo>
                  <a:lnTo>
                    <a:pt x="6467" y="2731"/>
                  </a:lnTo>
                  <a:lnTo>
                    <a:pt x="6622" y="2706"/>
                  </a:lnTo>
                  <a:lnTo>
                    <a:pt x="6776" y="2731"/>
                  </a:lnTo>
                  <a:lnTo>
                    <a:pt x="6880" y="2809"/>
                  </a:lnTo>
                  <a:lnTo>
                    <a:pt x="6957" y="2938"/>
                  </a:lnTo>
                  <a:lnTo>
                    <a:pt x="6983" y="3066"/>
                  </a:lnTo>
                  <a:lnTo>
                    <a:pt x="7008" y="3169"/>
                  </a:lnTo>
                  <a:lnTo>
                    <a:pt x="7060" y="3221"/>
                  </a:lnTo>
                  <a:lnTo>
                    <a:pt x="7137" y="3272"/>
                  </a:lnTo>
                  <a:lnTo>
                    <a:pt x="7214" y="3298"/>
                  </a:lnTo>
                  <a:lnTo>
                    <a:pt x="7292" y="3272"/>
                  </a:lnTo>
                  <a:lnTo>
                    <a:pt x="7369" y="3221"/>
                  </a:lnTo>
                  <a:lnTo>
                    <a:pt x="7421" y="3169"/>
                  </a:lnTo>
                  <a:lnTo>
                    <a:pt x="7446" y="3066"/>
                  </a:lnTo>
                  <a:lnTo>
                    <a:pt x="7421" y="2938"/>
                  </a:lnTo>
                  <a:lnTo>
                    <a:pt x="7395" y="2809"/>
                  </a:lnTo>
                  <a:lnTo>
                    <a:pt x="7343" y="2680"/>
                  </a:lnTo>
                  <a:lnTo>
                    <a:pt x="7266" y="2577"/>
                  </a:lnTo>
                  <a:lnTo>
                    <a:pt x="7189" y="2474"/>
                  </a:lnTo>
                  <a:lnTo>
                    <a:pt x="7086" y="2397"/>
                  </a:lnTo>
                  <a:lnTo>
                    <a:pt x="6957" y="2345"/>
                  </a:lnTo>
                  <a:lnTo>
                    <a:pt x="6854" y="2293"/>
                  </a:lnTo>
                  <a:lnTo>
                    <a:pt x="6854" y="2190"/>
                  </a:lnTo>
                  <a:lnTo>
                    <a:pt x="6828" y="2113"/>
                  </a:lnTo>
                  <a:lnTo>
                    <a:pt x="6776" y="2036"/>
                  </a:lnTo>
                  <a:lnTo>
                    <a:pt x="6699" y="1984"/>
                  </a:lnTo>
                  <a:lnTo>
                    <a:pt x="6622" y="1959"/>
                  </a:lnTo>
                  <a:lnTo>
                    <a:pt x="6545" y="1984"/>
                  </a:lnTo>
                  <a:lnTo>
                    <a:pt x="6467" y="2036"/>
                  </a:lnTo>
                  <a:lnTo>
                    <a:pt x="6416" y="2113"/>
                  </a:lnTo>
                  <a:lnTo>
                    <a:pt x="6390" y="2190"/>
                  </a:lnTo>
                  <a:lnTo>
                    <a:pt x="6390" y="2293"/>
                  </a:lnTo>
                  <a:lnTo>
                    <a:pt x="6287" y="2345"/>
                  </a:lnTo>
                  <a:lnTo>
                    <a:pt x="6158" y="2397"/>
                  </a:lnTo>
                  <a:lnTo>
                    <a:pt x="6055" y="2474"/>
                  </a:lnTo>
                  <a:lnTo>
                    <a:pt x="5978" y="2577"/>
                  </a:lnTo>
                  <a:lnTo>
                    <a:pt x="5900" y="2680"/>
                  </a:lnTo>
                  <a:lnTo>
                    <a:pt x="5849" y="2809"/>
                  </a:lnTo>
                  <a:lnTo>
                    <a:pt x="5823" y="2938"/>
                  </a:lnTo>
                  <a:lnTo>
                    <a:pt x="5797" y="3066"/>
                  </a:lnTo>
                  <a:lnTo>
                    <a:pt x="5823" y="3247"/>
                  </a:lnTo>
                  <a:lnTo>
                    <a:pt x="5875" y="3401"/>
                  </a:lnTo>
                  <a:lnTo>
                    <a:pt x="5952" y="3530"/>
                  </a:lnTo>
                  <a:lnTo>
                    <a:pt x="6055" y="3659"/>
                  </a:lnTo>
                  <a:lnTo>
                    <a:pt x="6158" y="3762"/>
                  </a:lnTo>
                  <a:lnTo>
                    <a:pt x="6313" y="3814"/>
                  </a:lnTo>
                  <a:lnTo>
                    <a:pt x="6467" y="3865"/>
                  </a:lnTo>
                  <a:lnTo>
                    <a:pt x="6622" y="3891"/>
                  </a:lnTo>
                  <a:lnTo>
                    <a:pt x="6725" y="3891"/>
                  </a:lnTo>
                  <a:lnTo>
                    <a:pt x="6802" y="3942"/>
                  </a:lnTo>
                  <a:lnTo>
                    <a:pt x="6416" y="3942"/>
                  </a:lnTo>
                  <a:lnTo>
                    <a:pt x="6004" y="3968"/>
                  </a:lnTo>
                  <a:lnTo>
                    <a:pt x="5617" y="4045"/>
                  </a:lnTo>
                  <a:lnTo>
                    <a:pt x="5205" y="4148"/>
                  </a:lnTo>
                  <a:lnTo>
                    <a:pt x="4870" y="4277"/>
                  </a:lnTo>
                  <a:lnTo>
                    <a:pt x="4509" y="4406"/>
                  </a:lnTo>
                  <a:lnTo>
                    <a:pt x="4458" y="4226"/>
                  </a:lnTo>
                  <a:lnTo>
                    <a:pt x="4406" y="4045"/>
                  </a:lnTo>
                  <a:lnTo>
                    <a:pt x="4380" y="3865"/>
                  </a:lnTo>
                  <a:lnTo>
                    <a:pt x="4380" y="3659"/>
                  </a:lnTo>
                  <a:lnTo>
                    <a:pt x="4380" y="3427"/>
                  </a:lnTo>
                  <a:lnTo>
                    <a:pt x="4432" y="3221"/>
                  </a:lnTo>
                  <a:lnTo>
                    <a:pt x="4483" y="2989"/>
                  </a:lnTo>
                  <a:lnTo>
                    <a:pt x="4561" y="2783"/>
                  </a:lnTo>
                  <a:lnTo>
                    <a:pt x="4664" y="2603"/>
                  </a:lnTo>
                  <a:lnTo>
                    <a:pt x="4767" y="2422"/>
                  </a:lnTo>
                  <a:lnTo>
                    <a:pt x="4896" y="2242"/>
                  </a:lnTo>
                  <a:lnTo>
                    <a:pt x="5050" y="2087"/>
                  </a:lnTo>
                  <a:lnTo>
                    <a:pt x="5205" y="1933"/>
                  </a:lnTo>
                  <a:lnTo>
                    <a:pt x="5359" y="1804"/>
                  </a:lnTo>
                  <a:lnTo>
                    <a:pt x="5566" y="1701"/>
                  </a:lnTo>
                  <a:lnTo>
                    <a:pt x="5746" y="1598"/>
                  </a:lnTo>
                  <a:lnTo>
                    <a:pt x="5952" y="1521"/>
                  </a:lnTo>
                  <a:lnTo>
                    <a:pt x="6184" y="1469"/>
                  </a:lnTo>
                  <a:lnTo>
                    <a:pt x="6390" y="1443"/>
                  </a:lnTo>
                  <a:lnTo>
                    <a:pt x="6622" y="1417"/>
                  </a:lnTo>
                  <a:close/>
                  <a:moveTo>
                    <a:pt x="1649" y="4535"/>
                  </a:moveTo>
                  <a:lnTo>
                    <a:pt x="2036" y="4690"/>
                  </a:lnTo>
                  <a:lnTo>
                    <a:pt x="2422" y="4870"/>
                  </a:lnTo>
                  <a:lnTo>
                    <a:pt x="2809" y="5076"/>
                  </a:lnTo>
                  <a:lnTo>
                    <a:pt x="3195" y="5308"/>
                  </a:lnTo>
                  <a:lnTo>
                    <a:pt x="2809" y="5669"/>
                  </a:lnTo>
                  <a:lnTo>
                    <a:pt x="2474" y="6055"/>
                  </a:lnTo>
                  <a:lnTo>
                    <a:pt x="2165" y="6493"/>
                  </a:lnTo>
                  <a:lnTo>
                    <a:pt x="1881" y="6931"/>
                  </a:lnTo>
                  <a:lnTo>
                    <a:pt x="1778" y="6828"/>
                  </a:lnTo>
                  <a:lnTo>
                    <a:pt x="1675" y="6725"/>
                  </a:lnTo>
                  <a:lnTo>
                    <a:pt x="1598" y="6596"/>
                  </a:lnTo>
                  <a:lnTo>
                    <a:pt x="1546" y="6467"/>
                  </a:lnTo>
                  <a:lnTo>
                    <a:pt x="1469" y="6184"/>
                  </a:lnTo>
                  <a:lnTo>
                    <a:pt x="1418" y="5875"/>
                  </a:lnTo>
                  <a:lnTo>
                    <a:pt x="1443" y="5540"/>
                  </a:lnTo>
                  <a:lnTo>
                    <a:pt x="1469" y="5179"/>
                  </a:lnTo>
                  <a:lnTo>
                    <a:pt x="1546" y="4870"/>
                  </a:lnTo>
                  <a:lnTo>
                    <a:pt x="1649" y="4535"/>
                  </a:lnTo>
                  <a:close/>
                  <a:moveTo>
                    <a:pt x="11594" y="4535"/>
                  </a:moveTo>
                  <a:lnTo>
                    <a:pt x="11697" y="4870"/>
                  </a:lnTo>
                  <a:lnTo>
                    <a:pt x="11775" y="5179"/>
                  </a:lnTo>
                  <a:lnTo>
                    <a:pt x="11800" y="5540"/>
                  </a:lnTo>
                  <a:lnTo>
                    <a:pt x="11826" y="5875"/>
                  </a:lnTo>
                  <a:lnTo>
                    <a:pt x="11775" y="6184"/>
                  </a:lnTo>
                  <a:lnTo>
                    <a:pt x="11697" y="6467"/>
                  </a:lnTo>
                  <a:lnTo>
                    <a:pt x="11646" y="6596"/>
                  </a:lnTo>
                  <a:lnTo>
                    <a:pt x="11569" y="6725"/>
                  </a:lnTo>
                  <a:lnTo>
                    <a:pt x="11466" y="6828"/>
                  </a:lnTo>
                  <a:lnTo>
                    <a:pt x="11362" y="6931"/>
                  </a:lnTo>
                  <a:lnTo>
                    <a:pt x="11079" y="6493"/>
                  </a:lnTo>
                  <a:lnTo>
                    <a:pt x="10770" y="6055"/>
                  </a:lnTo>
                  <a:lnTo>
                    <a:pt x="10435" y="5669"/>
                  </a:lnTo>
                  <a:lnTo>
                    <a:pt x="10048" y="5308"/>
                  </a:lnTo>
                  <a:lnTo>
                    <a:pt x="10435" y="5076"/>
                  </a:lnTo>
                  <a:lnTo>
                    <a:pt x="10821" y="4870"/>
                  </a:lnTo>
                  <a:lnTo>
                    <a:pt x="11208" y="4690"/>
                  </a:lnTo>
                  <a:lnTo>
                    <a:pt x="11594" y="4535"/>
                  </a:lnTo>
                  <a:close/>
                  <a:moveTo>
                    <a:pt x="12058" y="3401"/>
                  </a:moveTo>
                  <a:lnTo>
                    <a:pt x="12135" y="3427"/>
                  </a:lnTo>
                  <a:lnTo>
                    <a:pt x="12213" y="3479"/>
                  </a:lnTo>
                  <a:lnTo>
                    <a:pt x="12264" y="3556"/>
                  </a:lnTo>
                  <a:lnTo>
                    <a:pt x="12445" y="3942"/>
                  </a:lnTo>
                  <a:lnTo>
                    <a:pt x="12599" y="4432"/>
                  </a:lnTo>
                  <a:lnTo>
                    <a:pt x="12676" y="4715"/>
                  </a:lnTo>
                  <a:lnTo>
                    <a:pt x="12728" y="4999"/>
                  </a:lnTo>
                  <a:lnTo>
                    <a:pt x="12779" y="5282"/>
                  </a:lnTo>
                  <a:lnTo>
                    <a:pt x="12805" y="5591"/>
                  </a:lnTo>
                  <a:lnTo>
                    <a:pt x="12805" y="5875"/>
                  </a:lnTo>
                  <a:lnTo>
                    <a:pt x="12779" y="6184"/>
                  </a:lnTo>
                  <a:lnTo>
                    <a:pt x="12728" y="6493"/>
                  </a:lnTo>
                  <a:lnTo>
                    <a:pt x="12625" y="6802"/>
                  </a:lnTo>
                  <a:lnTo>
                    <a:pt x="12496" y="7086"/>
                  </a:lnTo>
                  <a:lnTo>
                    <a:pt x="12316" y="7343"/>
                  </a:lnTo>
                  <a:lnTo>
                    <a:pt x="12084" y="7627"/>
                  </a:lnTo>
                  <a:lnTo>
                    <a:pt x="11800" y="7858"/>
                  </a:lnTo>
                  <a:lnTo>
                    <a:pt x="11775" y="7781"/>
                  </a:lnTo>
                  <a:lnTo>
                    <a:pt x="11594" y="7343"/>
                  </a:lnTo>
                  <a:lnTo>
                    <a:pt x="11749" y="7189"/>
                  </a:lnTo>
                  <a:lnTo>
                    <a:pt x="11904" y="7008"/>
                  </a:lnTo>
                  <a:lnTo>
                    <a:pt x="12007" y="6828"/>
                  </a:lnTo>
                  <a:lnTo>
                    <a:pt x="12110" y="6622"/>
                  </a:lnTo>
                  <a:lnTo>
                    <a:pt x="12213" y="6287"/>
                  </a:lnTo>
                  <a:lnTo>
                    <a:pt x="12264" y="5926"/>
                  </a:lnTo>
                  <a:lnTo>
                    <a:pt x="12264" y="5514"/>
                  </a:lnTo>
                  <a:lnTo>
                    <a:pt x="12213" y="5102"/>
                  </a:lnTo>
                  <a:lnTo>
                    <a:pt x="12110" y="4715"/>
                  </a:lnTo>
                  <a:lnTo>
                    <a:pt x="11981" y="4303"/>
                  </a:lnTo>
                  <a:lnTo>
                    <a:pt x="11904" y="4174"/>
                  </a:lnTo>
                  <a:lnTo>
                    <a:pt x="11800" y="4097"/>
                  </a:lnTo>
                  <a:lnTo>
                    <a:pt x="11672" y="4071"/>
                  </a:lnTo>
                  <a:lnTo>
                    <a:pt x="11543" y="4097"/>
                  </a:lnTo>
                  <a:lnTo>
                    <a:pt x="11079" y="4252"/>
                  </a:lnTo>
                  <a:lnTo>
                    <a:pt x="10590" y="4483"/>
                  </a:lnTo>
                  <a:lnTo>
                    <a:pt x="10152" y="4715"/>
                  </a:lnTo>
                  <a:lnTo>
                    <a:pt x="9688" y="4999"/>
                  </a:lnTo>
                  <a:lnTo>
                    <a:pt x="9224" y="4690"/>
                  </a:lnTo>
                  <a:lnTo>
                    <a:pt x="9662" y="4380"/>
                  </a:lnTo>
                  <a:lnTo>
                    <a:pt x="10177" y="4097"/>
                  </a:lnTo>
                  <a:lnTo>
                    <a:pt x="10564" y="3891"/>
                  </a:lnTo>
                  <a:lnTo>
                    <a:pt x="11002" y="3710"/>
                  </a:lnTo>
                  <a:lnTo>
                    <a:pt x="11466" y="3556"/>
                  </a:lnTo>
                  <a:lnTo>
                    <a:pt x="11955" y="3401"/>
                  </a:lnTo>
                  <a:close/>
                  <a:moveTo>
                    <a:pt x="6622" y="4380"/>
                  </a:moveTo>
                  <a:lnTo>
                    <a:pt x="6957" y="4406"/>
                  </a:lnTo>
                  <a:lnTo>
                    <a:pt x="7266" y="4432"/>
                  </a:lnTo>
                  <a:lnTo>
                    <a:pt x="7575" y="4483"/>
                  </a:lnTo>
                  <a:lnTo>
                    <a:pt x="7910" y="4561"/>
                  </a:lnTo>
                  <a:lnTo>
                    <a:pt x="8168" y="4664"/>
                  </a:lnTo>
                  <a:lnTo>
                    <a:pt x="8451" y="4793"/>
                  </a:lnTo>
                  <a:lnTo>
                    <a:pt x="8709" y="4921"/>
                  </a:lnTo>
                  <a:lnTo>
                    <a:pt x="8992" y="5050"/>
                  </a:lnTo>
                  <a:lnTo>
                    <a:pt x="9224" y="5231"/>
                  </a:lnTo>
                  <a:lnTo>
                    <a:pt x="9482" y="5411"/>
                  </a:lnTo>
                  <a:lnTo>
                    <a:pt x="9714" y="5591"/>
                  </a:lnTo>
                  <a:lnTo>
                    <a:pt x="9945" y="5797"/>
                  </a:lnTo>
                  <a:lnTo>
                    <a:pt x="10152" y="6029"/>
                  </a:lnTo>
                  <a:lnTo>
                    <a:pt x="10358" y="6261"/>
                  </a:lnTo>
                  <a:lnTo>
                    <a:pt x="10564" y="6519"/>
                  </a:lnTo>
                  <a:lnTo>
                    <a:pt x="10744" y="6776"/>
                  </a:lnTo>
                  <a:lnTo>
                    <a:pt x="10924" y="7060"/>
                  </a:lnTo>
                  <a:lnTo>
                    <a:pt x="11079" y="7343"/>
                  </a:lnTo>
                  <a:lnTo>
                    <a:pt x="11234" y="7652"/>
                  </a:lnTo>
                  <a:lnTo>
                    <a:pt x="11362" y="7962"/>
                  </a:lnTo>
                  <a:lnTo>
                    <a:pt x="11569" y="8425"/>
                  </a:lnTo>
                  <a:lnTo>
                    <a:pt x="11697" y="8812"/>
                  </a:lnTo>
                  <a:lnTo>
                    <a:pt x="11775" y="9224"/>
                  </a:lnTo>
                  <a:lnTo>
                    <a:pt x="11826" y="9636"/>
                  </a:lnTo>
                  <a:lnTo>
                    <a:pt x="11800" y="10048"/>
                  </a:lnTo>
                  <a:lnTo>
                    <a:pt x="11749" y="10461"/>
                  </a:lnTo>
                  <a:lnTo>
                    <a:pt x="11646" y="10847"/>
                  </a:lnTo>
                  <a:lnTo>
                    <a:pt x="11491" y="11234"/>
                  </a:lnTo>
                  <a:lnTo>
                    <a:pt x="11311" y="11569"/>
                  </a:lnTo>
                  <a:lnTo>
                    <a:pt x="11079" y="11878"/>
                  </a:lnTo>
                  <a:lnTo>
                    <a:pt x="10821" y="12135"/>
                  </a:lnTo>
                  <a:lnTo>
                    <a:pt x="10538" y="12367"/>
                  </a:lnTo>
                  <a:lnTo>
                    <a:pt x="10229" y="12522"/>
                  </a:lnTo>
                  <a:lnTo>
                    <a:pt x="9791" y="12702"/>
                  </a:lnTo>
                  <a:lnTo>
                    <a:pt x="9353" y="12857"/>
                  </a:lnTo>
                  <a:lnTo>
                    <a:pt x="8915" y="12986"/>
                  </a:lnTo>
                  <a:lnTo>
                    <a:pt x="8451" y="13114"/>
                  </a:lnTo>
                  <a:lnTo>
                    <a:pt x="7987" y="13192"/>
                  </a:lnTo>
                  <a:lnTo>
                    <a:pt x="7549" y="13243"/>
                  </a:lnTo>
                  <a:lnTo>
                    <a:pt x="7086" y="13295"/>
                  </a:lnTo>
                  <a:lnTo>
                    <a:pt x="6158" y="13295"/>
                  </a:lnTo>
                  <a:lnTo>
                    <a:pt x="5694" y="13243"/>
                  </a:lnTo>
                  <a:lnTo>
                    <a:pt x="5256" y="13192"/>
                  </a:lnTo>
                  <a:lnTo>
                    <a:pt x="4793" y="13114"/>
                  </a:lnTo>
                  <a:lnTo>
                    <a:pt x="4355" y="12986"/>
                  </a:lnTo>
                  <a:lnTo>
                    <a:pt x="3891" y="12857"/>
                  </a:lnTo>
                  <a:lnTo>
                    <a:pt x="3453" y="12702"/>
                  </a:lnTo>
                  <a:lnTo>
                    <a:pt x="3015" y="12522"/>
                  </a:lnTo>
                  <a:lnTo>
                    <a:pt x="2706" y="12367"/>
                  </a:lnTo>
                  <a:lnTo>
                    <a:pt x="2422" y="12135"/>
                  </a:lnTo>
                  <a:lnTo>
                    <a:pt x="2165" y="11878"/>
                  </a:lnTo>
                  <a:lnTo>
                    <a:pt x="1933" y="11569"/>
                  </a:lnTo>
                  <a:lnTo>
                    <a:pt x="1752" y="11234"/>
                  </a:lnTo>
                  <a:lnTo>
                    <a:pt x="1598" y="10847"/>
                  </a:lnTo>
                  <a:lnTo>
                    <a:pt x="1495" y="10461"/>
                  </a:lnTo>
                  <a:lnTo>
                    <a:pt x="1443" y="10048"/>
                  </a:lnTo>
                  <a:lnTo>
                    <a:pt x="1418" y="9636"/>
                  </a:lnTo>
                  <a:lnTo>
                    <a:pt x="1469" y="9224"/>
                  </a:lnTo>
                  <a:lnTo>
                    <a:pt x="1546" y="8812"/>
                  </a:lnTo>
                  <a:lnTo>
                    <a:pt x="1675" y="8425"/>
                  </a:lnTo>
                  <a:lnTo>
                    <a:pt x="1881" y="7962"/>
                  </a:lnTo>
                  <a:lnTo>
                    <a:pt x="2113" y="7446"/>
                  </a:lnTo>
                  <a:lnTo>
                    <a:pt x="2371" y="6983"/>
                  </a:lnTo>
                  <a:lnTo>
                    <a:pt x="2654" y="6545"/>
                  </a:lnTo>
                  <a:lnTo>
                    <a:pt x="2989" y="6132"/>
                  </a:lnTo>
                  <a:lnTo>
                    <a:pt x="3350" y="5772"/>
                  </a:lnTo>
                  <a:lnTo>
                    <a:pt x="3711" y="5437"/>
                  </a:lnTo>
                  <a:lnTo>
                    <a:pt x="4123" y="5153"/>
                  </a:lnTo>
                  <a:lnTo>
                    <a:pt x="4535" y="4896"/>
                  </a:lnTo>
                  <a:lnTo>
                    <a:pt x="4947" y="4715"/>
                  </a:lnTo>
                  <a:lnTo>
                    <a:pt x="5334" y="4561"/>
                  </a:lnTo>
                  <a:lnTo>
                    <a:pt x="5669" y="4483"/>
                  </a:lnTo>
                  <a:lnTo>
                    <a:pt x="5978" y="4432"/>
                  </a:lnTo>
                  <a:lnTo>
                    <a:pt x="6313" y="4406"/>
                  </a:lnTo>
                  <a:lnTo>
                    <a:pt x="6622" y="4380"/>
                  </a:lnTo>
                  <a:close/>
                  <a:moveTo>
                    <a:pt x="2525" y="12779"/>
                  </a:moveTo>
                  <a:lnTo>
                    <a:pt x="2835" y="12934"/>
                  </a:lnTo>
                  <a:lnTo>
                    <a:pt x="3273" y="13114"/>
                  </a:lnTo>
                  <a:lnTo>
                    <a:pt x="3736" y="13269"/>
                  </a:lnTo>
                  <a:lnTo>
                    <a:pt x="4200" y="13424"/>
                  </a:lnTo>
                  <a:lnTo>
                    <a:pt x="4664" y="13527"/>
                  </a:lnTo>
                  <a:lnTo>
                    <a:pt x="4561" y="13784"/>
                  </a:lnTo>
                  <a:lnTo>
                    <a:pt x="2577" y="13784"/>
                  </a:lnTo>
                  <a:lnTo>
                    <a:pt x="2525" y="12779"/>
                  </a:lnTo>
                  <a:close/>
                  <a:moveTo>
                    <a:pt x="10718" y="12779"/>
                  </a:moveTo>
                  <a:lnTo>
                    <a:pt x="10667" y="13784"/>
                  </a:lnTo>
                  <a:lnTo>
                    <a:pt x="8683" y="13784"/>
                  </a:lnTo>
                  <a:lnTo>
                    <a:pt x="8580" y="13527"/>
                  </a:lnTo>
                  <a:lnTo>
                    <a:pt x="9044" y="13424"/>
                  </a:lnTo>
                  <a:lnTo>
                    <a:pt x="9507" y="13269"/>
                  </a:lnTo>
                  <a:lnTo>
                    <a:pt x="9971" y="13114"/>
                  </a:lnTo>
                  <a:lnTo>
                    <a:pt x="10409" y="12934"/>
                  </a:lnTo>
                  <a:lnTo>
                    <a:pt x="10718" y="12779"/>
                  </a:lnTo>
                  <a:close/>
                  <a:moveTo>
                    <a:pt x="4432" y="14248"/>
                  </a:moveTo>
                  <a:lnTo>
                    <a:pt x="4303" y="14583"/>
                  </a:lnTo>
                  <a:lnTo>
                    <a:pt x="4277" y="14660"/>
                  </a:lnTo>
                  <a:lnTo>
                    <a:pt x="4200" y="14737"/>
                  </a:lnTo>
                  <a:lnTo>
                    <a:pt x="4123" y="14763"/>
                  </a:lnTo>
                  <a:lnTo>
                    <a:pt x="4045" y="14789"/>
                  </a:lnTo>
                  <a:lnTo>
                    <a:pt x="2886" y="14789"/>
                  </a:lnTo>
                  <a:lnTo>
                    <a:pt x="2809" y="14763"/>
                  </a:lnTo>
                  <a:lnTo>
                    <a:pt x="2706" y="14712"/>
                  </a:lnTo>
                  <a:lnTo>
                    <a:pt x="2654" y="14634"/>
                  </a:lnTo>
                  <a:lnTo>
                    <a:pt x="2628" y="14531"/>
                  </a:lnTo>
                  <a:lnTo>
                    <a:pt x="2603" y="14248"/>
                  </a:lnTo>
                  <a:lnTo>
                    <a:pt x="3453" y="14248"/>
                  </a:lnTo>
                  <a:lnTo>
                    <a:pt x="3453" y="14274"/>
                  </a:lnTo>
                  <a:lnTo>
                    <a:pt x="3453" y="14351"/>
                  </a:lnTo>
                  <a:lnTo>
                    <a:pt x="3504" y="14428"/>
                  </a:lnTo>
                  <a:lnTo>
                    <a:pt x="3582" y="14454"/>
                  </a:lnTo>
                  <a:lnTo>
                    <a:pt x="3659" y="14480"/>
                  </a:lnTo>
                  <a:lnTo>
                    <a:pt x="3762" y="14454"/>
                  </a:lnTo>
                  <a:lnTo>
                    <a:pt x="3814" y="14428"/>
                  </a:lnTo>
                  <a:lnTo>
                    <a:pt x="3865" y="14351"/>
                  </a:lnTo>
                  <a:lnTo>
                    <a:pt x="3891" y="14274"/>
                  </a:lnTo>
                  <a:lnTo>
                    <a:pt x="3891" y="14248"/>
                  </a:lnTo>
                  <a:close/>
                  <a:moveTo>
                    <a:pt x="10641" y="14248"/>
                  </a:moveTo>
                  <a:lnTo>
                    <a:pt x="10615" y="14531"/>
                  </a:lnTo>
                  <a:lnTo>
                    <a:pt x="10590" y="14634"/>
                  </a:lnTo>
                  <a:lnTo>
                    <a:pt x="10538" y="14712"/>
                  </a:lnTo>
                  <a:lnTo>
                    <a:pt x="10461" y="14763"/>
                  </a:lnTo>
                  <a:lnTo>
                    <a:pt x="10358" y="14789"/>
                  </a:lnTo>
                  <a:lnTo>
                    <a:pt x="9198" y="14789"/>
                  </a:lnTo>
                  <a:lnTo>
                    <a:pt x="9121" y="14763"/>
                  </a:lnTo>
                  <a:lnTo>
                    <a:pt x="9044" y="14737"/>
                  </a:lnTo>
                  <a:lnTo>
                    <a:pt x="8966" y="14660"/>
                  </a:lnTo>
                  <a:lnTo>
                    <a:pt x="8941" y="14583"/>
                  </a:lnTo>
                  <a:lnTo>
                    <a:pt x="8812" y="14248"/>
                  </a:lnTo>
                  <a:lnTo>
                    <a:pt x="9353" y="14248"/>
                  </a:lnTo>
                  <a:lnTo>
                    <a:pt x="9353" y="14274"/>
                  </a:lnTo>
                  <a:lnTo>
                    <a:pt x="9379" y="14351"/>
                  </a:lnTo>
                  <a:lnTo>
                    <a:pt x="9430" y="14428"/>
                  </a:lnTo>
                  <a:lnTo>
                    <a:pt x="9482" y="14454"/>
                  </a:lnTo>
                  <a:lnTo>
                    <a:pt x="9585" y="14480"/>
                  </a:lnTo>
                  <a:lnTo>
                    <a:pt x="9662" y="14454"/>
                  </a:lnTo>
                  <a:lnTo>
                    <a:pt x="9739" y="14428"/>
                  </a:lnTo>
                  <a:lnTo>
                    <a:pt x="9791" y="14351"/>
                  </a:lnTo>
                  <a:lnTo>
                    <a:pt x="9791" y="14274"/>
                  </a:lnTo>
                  <a:lnTo>
                    <a:pt x="9791" y="14248"/>
                  </a:lnTo>
                  <a:close/>
                  <a:moveTo>
                    <a:pt x="6364" y="0"/>
                  </a:moveTo>
                  <a:lnTo>
                    <a:pt x="6132" y="26"/>
                  </a:lnTo>
                  <a:lnTo>
                    <a:pt x="5875" y="78"/>
                  </a:lnTo>
                  <a:lnTo>
                    <a:pt x="5643" y="129"/>
                  </a:lnTo>
                  <a:lnTo>
                    <a:pt x="5566" y="155"/>
                  </a:lnTo>
                  <a:lnTo>
                    <a:pt x="5514" y="232"/>
                  </a:lnTo>
                  <a:lnTo>
                    <a:pt x="5488" y="310"/>
                  </a:lnTo>
                  <a:lnTo>
                    <a:pt x="5488" y="387"/>
                  </a:lnTo>
                  <a:lnTo>
                    <a:pt x="5540" y="490"/>
                  </a:lnTo>
                  <a:lnTo>
                    <a:pt x="5591" y="542"/>
                  </a:lnTo>
                  <a:lnTo>
                    <a:pt x="5669" y="567"/>
                  </a:lnTo>
                  <a:lnTo>
                    <a:pt x="5772" y="567"/>
                  </a:lnTo>
                  <a:lnTo>
                    <a:pt x="6081" y="490"/>
                  </a:lnTo>
                  <a:lnTo>
                    <a:pt x="6390" y="438"/>
                  </a:lnTo>
                  <a:lnTo>
                    <a:pt x="6390" y="979"/>
                  </a:lnTo>
                  <a:lnTo>
                    <a:pt x="6184" y="1005"/>
                  </a:lnTo>
                  <a:lnTo>
                    <a:pt x="5978" y="1057"/>
                  </a:lnTo>
                  <a:lnTo>
                    <a:pt x="5772" y="1108"/>
                  </a:lnTo>
                  <a:lnTo>
                    <a:pt x="5591" y="1186"/>
                  </a:lnTo>
                  <a:lnTo>
                    <a:pt x="5385" y="1263"/>
                  </a:lnTo>
                  <a:lnTo>
                    <a:pt x="5231" y="1366"/>
                  </a:lnTo>
                  <a:lnTo>
                    <a:pt x="5050" y="1495"/>
                  </a:lnTo>
                  <a:lnTo>
                    <a:pt x="4896" y="1624"/>
                  </a:lnTo>
                  <a:lnTo>
                    <a:pt x="4509" y="1237"/>
                  </a:lnTo>
                  <a:lnTo>
                    <a:pt x="4741" y="1057"/>
                  </a:lnTo>
                  <a:lnTo>
                    <a:pt x="4999" y="876"/>
                  </a:lnTo>
                  <a:lnTo>
                    <a:pt x="5050" y="825"/>
                  </a:lnTo>
                  <a:lnTo>
                    <a:pt x="5102" y="748"/>
                  </a:lnTo>
                  <a:lnTo>
                    <a:pt x="5102" y="670"/>
                  </a:lnTo>
                  <a:lnTo>
                    <a:pt x="5076" y="567"/>
                  </a:lnTo>
                  <a:lnTo>
                    <a:pt x="5024" y="516"/>
                  </a:lnTo>
                  <a:lnTo>
                    <a:pt x="4947" y="464"/>
                  </a:lnTo>
                  <a:lnTo>
                    <a:pt x="4844" y="464"/>
                  </a:lnTo>
                  <a:lnTo>
                    <a:pt x="4767" y="490"/>
                  </a:lnTo>
                  <a:lnTo>
                    <a:pt x="4380" y="748"/>
                  </a:lnTo>
                  <a:lnTo>
                    <a:pt x="4045" y="1057"/>
                  </a:lnTo>
                  <a:lnTo>
                    <a:pt x="3736" y="1417"/>
                  </a:lnTo>
                  <a:lnTo>
                    <a:pt x="3479" y="1778"/>
                  </a:lnTo>
                  <a:lnTo>
                    <a:pt x="3273" y="2190"/>
                  </a:lnTo>
                  <a:lnTo>
                    <a:pt x="3092" y="2628"/>
                  </a:lnTo>
                  <a:lnTo>
                    <a:pt x="2989" y="3066"/>
                  </a:lnTo>
                  <a:lnTo>
                    <a:pt x="2963" y="3530"/>
                  </a:lnTo>
                  <a:lnTo>
                    <a:pt x="2603" y="3376"/>
                  </a:lnTo>
                  <a:lnTo>
                    <a:pt x="2216" y="3221"/>
                  </a:lnTo>
                  <a:lnTo>
                    <a:pt x="1804" y="3092"/>
                  </a:lnTo>
                  <a:lnTo>
                    <a:pt x="1392" y="2963"/>
                  </a:lnTo>
                  <a:lnTo>
                    <a:pt x="1134" y="2963"/>
                  </a:lnTo>
                  <a:lnTo>
                    <a:pt x="1031" y="2989"/>
                  </a:lnTo>
                  <a:lnTo>
                    <a:pt x="902" y="3015"/>
                  </a:lnTo>
                  <a:lnTo>
                    <a:pt x="799" y="3092"/>
                  </a:lnTo>
                  <a:lnTo>
                    <a:pt x="722" y="3169"/>
                  </a:lnTo>
                  <a:lnTo>
                    <a:pt x="645" y="3247"/>
                  </a:lnTo>
                  <a:lnTo>
                    <a:pt x="567" y="3376"/>
                  </a:lnTo>
                  <a:lnTo>
                    <a:pt x="413" y="3762"/>
                  </a:lnTo>
                  <a:lnTo>
                    <a:pt x="387" y="3839"/>
                  </a:lnTo>
                  <a:lnTo>
                    <a:pt x="413" y="3942"/>
                  </a:lnTo>
                  <a:lnTo>
                    <a:pt x="464" y="3994"/>
                  </a:lnTo>
                  <a:lnTo>
                    <a:pt x="542" y="4045"/>
                  </a:lnTo>
                  <a:lnTo>
                    <a:pt x="619" y="4071"/>
                  </a:lnTo>
                  <a:lnTo>
                    <a:pt x="696" y="4045"/>
                  </a:lnTo>
                  <a:lnTo>
                    <a:pt x="773" y="3994"/>
                  </a:lnTo>
                  <a:lnTo>
                    <a:pt x="825" y="3917"/>
                  </a:lnTo>
                  <a:lnTo>
                    <a:pt x="980" y="3556"/>
                  </a:lnTo>
                  <a:lnTo>
                    <a:pt x="1031" y="3479"/>
                  </a:lnTo>
                  <a:lnTo>
                    <a:pt x="1108" y="3427"/>
                  </a:lnTo>
                  <a:lnTo>
                    <a:pt x="1186" y="3401"/>
                  </a:lnTo>
                  <a:lnTo>
                    <a:pt x="1289" y="3401"/>
                  </a:lnTo>
                  <a:lnTo>
                    <a:pt x="1778" y="3556"/>
                  </a:lnTo>
                  <a:lnTo>
                    <a:pt x="2242" y="3710"/>
                  </a:lnTo>
                  <a:lnTo>
                    <a:pt x="2680" y="3891"/>
                  </a:lnTo>
                  <a:lnTo>
                    <a:pt x="3066" y="4097"/>
                  </a:lnTo>
                  <a:lnTo>
                    <a:pt x="3582" y="4380"/>
                  </a:lnTo>
                  <a:lnTo>
                    <a:pt x="4020" y="4690"/>
                  </a:lnTo>
                  <a:lnTo>
                    <a:pt x="3556" y="4999"/>
                  </a:lnTo>
                  <a:lnTo>
                    <a:pt x="3092" y="4715"/>
                  </a:lnTo>
                  <a:lnTo>
                    <a:pt x="2654" y="4483"/>
                  </a:lnTo>
                  <a:lnTo>
                    <a:pt x="2165" y="4252"/>
                  </a:lnTo>
                  <a:lnTo>
                    <a:pt x="1701" y="4097"/>
                  </a:lnTo>
                  <a:lnTo>
                    <a:pt x="1572" y="4071"/>
                  </a:lnTo>
                  <a:lnTo>
                    <a:pt x="1443" y="4097"/>
                  </a:lnTo>
                  <a:lnTo>
                    <a:pt x="1340" y="4174"/>
                  </a:lnTo>
                  <a:lnTo>
                    <a:pt x="1263" y="4303"/>
                  </a:lnTo>
                  <a:lnTo>
                    <a:pt x="1134" y="4715"/>
                  </a:lnTo>
                  <a:lnTo>
                    <a:pt x="1031" y="5102"/>
                  </a:lnTo>
                  <a:lnTo>
                    <a:pt x="980" y="5514"/>
                  </a:lnTo>
                  <a:lnTo>
                    <a:pt x="980" y="5926"/>
                  </a:lnTo>
                  <a:lnTo>
                    <a:pt x="1031" y="6287"/>
                  </a:lnTo>
                  <a:lnTo>
                    <a:pt x="1134" y="6622"/>
                  </a:lnTo>
                  <a:lnTo>
                    <a:pt x="1237" y="6828"/>
                  </a:lnTo>
                  <a:lnTo>
                    <a:pt x="1340" y="7008"/>
                  </a:lnTo>
                  <a:lnTo>
                    <a:pt x="1495" y="7189"/>
                  </a:lnTo>
                  <a:lnTo>
                    <a:pt x="1649" y="7343"/>
                  </a:lnTo>
                  <a:lnTo>
                    <a:pt x="1469" y="7781"/>
                  </a:lnTo>
                  <a:lnTo>
                    <a:pt x="1443" y="7858"/>
                  </a:lnTo>
                  <a:lnTo>
                    <a:pt x="1263" y="7730"/>
                  </a:lnTo>
                  <a:lnTo>
                    <a:pt x="1134" y="7575"/>
                  </a:lnTo>
                  <a:lnTo>
                    <a:pt x="1005" y="7446"/>
                  </a:lnTo>
                  <a:lnTo>
                    <a:pt x="876" y="7292"/>
                  </a:lnTo>
                  <a:lnTo>
                    <a:pt x="773" y="7111"/>
                  </a:lnTo>
                  <a:lnTo>
                    <a:pt x="670" y="6931"/>
                  </a:lnTo>
                  <a:lnTo>
                    <a:pt x="593" y="6751"/>
                  </a:lnTo>
                  <a:lnTo>
                    <a:pt x="542" y="6570"/>
                  </a:lnTo>
                  <a:lnTo>
                    <a:pt x="490" y="6364"/>
                  </a:lnTo>
                  <a:lnTo>
                    <a:pt x="464" y="6158"/>
                  </a:lnTo>
                  <a:lnTo>
                    <a:pt x="438" y="5720"/>
                  </a:lnTo>
                  <a:lnTo>
                    <a:pt x="464" y="5256"/>
                  </a:lnTo>
                  <a:lnTo>
                    <a:pt x="567" y="4741"/>
                  </a:lnTo>
                  <a:lnTo>
                    <a:pt x="567" y="4664"/>
                  </a:lnTo>
                  <a:lnTo>
                    <a:pt x="542" y="4586"/>
                  </a:lnTo>
                  <a:lnTo>
                    <a:pt x="464" y="4535"/>
                  </a:lnTo>
                  <a:lnTo>
                    <a:pt x="387" y="4483"/>
                  </a:lnTo>
                  <a:lnTo>
                    <a:pt x="310" y="4483"/>
                  </a:lnTo>
                  <a:lnTo>
                    <a:pt x="232" y="4509"/>
                  </a:lnTo>
                  <a:lnTo>
                    <a:pt x="155" y="4561"/>
                  </a:lnTo>
                  <a:lnTo>
                    <a:pt x="129" y="4664"/>
                  </a:lnTo>
                  <a:lnTo>
                    <a:pt x="78" y="4947"/>
                  </a:lnTo>
                  <a:lnTo>
                    <a:pt x="26" y="5231"/>
                  </a:lnTo>
                  <a:lnTo>
                    <a:pt x="0" y="5514"/>
                  </a:lnTo>
                  <a:lnTo>
                    <a:pt x="0" y="5772"/>
                  </a:lnTo>
                  <a:lnTo>
                    <a:pt x="0" y="6055"/>
                  </a:lnTo>
                  <a:lnTo>
                    <a:pt x="26" y="6287"/>
                  </a:lnTo>
                  <a:lnTo>
                    <a:pt x="78" y="6545"/>
                  </a:lnTo>
                  <a:lnTo>
                    <a:pt x="129" y="6776"/>
                  </a:lnTo>
                  <a:lnTo>
                    <a:pt x="207" y="7008"/>
                  </a:lnTo>
                  <a:lnTo>
                    <a:pt x="310" y="7214"/>
                  </a:lnTo>
                  <a:lnTo>
                    <a:pt x="438" y="7421"/>
                  </a:lnTo>
                  <a:lnTo>
                    <a:pt x="567" y="7601"/>
                  </a:lnTo>
                  <a:lnTo>
                    <a:pt x="722" y="7781"/>
                  </a:lnTo>
                  <a:lnTo>
                    <a:pt x="876" y="7962"/>
                  </a:lnTo>
                  <a:lnTo>
                    <a:pt x="1057" y="8116"/>
                  </a:lnTo>
                  <a:lnTo>
                    <a:pt x="1263" y="8271"/>
                  </a:lnTo>
                  <a:lnTo>
                    <a:pt x="1108" y="8709"/>
                  </a:lnTo>
                  <a:lnTo>
                    <a:pt x="1031" y="9172"/>
                  </a:lnTo>
                  <a:lnTo>
                    <a:pt x="980" y="9610"/>
                  </a:lnTo>
                  <a:lnTo>
                    <a:pt x="1005" y="10100"/>
                  </a:lnTo>
                  <a:lnTo>
                    <a:pt x="1057" y="10564"/>
                  </a:lnTo>
                  <a:lnTo>
                    <a:pt x="1186" y="11002"/>
                  </a:lnTo>
                  <a:lnTo>
                    <a:pt x="1340" y="11414"/>
                  </a:lnTo>
                  <a:lnTo>
                    <a:pt x="1572" y="11826"/>
                  </a:lnTo>
                  <a:lnTo>
                    <a:pt x="1804" y="12135"/>
                  </a:lnTo>
                  <a:lnTo>
                    <a:pt x="2036" y="12419"/>
                  </a:lnTo>
                  <a:lnTo>
                    <a:pt x="2190" y="14557"/>
                  </a:lnTo>
                  <a:lnTo>
                    <a:pt x="2216" y="14686"/>
                  </a:lnTo>
                  <a:lnTo>
                    <a:pt x="2242" y="14815"/>
                  </a:lnTo>
                  <a:lnTo>
                    <a:pt x="2319" y="14918"/>
                  </a:lnTo>
                  <a:lnTo>
                    <a:pt x="2397" y="15021"/>
                  </a:lnTo>
                  <a:lnTo>
                    <a:pt x="2500" y="15098"/>
                  </a:lnTo>
                  <a:lnTo>
                    <a:pt x="2628" y="15175"/>
                  </a:lnTo>
                  <a:lnTo>
                    <a:pt x="2757" y="15201"/>
                  </a:lnTo>
                  <a:lnTo>
                    <a:pt x="2886" y="15227"/>
                  </a:lnTo>
                  <a:lnTo>
                    <a:pt x="4045" y="15227"/>
                  </a:lnTo>
                  <a:lnTo>
                    <a:pt x="4174" y="15201"/>
                  </a:lnTo>
                  <a:lnTo>
                    <a:pt x="4277" y="15175"/>
                  </a:lnTo>
                  <a:lnTo>
                    <a:pt x="4380" y="15150"/>
                  </a:lnTo>
                  <a:lnTo>
                    <a:pt x="4458" y="15098"/>
                  </a:lnTo>
                  <a:lnTo>
                    <a:pt x="4561" y="15021"/>
                  </a:lnTo>
                  <a:lnTo>
                    <a:pt x="4612" y="14944"/>
                  </a:lnTo>
                  <a:lnTo>
                    <a:pt x="4690" y="14841"/>
                  </a:lnTo>
                  <a:lnTo>
                    <a:pt x="4741" y="14737"/>
                  </a:lnTo>
                  <a:lnTo>
                    <a:pt x="5102" y="13604"/>
                  </a:lnTo>
                  <a:lnTo>
                    <a:pt x="5488" y="13681"/>
                  </a:lnTo>
                  <a:lnTo>
                    <a:pt x="5849" y="13707"/>
                  </a:lnTo>
                  <a:lnTo>
                    <a:pt x="6235" y="13733"/>
                  </a:lnTo>
                  <a:lnTo>
                    <a:pt x="7008" y="13733"/>
                  </a:lnTo>
                  <a:lnTo>
                    <a:pt x="7395" y="13707"/>
                  </a:lnTo>
                  <a:lnTo>
                    <a:pt x="7755" y="13681"/>
                  </a:lnTo>
                  <a:lnTo>
                    <a:pt x="8142" y="13604"/>
                  </a:lnTo>
                  <a:lnTo>
                    <a:pt x="8528" y="14737"/>
                  </a:lnTo>
                  <a:lnTo>
                    <a:pt x="8554" y="14841"/>
                  </a:lnTo>
                  <a:lnTo>
                    <a:pt x="8631" y="14944"/>
                  </a:lnTo>
                  <a:lnTo>
                    <a:pt x="8683" y="15021"/>
                  </a:lnTo>
                  <a:lnTo>
                    <a:pt x="8786" y="15098"/>
                  </a:lnTo>
                  <a:lnTo>
                    <a:pt x="8863" y="15150"/>
                  </a:lnTo>
                  <a:lnTo>
                    <a:pt x="8966" y="15175"/>
                  </a:lnTo>
                  <a:lnTo>
                    <a:pt x="9069" y="15201"/>
                  </a:lnTo>
                  <a:lnTo>
                    <a:pt x="9198" y="15227"/>
                  </a:lnTo>
                  <a:lnTo>
                    <a:pt x="10358" y="15227"/>
                  </a:lnTo>
                  <a:lnTo>
                    <a:pt x="10486" y="15201"/>
                  </a:lnTo>
                  <a:lnTo>
                    <a:pt x="10615" y="15175"/>
                  </a:lnTo>
                  <a:lnTo>
                    <a:pt x="10744" y="15098"/>
                  </a:lnTo>
                  <a:lnTo>
                    <a:pt x="10847" y="15021"/>
                  </a:lnTo>
                  <a:lnTo>
                    <a:pt x="10924" y="14918"/>
                  </a:lnTo>
                  <a:lnTo>
                    <a:pt x="11002" y="14815"/>
                  </a:lnTo>
                  <a:lnTo>
                    <a:pt x="11028" y="14686"/>
                  </a:lnTo>
                  <a:lnTo>
                    <a:pt x="11053" y="14557"/>
                  </a:lnTo>
                  <a:lnTo>
                    <a:pt x="11208" y="12419"/>
                  </a:lnTo>
                  <a:lnTo>
                    <a:pt x="11466" y="12135"/>
                  </a:lnTo>
                  <a:lnTo>
                    <a:pt x="11672" y="11826"/>
                  </a:lnTo>
                  <a:lnTo>
                    <a:pt x="11904" y="11414"/>
                  </a:lnTo>
                  <a:lnTo>
                    <a:pt x="12058" y="11002"/>
                  </a:lnTo>
                  <a:lnTo>
                    <a:pt x="12187" y="10564"/>
                  </a:lnTo>
                  <a:lnTo>
                    <a:pt x="12264" y="10100"/>
                  </a:lnTo>
                  <a:lnTo>
                    <a:pt x="12264" y="9610"/>
                  </a:lnTo>
                  <a:lnTo>
                    <a:pt x="12213" y="9172"/>
                  </a:lnTo>
                  <a:lnTo>
                    <a:pt x="12135" y="8709"/>
                  </a:lnTo>
                  <a:lnTo>
                    <a:pt x="11981" y="8271"/>
                  </a:lnTo>
                  <a:lnTo>
                    <a:pt x="12290" y="8039"/>
                  </a:lnTo>
                  <a:lnTo>
                    <a:pt x="12548" y="7781"/>
                  </a:lnTo>
                  <a:lnTo>
                    <a:pt x="12779" y="7498"/>
                  </a:lnTo>
                  <a:lnTo>
                    <a:pt x="12960" y="7189"/>
                  </a:lnTo>
                  <a:lnTo>
                    <a:pt x="13089" y="6828"/>
                  </a:lnTo>
                  <a:lnTo>
                    <a:pt x="13192" y="6467"/>
                  </a:lnTo>
                  <a:lnTo>
                    <a:pt x="13243" y="6107"/>
                  </a:lnTo>
                  <a:lnTo>
                    <a:pt x="13243" y="5694"/>
                  </a:lnTo>
                  <a:lnTo>
                    <a:pt x="13217" y="5334"/>
                  </a:lnTo>
                  <a:lnTo>
                    <a:pt x="13192" y="4973"/>
                  </a:lnTo>
                  <a:lnTo>
                    <a:pt x="13114" y="4664"/>
                  </a:lnTo>
                  <a:lnTo>
                    <a:pt x="13037" y="4329"/>
                  </a:lnTo>
                  <a:lnTo>
                    <a:pt x="12857" y="3788"/>
                  </a:lnTo>
                  <a:lnTo>
                    <a:pt x="12676" y="3376"/>
                  </a:lnTo>
                  <a:lnTo>
                    <a:pt x="12599" y="3247"/>
                  </a:lnTo>
                  <a:lnTo>
                    <a:pt x="12522" y="3169"/>
                  </a:lnTo>
                  <a:lnTo>
                    <a:pt x="12445" y="3092"/>
                  </a:lnTo>
                  <a:lnTo>
                    <a:pt x="12342" y="3015"/>
                  </a:lnTo>
                  <a:lnTo>
                    <a:pt x="12213" y="2989"/>
                  </a:lnTo>
                  <a:lnTo>
                    <a:pt x="12110" y="2963"/>
                  </a:lnTo>
                  <a:lnTo>
                    <a:pt x="11852" y="2963"/>
                  </a:lnTo>
                  <a:lnTo>
                    <a:pt x="11440" y="3092"/>
                  </a:lnTo>
                  <a:lnTo>
                    <a:pt x="11028" y="3221"/>
                  </a:lnTo>
                  <a:lnTo>
                    <a:pt x="10641" y="3376"/>
                  </a:lnTo>
                  <a:lnTo>
                    <a:pt x="10280" y="3530"/>
                  </a:lnTo>
                  <a:lnTo>
                    <a:pt x="10255" y="3169"/>
                  </a:lnTo>
                  <a:lnTo>
                    <a:pt x="10203" y="2809"/>
                  </a:lnTo>
                  <a:lnTo>
                    <a:pt x="10100" y="2474"/>
                  </a:lnTo>
                  <a:lnTo>
                    <a:pt x="9971" y="2139"/>
                  </a:lnTo>
                  <a:lnTo>
                    <a:pt x="9817" y="1830"/>
                  </a:lnTo>
                  <a:lnTo>
                    <a:pt x="9611" y="1546"/>
                  </a:lnTo>
                  <a:lnTo>
                    <a:pt x="9404" y="1289"/>
                  </a:lnTo>
                  <a:lnTo>
                    <a:pt x="9173" y="1031"/>
                  </a:lnTo>
                  <a:lnTo>
                    <a:pt x="8915" y="799"/>
                  </a:lnTo>
                  <a:lnTo>
                    <a:pt x="8631" y="593"/>
                  </a:lnTo>
                  <a:lnTo>
                    <a:pt x="8348" y="413"/>
                  </a:lnTo>
                  <a:lnTo>
                    <a:pt x="8013" y="258"/>
                  </a:lnTo>
                  <a:lnTo>
                    <a:pt x="7678" y="155"/>
                  </a:lnTo>
                  <a:lnTo>
                    <a:pt x="7343" y="78"/>
                  </a:lnTo>
                  <a:lnTo>
                    <a:pt x="6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" grpId="0"/>
      <p:bldP spid="1002" grpId="0" animBg="1"/>
      <p:bldP spid="1020" grpId="0" animBg="1"/>
      <p:bldP spid="119" grpId="0" animBg="1"/>
      <p:bldP spid="117" grpId="0" animBg="1"/>
      <p:bldP spid="122" grpId="0" animBg="1"/>
      <p:bldP spid="169" grpId="0" animBg="1"/>
      <p:bldP spid="171" grpId="0" animBg="1"/>
      <p:bldP spid="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9"/>
          <p:cNvSpPr txBox="1">
            <a:spLocks noGrp="1"/>
          </p:cNvSpPr>
          <p:nvPr>
            <p:ph type="title"/>
          </p:nvPr>
        </p:nvSpPr>
        <p:spPr>
          <a:xfrm>
            <a:off x="457200" y="191043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5">
                    <a:lumMod val="25000"/>
                  </a:schemeClr>
                </a:solidFill>
                <a:latin typeface="Franklin Gothic Medium" panose="020B0603020102020204" pitchFamily="34" charset="0"/>
              </a:rPr>
              <a:t>KPI1</a:t>
            </a:r>
            <a:r>
              <a:rPr lang="en-IN" sz="3200" dirty="0">
                <a:latin typeface="Franklin Gothic Medium" panose="020B0603020102020204" pitchFamily="34" charset="0"/>
              </a:rPr>
              <a:t> -&gt; </a:t>
            </a:r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Year wise Loan amount Stats 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15" name="Google Shape;1615;p39"/>
          <p:cNvSpPr txBox="1"/>
          <p:nvPr/>
        </p:nvSpPr>
        <p:spPr>
          <a:xfrm>
            <a:off x="4645256" y="709618"/>
            <a:ext cx="4407135" cy="223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26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By observing the chart we can see how Loan Amount is increasing by year.</a:t>
            </a:r>
          </a:p>
          <a:p>
            <a:pPr marL="3226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Starts from </a:t>
            </a:r>
            <a:r>
              <a:rPr lang="en-IN" b="1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2007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the loan amount is </a:t>
            </a:r>
            <a:r>
              <a:rPr lang="en-IN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22,19,275 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and in the </a:t>
            </a:r>
            <a:r>
              <a:rPr lang="en-IN" b="1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2011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the loan amount is </a:t>
            </a:r>
            <a:r>
              <a:rPr lang="en-IN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26,05,06,575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. We can subtract the new value to the old value to see the difference.</a:t>
            </a:r>
          </a:p>
          <a:p>
            <a:pPr marL="3226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26,05,06,575 - 22,19,275 = 25,82,87,300</a:t>
            </a:r>
          </a:p>
          <a:p>
            <a:pPr marL="3226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25,82,87,300 increased in the duration of </a:t>
            </a:r>
            <a:r>
              <a:rPr lang="en-IN" b="1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4 years</a:t>
            </a:r>
          </a:p>
          <a:p>
            <a:pPr marL="36900" algn="just"/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     And Grand Total of all years is  </a:t>
            </a:r>
            <a:r>
              <a:rPr lang="en-IN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44,56,02,650.00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9" name="Google Shape;1619;p39"/>
          <p:cNvGrpSpPr/>
          <p:nvPr/>
        </p:nvGrpSpPr>
        <p:grpSpPr>
          <a:xfrm>
            <a:off x="4226215" y="2275283"/>
            <a:ext cx="5114400" cy="4635264"/>
            <a:chOff x="2014800" y="1986962"/>
            <a:chExt cx="5114400" cy="5114400"/>
          </a:xfrm>
        </p:grpSpPr>
        <p:sp>
          <p:nvSpPr>
            <p:cNvPr id="1620" name="Google Shape;1620;p39"/>
            <p:cNvSpPr/>
            <p:nvPr/>
          </p:nvSpPr>
          <p:spPr>
            <a:xfrm rot="6742694">
              <a:off x="2613075" y="2585237"/>
              <a:ext cx="3917850" cy="3917850"/>
            </a:xfrm>
            <a:prstGeom prst="chord">
              <a:avLst>
                <a:gd name="adj1" fmla="val 3102835"/>
                <a:gd name="adj2" fmla="val 15772433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582725" y="4731900"/>
              <a:ext cx="4010700" cy="42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623;p39"/>
          <p:cNvSpPr/>
          <p:nvPr/>
        </p:nvSpPr>
        <p:spPr>
          <a:xfrm>
            <a:off x="5778739" y="3196688"/>
            <a:ext cx="658200" cy="65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30" name="Google Shape;1630;p39"/>
          <p:cNvGrpSpPr/>
          <p:nvPr/>
        </p:nvGrpSpPr>
        <p:grpSpPr>
          <a:xfrm>
            <a:off x="5960794" y="3365880"/>
            <a:ext cx="306625" cy="380675"/>
            <a:chOff x="1055475" y="3556025"/>
            <a:chExt cx="306625" cy="380675"/>
          </a:xfrm>
        </p:grpSpPr>
        <p:sp>
          <p:nvSpPr>
            <p:cNvPr id="1631" name="Google Shape;1631;p39"/>
            <p:cNvSpPr/>
            <p:nvPr/>
          </p:nvSpPr>
          <p:spPr>
            <a:xfrm>
              <a:off x="1079950" y="3876125"/>
              <a:ext cx="60575" cy="36100"/>
            </a:xfrm>
            <a:custGeom>
              <a:avLst/>
              <a:gdLst/>
              <a:ahLst/>
              <a:cxnLst/>
              <a:rect l="l" t="t" r="r" b="b"/>
              <a:pathLst>
                <a:path w="2423" h="1444" extrusionOk="0">
                  <a:moveTo>
                    <a:pt x="1985" y="465"/>
                  </a:moveTo>
                  <a:lnTo>
                    <a:pt x="1985" y="980"/>
                  </a:lnTo>
                  <a:lnTo>
                    <a:pt x="1959" y="1006"/>
                  </a:lnTo>
                  <a:lnTo>
                    <a:pt x="464" y="1006"/>
                  </a:lnTo>
                  <a:lnTo>
                    <a:pt x="464" y="980"/>
                  </a:lnTo>
                  <a:lnTo>
                    <a:pt x="464" y="465"/>
                  </a:lnTo>
                  <a:close/>
                  <a:moveTo>
                    <a:pt x="464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30" y="155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6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30" y="1315"/>
                  </a:lnTo>
                  <a:lnTo>
                    <a:pt x="207" y="1366"/>
                  </a:lnTo>
                  <a:lnTo>
                    <a:pt x="284" y="1418"/>
                  </a:lnTo>
                  <a:lnTo>
                    <a:pt x="387" y="1444"/>
                  </a:lnTo>
                  <a:lnTo>
                    <a:pt x="2062" y="1444"/>
                  </a:lnTo>
                  <a:lnTo>
                    <a:pt x="2139" y="1418"/>
                  </a:lnTo>
                  <a:lnTo>
                    <a:pt x="2216" y="1366"/>
                  </a:lnTo>
                  <a:lnTo>
                    <a:pt x="2294" y="1315"/>
                  </a:lnTo>
                  <a:lnTo>
                    <a:pt x="2345" y="1238"/>
                  </a:lnTo>
                  <a:lnTo>
                    <a:pt x="2397" y="1160"/>
                  </a:lnTo>
                  <a:lnTo>
                    <a:pt x="2423" y="1083"/>
                  </a:lnTo>
                  <a:lnTo>
                    <a:pt x="2423" y="980"/>
                  </a:lnTo>
                  <a:lnTo>
                    <a:pt x="2423" y="465"/>
                  </a:lnTo>
                  <a:lnTo>
                    <a:pt x="2423" y="387"/>
                  </a:lnTo>
                  <a:lnTo>
                    <a:pt x="2397" y="284"/>
                  </a:lnTo>
                  <a:lnTo>
                    <a:pt x="2345" y="207"/>
                  </a:lnTo>
                  <a:lnTo>
                    <a:pt x="2294" y="155"/>
                  </a:lnTo>
                  <a:lnTo>
                    <a:pt x="2216" y="78"/>
                  </a:lnTo>
                  <a:lnTo>
                    <a:pt x="2139" y="52"/>
                  </a:lnTo>
                  <a:lnTo>
                    <a:pt x="2062" y="27"/>
                  </a:lnTo>
                  <a:lnTo>
                    <a:pt x="1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252575" y="38207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464"/>
                  </a:moveTo>
                  <a:lnTo>
                    <a:pt x="825" y="490"/>
                  </a:lnTo>
                  <a:lnTo>
                    <a:pt x="902" y="541"/>
                  </a:lnTo>
                  <a:lnTo>
                    <a:pt x="954" y="618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2" y="928"/>
                  </a:lnTo>
                  <a:lnTo>
                    <a:pt x="825" y="979"/>
                  </a:lnTo>
                  <a:lnTo>
                    <a:pt x="722" y="1005"/>
                  </a:lnTo>
                  <a:lnTo>
                    <a:pt x="619" y="979"/>
                  </a:lnTo>
                  <a:lnTo>
                    <a:pt x="516" y="928"/>
                  </a:lnTo>
                  <a:lnTo>
                    <a:pt x="464" y="825"/>
                  </a:lnTo>
                  <a:lnTo>
                    <a:pt x="439" y="722"/>
                  </a:lnTo>
                  <a:lnTo>
                    <a:pt x="464" y="618"/>
                  </a:lnTo>
                  <a:lnTo>
                    <a:pt x="516" y="541"/>
                  </a:lnTo>
                  <a:lnTo>
                    <a:pt x="619" y="490"/>
                  </a:lnTo>
                  <a:lnTo>
                    <a:pt x="722" y="464"/>
                  </a:lnTo>
                  <a:close/>
                  <a:moveTo>
                    <a:pt x="722" y="0"/>
                  </a:moveTo>
                  <a:lnTo>
                    <a:pt x="567" y="26"/>
                  </a:lnTo>
                  <a:lnTo>
                    <a:pt x="439" y="77"/>
                  </a:lnTo>
                  <a:lnTo>
                    <a:pt x="310" y="129"/>
                  </a:lnTo>
                  <a:lnTo>
                    <a:pt x="207" y="232"/>
                  </a:lnTo>
                  <a:lnTo>
                    <a:pt x="129" y="335"/>
                  </a:lnTo>
                  <a:lnTo>
                    <a:pt x="52" y="438"/>
                  </a:lnTo>
                  <a:lnTo>
                    <a:pt x="26" y="593"/>
                  </a:lnTo>
                  <a:lnTo>
                    <a:pt x="1" y="722"/>
                  </a:lnTo>
                  <a:lnTo>
                    <a:pt x="26" y="876"/>
                  </a:lnTo>
                  <a:lnTo>
                    <a:pt x="52" y="1005"/>
                  </a:lnTo>
                  <a:lnTo>
                    <a:pt x="129" y="1134"/>
                  </a:lnTo>
                  <a:lnTo>
                    <a:pt x="207" y="1237"/>
                  </a:lnTo>
                  <a:lnTo>
                    <a:pt x="310" y="1314"/>
                  </a:lnTo>
                  <a:lnTo>
                    <a:pt x="439" y="1391"/>
                  </a:lnTo>
                  <a:lnTo>
                    <a:pt x="567" y="1417"/>
                  </a:lnTo>
                  <a:lnTo>
                    <a:pt x="722" y="1443"/>
                  </a:lnTo>
                  <a:lnTo>
                    <a:pt x="851" y="1417"/>
                  </a:lnTo>
                  <a:lnTo>
                    <a:pt x="1005" y="1391"/>
                  </a:lnTo>
                  <a:lnTo>
                    <a:pt x="1108" y="1314"/>
                  </a:lnTo>
                  <a:lnTo>
                    <a:pt x="1211" y="1237"/>
                  </a:lnTo>
                  <a:lnTo>
                    <a:pt x="1314" y="1134"/>
                  </a:lnTo>
                  <a:lnTo>
                    <a:pt x="1366" y="1005"/>
                  </a:lnTo>
                  <a:lnTo>
                    <a:pt x="1418" y="876"/>
                  </a:lnTo>
                  <a:lnTo>
                    <a:pt x="1443" y="722"/>
                  </a:lnTo>
                  <a:lnTo>
                    <a:pt x="1418" y="593"/>
                  </a:lnTo>
                  <a:lnTo>
                    <a:pt x="1366" y="438"/>
                  </a:lnTo>
                  <a:lnTo>
                    <a:pt x="1314" y="335"/>
                  </a:lnTo>
                  <a:lnTo>
                    <a:pt x="1211" y="232"/>
                  </a:lnTo>
                  <a:lnTo>
                    <a:pt x="1108" y="129"/>
                  </a:lnTo>
                  <a:lnTo>
                    <a:pt x="1005" y="77"/>
                  </a:lnTo>
                  <a:lnTo>
                    <a:pt x="851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055475" y="3556025"/>
              <a:ext cx="306625" cy="380675"/>
            </a:xfrm>
            <a:custGeom>
              <a:avLst/>
              <a:gdLst/>
              <a:ahLst/>
              <a:cxnLst/>
              <a:rect l="l" t="t" r="r" b="b"/>
              <a:pathLst>
                <a:path w="12265" h="15227" extrusionOk="0">
                  <a:moveTo>
                    <a:pt x="1237" y="5874"/>
                  </a:moveTo>
                  <a:lnTo>
                    <a:pt x="1237" y="7394"/>
                  </a:lnTo>
                  <a:lnTo>
                    <a:pt x="1083" y="7369"/>
                  </a:lnTo>
                  <a:lnTo>
                    <a:pt x="928" y="7343"/>
                  </a:lnTo>
                  <a:lnTo>
                    <a:pt x="799" y="7266"/>
                  </a:lnTo>
                  <a:lnTo>
                    <a:pt x="696" y="7188"/>
                  </a:lnTo>
                  <a:lnTo>
                    <a:pt x="593" y="7059"/>
                  </a:lnTo>
                  <a:lnTo>
                    <a:pt x="516" y="6931"/>
                  </a:lnTo>
                  <a:lnTo>
                    <a:pt x="464" y="6802"/>
                  </a:lnTo>
                  <a:lnTo>
                    <a:pt x="439" y="6647"/>
                  </a:lnTo>
                  <a:lnTo>
                    <a:pt x="464" y="6493"/>
                  </a:lnTo>
                  <a:lnTo>
                    <a:pt x="490" y="6364"/>
                  </a:lnTo>
                  <a:lnTo>
                    <a:pt x="567" y="6209"/>
                  </a:lnTo>
                  <a:lnTo>
                    <a:pt x="671" y="6106"/>
                  </a:lnTo>
                  <a:lnTo>
                    <a:pt x="774" y="6003"/>
                  </a:lnTo>
                  <a:lnTo>
                    <a:pt x="902" y="5926"/>
                  </a:lnTo>
                  <a:lnTo>
                    <a:pt x="1057" y="5874"/>
                  </a:lnTo>
                  <a:close/>
                  <a:moveTo>
                    <a:pt x="5566" y="5874"/>
                  </a:moveTo>
                  <a:lnTo>
                    <a:pt x="5720" y="5900"/>
                  </a:lnTo>
                  <a:lnTo>
                    <a:pt x="6029" y="5977"/>
                  </a:lnTo>
                  <a:lnTo>
                    <a:pt x="6313" y="6132"/>
                  </a:lnTo>
                  <a:lnTo>
                    <a:pt x="6545" y="6312"/>
                  </a:lnTo>
                  <a:lnTo>
                    <a:pt x="6777" y="6544"/>
                  </a:lnTo>
                  <a:lnTo>
                    <a:pt x="6931" y="6802"/>
                  </a:lnTo>
                  <a:lnTo>
                    <a:pt x="7060" y="7085"/>
                  </a:lnTo>
                  <a:lnTo>
                    <a:pt x="7137" y="7394"/>
                  </a:lnTo>
                  <a:lnTo>
                    <a:pt x="3659" y="7394"/>
                  </a:lnTo>
                  <a:lnTo>
                    <a:pt x="3736" y="7085"/>
                  </a:lnTo>
                  <a:lnTo>
                    <a:pt x="3865" y="6802"/>
                  </a:lnTo>
                  <a:lnTo>
                    <a:pt x="4020" y="6544"/>
                  </a:lnTo>
                  <a:lnTo>
                    <a:pt x="4226" y="6312"/>
                  </a:lnTo>
                  <a:lnTo>
                    <a:pt x="4484" y="6132"/>
                  </a:lnTo>
                  <a:lnTo>
                    <a:pt x="4767" y="5977"/>
                  </a:lnTo>
                  <a:lnTo>
                    <a:pt x="5076" y="5900"/>
                  </a:lnTo>
                  <a:lnTo>
                    <a:pt x="5231" y="5874"/>
                  </a:lnTo>
                  <a:close/>
                  <a:moveTo>
                    <a:pt x="6648" y="1443"/>
                  </a:moveTo>
                  <a:lnTo>
                    <a:pt x="6699" y="1726"/>
                  </a:lnTo>
                  <a:lnTo>
                    <a:pt x="6802" y="1984"/>
                  </a:lnTo>
                  <a:lnTo>
                    <a:pt x="6957" y="2216"/>
                  </a:lnTo>
                  <a:lnTo>
                    <a:pt x="7137" y="2422"/>
                  </a:lnTo>
                  <a:lnTo>
                    <a:pt x="7343" y="2602"/>
                  </a:lnTo>
                  <a:lnTo>
                    <a:pt x="7575" y="2757"/>
                  </a:lnTo>
                  <a:lnTo>
                    <a:pt x="7833" y="2860"/>
                  </a:lnTo>
                  <a:lnTo>
                    <a:pt x="8116" y="2937"/>
                  </a:lnTo>
                  <a:lnTo>
                    <a:pt x="8142" y="2937"/>
                  </a:lnTo>
                  <a:lnTo>
                    <a:pt x="8142" y="7394"/>
                  </a:lnTo>
                  <a:lnTo>
                    <a:pt x="7575" y="7394"/>
                  </a:lnTo>
                  <a:lnTo>
                    <a:pt x="7550" y="7188"/>
                  </a:lnTo>
                  <a:lnTo>
                    <a:pt x="7498" y="6982"/>
                  </a:lnTo>
                  <a:lnTo>
                    <a:pt x="7447" y="6802"/>
                  </a:lnTo>
                  <a:lnTo>
                    <a:pt x="7343" y="6621"/>
                  </a:lnTo>
                  <a:lnTo>
                    <a:pt x="7240" y="6441"/>
                  </a:lnTo>
                  <a:lnTo>
                    <a:pt x="7137" y="6287"/>
                  </a:lnTo>
                  <a:lnTo>
                    <a:pt x="7009" y="6132"/>
                  </a:lnTo>
                  <a:lnTo>
                    <a:pt x="6880" y="6003"/>
                  </a:lnTo>
                  <a:lnTo>
                    <a:pt x="6725" y="5874"/>
                  </a:lnTo>
                  <a:lnTo>
                    <a:pt x="6545" y="5745"/>
                  </a:lnTo>
                  <a:lnTo>
                    <a:pt x="6390" y="5668"/>
                  </a:lnTo>
                  <a:lnTo>
                    <a:pt x="6210" y="5565"/>
                  </a:lnTo>
                  <a:lnTo>
                    <a:pt x="6004" y="5514"/>
                  </a:lnTo>
                  <a:lnTo>
                    <a:pt x="5823" y="5462"/>
                  </a:lnTo>
                  <a:lnTo>
                    <a:pt x="5617" y="5436"/>
                  </a:lnTo>
                  <a:lnTo>
                    <a:pt x="5179" y="5436"/>
                  </a:lnTo>
                  <a:lnTo>
                    <a:pt x="4973" y="5462"/>
                  </a:lnTo>
                  <a:lnTo>
                    <a:pt x="4793" y="5514"/>
                  </a:lnTo>
                  <a:lnTo>
                    <a:pt x="4587" y="5565"/>
                  </a:lnTo>
                  <a:lnTo>
                    <a:pt x="4406" y="5668"/>
                  </a:lnTo>
                  <a:lnTo>
                    <a:pt x="4226" y="5745"/>
                  </a:lnTo>
                  <a:lnTo>
                    <a:pt x="4071" y="5874"/>
                  </a:lnTo>
                  <a:lnTo>
                    <a:pt x="3917" y="6003"/>
                  </a:lnTo>
                  <a:lnTo>
                    <a:pt x="3788" y="6132"/>
                  </a:lnTo>
                  <a:lnTo>
                    <a:pt x="3659" y="6287"/>
                  </a:lnTo>
                  <a:lnTo>
                    <a:pt x="3530" y="6441"/>
                  </a:lnTo>
                  <a:lnTo>
                    <a:pt x="3453" y="6621"/>
                  </a:lnTo>
                  <a:lnTo>
                    <a:pt x="3350" y="6802"/>
                  </a:lnTo>
                  <a:lnTo>
                    <a:pt x="3298" y="6982"/>
                  </a:lnTo>
                  <a:lnTo>
                    <a:pt x="3247" y="7188"/>
                  </a:lnTo>
                  <a:lnTo>
                    <a:pt x="3221" y="7394"/>
                  </a:lnTo>
                  <a:lnTo>
                    <a:pt x="2654" y="7394"/>
                  </a:lnTo>
                  <a:lnTo>
                    <a:pt x="2654" y="2937"/>
                  </a:lnTo>
                  <a:lnTo>
                    <a:pt x="2680" y="2937"/>
                  </a:lnTo>
                  <a:lnTo>
                    <a:pt x="2964" y="2860"/>
                  </a:lnTo>
                  <a:lnTo>
                    <a:pt x="3221" y="2757"/>
                  </a:lnTo>
                  <a:lnTo>
                    <a:pt x="3453" y="2602"/>
                  </a:lnTo>
                  <a:lnTo>
                    <a:pt x="3659" y="2422"/>
                  </a:lnTo>
                  <a:lnTo>
                    <a:pt x="3840" y="2216"/>
                  </a:lnTo>
                  <a:lnTo>
                    <a:pt x="3994" y="1984"/>
                  </a:lnTo>
                  <a:lnTo>
                    <a:pt x="4097" y="1726"/>
                  </a:lnTo>
                  <a:lnTo>
                    <a:pt x="4149" y="1443"/>
                  </a:lnTo>
                  <a:close/>
                  <a:moveTo>
                    <a:pt x="10074" y="5874"/>
                  </a:moveTo>
                  <a:lnTo>
                    <a:pt x="10178" y="5900"/>
                  </a:lnTo>
                  <a:lnTo>
                    <a:pt x="10281" y="5952"/>
                  </a:lnTo>
                  <a:lnTo>
                    <a:pt x="10332" y="6029"/>
                  </a:lnTo>
                  <a:lnTo>
                    <a:pt x="10358" y="6132"/>
                  </a:lnTo>
                  <a:lnTo>
                    <a:pt x="10358" y="7446"/>
                  </a:lnTo>
                  <a:lnTo>
                    <a:pt x="10229" y="7420"/>
                  </a:lnTo>
                  <a:lnTo>
                    <a:pt x="10074" y="7394"/>
                  </a:lnTo>
                  <a:lnTo>
                    <a:pt x="9559" y="7394"/>
                  </a:lnTo>
                  <a:lnTo>
                    <a:pt x="9559" y="5874"/>
                  </a:lnTo>
                  <a:close/>
                  <a:moveTo>
                    <a:pt x="9868" y="10048"/>
                  </a:moveTo>
                  <a:lnTo>
                    <a:pt x="9868" y="12573"/>
                  </a:lnTo>
                  <a:lnTo>
                    <a:pt x="8116" y="12573"/>
                  </a:lnTo>
                  <a:lnTo>
                    <a:pt x="7962" y="12547"/>
                  </a:lnTo>
                  <a:lnTo>
                    <a:pt x="7807" y="12521"/>
                  </a:lnTo>
                  <a:lnTo>
                    <a:pt x="7678" y="12444"/>
                  </a:lnTo>
                  <a:lnTo>
                    <a:pt x="7575" y="12341"/>
                  </a:lnTo>
                  <a:lnTo>
                    <a:pt x="7472" y="12238"/>
                  </a:lnTo>
                  <a:lnTo>
                    <a:pt x="7395" y="12109"/>
                  </a:lnTo>
                  <a:lnTo>
                    <a:pt x="7369" y="11955"/>
                  </a:lnTo>
                  <a:lnTo>
                    <a:pt x="7343" y="11800"/>
                  </a:lnTo>
                  <a:lnTo>
                    <a:pt x="7343" y="10821"/>
                  </a:lnTo>
                  <a:lnTo>
                    <a:pt x="7369" y="10666"/>
                  </a:lnTo>
                  <a:lnTo>
                    <a:pt x="7395" y="10538"/>
                  </a:lnTo>
                  <a:lnTo>
                    <a:pt x="7472" y="10383"/>
                  </a:lnTo>
                  <a:lnTo>
                    <a:pt x="7575" y="10280"/>
                  </a:lnTo>
                  <a:lnTo>
                    <a:pt x="7678" y="10177"/>
                  </a:lnTo>
                  <a:lnTo>
                    <a:pt x="7807" y="10125"/>
                  </a:lnTo>
                  <a:lnTo>
                    <a:pt x="7962" y="10074"/>
                  </a:lnTo>
                  <a:lnTo>
                    <a:pt x="8116" y="10048"/>
                  </a:lnTo>
                  <a:close/>
                  <a:moveTo>
                    <a:pt x="11053" y="9069"/>
                  </a:moveTo>
                  <a:lnTo>
                    <a:pt x="11208" y="9095"/>
                  </a:lnTo>
                  <a:lnTo>
                    <a:pt x="11363" y="9146"/>
                  </a:lnTo>
                  <a:lnTo>
                    <a:pt x="11491" y="9198"/>
                  </a:lnTo>
                  <a:lnTo>
                    <a:pt x="11595" y="9301"/>
                  </a:lnTo>
                  <a:lnTo>
                    <a:pt x="11698" y="9404"/>
                  </a:lnTo>
                  <a:lnTo>
                    <a:pt x="11775" y="9533"/>
                  </a:lnTo>
                  <a:lnTo>
                    <a:pt x="11801" y="9687"/>
                  </a:lnTo>
                  <a:lnTo>
                    <a:pt x="11826" y="9842"/>
                  </a:lnTo>
                  <a:lnTo>
                    <a:pt x="11826" y="11800"/>
                  </a:lnTo>
                  <a:lnTo>
                    <a:pt x="11801" y="11955"/>
                  </a:lnTo>
                  <a:lnTo>
                    <a:pt x="11775" y="12109"/>
                  </a:lnTo>
                  <a:lnTo>
                    <a:pt x="11698" y="12238"/>
                  </a:lnTo>
                  <a:lnTo>
                    <a:pt x="11595" y="12341"/>
                  </a:lnTo>
                  <a:lnTo>
                    <a:pt x="11491" y="12444"/>
                  </a:lnTo>
                  <a:lnTo>
                    <a:pt x="11363" y="12521"/>
                  </a:lnTo>
                  <a:lnTo>
                    <a:pt x="11208" y="12547"/>
                  </a:lnTo>
                  <a:lnTo>
                    <a:pt x="11053" y="12573"/>
                  </a:lnTo>
                  <a:lnTo>
                    <a:pt x="10306" y="12573"/>
                  </a:lnTo>
                  <a:lnTo>
                    <a:pt x="10306" y="10048"/>
                  </a:lnTo>
                  <a:lnTo>
                    <a:pt x="10899" y="10048"/>
                  </a:lnTo>
                  <a:lnTo>
                    <a:pt x="10976" y="9997"/>
                  </a:lnTo>
                  <a:lnTo>
                    <a:pt x="11028" y="9919"/>
                  </a:lnTo>
                  <a:lnTo>
                    <a:pt x="11053" y="9842"/>
                  </a:lnTo>
                  <a:lnTo>
                    <a:pt x="11028" y="9739"/>
                  </a:lnTo>
                  <a:lnTo>
                    <a:pt x="10976" y="9687"/>
                  </a:lnTo>
                  <a:lnTo>
                    <a:pt x="10899" y="9636"/>
                  </a:lnTo>
                  <a:lnTo>
                    <a:pt x="10822" y="9610"/>
                  </a:lnTo>
                  <a:lnTo>
                    <a:pt x="10796" y="9610"/>
                  </a:lnTo>
                  <a:lnTo>
                    <a:pt x="10796" y="9069"/>
                  </a:lnTo>
                  <a:close/>
                  <a:moveTo>
                    <a:pt x="1959" y="0"/>
                  </a:moveTo>
                  <a:lnTo>
                    <a:pt x="1804" y="26"/>
                  </a:lnTo>
                  <a:lnTo>
                    <a:pt x="1675" y="52"/>
                  </a:lnTo>
                  <a:lnTo>
                    <a:pt x="1547" y="129"/>
                  </a:lnTo>
                  <a:lnTo>
                    <a:pt x="1443" y="206"/>
                  </a:lnTo>
                  <a:lnTo>
                    <a:pt x="1366" y="309"/>
                  </a:lnTo>
                  <a:lnTo>
                    <a:pt x="1289" y="438"/>
                  </a:lnTo>
                  <a:lnTo>
                    <a:pt x="1237" y="567"/>
                  </a:lnTo>
                  <a:lnTo>
                    <a:pt x="1237" y="721"/>
                  </a:lnTo>
                  <a:lnTo>
                    <a:pt x="1237" y="1237"/>
                  </a:lnTo>
                  <a:lnTo>
                    <a:pt x="1237" y="1314"/>
                  </a:lnTo>
                  <a:lnTo>
                    <a:pt x="1289" y="1391"/>
                  </a:lnTo>
                  <a:lnTo>
                    <a:pt x="1366" y="1443"/>
                  </a:lnTo>
                  <a:lnTo>
                    <a:pt x="1443" y="1469"/>
                  </a:lnTo>
                  <a:lnTo>
                    <a:pt x="1547" y="1443"/>
                  </a:lnTo>
                  <a:lnTo>
                    <a:pt x="1624" y="1391"/>
                  </a:lnTo>
                  <a:lnTo>
                    <a:pt x="1650" y="1314"/>
                  </a:lnTo>
                  <a:lnTo>
                    <a:pt x="1675" y="1237"/>
                  </a:lnTo>
                  <a:lnTo>
                    <a:pt x="1675" y="721"/>
                  </a:lnTo>
                  <a:lnTo>
                    <a:pt x="1701" y="618"/>
                  </a:lnTo>
                  <a:lnTo>
                    <a:pt x="1753" y="541"/>
                  </a:lnTo>
                  <a:lnTo>
                    <a:pt x="1856" y="464"/>
                  </a:lnTo>
                  <a:lnTo>
                    <a:pt x="1959" y="438"/>
                  </a:lnTo>
                  <a:lnTo>
                    <a:pt x="8838" y="438"/>
                  </a:lnTo>
                  <a:lnTo>
                    <a:pt x="8941" y="464"/>
                  </a:lnTo>
                  <a:lnTo>
                    <a:pt x="9044" y="541"/>
                  </a:lnTo>
                  <a:lnTo>
                    <a:pt x="9095" y="618"/>
                  </a:lnTo>
                  <a:lnTo>
                    <a:pt x="9121" y="721"/>
                  </a:lnTo>
                  <a:lnTo>
                    <a:pt x="9121" y="7394"/>
                  </a:lnTo>
                  <a:lnTo>
                    <a:pt x="8580" y="7394"/>
                  </a:lnTo>
                  <a:lnTo>
                    <a:pt x="8580" y="2937"/>
                  </a:lnTo>
                  <a:lnTo>
                    <a:pt x="8580" y="2860"/>
                  </a:lnTo>
                  <a:lnTo>
                    <a:pt x="8554" y="2783"/>
                  </a:lnTo>
                  <a:lnTo>
                    <a:pt x="8451" y="2654"/>
                  </a:lnTo>
                  <a:lnTo>
                    <a:pt x="8348" y="2551"/>
                  </a:lnTo>
                  <a:lnTo>
                    <a:pt x="8271" y="2499"/>
                  </a:lnTo>
                  <a:lnTo>
                    <a:pt x="8168" y="2473"/>
                  </a:lnTo>
                  <a:lnTo>
                    <a:pt x="7988" y="2448"/>
                  </a:lnTo>
                  <a:lnTo>
                    <a:pt x="7781" y="2370"/>
                  </a:lnTo>
                  <a:lnTo>
                    <a:pt x="7601" y="2242"/>
                  </a:lnTo>
                  <a:lnTo>
                    <a:pt x="7447" y="2113"/>
                  </a:lnTo>
                  <a:lnTo>
                    <a:pt x="7318" y="1958"/>
                  </a:lnTo>
                  <a:lnTo>
                    <a:pt x="7215" y="1778"/>
                  </a:lnTo>
                  <a:lnTo>
                    <a:pt x="7137" y="1597"/>
                  </a:lnTo>
                  <a:lnTo>
                    <a:pt x="7086" y="1391"/>
                  </a:lnTo>
                  <a:lnTo>
                    <a:pt x="7060" y="1314"/>
                  </a:lnTo>
                  <a:lnTo>
                    <a:pt x="7034" y="1237"/>
                  </a:lnTo>
                  <a:lnTo>
                    <a:pt x="6931" y="1108"/>
                  </a:lnTo>
                  <a:lnTo>
                    <a:pt x="6777" y="1031"/>
                  </a:lnTo>
                  <a:lnTo>
                    <a:pt x="6699" y="1005"/>
                  </a:lnTo>
                  <a:lnTo>
                    <a:pt x="6622" y="979"/>
                  </a:lnTo>
                  <a:lnTo>
                    <a:pt x="4174" y="979"/>
                  </a:lnTo>
                  <a:lnTo>
                    <a:pt x="4097" y="1005"/>
                  </a:lnTo>
                  <a:lnTo>
                    <a:pt x="4020" y="1031"/>
                  </a:lnTo>
                  <a:lnTo>
                    <a:pt x="3865" y="1108"/>
                  </a:lnTo>
                  <a:lnTo>
                    <a:pt x="3762" y="1237"/>
                  </a:lnTo>
                  <a:lnTo>
                    <a:pt x="3736" y="1314"/>
                  </a:lnTo>
                  <a:lnTo>
                    <a:pt x="3711" y="1391"/>
                  </a:lnTo>
                  <a:lnTo>
                    <a:pt x="3659" y="1597"/>
                  </a:lnTo>
                  <a:lnTo>
                    <a:pt x="3582" y="1778"/>
                  </a:lnTo>
                  <a:lnTo>
                    <a:pt x="3479" y="1958"/>
                  </a:lnTo>
                  <a:lnTo>
                    <a:pt x="3350" y="2113"/>
                  </a:lnTo>
                  <a:lnTo>
                    <a:pt x="3195" y="2242"/>
                  </a:lnTo>
                  <a:lnTo>
                    <a:pt x="3015" y="2370"/>
                  </a:lnTo>
                  <a:lnTo>
                    <a:pt x="2809" y="2448"/>
                  </a:lnTo>
                  <a:lnTo>
                    <a:pt x="2629" y="2473"/>
                  </a:lnTo>
                  <a:lnTo>
                    <a:pt x="2526" y="2499"/>
                  </a:lnTo>
                  <a:lnTo>
                    <a:pt x="2448" y="2551"/>
                  </a:lnTo>
                  <a:lnTo>
                    <a:pt x="2319" y="2654"/>
                  </a:lnTo>
                  <a:lnTo>
                    <a:pt x="2242" y="2783"/>
                  </a:lnTo>
                  <a:lnTo>
                    <a:pt x="2216" y="2860"/>
                  </a:lnTo>
                  <a:lnTo>
                    <a:pt x="2216" y="2937"/>
                  </a:lnTo>
                  <a:lnTo>
                    <a:pt x="2216" y="7394"/>
                  </a:lnTo>
                  <a:lnTo>
                    <a:pt x="1675" y="7394"/>
                  </a:lnTo>
                  <a:lnTo>
                    <a:pt x="1675" y="2139"/>
                  </a:lnTo>
                  <a:lnTo>
                    <a:pt x="1650" y="2035"/>
                  </a:lnTo>
                  <a:lnTo>
                    <a:pt x="1624" y="1984"/>
                  </a:lnTo>
                  <a:lnTo>
                    <a:pt x="1547" y="1932"/>
                  </a:lnTo>
                  <a:lnTo>
                    <a:pt x="1443" y="1907"/>
                  </a:lnTo>
                  <a:lnTo>
                    <a:pt x="1366" y="1932"/>
                  </a:lnTo>
                  <a:lnTo>
                    <a:pt x="1289" y="1984"/>
                  </a:lnTo>
                  <a:lnTo>
                    <a:pt x="1237" y="2035"/>
                  </a:lnTo>
                  <a:lnTo>
                    <a:pt x="1237" y="2139"/>
                  </a:lnTo>
                  <a:lnTo>
                    <a:pt x="1237" y="5436"/>
                  </a:lnTo>
                  <a:lnTo>
                    <a:pt x="954" y="5436"/>
                  </a:lnTo>
                  <a:lnTo>
                    <a:pt x="748" y="5514"/>
                  </a:lnTo>
                  <a:lnTo>
                    <a:pt x="516" y="5642"/>
                  </a:lnTo>
                  <a:lnTo>
                    <a:pt x="336" y="5797"/>
                  </a:lnTo>
                  <a:lnTo>
                    <a:pt x="207" y="5977"/>
                  </a:lnTo>
                  <a:lnTo>
                    <a:pt x="78" y="6183"/>
                  </a:lnTo>
                  <a:lnTo>
                    <a:pt x="26" y="6390"/>
                  </a:lnTo>
                  <a:lnTo>
                    <a:pt x="1" y="6621"/>
                  </a:lnTo>
                  <a:lnTo>
                    <a:pt x="1" y="14016"/>
                  </a:lnTo>
                  <a:lnTo>
                    <a:pt x="26" y="14273"/>
                  </a:lnTo>
                  <a:lnTo>
                    <a:pt x="104" y="14505"/>
                  </a:lnTo>
                  <a:lnTo>
                    <a:pt x="207" y="14711"/>
                  </a:lnTo>
                  <a:lnTo>
                    <a:pt x="361" y="14866"/>
                  </a:lnTo>
                  <a:lnTo>
                    <a:pt x="542" y="15021"/>
                  </a:lnTo>
                  <a:lnTo>
                    <a:pt x="748" y="15149"/>
                  </a:lnTo>
                  <a:lnTo>
                    <a:pt x="954" y="15201"/>
                  </a:lnTo>
                  <a:lnTo>
                    <a:pt x="1212" y="15227"/>
                  </a:lnTo>
                  <a:lnTo>
                    <a:pt x="1830" y="15227"/>
                  </a:lnTo>
                  <a:lnTo>
                    <a:pt x="1907" y="15175"/>
                  </a:lnTo>
                  <a:lnTo>
                    <a:pt x="1959" y="15098"/>
                  </a:lnTo>
                  <a:lnTo>
                    <a:pt x="1959" y="15021"/>
                  </a:lnTo>
                  <a:lnTo>
                    <a:pt x="1959" y="14917"/>
                  </a:lnTo>
                  <a:lnTo>
                    <a:pt x="1907" y="14840"/>
                  </a:lnTo>
                  <a:lnTo>
                    <a:pt x="1830" y="14814"/>
                  </a:lnTo>
                  <a:lnTo>
                    <a:pt x="1753" y="14789"/>
                  </a:lnTo>
                  <a:lnTo>
                    <a:pt x="1212" y="14789"/>
                  </a:lnTo>
                  <a:lnTo>
                    <a:pt x="1057" y="14763"/>
                  </a:lnTo>
                  <a:lnTo>
                    <a:pt x="902" y="14737"/>
                  </a:lnTo>
                  <a:lnTo>
                    <a:pt x="774" y="14660"/>
                  </a:lnTo>
                  <a:lnTo>
                    <a:pt x="671" y="14557"/>
                  </a:lnTo>
                  <a:lnTo>
                    <a:pt x="567" y="14454"/>
                  </a:lnTo>
                  <a:lnTo>
                    <a:pt x="516" y="14325"/>
                  </a:lnTo>
                  <a:lnTo>
                    <a:pt x="464" y="14170"/>
                  </a:lnTo>
                  <a:lnTo>
                    <a:pt x="439" y="14016"/>
                  </a:lnTo>
                  <a:lnTo>
                    <a:pt x="439" y="7549"/>
                  </a:lnTo>
                  <a:lnTo>
                    <a:pt x="619" y="7678"/>
                  </a:lnTo>
                  <a:lnTo>
                    <a:pt x="799" y="7755"/>
                  </a:lnTo>
                  <a:lnTo>
                    <a:pt x="1005" y="7832"/>
                  </a:lnTo>
                  <a:lnTo>
                    <a:pt x="10074" y="7832"/>
                  </a:lnTo>
                  <a:lnTo>
                    <a:pt x="10178" y="7858"/>
                  </a:lnTo>
                  <a:lnTo>
                    <a:pt x="10281" y="7910"/>
                  </a:lnTo>
                  <a:lnTo>
                    <a:pt x="10332" y="8013"/>
                  </a:lnTo>
                  <a:lnTo>
                    <a:pt x="10358" y="8116"/>
                  </a:lnTo>
                  <a:lnTo>
                    <a:pt x="10358" y="9610"/>
                  </a:lnTo>
                  <a:lnTo>
                    <a:pt x="8116" y="9610"/>
                  </a:lnTo>
                  <a:lnTo>
                    <a:pt x="7859" y="9636"/>
                  </a:lnTo>
                  <a:lnTo>
                    <a:pt x="7627" y="9713"/>
                  </a:lnTo>
                  <a:lnTo>
                    <a:pt x="7421" y="9816"/>
                  </a:lnTo>
                  <a:lnTo>
                    <a:pt x="7240" y="9971"/>
                  </a:lnTo>
                  <a:lnTo>
                    <a:pt x="7112" y="10151"/>
                  </a:lnTo>
                  <a:lnTo>
                    <a:pt x="6983" y="10357"/>
                  </a:lnTo>
                  <a:lnTo>
                    <a:pt x="6931" y="10589"/>
                  </a:lnTo>
                  <a:lnTo>
                    <a:pt x="6905" y="10821"/>
                  </a:lnTo>
                  <a:lnTo>
                    <a:pt x="6905" y="11800"/>
                  </a:lnTo>
                  <a:lnTo>
                    <a:pt x="6931" y="12058"/>
                  </a:lnTo>
                  <a:lnTo>
                    <a:pt x="6983" y="12290"/>
                  </a:lnTo>
                  <a:lnTo>
                    <a:pt x="7112" y="12470"/>
                  </a:lnTo>
                  <a:lnTo>
                    <a:pt x="7240" y="12650"/>
                  </a:lnTo>
                  <a:lnTo>
                    <a:pt x="7421" y="12805"/>
                  </a:lnTo>
                  <a:lnTo>
                    <a:pt x="7627" y="12908"/>
                  </a:lnTo>
                  <a:lnTo>
                    <a:pt x="7859" y="12985"/>
                  </a:lnTo>
                  <a:lnTo>
                    <a:pt x="8116" y="13011"/>
                  </a:lnTo>
                  <a:lnTo>
                    <a:pt x="10358" y="13011"/>
                  </a:lnTo>
                  <a:lnTo>
                    <a:pt x="10358" y="14505"/>
                  </a:lnTo>
                  <a:lnTo>
                    <a:pt x="10332" y="14634"/>
                  </a:lnTo>
                  <a:lnTo>
                    <a:pt x="10281" y="14711"/>
                  </a:lnTo>
                  <a:lnTo>
                    <a:pt x="10178" y="14763"/>
                  </a:lnTo>
                  <a:lnTo>
                    <a:pt x="10074" y="14789"/>
                  </a:lnTo>
                  <a:lnTo>
                    <a:pt x="2629" y="14789"/>
                  </a:lnTo>
                  <a:lnTo>
                    <a:pt x="2551" y="14814"/>
                  </a:lnTo>
                  <a:lnTo>
                    <a:pt x="2474" y="14840"/>
                  </a:lnTo>
                  <a:lnTo>
                    <a:pt x="2423" y="14917"/>
                  </a:lnTo>
                  <a:lnTo>
                    <a:pt x="2423" y="15021"/>
                  </a:lnTo>
                  <a:lnTo>
                    <a:pt x="2423" y="15098"/>
                  </a:lnTo>
                  <a:lnTo>
                    <a:pt x="2474" y="15175"/>
                  </a:lnTo>
                  <a:lnTo>
                    <a:pt x="2551" y="15227"/>
                  </a:lnTo>
                  <a:lnTo>
                    <a:pt x="10229" y="15227"/>
                  </a:lnTo>
                  <a:lnTo>
                    <a:pt x="10358" y="15175"/>
                  </a:lnTo>
                  <a:lnTo>
                    <a:pt x="10487" y="15124"/>
                  </a:lnTo>
                  <a:lnTo>
                    <a:pt x="10590" y="15021"/>
                  </a:lnTo>
                  <a:lnTo>
                    <a:pt x="10667" y="14917"/>
                  </a:lnTo>
                  <a:lnTo>
                    <a:pt x="10744" y="14789"/>
                  </a:lnTo>
                  <a:lnTo>
                    <a:pt x="10770" y="14660"/>
                  </a:lnTo>
                  <a:lnTo>
                    <a:pt x="10796" y="14505"/>
                  </a:lnTo>
                  <a:lnTo>
                    <a:pt x="10796" y="13011"/>
                  </a:lnTo>
                  <a:lnTo>
                    <a:pt x="11053" y="13011"/>
                  </a:lnTo>
                  <a:lnTo>
                    <a:pt x="11311" y="12985"/>
                  </a:lnTo>
                  <a:lnTo>
                    <a:pt x="11543" y="12908"/>
                  </a:lnTo>
                  <a:lnTo>
                    <a:pt x="11749" y="12805"/>
                  </a:lnTo>
                  <a:lnTo>
                    <a:pt x="11929" y="12650"/>
                  </a:lnTo>
                  <a:lnTo>
                    <a:pt x="12058" y="12470"/>
                  </a:lnTo>
                  <a:lnTo>
                    <a:pt x="12187" y="12290"/>
                  </a:lnTo>
                  <a:lnTo>
                    <a:pt x="12239" y="12058"/>
                  </a:lnTo>
                  <a:lnTo>
                    <a:pt x="12264" y="11800"/>
                  </a:lnTo>
                  <a:lnTo>
                    <a:pt x="12264" y="9842"/>
                  </a:lnTo>
                  <a:lnTo>
                    <a:pt x="12239" y="9584"/>
                  </a:lnTo>
                  <a:lnTo>
                    <a:pt x="12187" y="9378"/>
                  </a:lnTo>
                  <a:lnTo>
                    <a:pt x="12058" y="9172"/>
                  </a:lnTo>
                  <a:lnTo>
                    <a:pt x="11929" y="8992"/>
                  </a:lnTo>
                  <a:lnTo>
                    <a:pt x="11749" y="8837"/>
                  </a:lnTo>
                  <a:lnTo>
                    <a:pt x="11543" y="8734"/>
                  </a:lnTo>
                  <a:lnTo>
                    <a:pt x="11311" y="8657"/>
                  </a:lnTo>
                  <a:lnTo>
                    <a:pt x="11053" y="8631"/>
                  </a:lnTo>
                  <a:lnTo>
                    <a:pt x="10796" y="8631"/>
                  </a:lnTo>
                  <a:lnTo>
                    <a:pt x="10796" y="8116"/>
                  </a:lnTo>
                  <a:lnTo>
                    <a:pt x="10796" y="6132"/>
                  </a:lnTo>
                  <a:lnTo>
                    <a:pt x="10770" y="6003"/>
                  </a:lnTo>
                  <a:lnTo>
                    <a:pt x="10744" y="5874"/>
                  </a:lnTo>
                  <a:lnTo>
                    <a:pt x="10667" y="5745"/>
                  </a:lnTo>
                  <a:lnTo>
                    <a:pt x="10590" y="5642"/>
                  </a:lnTo>
                  <a:lnTo>
                    <a:pt x="10487" y="5539"/>
                  </a:lnTo>
                  <a:lnTo>
                    <a:pt x="10358" y="5488"/>
                  </a:lnTo>
                  <a:lnTo>
                    <a:pt x="10229" y="5436"/>
                  </a:lnTo>
                  <a:lnTo>
                    <a:pt x="9559" y="5436"/>
                  </a:lnTo>
                  <a:lnTo>
                    <a:pt x="9559" y="721"/>
                  </a:lnTo>
                  <a:lnTo>
                    <a:pt x="9559" y="567"/>
                  </a:lnTo>
                  <a:lnTo>
                    <a:pt x="9508" y="438"/>
                  </a:lnTo>
                  <a:lnTo>
                    <a:pt x="9430" y="309"/>
                  </a:lnTo>
                  <a:lnTo>
                    <a:pt x="9353" y="206"/>
                  </a:lnTo>
                  <a:lnTo>
                    <a:pt x="9250" y="129"/>
                  </a:lnTo>
                  <a:lnTo>
                    <a:pt x="9121" y="52"/>
                  </a:lnTo>
                  <a:lnTo>
                    <a:pt x="8992" y="26"/>
                  </a:lnTo>
                  <a:lnTo>
                    <a:pt x="8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172700" y="3630075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6" y="439"/>
                  </a:moveTo>
                  <a:lnTo>
                    <a:pt x="825" y="465"/>
                  </a:lnTo>
                  <a:lnTo>
                    <a:pt x="903" y="516"/>
                  </a:lnTo>
                  <a:lnTo>
                    <a:pt x="954" y="619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3" y="903"/>
                  </a:lnTo>
                  <a:lnTo>
                    <a:pt x="825" y="954"/>
                  </a:lnTo>
                  <a:lnTo>
                    <a:pt x="696" y="980"/>
                  </a:lnTo>
                  <a:lnTo>
                    <a:pt x="593" y="954"/>
                  </a:lnTo>
                  <a:lnTo>
                    <a:pt x="516" y="903"/>
                  </a:lnTo>
                  <a:lnTo>
                    <a:pt x="465" y="825"/>
                  </a:lnTo>
                  <a:lnTo>
                    <a:pt x="439" y="722"/>
                  </a:lnTo>
                  <a:lnTo>
                    <a:pt x="465" y="619"/>
                  </a:lnTo>
                  <a:lnTo>
                    <a:pt x="516" y="516"/>
                  </a:lnTo>
                  <a:lnTo>
                    <a:pt x="593" y="465"/>
                  </a:lnTo>
                  <a:lnTo>
                    <a:pt x="696" y="439"/>
                  </a:lnTo>
                  <a:close/>
                  <a:moveTo>
                    <a:pt x="568" y="1"/>
                  </a:moveTo>
                  <a:lnTo>
                    <a:pt x="439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04" y="310"/>
                  </a:lnTo>
                  <a:lnTo>
                    <a:pt x="52" y="439"/>
                  </a:lnTo>
                  <a:lnTo>
                    <a:pt x="1" y="568"/>
                  </a:lnTo>
                  <a:lnTo>
                    <a:pt x="1" y="722"/>
                  </a:lnTo>
                  <a:lnTo>
                    <a:pt x="1" y="851"/>
                  </a:lnTo>
                  <a:lnTo>
                    <a:pt x="52" y="980"/>
                  </a:lnTo>
                  <a:lnTo>
                    <a:pt x="104" y="1109"/>
                  </a:lnTo>
                  <a:lnTo>
                    <a:pt x="207" y="1212"/>
                  </a:lnTo>
                  <a:lnTo>
                    <a:pt x="310" y="1315"/>
                  </a:lnTo>
                  <a:lnTo>
                    <a:pt x="439" y="1366"/>
                  </a:lnTo>
                  <a:lnTo>
                    <a:pt x="568" y="1418"/>
                  </a:lnTo>
                  <a:lnTo>
                    <a:pt x="851" y="1418"/>
                  </a:lnTo>
                  <a:lnTo>
                    <a:pt x="980" y="1366"/>
                  </a:lnTo>
                  <a:lnTo>
                    <a:pt x="1109" y="1315"/>
                  </a:lnTo>
                  <a:lnTo>
                    <a:pt x="1212" y="1212"/>
                  </a:lnTo>
                  <a:lnTo>
                    <a:pt x="1289" y="1109"/>
                  </a:lnTo>
                  <a:lnTo>
                    <a:pt x="1366" y="980"/>
                  </a:lnTo>
                  <a:lnTo>
                    <a:pt x="1418" y="851"/>
                  </a:lnTo>
                  <a:lnTo>
                    <a:pt x="1418" y="722"/>
                  </a:lnTo>
                  <a:lnTo>
                    <a:pt x="1418" y="568"/>
                  </a:lnTo>
                  <a:lnTo>
                    <a:pt x="1366" y="439"/>
                  </a:lnTo>
                  <a:lnTo>
                    <a:pt x="1289" y="310"/>
                  </a:lnTo>
                  <a:lnTo>
                    <a:pt x="1212" y="207"/>
                  </a:lnTo>
                  <a:lnTo>
                    <a:pt x="1109" y="130"/>
                  </a:lnTo>
                  <a:lnTo>
                    <a:pt x="980" y="5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11732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0" y="155"/>
                  </a:lnTo>
                  <a:lnTo>
                    <a:pt x="0" y="232"/>
                  </a:lnTo>
                  <a:lnTo>
                    <a:pt x="0" y="490"/>
                  </a:lnTo>
                  <a:lnTo>
                    <a:pt x="0" y="567"/>
                  </a:lnTo>
                  <a:lnTo>
                    <a:pt x="52" y="644"/>
                  </a:lnTo>
                  <a:lnTo>
                    <a:pt x="129" y="696"/>
                  </a:lnTo>
                  <a:lnTo>
                    <a:pt x="309" y="696"/>
                  </a:lnTo>
                  <a:lnTo>
                    <a:pt x="361" y="644"/>
                  </a:lnTo>
                  <a:lnTo>
                    <a:pt x="412" y="567"/>
                  </a:lnTo>
                  <a:lnTo>
                    <a:pt x="438" y="490"/>
                  </a:lnTo>
                  <a:lnTo>
                    <a:pt x="438" y="232"/>
                  </a:lnTo>
                  <a:lnTo>
                    <a:pt x="412" y="155"/>
                  </a:lnTo>
                  <a:lnTo>
                    <a:pt x="361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25257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5"/>
                  </a:lnTo>
                  <a:lnTo>
                    <a:pt x="1" y="232"/>
                  </a:lnTo>
                  <a:lnTo>
                    <a:pt x="1" y="490"/>
                  </a:lnTo>
                  <a:lnTo>
                    <a:pt x="26" y="567"/>
                  </a:lnTo>
                  <a:lnTo>
                    <a:pt x="78" y="644"/>
                  </a:lnTo>
                  <a:lnTo>
                    <a:pt x="129" y="696"/>
                  </a:lnTo>
                  <a:lnTo>
                    <a:pt x="310" y="696"/>
                  </a:lnTo>
                  <a:lnTo>
                    <a:pt x="387" y="644"/>
                  </a:lnTo>
                  <a:lnTo>
                    <a:pt x="439" y="567"/>
                  </a:lnTo>
                  <a:lnTo>
                    <a:pt x="439" y="490"/>
                  </a:lnTo>
                  <a:lnTo>
                    <a:pt x="439" y="232"/>
                  </a:lnTo>
                  <a:lnTo>
                    <a:pt x="439" y="155"/>
                  </a:lnTo>
                  <a:lnTo>
                    <a:pt x="387" y="77"/>
                  </a:lnTo>
                  <a:lnTo>
                    <a:pt x="310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9"/>
          <p:cNvGrpSpPr/>
          <p:nvPr/>
        </p:nvGrpSpPr>
        <p:grpSpPr>
          <a:xfrm>
            <a:off x="6920559" y="3722675"/>
            <a:ext cx="380675" cy="380700"/>
            <a:chOff x="7001200" y="2694850"/>
            <a:chExt cx="380675" cy="380700"/>
          </a:xfrm>
        </p:grpSpPr>
        <p:sp>
          <p:nvSpPr>
            <p:cNvPr id="1638" name="Google Shape;1638;p39"/>
            <p:cNvSpPr/>
            <p:nvPr/>
          </p:nvSpPr>
          <p:spPr>
            <a:xfrm>
              <a:off x="7026325" y="2843000"/>
              <a:ext cx="85050" cy="8505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6"/>
                  </a:lnTo>
                  <a:lnTo>
                    <a:pt x="2912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2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9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124875" y="2843000"/>
              <a:ext cx="85025" cy="85050"/>
            </a:xfrm>
            <a:custGeom>
              <a:avLst/>
              <a:gdLst/>
              <a:ahLst/>
              <a:cxnLst/>
              <a:rect l="l" t="t" r="r" b="b"/>
              <a:pathLst>
                <a:path w="3401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6"/>
                  </a:lnTo>
                  <a:lnTo>
                    <a:pt x="2911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1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8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7026325" y="2941550"/>
              <a:ext cx="85050" cy="8505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5"/>
                  </a:lnTo>
                  <a:lnTo>
                    <a:pt x="2912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2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5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9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7026325" y="2744450"/>
              <a:ext cx="183575" cy="72800"/>
            </a:xfrm>
            <a:custGeom>
              <a:avLst/>
              <a:gdLst/>
              <a:ahLst/>
              <a:cxnLst/>
              <a:rect l="l" t="t" r="r" b="b"/>
              <a:pathLst>
                <a:path w="7343" h="2912" extrusionOk="0">
                  <a:moveTo>
                    <a:pt x="361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748"/>
                  </a:lnTo>
                  <a:lnTo>
                    <a:pt x="0" y="851"/>
                  </a:lnTo>
                  <a:lnTo>
                    <a:pt x="52" y="928"/>
                  </a:lnTo>
                  <a:lnTo>
                    <a:pt x="129" y="954"/>
                  </a:lnTo>
                  <a:lnTo>
                    <a:pt x="206" y="979"/>
                  </a:lnTo>
                  <a:lnTo>
                    <a:pt x="309" y="954"/>
                  </a:lnTo>
                  <a:lnTo>
                    <a:pt x="361" y="928"/>
                  </a:lnTo>
                  <a:lnTo>
                    <a:pt x="412" y="851"/>
                  </a:lnTo>
                  <a:lnTo>
                    <a:pt x="438" y="748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6853" y="438"/>
                  </a:lnTo>
                  <a:lnTo>
                    <a:pt x="6879" y="464"/>
                  </a:lnTo>
                  <a:lnTo>
                    <a:pt x="6879" y="2448"/>
                  </a:lnTo>
                  <a:lnTo>
                    <a:pt x="438" y="2448"/>
                  </a:lnTo>
                  <a:lnTo>
                    <a:pt x="438" y="1649"/>
                  </a:lnTo>
                  <a:lnTo>
                    <a:pt x="412" y="1572"/>
                  </a:lnTo>
                  <a:lnTo>
                    <a:pt x="361" y="1495"/>
                  </a:lnTo>
                  <a:lnTo>
                    <a:pt x="309" y="1443"/>
                  </a:lnTo>
                  <a:lnTo>
                    <a:pt x="206" y="1417"/>
                  </a:lnTo>
                  <a:lnTo>
                    <a:pt x="129" y="1443"/>
                  </a:lnTo>
                  <a:lnTo>
                    <a:pt x="52" y="1495"/>
                  </a:lnTo>
                  <a:lnTo>
                    <a:pt x="0" y="1572"/>
                  </a:lnTo>
                  <a:lnTo>
                    <a:pt x="0" y="1649"/>
                  </a:lnTo>
                  <a:lnTo>
                    <a:pt x="0" y="2448"/>
                  </a:lnTo>
                  <a:lnTo>
                    <a:pt x="0" y="2525"/>
                  </a:lnTo>
                  <a:lnTo>
                    <a:pt x="26" y="2628"/>
                  </a:lnTo>
                  <a:lnTo>
                    <a:pt x="78" y="2706"/>
                  </a:lnTo>
                  <a:lnTo>
                    <a:pt x="129" y="2757"/>
                  </a:lnTo>
                  <a:lnTo>
                    <a:pt x="206" y="2834"/>
                  </a:lnTo>
                  <a:lnTo>
                    <a:pt x="284" y="2860"/>
                  </a:lnTo>
                  <a:lnTo>
                    <a:pt x="361" y="2886"/>
                  </a:lnTo>
                  <a:lnTo>
                    <a:pt x="464" y="2912"/>
                  </a:lnTo>
                  <a:lnTo>
                    <a:pt x="6853" y="2912"/>
                  </a:lnTo>
                  <a:lnTo>
                    <a:pt x="6957" y="2886"/>
                  </a:lnTo>
                  <a:lnTo>
                    <a:pt x="7034" y="2860"/>
                  </a:lnTo>
                  <a:lnTo>
                    <a:pt x="7137" y="2834"/>
                  </a:lnTo>
                  <a:lnTo>
                    <a:pt x="7188" y="2757"/>
                  </a:lnTo>
                  <a:lnTo>
                    <a:pt x="7240" y="2706"/>
                  </a:lnTo>
                  <a:lnTo>
                    <a:pt x="7291" y="2628"/>
                  </a:lnTo>
                  <a:lnTo>
                    <a:pt x="7317" y="2525"/>
                  </a:lnTo>
                  <a:lnTo>
                    <a:pt x="7343" y="2448"/>
                  </a:lnTo>
                  <a:lnTo>
                    <a:pt x="7343" y="464"/>
                  </a:lnTo>
                  <a:lnTo>
                    <a:pt x="7317" y="361"/>
                  </a:lnTo>
                  <a:lnTo>
                    <a:pt x="7291" y="284"/>
                  </a:lnTo>
                  <a:lnTo>
                    <a:pt x="7240" y="207"/>
                  </a:lnTo>
                  <a:lnTo>
                    <a:pt x="7188" y="129"/>
                  </a:lnTo>
                  <a:lnTo>
                    <a:pt x="7137" y="78"/>
                  </a:lnTo>
                  <a:lnTo>
                    <a:pt x="7034" y="26"/>
                  </a:lnTo>
                  <a:lnTo>
                    <a:pt x="69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7050800" y="2867475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722" y="0"/>
                  </a:moveTo>
                  <a:lnTo>
                    <a:pt x="619" y="26"/>
                  </a:lnTo>
                  <a:lnTo>
                    <a:pt x="541" y="78"/>
                  </a:lnTo>
                  <a:lnTo>
                    <a:pt x="516" y="129"/>
                  </a:lnTo>
                  <a:lnTo>
                    <a:pt x="490" y="232"/>
                  </a:lnTo>
                  <a:lnTo>
                    <a:pt x="490" y="490"/>
                  </a:lnTo>
                  <a:lnTo>
                    <a:pt x="206" y="490"/>
                  </a:lnTo>
                  <a:lnTo>
                    <a:pt x="129" y="516"/>
                  </a:lnTo>
                  <a:lnTo>
                    <a:pt x="52" y="567"/>
                  </a:lnTo>
                  <a:lnTo>
                    <a:pt x="0" y="644"/>
                  </a:lnTo>
                  <a:lnTo>
                    <a:pt x="0" y="722"/>
                  </a:lnTo>
                  <a:lnTo>
                    <a:pt x="0" y="799"/>
                  </a:lnTo>
                  <a:lnTo>
                    <a:pt x="52" y="876"/>
                  </a:lnTo>
                  <a:lnTo>
                    <a:pt x="129" y="928"/>
                  </a:lnTo>
                  <a:lnTo>
                    <a:pt x="206" y="954"/>
                  </a:lnTo>
                  <a:lnTo>
                    <a:pt x="490" y="954"/>
                  </a:lnTo>
                  <a:lnTo>
                    <a:pt x="490" y="1211"/>
                  </a:lnTo>
                  <a:lnTo>
                    <a:pt x="516" y="1289"/>
                  </a:lnTo>
                  <a:lnTo>
                    <a:pt x="541" y="1366"/>
                  </a:lnTo>
                  <a:lnTo>
                    <a:pt x="619" y="1417"/>
                  </a:lnTo>
                  <a:lnTo>
                    <a:pt x="722" y="1443"/>
                  </a:lnTo>
                  <a:lnTo>
                    <a:pt x="799" y="1417"/>
                  </a:lnTo>
                  <a:lnTo>
                    <a:pt x="876" y="1366"/>
                  </a:lnTo>
                  <a:lnTo>
                    <a:pt x="928" y="1289"/>
                  </a:lnTo>
                  <a:lnTo>
                    <a:pt x="928" y="1211"/>
                  </a:lnTo>
                  <a:lnTo>
                    <a:pt x="928" y="954"/>
                  </a:lnTo>
                  <a:lnTo>
                    <a:pt x="1211" y="954"/>
                  </a:lnTo>
                  <a:lnTo>
                    <a:pt x="1288" y="928"/>
                  </a:lnTo>
                  <a:lnTo>
                    <a:pt x="1366" y="876"/>
                  </a:lnTo>
                  <a:lnTo>
                    <a:pt x="1417" y="799"/>
                  </a:lnTo>
                  <a:lnTo>
                    <a:pt x="1417" y="722"/>
                  </a:lnTo>
                  <a:lnTo>
                    <a:pt x="1417" y="644"/>
                  </a:lnTo>
                  <a:lnTo>
                    <a:pt x="1366" y="567"/>
                  </a:lnTo>
                  <a:lnTo>
                    <a:pt x="1288" y="516"/>
                  </a:lnTo>
                  <a:lnTo>
                    <a:pt x="1211" y="490"/>
                  </a:lnTo>
                  <a:lnTo>
                    <a:pt x="928" y="490"/>
                  </a:lnTo>
                  <a:lnTo>
                    <a:pt x="928" y="232"/>
                  </a:lnTo>
                  <a:lnTo>
                    <a:pt x="928" y="129"/>
                  </a:lnTo>
                  <a:lnTo>
                    <a:pt x="876" y="78"/>
                  </a:lnTo>
                  <a:lnTo>
                    <a:pt x="799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054025" y="2969875"/>
              <a:ext cx="29000" cy="28375"/>
            </a:xfrm>
            <a:custGeom>
              <a:avLst/>
              <a:gdLst/>
              <a:ahLst/>
              <a:cxnLst/>
              <a:rect l="l" t="t" r="r" b="b"/>
              <a:pathLst>
                <a:path w="1160" h="1135" extrusionOk="0">
                  <a:moveTo>
                    <a:pt x="155" y="1"/>
                  </a:moveTo>
                  <a:lnTo>
                    <a:pt x="77" y="52"/>
                  </a:lnTo>
                  <a:lnTo>
                    <a:pt x="26" y="130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77" y="362"/>
                  </a:lnTo>
                  <a:lnTo>
                    <a:pt x="258" y="568"/>
                  </a:lnTo>
                  <a:lnTo>
                    <a:pt x="77" y="748"/>
                  </a:lnTo>
                  <a:lnTo>
                    <a:pt x="26" y="825"/>
                  </a:lnTo>
                  <a:lnTo>
                    <a:pt x="0" y="903"/>
                  </a:lnTo>
                  <a:lnTo>
                    <a:pt x="26" y="1006"/>
                  </a:lnTo>
                  <a:lnTo>
                    <a:pt x="77" y="1083"/>
                  </a:lnTo>
                  <a:lnTo>
                    <a:pt x="155" y="1109"/>
                  </a:lnTo>
                  <a:lnTo>
                    <a:pt x="232" y="1134"/>
                  </a:lnTo>
                  <a:lnTo>
                    <a:pt x="309" y="1109"/>
                  </a:lnTo>
                  <a:lnTo>
                    <a:pt x="387" y="1083"/>
                  </a:lnTo>
                  <a:lnTo>
                    <a:pt x="593" y="877"/>
                  </a:lnTo>
                  <a:lnTo>
                    <a:pt x="773" y="1083"/>
                  </a:lnTo>
                  <a:lnTo>
                    <a:pt x="850" y="1109"/>
                  </a:lnTo>
                  <a:lnTo>
                    <a:pt x="928" y="1134"/>
                  </a:lnTo>
                  <a:lnTo>
                    <a:pt x="1005" y="1109"/>
                  </a:lnTo>
                  <a:lnTo>
                    <a:pt x="1082" y="1083"/>
                  </a:lnTo>
                  <a:lnTo>
                    <a:pt x="1134" y="1006"/>
                  </a:lnTo>
                  <a:lnTo>
                    <a:pt x="1159" y="903"/>
                  </a:lnTo>
                  <a:lnTo>
                    <a:pt x="1134" y="825"/>
                  </a:lnTo>
                  <a:lnTo>
                    <a:pt x="1082" y="748"/>
                  </a:lnTo>
                  <a:lnTo>
                    <a:pt x="902" y="568"/>
                  </a:lnTo>
                  <a:lnTo>
                    <a:pt x="1082" y="362"/>
                  </a:lnTo>
                  <a:lnTo>
                    <a:pt x="1134" y="310"/>
                  </a:lnTo>
                  <a:lnTo>
                    <a:pt x="1159" y="207"/>
                  </a:lnTo>
                  <a:lnTo>
                    <a:pt x="1134" y="130"/>
                  </a:lnTo>
                  <a:lnTo>
                    <a:pt x="1082" y="52"/>
                  </a:lnTo>
                  <a:lnTo>
                    <a:pt x="1005" y="1"/>
                  </a:lnTo>
                  <a:lnTo>
                    <a:pt x="850" y="1"/>
                  </a:lnTo>
                  <a:lnTo>
                    <a:pt x="773" y="52"/>
                  </a:lnTo>
                  <a:lnTo>
                    <a:pt x="593" y="258"/>
                  </a:lnTo>
                  <a:lnTo>
                    <a:pt x="387" y="5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149350" y="2879700"/>
              <a:ext cx="35450" cy="11625"/>
            </a:xfrm>
            <a:custGeom>
              <a:avLst/>
              <a:gdLst/>
              <a:ahLst/>
              <a:cxnLst/>
              <a:rect l="l" t="t" r="r" b="b"/>
              <a:pathLst>
                <a:path w="1418" h="465" extrusionOk="0">
                  <a:moveTo>
                    <a:pt x="206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0" y="155"/>
                  </a:lnTo>
                  <a:lnTo>
                    <a:pt x="0" y="233"/>
                  </a:lnTo>
                  <a:lnTo>
                    <a:pt x="0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06" y="465"/>
                  </a:lnTo>
                  <a:lnTo>
                    <a:pt x="1211" y="465"/>
                  </a:lnTo>
                  <a:lnTo>
                    <a:pt x="1288" y="439"/>
                  </a:lnTo>
                  <a:lnTo>
                    <a:pt x="1366" y="387"/>
                  </a:lnTo>
                  <a:lnTo>
                    <a:pt x="1417" y="310"/>
                  </a:lnTo>
                  <a:lnTo>
                    <a:pt x="1417" y="233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8" y="2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149350" y="2966025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1211" y="0"/>
                  </a:moveTo>
                  <a:lnTo>
                    <a:pt x="1108" y="26"/>
                  </a:lnTo>
                  <a:lnTo>
                    <a:pt x="1056" y="78"/>
                  </a:lnTo>
                  <a:lnTo>
                    <a:pt x="52" y="1057"/>
                  </a:lnTo>
                  <a:lnTo>
                    <a:pt x="0" y="1134"/>
                  </a:lnTo>
                  <a:lnTo>
                    <a:pt x="0" y="1211"/>
                  </a:lnTo>
                  <a:lnTo>
                    <a:pt x="0" y="1288"/>
                  </a:lnTo>
                  <a:lnTo>
                    <a:pt x="52" y="1366"/>
                  </a:lnTo>
                  <a:lnTo>
                    <a:pt x="129" y="1417"/>
                  </a:lnTo>
                  <a:lnTo>
                    <a:pt x="206" y="1443"/>
                  </a:lnTo>
                  <a:lnTo>
                    <a:pt x="309" y="1417"/>
                  </a:lnTo>
                  <a:lnTo>
                    <a:pt x="387" y="1366"/>
                  </a:lnTo>
                  <a:lnTo>
                    <a:pt x="1366" y="387"/>
                  </a:lnTo>
                  <a:lnTo>
                    <a:pt x="1417" y="309"/>
                  </a:lnTo>
                  <a:lnTo>
                    <a:pt x="1417" y="232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8" y="26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001200" y="2694850"/>
              <a:ext cx="380675" cy="380700"/>
            </a:xfrm>
            <a:custGeom>
              <a:avLst/>
              <a:gdLst/>
              <a:ahLst/>
              <a:cxnLst/>
              <a:rect l="l" t="t" r="r" b="b"/>
              <a:pathLst>
                <a:path w="15227" h="15228" extrusionOk="0">
                  <a:moveTo>
                    <a:pt x="11337" y="8348"/>
                  </a:moveTo>
                  <a:lnTo>
                    <a:pt x="11337" y="8889"/>
                  </a:lnTo>
                  <a:lnTo>
                    <a:pt x="11131" y="8915"/>
                  </a:lnTo>
                  <a:lnTo>
                    <a:pt x="10924" y="8966"/>
                  </a:lnTo>
                  <a:lnTo>
                    <a:pt x="10718" y="9018"/>
                  </a:lnTo>
                  <a:lnTo>
                    <a:pt x="10538" y="9095"/>
                  </a:lnTo>
                  <a:lnTo>
                    <a:pt x="10332" y="9173"/>
                  </a:lnTo>
                  <a:lnTo>
                    <a:pt x="10151" y="9276"/>
                  </a:lnTo>
                  <a:lnTo>
                    <a:pt x="9997" y="9379"/>
                  </a:lnTo>
                  <a:lnTo>
                    <a:pt x="9842" y="9508"/>
                  </a:lnTo>
                  <a:lnTo>
                    <a:pt x="9456" y="9121"/>
                  </a:lnTo>
                  <a:lnTo>
                    <a:pt x="9636" y="8966"/>
                  </a:lnTo>
                  <a:lnTo>
                    <a:pt x="9868" y="8838"/>
                  </a:lnTo>
                  <a:lnTo>
                    <a:pt x="10074" y="8709"/>
                  </a:lnTo>
                  <a:lnTo>
                    <a:pt x="10306" y="8580"/>
                  </a:lnTo>
                  <a:lnTo>
                    <a:pt x="10564" y="8503"/>
                  </a:lnTo>
                  <a:lnTo>
                    <a:pt x="10821" y="8425"/>
                  </a:lnTo>
                  <a:lnTo>
                    <a:pt x="11079" y="8374"/>
                  </a:lnTo>
                  <a:lnTo>
                    <a:pt x="11337" y="8348"/>
                  </a:lnTo>
                  <a:close/>
                  <a:moveTo>
                    <a:pt x="11775" y="8348"/>
                  </a:moveTo>
                  <a:lnTo>
                    <a:pt x="12058" y="8374"/>
                  </a:lnTo>
                  <a:lnTo>
                    <a:pt x="12316" y="8425"/>
                  </a:lnTo>
                  <a:lnTo>
                    <a:pt x="12573" y="8503"/>
                  </a:lnTo>
                  <a:lnTo>
                    <a:pt x="12805" y="8580"/>
                  </a:lnTo>
                  <a:lnTo>
                    <a:pt x="13037" y="8709"/>
                  </a:lnTo>
                  <a:lnTo>
                    <a:pt x="13269" y="8838"/>
                  </a:lnTo>
                  <a:lnTo>
                    <a:pt x="13475" y="8966"/>
                  </a:lnTo>
                  <a:lnTo>
                    <a:pt x="13681" y="9121"/>
                  </a:lnTo>
                  <a:lnTo>
                    <a:pt x="13295" y="9508"/>
                  </a:lnTo>
                  <a:lnTo>
                    <a:pt x="13140" y="9379"/>
                  </a:lnTo>
                  <a:lnTo>
                    <a:pt x="12960" y="9276"/>
                  </a:lnTo>
                  <a:lnTo>
                    <a:pt x="12779" y="9173"/>
                  </a:lnTo>
                  <a:lnTo>
                    <a:pt x="12599" y="9095"/>
                  </a:lnTo>
                  <a:lnTo>
                    <a:pt x="12419" y="9018"/>
                  </a:lnTo>
                  <a:lnTo>
                    <a:pt x="12213" y="8966"/>
                  </a:lnTo>
                  <a:lnTo>
                    <a:pt x="12006" y="8915"/>
                  </a:lnTo>
                  <a:lnTo>
                    <a:pt x="11775" y="8889"/>
                  </a:lnTo>
                  <a:lnTo>
                    <a:pt x="11775" y="8348"/>
                  </a:lnTo>
                  <a:close/>
                  <a:moveTo>
                    <a:pt x="9121" y="9456"/>
                  </a:moveTo>
                  <a:lnTo>
                    <a:pt x="9507" y="9842"/>
                  </a:lnTo>
                  <a:lnTo>
                    <a:pt x="9379" y="9997"/>
                  </a:lnTo>
                  <a:lnTo>
                    <a:pt x="9276" y="10152"/>
                  </a:lnTo>
                  <a:lnTo>
                    <a:pt x="9172" y="10332"/>
                  </a:lnTo>
                  <a:lnTo>
                    <a:pt x="9095" y="10538"/>
                  </a:lnTo>
                  <a:lnTo>
                    <a:pt x="9018" y="10718"/>
                  </a:lnTo>
                  <a:lnTo>
                    <a:pt x="8966" y="10925"/>
                  </a:lnTo>
                  <a:lnTo>
                    <a:pt x="8915" y="11131"/>
                  </a:lnTo>
                  <a:lnTo>
                    <a:pt x="8889" y="11337"/>
                  </a:lnTo>
                  <a:lnTo>
                    <a:pt x="8348" y="11337"/>
                  </a:lnTo>
                  <a:lnTo>
                    <a:pt x="8374" y="11079"/>
                  </a:lnTo>
                  <a:lnTo>
                    <a:pt x="8425" y="10821"/>
                  </a:lnTo>
                  <a:lnTo>
                    <a:pt x="8503" y="10564"/>
                  </a:lnTo>
                  <a:lnTo>
                    <a:pt x="8580" y="10306"/>
                  </a:lnTo>
                  <a:lnTo>
                    <a:pt x="8709" y="10074"/>
                  </a:lnTo>
                  <a:lnTo>
                    <a:pt x="8838" y="9868"/>
                  </a:lnTo>
                  <a:lnTo>
                    <a:pt x="8966" y="9636"/>
                  </a:lnTo>
                  <a:lnTo>
                    <a:pt x="9121" y="9456"/>
                  </a:lnTo>
                  <a:close/>
                  <a:moveTo>
                    <a:pt x="13990" y="9456"/>
                  </a:moveTo>
                  <a:lnTo>
                    <a:pt x="14145" y="9636"/>
                  </a:lnTo>
                  <a:lnTo>
                    <a:pt x="14300" y="9868"/>
                  </a:lnTo>
                  <a:lnTo>
                    <a:pt x="14428" y="10074"/>
                  </a:lnTo>
                  <a:lnTo>
                    <a:pt x="14531" y="10306"/>
                  </a:lnTo>
                  <a:lnTo>
                    <a:pt x="14634" y="10564"/>
                  </a:lnTo>
                  <a:lnTo>
                    <a:pt x="14712" y="10821"/>
                  </a:lnTo>
                  <a:lnTo>
                    <a:pt x="14763" y="11079"/>
                  </a:lnTo>
                  <a:lnTo>
                    <a:pt x="14789" y="11337"/>
                  </a:lnTo>
                  <a:lnTo>
                    <a:pt x="14248" y="11337"/>
                  </a:lnTo>
                  <a:lnTo>
                    <a:pt x="14222" y="11131"/>
                  </a:lnTo>
                  <a:lnTo>
                    <a:pt x="14171" y="10925"/>
                  </a:lnTo>
                  <a:lnTo>
                    <a:pt x="14119" y="10718"/>
                  </a:lnTo>
                  <a:lnTo>
                    <a:pt x="14042" y="10538"/>
                  </a:lnTo>
                  <a:lnTo>
                    <a:pt x="13965" y="10332"/>
                  </a:lnTo>
                  <a:lnTo>
                    <a:pt x="13862" y="10152"/>
                  </a:lnTo>
                  <a:lnTo>
                    <a:pt x="13733" y="9997"/>
                  </a:lnTo>
                  <a:lnTo>
                    <a:pt x="13604" y="9842"/>
                  </a:lnTo>
                  <a:lnTo>
                    <a:pt x="13990" y="9456"/>
                  </a:lnTo>
                  <a:close/>
                  <a:moveTo>
                    <a:pt x="7627" y="10306"/>
                  </a:moveTo>
                  <a:lnTo>
                    <a:pt x="7730" y="10332"/>
                  </a:lnTo>
                  <a:lnTo>
                    <a:pt x="7807" y="10383"/>
                  </a:lnTo>
                  <a:lnTo>
                    <a:pt x="7858" y="10487"/>
                  </a:lnTo>
                  <a:lnTo>
                    <a:pt x="7884" y="10590"/>
                  </a:lnTo>
                  <a:lnTo>
                    <a:pt x="7884" y="12548"/>
                  </a:lnTo>
                  <a:lnTo>
                    <a:pt x="7858" y="12651"/>
                  </a:lnTo>
                  <a:lnTo>
                    <a:pt x="7807" y="12754"/>
                  </a:lnTo>
                  <a:lnTo>
                    <a:pt x="7730" y="12805"/>
                  </a:lnTo>
                  <a:lnTo>
                    <a:pt x="7627" y="12831"/>
                  </a:lnTo>
                  <a:lnTo>
                    <a:pt x="5643" y="12831"/>
                  </a:lnTo>
                  <a:lnTo>
                    <a:pt x="5540" y="12805"/>
                  </a:lnTo>
                  <a:lnTo>
                    <a:pt x="5462" y="12754"/>
                  </a:lnTo>
                  <a:lnTo>
                    <a:pt x="5411" y="12651"/>
                  </a:lnTo>
                  <a:lnTo>
                    <a:pt x="5385" y="12548"/>
                  </a:lnTo>
                  <a:lnTo>
                    <a:pt x="5385" y="10590"/>
                  </a:lnTo>
                  <a:lnTo>
                    <a:pt x="5411" y="10487"/>
                  </a:lnTo>
                  <a:lnTo>
                    <a:pt x="5462" y="10383"/>
                  </a:lnTo>
                  <a:lnTo>
                    <a:pt x="5540" y="10332"/>
                  </a:lnTo>
                  <a:lnTo>
                    <a:pt x="5643" y="10306"/>
                  </a:lnTo>
                  <a:close/>
                  <a:moveTo>
                    <a:pt x="8889" y="11801"/>
                  </a:moveTo>
                  <a:lnTo>
                    <a:pt x="8915" y="12007"/>
                  </a:lnTo>
                  <a:lnTo>
                    <a:pt x="8966" y="12213"/>
                  </a:lnTo>
                  <a:lnTo>
                    <a:pt x="9018" y="12419"/>
                  </a:lnTo>
                  <a:lnTo>
                    <a:pt x="9095" y="12599"/>
                  </a:lnTo>
                  <a:lnTo>
                    <a:pt x="9172" y="12780"/>
                  </a:lnTo>
                  <a:lnTo>
                    <a:pt x="9276" y="12960"/>
                  </a:lnTo>
                  <a:lnTo>
                    <a:pt x="9379" y="13140"/>
                  </a:lnTo>
                  <a:lnTo>
                    <a:pt x="9507" y="13295"/>
                  </a:lnTo>
                  <a:lnTo>
                    <a:pt x="9121" y="13681"/>
                  </a:lnTo>
                  <a:lnTo>
                    <a:pt x="8966" y="13475"/>
                  </a:lnTo>
                  <a:lnTo>
                    <a:pt x="8838" y="13269"/>
                  </a:lnTo>
                  <a:lnTo>
                    <a:pt x="8709" y="13037"/>
                  </a:lnTo>
                  <a:lnTo>
                    <a:pt x="8580" y="12805"/>
                  </a:lnTo>
                  <a:lnTo>
                    <a:pt x="8503" y="12573"/>
                  </a:lnTo>
                  <a:lnTo>
                    <a:pt x="8425" y="12316"/>
                  </a:lnTo>
                  <a:lnTo>
                    <a:pt x="8374" y="12058"/>
                  </a:lnTo>
                  <a:lnTo>
                    <a:pt x="8348" y="11801"/>
                  </a:lnTo>
                  <a:close/>
                  <a:moveTo>
                    <a:pt x="14789" y="11801"/>
                  </a:moveTo>
                  <a:lnTo>
                    <a:pt x="14763" y="12058"/>
                  </a:lnTo>
                  <a:lnTo>
                    <a:pt x="14712" y="12316"/>
                  </a:lnTo>
                  <a:lnTo>
                    <a:pt x="14634" y="12573"/>
                  </a:lnTo>
                  <a:lnTo>
                    <a:pt x="14531" y="12805"/>
                  </a:lnTo>
                  <a:lnTo>
                    <a:pt x="14428" y="13037"/>
                  </a:lnTo>
                  <a:lnTo>
                    <a:pt x="14300" y="13269"/>
                  </a:lnTo>
                  <a:lnTo>
                    <a:pt x="14145" y="13475"/>
                  </a:lnTo>
                  <a:lnTo>
                    <a:pt x="13990" y="13681"/>
                  </a:lnTo>
                  <a:lnTo>
                    <a:pt x="13604" y="13295"/>
                  </a:lnTo>
                  <a:lnTo>
                    <a:pt x="13733" y="13140"/>
                  </a:lnTo>
                  <a:lnTo>
                    <a:pt x="13862" y="12960"/>
                  </a:lnTo>
                  <a:lnTo>
                    <a:pt x="13965" y="12780"/>
                  </a:lnTo>
                  <a:lnTo>
                    <a:pt x="14042" y="12599"/>
                  </a:lnTo>
                  <a:lnTo>
                    <a:pt x="14119" y="12419"/>
                  </a:lnTo>
                  <a:lnTo>
                    <a:pt x="14171" y="12213"/>
                  </a:lnTo>
                  <a:lnTo>
                    <a:pt x="14222" y="12007"/>
                  </a:lnTo>
                  <a:lnTo>
                    <a:pt x="14248" y="11801"/>
                  </a:lnTo>
                  <a:close/>
                  <a:moveTo>
                    <a:pt x="11800" y="9327"/>
                  </a:moveTo>
                  <a:lnTo>
                    <a:pt x="12006" y="9379"/>
                  </a:lnTo>
                  <a:lnTo>
                    <a:pt x="12238" y="9430"/>
                  </a:lnTo>
                  <a:lnTo>
                    <a:pt x="12444" y="9508"/>
                  </a:lnTo>
                  <a:lnTo>
                    <a:pt x="12625" y="9585"/>
                  </a:lnTo>
                  <a:lnTo>
                    <a:pt x="12805" y="9714"/>
                  </a:lnTo>
                  <a:lnTo>
                    <a:pt x="12986" y="9842"/>
                  </a:lnTo>
                  <a:lnTo>
                    <a:pt x="13140" y="9971"/>
                  </a:lnTo>
                  <a:lnTo>
                    <a:pt x="13295" y="10152"/>
                  </a:lnTo>
                  <a:lnTo>
                    <a:pt x="13424" y="10306"/>
                  </a:lnTo>
                  <a:lnTo>
                    <a:pt x="13527" y="10487"/>
                  </a:lnTo>
                  <a:lnTo>
                    <a:pt x="13630" y="10693"/>
                  </a:lnTo>
                  <a:lnTo>
                    <a:pt x="13707" y="10899"/>
                  </a:lnTo>
                  <a:lnTo>
                    <a:pt x="13758" y="11105"/>
                  </a:lnTo>
                  <a:lnTo>
                    <a:pt x="13784" y="11337"/>
                  </a:lnTo>
                  <a:lnTo>
                    <a:pt x="13810" y="11569"/>
                  </a:lnTo>
                  <a:lnTo>
                    <a:pt x="13784" y="11801"/>
                  </a:lnTo>
                  <a:lnTo>
                    <a:pt x="13758" y="12007"/>
                  </a:lnTo>
                  <a:lnTo>
                    <a:pt x="13707" y="12239"/>
                  </a:lnTo>
                  <a:lnTo>
                    <a:pt x="13630" y="12445"/>
                  </a:lnTo>
                  <a:lnTo>
                    <a:pt x="13527" y="12625"/>
                  </a:lnTo>
                  <a:lnTo>
                    <a:pt x="13424" y="12805"/>
                  </a:lnTo>
                  <a:lnTo>
                    <a:pt x="13295" y="12986"/>
                  </a:lnTo>
                  <a:lnTo>
                    <a:pt x="13140" y="13140"/>
                  </a:lnTo>
                  <a:lnTo>
                    <a:pt x="12986" y="13295"/>
                  </a:lnTo>
                  <a:lnTo>
                    <a:pt x="12805" y="13424"/>
                  </a:lnTo>
                  <a:lnTo>
                    <a:pt x="12625" y="13527"/>
                  </a:lnTo>
                  <a:lnTo>
                    <a:pt x="12444" y="13630"/>
                  </a:lnTo>
                  <a:lnTo>
                    <a:pt x="12238" y="13707"/>
                  </a:lnTo>
                  <a:lnTo>
                    <a:pt x="12006" y="13759"/>
                  </a:lnTo>
                  <a:lnTo>
                    <a:pt x="11800" y="13784"/>
                  </a:lnTo>
                  <a:lnTo>
                    <a:pt x="11569" y="13810"/>
                  </a:lnTo>
                  <a:lnTo>
                    <a:pt x="11337" y="13784"/>
                  </a:lnTo>
                  <a:lnTo>
                    <a:pt x="11105" y="13759"/>
                  </a:lnTo>
                  <a:lnTo>
                    <a:pt x="10899" y="13707"/>
                  </a:lnTo>
                  <a:lnTo>
                    <a:pt x="10693" y="13630"/>
                  </a:lnTo>
                  <a:lnTo>
                    <a:pt x="10486" y="13527"/>
                  </a:lnTo>
                  <a:lnTo>
                    <a:pt x="10306" y="13424"/>
                  </a:lnTo>
                  <a:lnTo>
                    <a:pt x="10151" y="13295"/>
                  </a:lnTo>
                  <a:lnTo>
                    <a:pt x="9971" y="13140"/>
                  </a:lnTo>
                  <a:lnTo>
                    <a:pt x="9842" y="12986"/>
                  </a:lnTo>
                  <a:lnTo>
                    <a:pt x="9713" y="12805"/>
                  </a:lnTo>
                  <a:lnTo>
                    <a:pt x="9585" y="12625"/>
                  </a:lnTo>
                  <a:lnTo>
                    <a:pt x="9507" y="12445"/>
                  </a:lnTo>
                  <a:lnTo>
                    <a:pt x="9430" y="12239"/>
                  </a:lnTo>
                  <a:lnTo>
                    <a:pt x="9379" y="12007"/>
                  </a:lnTo>
                  <a:lnTo>
                    <a:pt x="9327" y="11801"/>
                  </a:lnTo>
                  <a:lnTo>
                    <a:pt x="9327" y="11569"/>
                  </a:lnTo>
                  <a:lnTo>
                    <a:pt x="9327" y="11337"/>
                  </a:lnTo>
                  <a:lnTo>
                    <a:pt x="9379" y="11105"/>
                  </a:lnTo>
                  <a:lnTo>
                    <a:pt x="9430" y="10899"/>
                  </a:lnTo>
                  <a:lnTo>
                    <a:pt x="9507" y="10693"/>
                  </a:lnTo>
                  <a:lnTo>
                    <a:pt x="9585" y="10487"/>
                  </a:lnTo>
                  <a:lnTo>
                    <a:pt x="9713" y="10306"/>
                  </a:lnTo>
                  <a:lnTo>
                    <a:pt x="9842" y="10152"/>
                  </a:lnTo>
                  <a:lnTo>
                    <a:pt x="9971" y="9971"/>
                  </a:lnTo>
                  <a:lnTo>
                    <a:pt x="10151" y="9842"/>
                  </a:lnTo>
                  <a:lnTo>
                    <a:pt x="10306" y="9714"/>
                  </a:lnTo>
                  <a:lnTo>
                    <a:pt x="10486" y="9585"/>
                  </a:lnTo>
                  <a:lnTo>
                    <a:pt x="10693" y="9508"/>
                  </a:lnTo>
                  <a:lnTo>
                    <a:pt x="10899" y="9430"/>
                  </a:lnTo>
                  <a:lnTo>
                    <a:pt x="11105" y="9379"/>
                  </a:lnTo>
                  <a:lnTo>
                    <a:pt x="11337" y="9327"/>
                  </a:lnTo>
                  <a:close/>
                  <a:moveTo>
                    <a:pt x="8271" y="464"/>
                  </a:moveTo>
                  <a:lnTo>
                    <a:pt x="8400" y="516"/>
                  </a:lnTo>
                  <a:lnTo>
                    <a:pt x="8528" y="593"/>
                  </a:lnTo>
                  <a:lnTo>
                    <a:pt x="8657" y="670"/>
                  </a:lnTo>
                  <a:lnTo>
                    <a:pt x="8734" y="799"/>
                  </a:lnTo>
                  <a:lnTo>
                    <a:pt x="8812" y="928"/>
                  </a:lnTo>
                  <a:lnTo>
                    <a:pt x="8863" y="1057"/>
                  </a:lnTo>
                  <a:lnTo>
                    <a:pt x="8889" y="1211"/>
                  </a:lnTo>
                  <a:lnTo>
                    <a:pt x="8889" y="9070"/>
                  </a:lnTo>
                  <a:lnTo>
                    <a:pt x="8683" y="9301"/>
                  </a:lnTo>
                  <a:lnTo>
                    <a:pt x="8477" y="9559"/>
                  </a:lnTo>
                  <a:lnTo>
                    <a:pt x="8322" y="9842"/>
                  </a:lnTo>
                  <a:lnTo>
                    <a:pt x="8193" y="10126"/>
                  </a:lnTo>
                  <a:lnTo>
                    <a:pt x="8065" y="10023"/>
                  </a:lnTo>
                  <a:lnTo>
                    <a:pt x="7936" y="9946"/>
                  </a:lnTo>
                  <a:lnTo>
                    <a:pt x="7781" y="9894"/>
                  </a:lnTo>
                  <a:lnTo>
                    <a:pt x="7627" y="9868"/>
                  </a:lnTo>
                  <a:lnTo>
                    <a:pt x="5514" y="9868"/>
                  </a:lnTo>
                  <a:lnTo>
                    <a:pt x="5385" y="9920"/>
                  </a:lnTo>
                  <a:lnTo>
                    <a:pt x="5256" y="9997"/>
                  </a:lnTo>
                  <a:lnTo>
                    <a:pt x="5153" y="10074"/>
                  </a:lnTo>
                  <a:lnTo>
                    <a:pt x="5050" y="10177"/>
                  </a:lnTo>
                  <a:lnTo>
                    <a:pt x="4999" y="10306"/>
                  </a:lnTo>
                  <a:lnTo>
                    <a:pt x="4947" y="10435"/>
                  </a:lnTo>
                  <a:lnTo>
                    <a:pt x="4947" y="10590"/>
                  </a:lnTo>
                  <a:lnTo>
                    <a:pt x="4947" y="12548"/>
                  </a:lnTo>
                  <a:lnTo>
                    <a:pt x="4947" y="12702"/>
                  </a:lnTo>
                  <a:lnTo>
                    <a:pt x="4999" y="12831"/>
                  </a:lnTo>
                  <a:lnTo>
                    <a:pt x="5050" y="12960"/>
                  </a:lnTo>
                  <a:lnTo>
                    <a:pt x="5153" y="13063"/>
                  </a:lnTo>
                  <a:lnTo>
                    <a:pt x="5256" y="13140"/>
                  </a:lnTo>
                  <a:lnTo>
                    <a:pt x="5385" y="13218"/>
                  </a:lnTo>
                  <a:lnTo>
                    <a:pt x="5514" y="13243"/>
                  </a:lnTo>
                  <a:lnTo>
                    <a:pt x="5643" y="13269"/>
                  </a:lnTo>
                  <a:lnTo>
                    <a:pt x="7627" y="13269"/>
                  </a:lnTo>
                  <a:lnTo>
                    <a:pt x="7781" y="13243"/>
                  </a:lnTo>
                  <a:lnTo>
                    <a:pt x="7936" y="13192"/>
                  </a:lnTo>
                  <a:lnTo>
                    <a:pt x="8065" y="13114"/>
                  </a:lnTo>
                  <a:lnTo>
                    <a:pt x="8193" y="12986"/>
                  </a:lnTo>
                  <a:lnTo>
                    <a:pt x="8322" y="13295"/>
                  </a:lnTo>
                  <a:lnTo>
                    <a:pt x="8477" y="13552"/>
                  </a:lnTo>
                  <a:lnTo>
                    <a:pt x="8657" y="13810"/>
                  </a:lnTo>
                  <a:lnTo>
                    <a:pt x="8889" y="14068"/>
                  </a:lnTo>
                  <a:lnTo>
                    <a:pt x="8863" y="14222"/>
                  </a:lnTo>
                  <a:lnTo>
                    <a:pt x="8812" y="14351"/>
                  </a:lnTo>
                  <a:lnTo>
                    <a:pt x="8734" y="14480"/>
                  </a:lnTo>
                  <a:lnTo>
                    <a:pt x="8631" y="14583"/>
                  </a:lnTo>
                  <a:lnTo>
                    <a:pt x="8528" y="14660"/>
                  </a:lnTo>
                  <a:lnTo>
                    <a:pt x="8400" y="14738"/>
                  </a:lnTo>
                  <a:lnTo>
                    <a:pt x="8271" y="14789"/>
                  </a:lnTo>
                  <a:lnTo>
                    <a:pt x="3891" y="14789"/>
                  </a:lnTo>
                  <a:lnTo>
                    <a:pt x="3891" y="14532"/>
                  </a:lnTo>
                  <a:lnTo>
                    <a:pt x="3891" y="14428"/>
                  </a:lnTo>
                  <a:lnTo>
                    <a:pt x="3839" y="14377"/>
                  </a:lnTo>
                  <a:lnTo>
                    <a:pt x="3762" y="14325"/>
                  </a:lnTo>
                  <a:lnTo>
                    <a:pt x="3685" y="14300"/>
                  </a:lnTo>
                  <a:lnTo>
                    <a:pt x="3582" y="14325"/>
                  </a:lnTo>
                  <a:lnTo>
                    <a:pt x="3530" y="14377"/>
                  </a:lnTo>
                  <a:lnTo>
                    <a:pt x="3479" y="14428"/>
                  </a:lnTo>
                  <a:lnTo>
                    <a:pt x="3453" y="14532"/>
                  </a:lnTo>
                  <a:lnTo>
                    <a:pt x="3453" y="14789"/>
                  </a:lnTo>
                  <a:lnTo>
                    <a:pt x="2912" y="14789"/>
                  </a:lnTo>
                  <a:lnTo>
                    <a:pt x="2912" y="14532"/>
                  </a:lnTo>
                  <a:lnTo>
                    <a:pt x="2912" y="14428"/>
                  </a:lnTo>
                  <a:lnTo>
                    <a:pt x="2860" y="14377"/>
                  </a:lnTo>
                  <a:lnTo>
                    <a:pt x="2783" y="14325"/>
                  </a:lnTo>
                  <a:lnTo>
                    <a:pt x="2706" y="14300"/>
                  </a:lnTo>
                  <a:lnTo>
                    <a:pt x="2603" y="14325"/>
                  </a:lnTo>
                  <a:lnTo>
                    <a:pt x="2525" y="14377"/>
                  </a:lnTo>
                  <a:lnTo>
                    <a:pt x="2500" y="14428"/>
                  </a:lnTo>
                  <a:lnTo>
                    <a:pt x="2474" y="14532"/>
                  </a:lnTo>
                  <a:lnTo>
                    <a:pt x="2474" y="14789"/>
                  </a:lnTo>
                  <a:lnTo>
                    <a:pt x="1933" y="14789"/>
                  </a:lnTo>
                  <a:lnTo>
                    <a:pt x="1933" y="14532"/>
                  </a:lnTo>
                  <a:lnTo>
                    <a:pt x="1907" y="14428"/>
                  </a:lnTo>
                  <a:lnTo>
                    <a:pt x="1855" y="14377"/>
                  </a:lnTo>
                  <a:lnTo>
                    <a:pt x="1804" y="14325"/>
                  </a:lnTo>
                  <a:lnTo>
                    <a:pt x="1701" y="14300"/>
                  </a:lnTo>
                  <a:lnTo>
                    <a:pt x="1624" y="14325"/>
                  </a:lnTo>
                  <a:lnTo>
                    <a:pt x="1546" y="14377"/>
                  </a:lnTo>
                  <a:lnTo>
                    <a:pt x="1495" y="14428"/>
                  </a:lnTo>
                  <a:lnTo>
                    <a:pt x="1495" y="14532"/>
                  </a:lnTo>
                  <a:lnTo>
                    <a:pt x="1495" y="14789"/>
                  </a:lnTo>
                  <a:lnTo>
                    <a:pt x="1057" y="14789"/>
                  </a:lnTo>
                  <a:lnTo>
                    <a:pt x="928" y="14738"/>
                  </a:lnTo>
                  <a:lnTo>
                    <a:pt x="799" y="14660"/>
                  </a:lnTo>
                  <a:lnTo>
                    <a:pt x="670" y="14557"/>
                  </a:lnTo>
                  <a:lnTo>
                    <a:pt x="593" y="14454"/>
                  </a:lnTo>
                  <a:lnTo>
                    <a:pt x="516" y="14325"/>
                  </a:lnTo>
                  <a:lnTo>
                    <a:pt x="464" y="14171"/>
                  </a:lnTo>
                  <a:lnTo>
                    <a:pt x="464" y="14042"/>
                  </a:lnTo>
                  <a:lnTo>
                    <a:pt x="464" y="1211"/>
                  </a:lnTo>
                  <a:lnTo>
                    <a:pt x="464" y="1057"/>
                  </a:lnTo>
                  <a:lnTo>
                    <a:pt x="516" y="928"/>
                  </a:lnTo>
                  <a:lnTo>
                    <a:pt x="593" y="799"/>
                  </a:lnTo>
                  <a:lnTo>
                    <a:pt x="670" y="670"/>
                  </a:lnTo>
                  <a:lnTo>
                    <a:pt x="799" y="593"/>
                  </a:lnTo>
                  <a:lnTo>
                    <a:pt x="928" y="516"/>
                  </a:lnTo>
                  <a:lnTo>
                    <a:pt x="1057" y="464"/>
                  </a:lnTo>
                  <a:lnTo>
                    <a:pt x="1495" y="464"/>
                  </a:lnTo>
                  <a:lnTo>
                    <a:pt x="1495" y="980"/>
                  </a:lnTo>
                  <a:lnTo>
                    <a:pt x="1495" y="1057"/>
                  </a:lnTo>
                  <a:lnTo>
                    <a:pt x="1520" y="1160"/>
                  </a:lnTo>
                  <a:lnTo>
                    <a:pt x="1572" y="1237"/>
                  </a:lnTo>
                  <a:lnTo>
                    <a:pt x="1624" y="1315"/>
                  </a:lnTo>
                  <a:lnTo>
                    <a:pt x="1701" y="1366"/>
                  </a:lnTo>
                  <a:lnTo>
                    <a:pt x="1778" y="1392"/>
                  </a:lnTo>
                  <a:lnTo>
                    <a:pt x="1855" y="1443"/>
                  </a:lnTo>
                  <a:lnTo>
                    <a:pt x="4509" y="1443"/>
                  </a:lnTo>
                  <a:lnTo>
                    <a:pt x="4612" y="1392"/>
                  </a:lnTo>
                  <a:lnTo>
                    <a:pt x="4689" y="1366"/>
                  </a:lnTo>
                  <a:lnTo>
                    <a:pt x="4741" y="1315"/>
                  </a:lnTo>
                  <a:lnTo>
                    <a:pt x="4818" y="1237"/>
                  </a:lnTo>
                  <a:lnTo>
                    <a:pt x="4844" y="1160"/>
                  </a:lnTo>
                  <a:lnTo>
                    <a:pt x="4870" y="1057"/>
                  </a:lnTo>
                  <a:lnTo>
                    <a:pt x="4896" y="980"/>
                  </a:lnTo>
                  <a:lnTo>
                    <a:pt x="4896" y="464"/>
                  </a:lnTo>
                  <a:close/>
                  <a:moveTo>
                    <a:pt x="9842" y="13604"/>
                  </a:moveTo>
                  <a:lnTo>
                    <a:pt x="9997" y="13733"/>
                  </a:lnTo>
                  <a:lnTo>
                    <a:pt x="10151" y="13862"/>
                  </a:lnTo>
                  <a:lnTo>
                    <a:pt x="10332" y="13965"/>
                  </a:lnTo>
                  <a:lnTo>
                    <a:pt x="10538" y="14042"/>
                  </a:lnTo>
                  <a:lnTo>
                    <a:pt x="10718" y="14119"/>
                  </a:lnTo>
                  <a:lnTo>
                    <a:pt x="10924" y="14171"/>
                  </a:lnTo>
                  <a:lnTo>
                    <a:pt x="11131" y="14222"/>
                  </a:lnTo>
                  <a:lnTo>
                    <a:pt x="11337" y="14248"/>
                  </a:lnTo>
                  <a:lnTo>
                    <a:pt x="11337" y="14789"/>
                  </a:lnTo>
                  <a:lnTo>
                    <a:pt x="11079" y="14763"/>
                  </a:lnTo>
                  <a:lnTo>
                    <a:pt x="10821" y="14712"/>
                  </a:lnTo>
                  <a:lnTo>
                    <a:pt x="10564" y="14635"/>
                  </a:lnTo>
                  <a:lnTo>
                    <a:pt x="10306" y="14532"/>
                  </a:lnTo>
                  <a:lnTo>
                    <a:pt x="10074" y="14428"/>
                  </a:lnTo>
                  <a:lnTo>
                    <a:pt x="9868" y="14300"/>
                  </a:lnTo>
                  <a:lnTo>
                    <a:pt x="9636" y="14171"/>
                  </a:lnTo>
                  <a:lnTo>
                    <a:pt x="9456" y="13990"/>
                  </a:lnTo>
                  <a:lnTo>
                    <a:pt x="9842" y="13604"/>
                  </a:lnTo>
                  <a:close/>
                  <a:moveTo>
                    <a:pt x="13295" y="13604"/>
                  </a:moveTo>
                  <a:lnTo>
                    <a:pt x="13681" y="13990"/>
                  </a:lnTo>
                  <a:lnTo>
                    <a:pt x="13475" y="14171"/>
                  </a:lnTo>
                  <a:lnTo>
                    <a:pt x="13269" y="14300"/>
                  </a:lnTo>
                  <a:lnTo>
                    <a:pt x="13037" y="14428"/>
                  </a:lnTo>
                  <a:lnTo>
                    <a:pt x="12805" y="14532"/>
                  </a:lnTo>
                  <a:lnTo>
                    <a:pt x="12573" y="14635"/>
                  </a:lnTo>
                  <a:lnTo>
                    <a:pt x="12316" y="14712"/>
                  </a:lnTo>
                  <a:lnTo>
                    <a:pt x="12058" y="14763"/>
                  </a:lnTo>
                  <a:lnTo>
                    <a:pt x="11775" y="14789"/>
                  </a:lnTo>
                  <a:lnTo>
                    <a:pt x="11775" y="14248"/>
                  </a:lnTo>
                  <a:lnTo>
                    <a:pt x="12006" y="14222"/>
                  </a:lnTo>
                  <a:lnTo>
                    <a:pt x="12213" y="14171"/>
                  </a:lnTo>
                  <a:lnTo>
                    <a:pt x="12419" y="14119"/>
                  </a:lnTo>
                  <a:lnTo>
                    <a:pt x="12599" y="14042"/>
                  </a:lnTo>
                  <a:lnTo>
                    <a:pt x="12779" y="13965"/>
                  </a:lnTo>
                  <a:lnTo>
                    <a:pt x="12960" y="13862"/>
                  </a:lnTo>
                  <a:lnTo>
                    <a:pt x="13140" y="13733"/>
                  </a:lnTo>
                  <a:lnTo>
                    <a:pt x="13295" y="13604"/>
                  </a:lnTo>
                  <a:close/>
                  <a:moveTo>
                    <a:pt x="1211" y="1"/>
                  </a:moveTo>
                  <a:lnTo>
                    <a:pt x="979" y="26"/>
                  </a:lnTo>
                  <a:lnTo>
                    <a:pt x="748" y="104"/>
                  </a:lnTo>
                  <a:lnTo>
                    <a:pt x="541" y="207"/>
                  </a:lnTo>
                  <a:lnTo>
                    <a:pt x="361" y="361"/>
                  </a:lnTo>
                  <a:lnTo>
                    <a:pt x="207" y="542"/>
                  </a:lnTo>
                  <a:lnTo>
                    <a:pt x="103" y="748"/>
                  </a:lnTo>
                  <a:lnTo>
                    <a:pt x="26" y="980"/>
                  </a:lnTo>
                  <a:lnTo>
                    <a:pt x="0" y="1211"/>
                  </a:lnTo>
                  <a:lnTo>
                    <a:pt x="0" y="14042"/>
                  </a:lnTo>
                  <a:lnTo>
                    <a:pt x="26" y="14274"/>
                  </a:lnTo>
                  <a:lnTo>
                    <a:pt x="103" y="14506"/>
                  </a:lnTo>
                  <a:lnTo>
                    <a:pt x="207" y="14712"/>
                  </a:lnTo>
                  <a:lnTo>
                    <a:pt x="361" y="14892"/>
                  </a:lnTo>
                  <a:lnTo>
                    <a:pt x="541" y="15021"/>
                  </a:lnTo>
                  <a:lnTo>
                    <a:pt x="748" y="15150"/>
                  </a:lnTo>
                  <a:lnTo>
                    <a:pt x="979" y="15201"/>
                  </a:lnTo>
                  <a:lnTo>
                    <a:pt x="1211" y="15227"/>
                  </a:lnTo>
                  <a:lnTo>
                    <a:pt x="8296" y="15227"/>
                  </a:lnTo>
                  <a:lnTo>
                    <a:pt x="8503" y="15176"/>
                  </a:lnTo>
                  <a:lnTo>
                    <a:pt x="8657" y="15098"/>
                  </a:lnTo>
                  <a:lnTo>
                    <a:pt x="8812" y="14995"/>
                  </a:lnTo>
                  <a:lnTo>
                    <a:pt x="8966" y="14892"/>
                  </a:lnTo>
                  <a:lnTo>
                    <a:pt x="9095" y="14738"/>
                  </a:lnTo>
                  <a:lnTo>
                    <a:pt x="9172" y="14583"/>
                  </a:lnTo>
                  <a:lnTo>
                    <a:pt x="9250" y="14428"/>
                  </a:lnTo>
                  <a:lnTo>
                    <a:pt x="9507" y="14609"/>
                  </a:lnTo>
                  <a:lnTo>
                    <a:pt x="9765" y="14763"/>
                  </a:lnTo>
                  <a:lnTo>
                    <a:pt x="10023" y="14892"/>
                  </a:lnTo>
                  <a:lnTo>
                    <a:pt x="10332" y="15021"/>
                  </a:lnTo>
                  <a:lnTo>
                    <a:pt x="10615" y="15124"/>
                  </a:lnTo>
                  <a:lnTo>
                    <a:pt x="10924" y="15176"/>
                  </a:lnTo>
                  <a:lnTo>
                    <a:pt x="11234" y="15227"/>
                  </a:lnTo>
                  <a:lnTo>
                    <a:pt x="11929" y="15227"/>
                  </a:lnTo>
                  <a:lnTo>
                    <a:pt x="12316" y="15176"/>
                  </a:lnTo>
                  <a:lnTo>
                    <a:pt x="12651" y="15073"/>
                  </a:lnTo>
                  <a:lnTo>
                    <a:pt x="12986" y="14944"/>
                  </a:lnTo>
                  <a:lnTo>
                    <a:pt x="13320" y="14789"/>
                  </a:lnTo>
                  <a:lnTo>
                    <a:pt x="13604" y="14609"/>
                  </a:lnTo>
                  <a:lnTo>
                    <a:pt x="13887" y="14403"/>
                  </a:lnTo>
                  <a:lnTo>
                    <a:pt x="14171" y="14171"/>
                  </a:lnTo>
                  <a:lnTo>
                    <a:pt x="14403" y="13913"/>
                  </a:lnTo>
                  <a:lnTo>
                    <a:pt x="14609" y="13630"/>
                  </a:lnTo>
                  <a:lnTo>
                    <a:pt x="14789" y="13321"/>
                  </a:lnTo>
                  <a:lnTo>
                    <a:pt x="14944" y="12986"/>
                  </a:lnTo>
                  <a:lnTo>
                    <a:pt x="15072" y="12651"/>
                  </a:lnTo>
                  <a:lnTo>
                    <a:pt x="15150" y="12316"/>
                  </a:lnTo>
                  <a:lnTo>
                    <a:pt x="15227" y="11929"/>
                  </a:lnTo>
                  <a:lnTo>
                    <a:pt x="15227" y="11569"/>
                  </a:lnTo>
                  <a:lnTo>
                    <a:pt x="15227" y="11182"/>
                  </a:lnTo>
                  <a:lnTo>
                    <a:pt x="15150" y="10821"/>
                  </a:lnTo>
                  <a:lnTo>
                    <a:pt x="15072" y="10487"/>
                  </a:lnTo>
                  <a:lnTo>
                    <a:pt x="14944" y="10126"/>
                  </a:lnTo>
                  <a:lnTo>
                    <a:pt x="14789" y="9817"/>
                  </a:lnTo>
                  <a:lnTo>
                    <a:pt x="14609" y="9508"/>
                  </a:lnTo>
                  <a:lnTo>
                    <a:pt x="14403" y="9224"/>
                  </a:lnTo>
                  <a:lnTo>
                    <a:pt x="14171" y="8966"/>
                  </a:lnTo>
                  <a:lnTo>
                    <a:pt x="13887" y="8735"/>
                  </a:lnTo>
                  <a:lnTo>
                    <a:pt x="13604" y="8528"/>
                  </a:lnTo>
                  <a:lnTo>
                    <a:pt x="13320" y="8348"/>
                  </a:lnTo>
                  <a:lnTo>
                    <a:pt x="12986" y="8194"/>
                  </a:lnTo>
                  <a:lnTo>
                    <a:pt x="12651" y="8065"/>
                  </a:lnTo>
                  <a:lnTo>
                    <a:pt x="12316" y="7962"/>
                  </a:lnTo>
                  <a:lnTo>
                    <a:pt x="11929" y="7910"/>
                  </a:lnTo>
                  <a:lnTo>
                    <a:pt x="11569" y="7884"/>
                  </a:lnTo>
                  <a:lnTo>
                    <a:pt x="11259" y="7910"/>
                  </a:lnTo>
                  <a:lnTo>
                    <a:pt x="10950" y="7936"/>
                  </a:lnTo>
                  <a:lnTo>
                    <a:pt x="10641" y="8013"/>
                  </a:lnTo>
                  <a:lnTo>
                    <a:pt x="10358" y="8090"/>
                  </a:lnTo>
                  <a:lnTo>
                    <a:pt x="10074" y="8194"/>
                  </a:lnTo>
                  <a:lnTo>
                    <a:pt x="9817" y="8348"/>
                  </a:lnTo>
                  <a:lnTo>
                    <a:pt x="9559" y="8477"/>
                  </a:lnTo>
                  <a:lnTo>
                    <a:pt x="9327" y="8657"/>
                  </a:lnTo>
                  <a:lnTo>
                    <a:pt x="9327" y="1211"/>
                  </a:lnTo>
                  <a:lnTo>
                    <a:pt x="9301" y="980"/>
                  </a:lnTo>
                  <a:lnTo>
                    <a:pt x="9224" y="748"/>
                  </a:lnTo>
                  <a:lnTo>
                    <a:pt x="9121" y="542"/>
                  </a:lnTo>
                  <a:lnTo>
                    <a:pt x="8966" y="361"/>
                  </a:lnTo>
                  <a:lnTo>
                    <a:pt x="8786" y="207"/>
                  </a:lnTo>
                  <a:lnTo>
                    <a:pt x="8580" y="104"/>
                  </a:lnTo>
                  <a:lnTo>
                    <a:pt x="8348" y="26"/>
                  </a:lnTo>
                  <a:lnTo>
                    <a:pt x="8116" y="1"/>
                  </a:lnTo>
                  <a:lnTo>
                    <a:pt x="3144" y="1"/>
                  </a:lnTo>
                  <a:lnTo>
                    <a:pt x="3066" y="26"/>
                  </a:lnTo>
                  <a:lnTo>
                    <a:pt x="2989" y="78"/>
                  </a:lnTo>
                  <a:lnTo>
                    <a:pt x="2938" y="155"/>
                  </a:lnTo>
                  <a:lnTo>
                    <a:pt x="2912" y="232"/>
                  </a:lnTo>
                  <a:lnTo>
                    <a:pt x="2938" y="310"/>
                  </a:lnTo>
                  <a:lnTo>
                    <a:pt x="2989" y="387"/>
                  </a:lnTo>
                  <a:lnTo>
                    <a:pt x="3066" y="439"/>
                  </a:lnTo>
                  <a:lnTo>
                    <a:pt x="3144" y="464"/>
                  </a:lnTo>
                  <a:lnTo>
                    <a:pt x="4432" y="464"/>
                  </a:lnTo>
                  <a:lnTo>
                    <a:pt x="4432" y="980"/>
                  </a:lnTo>
                  <a:lnTo>
                    <a:pt x="4432" y="1005"/>
                  </a:lnTo>
                  <a:lnTo>
                    <a:pt x="1958" y="1005"/>
                  </a:lnTo>
                  <a:lnTo>
                    <a:pt x="1933" y="980"/>
                  </a:lnTo>
                  <a:lnTo>
                    <a:pt x="1933" y="464"/>
                  </a:lnTo>
                  <a:lnTo>
                    <a:pt x="2242" y="464"/>
                  </a:lnTo>
                  <a:lnTo>
                    <a:pt x="2345" y="439"/>
                  </a:lnTo>
                  <a:lnTo>
                    <a:pt x="2396" y="387"/>
                  </a:lnTo>
                  <a:lnTo>
                    <a:pt x="2448" y="310"/>
                  </a:lnTo>
                  <a:lnTo>
                    <a:pt x="2474" y="232"/>
                  </a:lnTo>
                  <a:lnTo>
                    <a:pt x="2448" y="155"/>
                  </a:lnTo>
                  <a:lnTo>
                    <a:pt x="2396" y="78"/>
                  </a:lnTo>
                  <a:lnTo>
                    <a:pt x="2345" y="26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269800" y="29415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1" y="26"/>
                  </a:lnTo>
                  <a:lnTo>
                    <a:pt x="670" y="52"/>
                  </a:lnTo>
                  <a:lnTo>
                    <a:pt x="618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0" y="619"/>
                  </a:lnTo>
                  <a:lnTo>
                    <a:pt x="103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0" y="1108"/>
                  </a:lnTo>
                  <a:lnTo>
                    <a:pt x="26" y="1263"/>
                  </a:lnTo>
                  <a:lnTo>
                    <a:pt x="77" y="1417"/>
                  </a:lnTo>
                  <a:lnTo>
                    <a:pt x="155" y="1572"/>
                  </a:lnTo>
                  <a:lnTo>
                    <a:pt x="232" y="1675"/>
                  </a:lnTo>
                  <a:lnTo>
                    <a:pt x="361" y="1778"/>
                  </a:lnTo>
                  <a:lnTo>
                    <a:pt x="515" y="1855"/>
                  </a:lnTo>
                  <a:lnTo>
                    <a:pt x="644" y="1907"/>
                  </a:lnTo>
                  <a:lnTo>
                    <a:pt x="825" y="1933"/>
                  </a:lnTo>
                  <a:lnTo>
                    <a:pt x="953" y="1958"/>
                  </a:lnTo>
                  <a:lnTo>
                    <a:pt x="1082" y="2036"/>
                  </a:lnTo>
                  <a:lnTo>
                    <a:pt x="1159" y="2139"/>
                  </a:lnTo>
                  <a:lnTo>
                    <a:pt x="1185" y="2293"/>
                  </a:lnTo>
                  <a:lnTo>
                    <a:pt x="1159" y="2422"/>
                  </a:lnTo>
                  <a:lnTo>
                    <a:pt x="1082" y="2551"/>
                  </a:lnTo>
                  <a:lnTo>
                    <a:pt x="953" y="2628"/>
                  </a:lnTo>
                  <a:lnTo>
                    <a:pt x="825" y="2654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8" y="2190"/>
                  </a:lnTo>
                  <a:lnTo>
                    <a:pt x="387" y="2139"/>
                  </a:lnTo>
                  <a:lnTo>
                    <a:pt x="309" y="2087"/>
                  </a:lnTo>
                  <a:lnTo>
                    <a:pt x="232" y="2061"/>
                  </a:lnTo>
                  <a:lnTo>
                    <a:pt x="155" y="2087"/>
                  </a:lnTo>
                  <a:lnTo>
                    <a:pt x="77" y="2139"/>
                  </a:lnTo>
                  <a:lnTo>
                    <a:pt x="26" y="2190"/>
                  </a:lnTo>
                  <a:lnTo>
                    <a:pt x="0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3" y="2680"/>
                  </a:lnTo>
                  <a:lnTo>
                    <a:pt x="180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8" y="3272"/>
                  </a:lnTo>
                  <a:lnTo>
                    <a:pt x="670" y="3324"/>
                  </a:lnTo>
                  <a:lnTo>
                    <a:pt x="721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79" y="3324"/>
                  </a:lnTo>
                  <a:lnTo>
                    <a:pt x="1031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59" y="3015"/>
                  </a:lnTo>
                  <a:lnTo>
                    <a:pt x="1288" y="2963"/>
                  </a:lnTo>
                  <a:lnTo>
                    <a:pt x="1391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7" y="2551"/>
                  </a:lnTo>
                  <a:lnTo>
                    <a:pt x="1623" y="2422"/>
                  </a:lnTo>
                  <a:lnTo>
                    <a:pt x="1623" y="2293"/>
                  </a:lnTo>
                  <a:lnTo>
                    <a:pt x="1623" y="2113"/>
                  </a:lnTo>
                  <a:lnTo>
                    <a:pt x="1572" y="1984"/>
                  </a:lnTo>
                  <a:lnTo>
                    <a:pt x="1494" y="1829"/>
                  </a:lnTo>
                  <a:lnTo>
                    <a:pt x="1391" y="1726"/>
                  </a:lnTo>
                  <a:lnTo>
                    <a:pt x="1262" y="1623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69"/>
                  </a:lnTo>
                  <a:lnTo>
                    <a:pt x="670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3" y="773"/>
                  </a:lnTo>
                  <a:lnTo>
                    <a:pt x="1082" y="850"/>
                  </a:lnTo>
                  <a:lnTo>
                    <a:pt x="1159" y="953"/>
                  </a:lnTo>
                  <a:lnTo>
                    <a:pt x="1185" y="1108"/>
                  </a:lnTo>
                  <a:lnTo>
                    <a:pt x="1211" y="1185"/>
                  </a:lnTo>
                  <a:lnTo>
                    <a:pt x="1262" y="1263"/>
                  </a:lnTo>
                  <a:lnTo>
                    <a:pt x="1314" y="1314"/>
                  </a:lnTo>
                  <a:lnTo>
                    <a:pt x="1417" y="1340"/>
                  </a:lnTo>
                  <a:lnTo>
                    <a:pt x="1494" y="1314"/>
                  </a:lnTo>
                  <a:lnTo>
                    <a:pt x="1572" y="1263"/>
                  </a:lnTo>
                  <a:lnTo>
                    <a:pt x="1623" y="1185"/>
                  </a:lnTo>
                  <a:lnTo>
                    <a:pt x="1623" y="1108"/>
                  </a:lnTo>
                  <a:lnTo>
                    <a:pt x="1623" y="979"/>
                  </a:lnTo>
                  <a:lnTo>
                    <a:pt x="1597" y="850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1" y="515"/>
                  </a:lnTo>
                  <a:lnTo>
                    <a:pt x="1288" y="438"/>
                  </a:lnTo>
                  <a:lnTo>
                    <a:pt x="1159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29"/>
                  </a:lnTo>
                  <a:lnTo>
                    <a:pt x="979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9"/>
          <p:cNvGrpSpPr/>
          <p:nvPr/>
        </p:nvGrpSpPr>
        <p:grpSpPr>
          <a:xfrm>
            <a:off x="5614820" y="3219460"/>
            <a:ext cx="1886120" cy="1548884"/>
            <a:chOff x="3895643" y="3183017"/>
            <a:chExt cx="1886120" cy="1548884"/>
          </a:xfrm>
        </p:grpSpPr>
        <p:grpSp>
          <p:nvGrpSpPr>
            <p:cNvPr id="1649" name="Google Shape;1649;p39"/>
            <p:cNvGrpSpPr/>
            <p:nvPr/>
          </p:nvGrpSpPr>
          <p:grpSpPr>
            <a:xfrm>
              <a:off x="4836459" y="3183017"/>
              <a:ext cx="945303" cy="1543336"/>
              <a:chOff x="4641150" y="1095525"/>
              <a:chExt cx="1249575" cy="2040100"/>
            </a:xfrm>
          </p:grpSpPr>
          <p:sp>
            <p:nvSpPr>
              <p:cNvPr id="1650" name="Google Shape;1650;p39"/>
              <p:cNvSpPr/>
              <p:nvPr/>
            </p:nvSpPr>
            <p:spPr>
              <a:xfrm>
                <a:off x="5162750" y="2583400"/>
                <a:ext cx="138975" cy="15577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231" extrusionOk="0">
                    <a:moveTo>
                      <a:pt x="2783" y="660"/>
                    </a:moveTo>
                    <a:cubicBezTo>
                      <a:pt x="3373" y="660"/>
                      <a:pt x="3840" y="880"/>
                      <a:pt x="4185" y="1320"/>
                    </a:cubicBezTo>
                    <a:cubicBezTo>
                      <a:pt x="4529" y="1759"/>
                      <a:pt x="4702" y="2359"/>
                      <a:pt x="4702" y="3118"/>
                    </a:cubicBezTo>
                    <a:cubicBezTo>
                      <a:pt x="4702" y="3874"/>
                      <a:pt x="4529" y="4472"/>
                      <a:pt x="4185" y="4911"/>
                    </a:cubicBezTo>
                    <a:cubicBezTo>
                      <a:pt x="3840" y="5351"/>
                      <a:pt x="3373" y="5571"/>
                      <a:pt x="2783" y="5571"/>
                    </a:cubicBezTo>
                    <a:cubicBezTo>
                      <a:pt x="2193" y="5571"/>
                      <a:pt x="1725" y="5351"/>
                      <a:pt x="1378" y="4911"/>
                    </a:cubicBezTo>
                    <a:cubicBezTo>
                      <a:pt x="1030" y="4472"/>
                      <a:pt x="857" y="3874"/>
                      <a:pt x="857" y="3118"/>
                    </a:cubicBezTo>
                    <a:cubicBezTo>
                      <a:pt x="857" y="2359"/>
                      <a:pt x="1030" y="1759"/>
                      <a:pt x="1378" y="1320"/>
                    </a:cubicBezTo>
                    <a:cubicBezTo>
                      <a:pt x="1725" y="880"/>
                      <a:pt x="2193" y="660"/>
                      <a:pt x="2783" y="660"/>
                    </a:cubicBezTo>
                    <a:close/>
                    <a:moveTo>
                      <a:pt x="2783" y="0"/>
                    </a:moveTo>
                    <a:cubicBezTo>
                      <a:pt x="1939" y="0"/>
                      <a:pt x="1264" y="283"/>
                      <a:pt x="758" y="847"/>
                    </a:cubicBezTo>
                    <a:cubicBezTo>
                      <a:pt x="253" y="1412"/>
                      <a:pt x="0" y="2168"/>
                      <a:pt x="0" y="3118"/>
                    </a:cubicBezTo>
                    <a:cubicBezTo>
                      <a:pt x="0" y="4067"/>
                      <a:pt x="253" y="4823"/>
                      <a:pt x="758" y="5386"/>
                    </a:cubicBezTo>
                    <a:cubicBezTo>
                      <a:pt x="1264" y="5949"/>
                      <a:pt x="1939" y="6231"/>
                      <a:pt x="2783" y="6231"/>
                    </a:cubicBezTo>
                    <a:cubicBezTo>
                      <a:pt x="3625" y="6231"/>
                      <a:pt x="4298" y="5948"/>
                      <a:pt x="4802" y="5384"/>
                    </a:cubicBezTo>
                    <a:cubicBezTo>
                      <a:pt x="5306" y="4820"/>
                      <a:pt x="5558" y="4064"/>
                      <a:pt x="5558" y="3118"/>
                    </a:cubicBezTo>
                    <a:cubicBezTo>
                      <a:pt x="5558" y="2168"/>
                      <a:pt x="5306" y="1412"/>
                      <a:pt x="4802" y="847"/>
                    </a:cubicBezTo>
                    <a:cubicBezTo>
                      <a:pt x="4298" y="283"/>
                      <a:pt x="3625" y="0"/>
                      <a:pt x="278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283500" y="2586125"/>
                <a:ext cx="1191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6006" extrusionOk="0">
                    <a:moveTo>
                      <a:pt x="0" y="0"/>
                    </a:moveTo>
                    <a:lnTo>
                      <a:pt x="0" y="6005"/>
                    </a:lnTo>
                    <a:lnTo>
                      <a:pt x="813" y="6005"/>
                    </a:lnTo>
                    <a:lnTo>
                      <a:pt x="813" y="3113"/>
                    </a:lnTo>
                    <a:lnTo>
                      <a:pt x="3696" y="6005"/>
                    </a:lnTo>
                    <a:lnTo>
                      <a:pt x="4766" y="6005"/>
                    </a:lnTo>
                    <a:lnTo>
                      <a:pt x="1573" y="2799"/>
                    </a:lnTo>
                    <a:lnTo>
                      <a:pt x="4553" y="0"/>
                    </a:lnTo>
                    <a:lnTo>
                      <a:pt x="3507" y="0"/>
                    </a:lnTo>
                    <a:lnTo>
                      <a:pt x="813" y="2538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4787100" y="2039100"/>
                <a:ext cx="17725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648" extrusionOk="0">
                    <a:moveTo>
                      <a:pt x="428" y="1"/>
                    </a:moveTo>
                    <a:lnTo>
                      <a:pt x="428" y="1933"/>
                    </a:lnTo>
                    <a:cubicBezTo>
                      <a:pt x="428" y="2112"/>
                      <a:pt x="402" y="2237"/>
                      <a:pt x="351" y="2307"/>
                    </a:cubicBezTo>
                    <a:cubicBezTo>
                      <a:pt x="300" y="2376"/>
                      <a:pt x="213" y="2411"/>
                      <a:pt x="88" y="2411"/>
                    </a:cubicBezTo>
                    <a:lnTo>
                      <a:pt x="1" y="2411"/>
                    </a:lnTo>
                    <a:lnTo>
                      <a:pt x="1" y="2647"/>
                    </a:lnTo>
                    <a:lnTo>
                      <a:pt x="108" y="2647"/>
                    </a:lnTo>
                    <a:cubicBezTo>
                      <a:pt x="318" y="2647"/>
                      <a:pt x="471" y="2591"/>
                      <a:pt x="566" y="2478"/>
                    </a:cubicBezTo>
                    <a:cubicBezTo>
                      <a:pt x="661" y="2365"/>
                      <a:pt x="709" y="2183"/>
                      <a:pt x="709" y="1933"/>
                    </a:cubicBez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4823600" y="2051125"/>
                <a:ext cx="3575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37" extrusionOk="0">
                    <a:moveTo>
                      <a:pt x="715" y="218"/>
                    </a:moveTo>
                    <a:cubicBezTo>
                      <a:pt x="851" y="218"/>
                      <a:pt x="959" y="272"/>
                      <a:pt x="1039" y="380"/>
                    </a:cubicBezTo>
                    <a:cubicBezTo>
                      <a:pt x="1119" y="488"/>
                      <a:pt x="1159" y="634"/>
                      <a:pt x="1159" y="819"/>
                    </a:cubicBezTo>
                    <a:cubicBezTo>
                      <a:pt x="1159" y="1004"/>
                      <a:pt x="1119" y="1151"/>
                      <a:pt x="1039" y="1258"/>
                    </a:cubicBezTo>
                    <a:cubicBezTo>
                      <a:pt x="959" y="1366"/>
                      <a:pt x="851" y="1420"/>
                      <a:pt x="715" y="1420"/>
                    </a:cubicBezTo>
                    <a:cubicBezTo>
                      <a:pt x="577" y="1420"/>
                      <a:pt x="468" y="1366"/>
                      <a:pt x="389" y="1259"/>
                    </a:cubicBezTo>
                    <a:cubicBezTo>
                      <a:pt x="310" y="1152"/>
                      <a:pt x="270" y="1005"/>
                      <a:pt x="270" y="819"/>
                    </a:cubicBezTo>
                    <a:cubicBezTo>
                      <a:pt x="270" y="632"/>
                      <a:pt x="310" y="486"/>
                      <a:pt x="390" y="379"/>
                    </a:cubicBezTo>
                    <a:cubicBezTo>
                      <a:pt x="469" y="271"/>
                      <a:pt x="578" y="218"/>
                      <a:pt x="715" y="218"/>
                    </a:cubicBezTo>
                    <a:close/>
                    <a:moveTo>
                      <a:pt x="715" y="1"/>
                    </a:moveTo>
                    <a:cubicBezTo>
                      <a:pt x="492" y="1"/>
                      <a:pt x="317" y="73"/>
                      <a:pt x="190" y="218"/>
                    </a:cubicBezTo>
                    <a:cubicBezTo>
                      <a:pt x="63" y="363"/>
                      <a:pt x="0" y="563"/>
                      <a:pt x="0" y="819"/>
                    </a:cubicBezTo>
                    <a:cubicBezTo>
                      <a:pt x="0" y="1074"/>
                      <a:pt x="63" y="1274"/>
                      <a:pt x="190" y="1419"/>
                    </a:cubicBezTo>
                    <a:cubicBezTo>
                      <a:pt x="317" y="1564"/>
                      <a:pt x="492" y="1637"/>
                      <a:pt x="715" y="1637"/>
                    </a:cubicBezTo>
                    <a:cubicBezTo>
                      <a:pt x="938" y="1637"/>
                      <a:pt x="1112" y="1564"/>
                      <a:pt x="1239" y="1419"/>
                    </a:cubicBezTo>
                    <a:cubicBezTo>
                      <a:pt x="1366" y="1274"/>
                      <a:pt x="1430" y="1074"/>
                      <a:pt x="1430" y="819"/>
                    </a:cubicBezTo>
                    <a:cubicBezTo>
                      <a:pt x="1430" y="563"/>
                      <a:pt x="1366" y="363"/>
                      <a:pt x="1239" y="218"/>
                    </a:cubicBezTo>
                    <a:cubicBezTo>
                      <a:pt x="1112" y="73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4864625" y="2036925"/>
                <a:ext cx="32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2165" extrusionOk="0">
                    <a:moveTo>
                      <a:pt x="0" y="0"/>
                    </a:moveTo>
                    <a:lnTo>
                      <a:pt x="0" y="2164"/>
                    </a:lnTo>
                    <a:lnTo>
                      <a:pt x="258" y="2164"/>
                    </a:lnTo>
                    <a:lnTo>
                      <a:pt x="258" y="1284"/>
                    </a:lnTo>
                    <a:cubicBezTo>
                      <a:pt x="258" y="1132"/>
                      <a:pt x="298" y="1012"/>
                      <a:pt x="377" y="924"/>
                    </a:cubicBezTo>
                    <a:cubicBezTo>
                      <a:pt x="457" y="836"/>
                      <a:pt x="566" y="791"/>
                      <a:pt x="704" y="791"/>
                    </a:cubicBezTo>
                    <a:cubicBezTo>
                      <a:pt x="819" y="791"/>
                      <a:pt x="905" y="828"/>
                      <a:pt x="963" y="901"/>
                    </a:cubicBezTo>
                    <a:cubicBezTo>
                      <a:pt x="1020" y="975"/>
                      <a:pt x="1049" y="1085"/>
                      <a:pt x="1049" y="1232"/>
                    </a:cubicBezTo>
                    <a:lnTo>
                      <a:pt x="1049" y="2164"/>
                    </a:lnTo>
                    <a:lnTo>
                      <a:pt x="1305" y="2164"/>
                    </a:lnTo>
                    <a:lnTo>
                      <a:pt x="1305" y="1224"/>
                    </a:lnTo>
                    <a:cubicBezTo>
                      <a:pt x="1305" y="1009"/>
                      <a:pt x="1259" y="846"/>
                      <a:pt x="1167" y="735"/>
                    </a:cubicBezTo>
                    <a:cubicBezTo>
                      <a:pt x="1075" y="624"/>
                      <a:pt x="940" y="569"/>
                      <a:pt x="761" y="569"/>
                    </a:cubicBezTo>
                    <a:cubicBezTo>
                      <a:pt x="653" y="569"/>
                      <a:pt x="557" y="592"/>
                      <a:pt x="474" y="638"/>
                    </a:cubicBezTo>
                    <a:cubicBezTo>
                      <a:pt x="391" y="685"/>
                      <a:pt x="319" y="755"/>
                      <a:pt x="258" y="848"/>
                    </a:cubicBez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4903600" y="2051125"/>
                <a:ext cx="326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597" extrusionOk="0">
                    <a:moveTo>
                      <a:pt x="761" y="1"/>
                    </a:moveTo>
                    <a:cubicBezTo>
                      <a:pt x="653" y="1"/>
                      <a:pt x="557" y="24"/>
                      <a:pt x="474" y="70"/>
                    </a:cubicBezTo>
                    <a:cubicBezTo>
                      <a:pt x="391" y="117"/>
                      <a:pt x="319" y="187"/>
                      <a:pt x="258" y="280"/>
                    </a:cubicBezTo>
                    <a:lnTo>
                      <a:pt x="258" y="38"/>
                    </a:lnTo>
                    <a:lnTo>
                      <a:pt x="0" y="38"/>
                    </a:lnTo>
                    <a:lnTo>
                      <a:pt x="0" y="1596"/>
                    </a:lnTo>
                    <a:lnTo>
                      <a:pt x="258" y="1596"/>
                    </a:lnTo>
                    <a:lnTo>
                      <a:pt x="258" y="716"/>
                    </a:lnTo>
                    <a:cubicBezTo>
                      <a:pt x="258" y="564"/>
                      <a:pt x="297" y="444"/>
                      <a:pt x="377" y="356"/>
                    </a:cubicBezTo>
                    <a:cubicBezTo>
                      <a:pt x="457" y="268"/>
                      <a:pt x="566" y="223"/>
                      <a:pt x="704" y="223"/>
                    </a:cubicBezTo>
                    <a:cubicBezTo>
                      <a:pt x="819" y="223"/>
                      <a:pt x="905" y="260"/>
                      <a:pt x="963" y="333"/>
                    </a:cubicBezTo>
                    <a:cubicBezTo>
                      <a:pt x="1020" y="407"/>
                      <a:pt x="1049" y="517"/>
                      <a:pt x="1049" y="664"/>
                    </a:cubicBezTo>
                    <a:lnTo>
                      <a:pt x="1049" y="1596"/>
                    </a:lnTo>
                    <a:lnTo>
                      <a:pt x="1305" y="1596"/>
                    </a:lnTo>
                    <a:lnTo>
                      <a:pt x="1305" y="656"/>
                    </a:lnTo>
                    <a:cubicBezTo>
                      <a:pt x="1305" y="441"/>
                      <a:pt x="1259" y="278"/>
                      <a:pt x="1167" y="167"/>
                    </a:cubicBezTo>
                    <a:cubicBezTo>
                      <a:pt x="1075" y="56"/>
                      <a:pt x="940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4941400" y="2051125"/>
                <a:ext cx="2980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637" extrusionOk="0">
                    <a:moveTo>
                      <a:pt x="610" y="1"/>
                    </a:moveTo>
                    <a:cubicBezTo>
                      <a:pt x="419" y="1"/>
                      <a:pt x="271" y="41"/>
                      <a:pt x="168" y="121"/>
                    </a:cubicBezTo>
                    <a:cubicBezTo>
                      <a:pt x="64" y="200"/>
                      <a:pt x="12" y="313"/>
                      <a:pt x="12" y="460"/>
                    </a:cubicBezTo>
                    <a:cubicBezTo>
                      <a:pt x="12" y="580"/>
                      <a:pt x="47" y="675"/>
                      <a:pt x="117" y="744"/>
                    </a:cubicBezTo>
                    <a:cubicBezTo>
                      <a:pt x="188" y="813"/>
                      <a:pt x="302" y="865"/>
                      <a:pt x="461" y="898"/>
                    </a:cubicBezTo>
                    <a:lnTo>
                      <a:pt x="550" y="919"/>
                    </a:lnTo>
                    <a:cubicBezTo>
                      <a:pt x="709" y="953"/>
                      <a:pt x="811" y="989"/>
                      <a:pt x="858" y="1026"/>
                    </a:cubicBezTo>
                    <a:cubicBezTo>
                      <a:pt x="905" y="1063"/>
                      <a:pt x="928" y="1116"/>
                      <a:pt x="928" y="1186"/>
                    </a:cubicBezTo>
                    <a:cubicBezTo>
                      <a:pt x="928" y="1261"/>
                      <a:pt x="896" y="1319"/>
                      <a:pt x="831" y="1360"/>
                    </a:cubicBezTo>
                    <a:cubicBezTo>
                      <a:pt x="766" y="1402"/>
                      <a:pt x="673" y="1422"/>
                      <a:pt x="553" y="1422"/>
                    </a:cubicBezTo>
                    <a:cubicBezTo>
                      <a:pt x="463" y="1422"/>
                      <a:pt x="372" y="1410"/>
                      <a:pt x="280" y="1385"/>
                    </a:cubicBezTo>
                    <a:cubicBezTo>
                      <a:pt x="188" y="1361"/>
                      <a:pt x="95" y="1324"/>
                      <a:pt x="1" y="1275"/>
                    </a:cubicBezTo>
                    <a:lnTo>
                      <a:pt x="1" y="1539"/>
                    </a:lnTo>
                    <a:cubicBezTo>
                      <a:pt x="101" y="1572"/>
                      <a:pt x="196" y="1596"/>
                      <a:pt x="286" y="1612"/>
                    </a:cubicBezTo>
                    <a:cubicBezTo>
                      <a:pt x="377" y="1628"/>
                      <a:pt x="464" y="1637"/>
                      <a:pt x="547" y="1637"/>
                    </a:cubicBezTo>
                    <a:cubicBezTo>
                      <a:pt x="748" y="1637"/>
                      <a:pt x="905" y="1594"/>
                      <a:pt x="1019" y="1510"/>
                    </a:cubicBezTo>
                    <a:cubicBezTo>
                      <a:pt x="1134" y="1426"/>
                      <a:pt x="1191" y="1311"/>
                      <a:pt x="1191" y="1166"/>
                    </a:cubicBezTo>
                    <a:cubicBezTo>
                      <a:pt x="1191" y="1039"/>
                      <a:pt x="1153" y="940"/>
                      <a:pt x="1076" y="870"/>
                    </a:cubicBezTo>
                    <a:cubicBezTo>
                      <a:pt x="1000" y="799"/>
                      <a:pt x="871" y="744"/>
                      <a:pt x="689" y="705"/>
                    </a:cubicBezTo>
                    <a:lnTo>
                      <a:pt x="601" y="685"/>
                    </a:lnTo>
                    <a:cubicBezTo>
                      <a:pt x="464" y="655"/>
                      <a:pt x="373" y="622"/>
                      <a:pt x="328" y="589"/>
                    </a:cubicBezTo>
                    <a:cubicBezTo>
                      <a:pt x="282" y="555"/>
                      <a:pt x="259" y="508"/>
                      <a:pt x="259" y="449"/>
                    </a:cubicBezTo>
                    <a:cubicBezTo>
                      <a:pt x="259" y="371"/>
                      <a:pt x="291" y="312"/>
                      <a:pt x="355" y="274"/>
                    </a:cubicBezTo>
                    <a:cubicBezTo>
                      <a:pt x="418" y="235"/>
                      <a:pt x="513" y="215"/>
                      <a:pt x="640" y="215"/>
                    </a:cubicBezTo>
                    <a:cubicBezTo>
                      <a:pt x="724" y="215"/>
                      <a:pt x="805" y="224"/>
                      <a:pt x="882" y="243"/>
                    </a:cubicBezTo>
                    <a:cubicBezTo>
                      <a:pt x="960" y="261"/>
                      <a:pt x="1035" y="289"/>
                      <a:pt x="1108" y="326"/>
                    </a:cubicBezTo>
                    <a:lnTo>
                      <a:pt x="1108" y="84"/>
                    </a:lnTo>
                    <a:cubicBezTo>
                      <a:pt x="1037" y="57"/>
                      <a:pt x="960" y="36"/>
                      <a:pt x="877" y="22"/>
                    </a:cubicBezTo>
                    <a:cubicBezTo>
                      <a:pt x="793" y="8"/>
                      <a:pt x="704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4980925" y="2051125"/>
                <a:ext cx="35775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637" extrusionOk="0">
                    <a:moveTo>
                      <a:pt x="715" y="218"/>
                    </a:moveTo>
                    <a:cubicBezTo>
                      <a:pt x="852" y="218"/>
                      <a:pt x="960" y="272"/>
                      <a:pt x="1040" y="380"/>
                    </a:cubicBezTo>
                    <a:cubicBezTo>
                      <a:pt x="1119" y="488"/>
                      <a:pt x="1159" y="634"/>
                      <a:pt x="1159" y="819"/>
                    </a:cubicBezTo>
                    <a:cubicBezTo>
                      <a:pt x="1159" y="1004"/>
                      <a:pt x="1119" y="1151"/>
                      <a:pt x="1040" y="1258"/>
                    </a:cubicBezTo>
                    <a:cubicBezTo>
                      <a:pt x="960" y="1366"/>
                      <a:pt x="852" y="1420"/>
                      <a:pt x="715" y="1420"/>
                    </a:cubicBezTo>
                    <a:cubicBezTo>
                      <a:pt x="577" y="1420"/>
                      <a:pt x="469" y="1366"/>
                      <a:pt x="389" y="1259"/>
                    </a:cubicBezTo>
                    <a:cubicBezTo>
                      <a:pt x="310" y="1152"/>
                      <a:pt x="270" y="1005"/>
                      <a:pt x="270" y="819"/>
                    </a:cubicBezTo>
                    <a:cubicBezTo>
                      <a:pt x="270" y="632"/>
                      <a:pt x="310" y="486"/>
                      <a:pt x="390" y="379"/>
                    </a:cubicBezTo>
                    <a:cubicBezTo>
                      <a:pt x="470" y="271"/>
                      <a:pt x="578" y="218"/>
                      <a:pt x="715" y="218"/>
                    </a:cubicBezTo>
                    <a:close/>
                    <a:moveTo>
                      <a:pt x="715" y="1"/>
                    </a:moveTo>
                    <a:cubicBezTo>
                      <a:pt x="492" y="1"/>
                      <a:pt x="317" y="73"/>
                      <a:pt x="190" y="218"/>
                    </a:cubicBezTo>
                    <a:cubicBezTo>
                      <a:pt x="64" y="363"/>
                      <a:pt x="1" y="563"/>
                      <a:pt x="1" y="819"/>
                    </a:cubicBezTo>
                    <a:cubicBezTo>
                      <a:pt x="1" y="1074"/>
                      <a:pt x="64" y="1274"/>
                      <a:pt x="190" y="1419"/>
                    </a:cubicBezTo>
                    <a:cubicBezTo>
                      <a:pt x="317" y="1564"/>
                      <a:pt x="492" y="1637"/>
                      <a:pt x="715" y="1637"/>
                    </a:cubicBezTo>
                    <a:cubicBezTo>
                      <a:pt x="938" y="1637"/>
                      <a:pt x="1113" y="1564"/>
                      <a:pt x="1240" y="1419"/>
                    </a:cubicBezTo>
                    <a:cubicBezTo>
                      <a:pt x="1367" y="1274"/>
                      <a:pt x="1430" y="1074"/>
                      <a:pt x="1430" y="819"/>
                    </a:cubicBezTo>
                    <a:cubicBezTo>
                      <a:pt x="1430" y="563"/>
                      <a:pt x="1367" y="363"/>
                      <a:pt x="1240" y="218"/>
                    </a:cubicBezTo>
                    <a:cubicBezTo>
                      <a:pt x="1113" y="73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5021950" y="2051125"/>
                <a:ext cx="326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597" extrusionOk="0">
                    <a:moveTo>
                      <a:pt x="762" y="1"/>
                    </a:moveTo>
                    <a:cubicBezTo>
                      <a:pt x="653" y="1"/>
                      <a:pt x="557" y="24"/>
                      <a:pt x="474" y="70"/>
                    </a:cubicBezTo>
                    <a:cubicBezTo>
                      <a:pt x="391" y="117"/>
                      <a:pt x="319" y="187"/>
                      <a:pt x="258" y="280"/>
                    </a:cubicBezTo>
                    <a:lnTo>
                      <a:pt x="258" y="38"/>
                    </a:lnTo>
                    <a:lnTo>
                      <a:pt x="1" y="38"/>
                    </a:lnTo>
                    <a:lnTo>
                      <a:pt x="1" y="1596"/>
                    </a:lnTo>
                    <a:lnTo>
                      <a:pt x="258" y="1596"/>
                    </a:lnTo>
                    <a:lnTo>
                      <a:pt x="258" y="716"/>
                    </a:lnTo>
                    <a:cubicBezTo>
                      <a:pt x="258" y="564"/>
                      <a:pt x="298" y="444"/>
                      <a:pt x="378" y="356"/>
                    </a:cubicBezTo>
                    <a:cubicBezTo>
                      <a:pt x="457" y="268"/>
                      <a:pt x="566" y="223"/>
                      <a:pt x="705" y="223"/>
                    </a:cubicBezTo>
                    <a:cubicBezTo>
                      <a:pt x="820" y="223"/>
                      <a:pt x="906" y="260"/>
                      <a:pt x="963" y="333"/>
                    </a:cubicBezTo>
                    <a:cubicBezTo>
                      <a:pt x="1021" y="407"/>
                      <a:pt x="1049" y="517"/>
                      <a:pt x="1049" y="664"/>
                    </a:cubicBezTo>
                    <a:lnTo>
                      <a:pt x="1049" y="1596"/>
                    </a:lnTo>
                    <a:lnTo>
                      <a:pt x="1305" y="1596"/>
                    </a:lnTo>
                    <a:lnTo>
                      <a:pt x="1305" y="656"/>
                    </a:lnTo>
                    <a:cubicBezTo>
                      <a:pt x="1305" y="441"/>
                      <a:pt x="1259" y="278"/>
                      <a:pt x="1168" y="167"/>
                    </a:cubicBezTo>
                    <a:cubicBezTo>
                      <a:pt x="1076" y="56"/>
                      <a:pt x="941" y="1"/>
                      <a:pt x="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4641150" y="1095525"/>
                <a:ext cx="1249575" cy="2040100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81604" extrusionOk="0">
                    <a:moveTo>
                      <a:pt x="33566" y="5928"/>
                    </a:moveTo>
                    <a:lnTo>
                      <a:pt x="33681" y="5947"/>
                    </a:lnTo>
                    <a:lnTo>
                      <a:pt x="33777" y="5967"/>
                    </a:lnTo>
                    <a:lnTo>
                      <a:pt x="33854" y="6024"/>
                    </a:lnTo>
                    <a:lnTo>
                      <a:pt x="33931" y="6082"/>
                    </a:lnTo>
                    <a:lnTo>
                      <a:pt x="34008" y="6159"/>
                    </a:lnTo>
                    <a:lnTo>
                      <a:pt x="34047" y="6255"/>
                    </a:lnTo>
                    <a:lnTo>
                      <a:pt x="34085" y="6351"/>
                    </a:lnTo>
                    <a:lnTo>
                      <a:pt x="34085" y="6448"/>
                    </a:lnTo>
                    <a:lnTo>
                      <a:pt x="34085" y="6563"/>
                    </a:lnTo>
                    <a:lnTo>
                      <a:pt x="34047" y="6659"/>
                    </a:lnTo>
                    <a:lnTo>
                      <a:pt x="34008" y="6756"/>
                    </a:lnTo>
                    <a:lnTo>
                      <a:pt x="33931" y="6833"/>
                    </a:lnTo>
                    <a:lnTo>
                      <a:pt x="33854" y="6890"/>
                    </a:lnTo>
                    <a:lnTo>
                      <a:pt x="33777" y="6948"/>
                    </a:lnTo>
                    <a:lnTo>
                      <a:pt x="33681" y="6967"/>
                    </a:lnTo>
                    <a:lnTo>
                      <a:pt x="33566" y="6987"/>
                    </a:lnTo>
                    <a:lnTo>
                      <a:pt x="16418" y="6987"/>
                    </a:lnTo>
                    <a:lnTo>
                      <a:pt x="16321" y="6967"/>
                    </a:lnTo>
                    <a:lnTo>
                      <a:pt x="16225" y="6948"/>
                    </a:lnTo>
                    <a:lnTo>
                      <a:pt x="16129" y="6890"/>
                    </a:lnTo>
                    <a:lnTo>
                      <a:pt x="16052" y="6833"/>
                    </a:lnTo>
                    <a:lnTo>
                      <a:pt x="15994" y="6756"/>
                    </a:lnTo>
                    <a:lnTo>
                      <a:pt x="15936" y="6659"/>
                    </a:lnTo>
                    <a:lnTo>
                      <a:pt x="15898" y="6563"/>
                    </a:lnTo>
                    <a:lnTo>
                      <a:pt x="15898" y="6448"/>
                    </a:lnTo>
                    <a:lnTo>
                      <a:pt x="15898" y="6351"/>
                    </a:lnTo>
                    <a:lnTo>
                      <a:pt x="15936" y="6255"/>
                    </a:lnTo>
                    <a:lnTo>
                      <a:pt x="15994" y="6159"/>
                    </a:lnTo>
                    <a:lnTo>
                      <a:pt x="16052" y="6082"/>
                    </a:lnTo>
                    <a:lnTo>
                      <a:pt x="16129" y="6024"/>
                    </a:lnTo>
                    <a:lnTo>
                      <a:pt x="16225" y="5967"/>
                    </a:lnTo>
                    <a:lnTo>
                      <a:pt x="16321" y="5947"/>
                    </a:lnTo>
                    <a:lnTo>
                      <a:pt x="16418" y="5928"/>
                    </a:lnTo>
                    <a:close/>
                    <a:moveTo>
                      <a:pt x="48539" y="10412"/>
                    </a:moveTo>
                    <a:lnTo>
                      <a:pt x="48539" y="71018"/>
                    </a:lnTo>
                    <a:lnTo>
                      <a:pt x="1771" y="71018"/>
                    </a:lnTo>
                    <a:lnTo>
                      <a:pt x="1771" y="10412"/>
                    </a:lnTo>
                    <a:close/>
                    <a:moveTo>
                      <a:pt x="25001" y="72981"/>
                    </a:moveTo>
                    <a:lnTo>
                      <a:pt x="25367" y="73000"/>
                    </a:lnTo>
                    <a:lnTo>
                      <a:pt x="25733" y="73058"/>
                    </a:lnTo>
                    <a:lnTo>
                      <a:pt x="26079" y="73154"/>
                    </a:lnTo>
                    <a:lnTo>
                      <a:pt x="26406" y="73270"/>
                    </a:lnTo>
                    <a:lnTo>
                      <a:pt x="26733" y="73424"/>
                    </a:lnTo>
                    <a:lnTo>
                      <a:pt x="27022" y="73616"/>
                    </a:lnTo>
                    <a:lnTo>
                      <a:pt x="27311" y="73828"/>
                    </a:lnTo>
                    <a:lnTo>
                      <a:pt x="27561" y="74059"/>
                    </a:lnTo>
                    <a:lnTo>
                      <a:pt x="27792" y="74309"/>
                    </a:lnTo>
                    <a:lnTo>
                      <a:pt x="28004" y="74598"/>
                    </a:lnTo>
                    <a:lnTo>
                      <a:pt x="28196" y="74886"/>
                    </a:lnTo>
                    <a:lnTo>
                      <a:pt x="28350" y="75214"/>
                    </a:lnTo>
                    <a:lnTo>
                      <a:pt x="28465" y="75541"/>
                    </a:lnTo>
                    <a:lnTo>
                      <a:pt x="28562" y="75887"/>
                    </a:lnTo>
                    <a:lnTo>
                      <a:pt x="28619" y="76253"/>
                    </a:lnTo>
                    <a:lnTo>
                      <a:pt x="28639" y="76618"/>
                    </a:lnTo>
                    <a:lnTo>
                      <a:pt x="28619" y="77003"/>
                    </a:lnTo>
                    <a:lnTo>
                      <a:pt x="28562" y="77350"/>
                    </a:lnTo>
                    <a:lnTo>
                      <a:pt x="28465" y="77715"/>
                    </a:lnTo>
                    <a:lnTo>
                      <a:pt x="28350" y="78043"/>
                    </a:lnTo>
                    <a:lnTo>
                      <a:pt x="28196" y="78351"/>
                    </a:lnTo>
                    <a:lnTo>
                      <a:pt x="28004" y="78659"/>
                    </a:lnTo>
                    <a:lnTo>
                      <a:pt x="27792" y="78947"/>
                    </a:lnTo>
                    <a:lnTo>
                      <a:pt x="27561" y="79197"/>
                    </a:lnTo>
                    <a:lnTo>
                      <a:pt x="27311" y="79428"/>
                    </a:lnTo>
                    <a:lnTo>
                      <a:pt x="27022" y="79640"/>
                    </a:lnTo>
                    <a:lnTo>
                      <a:pt x="26733" y="79813"/>
                    </a:lnTo>
                    <a:lnTo>
                      <a:pt x="26406" y="79967"/>
                    </a:lnTo>
                    <a:lnTo>
                      <a:pt x="26079" y="80102"/>
                    </a:lnTo>
                    <a:lnTo>
                      <a:pt x="25733" y="80179"/>
                    </a:lnTo>
                    <a:lnTo>
                      <a:pt x="25367" y="80237"/>
                    </a:lnTo>
                    <a:lnTo>
                      <a:pt x="25001" y="80256"/>
                    </a:lnTo>
                    <a:lnTo>
                      <a:pt x="24616" y="80237"/>
                    </a:lnTo>
                    <a:lnTo>
                      <a:pt x="24270" y="80179"/>
                    </a:lnTo>
                    <a:lnTo>
                      <a:pt x="23904" y="80102"/>
                    </a:lnTo>
                    <a:lnTo>
                      <a:pt x="23577" y="79967"/>
                    </a:lnTo>
                    <a:lnTo>
                      <a:pt x="23269" y="79813"/>
                    </a:lnTo>
                    <a:lnTo>
                      <a:pt x="22961" y="79640"/>
                    </a:lnTo>
                    <a:lnTo>
                      <a:pt x="22692" y="79428"/>
                    </a:lnTo>
                    <a:lnTo>
                      <a:pt x="22422" y="79197"/>
                    </a:lnTo>
                    <a:lnTo>
                      <a:pt x="22191" y="78947"/>
                    </a:lnTo>
                    <a:lnTo>
                      <a:pt x="21980" y="78659"/>
                    </a:lnTo>
                    <a:lnTo>
                      <a:pt x="21806" y="78351"/>
                    </a:lnTo>
                    <a:lnTo>
                      <a:pt x="21652" y="78043"/>
                    </a:lnTo>
                    <a:lnTo>
                      <a:pt x="21518" y="77715"/>
                    </a:lnTo>
                    <a:lnTo>
                      <a:pt x="21441" y="77350"/>
                    </a:lnTo>
                    <a:lnTo>
                      <a:pt x="21383" y="77003"/>
                    </a:lnTo>
                    <a:lnTo>
                      <a:pt x="21364" y="76618"/>
                    </a:lnTo>
                    <a:lnTo>
                      <a:pt x="21383" y="76253"/>
                    </a:lnTo>
                    <a:lnTo>
                      <a:pt x="21441" y="75887"/>
                    </a:lnTo>
                    <a:lnTo>
                      <a:pt x="21518" y="75541"/>
                    </a:lnTo>
                    <a:lnTo>
                      <a:pt x="21652" y="75214"/>
                    </a:lnTo>
                    <a:lnTo>
                      <a:pt x="21806" y="74886"/>
                    </a:lnTo>
                    <a:lnTo>
                      <a:pt x="21980" y="74598"/>
                    </a:lnTo>
                    <a:lnTo>
                      <a:pt x="22191" y="74309"/>
                    </a:lnTo>
                    <a:lnTo>
                      <a:pt x="22422" y="74059"/>
                    </a:lnTo>
                    <a:lnTo>
                      <a:pt x="22692" y="73828"/>
                    </a:lnTo>
                    <a:lnTo>
                      <a:pt x="22961" y="73616"/>
                    </a:lnTo>
                    <a:lnTo>
                      <a:pt x="23269" y="73424"/>
                    </a:lnTo>
                    <a:lnTo>
                      <a:pt x="23577" y="73270"/>
                    </a:lnTo>
                    <a:lnTo>
                      <a:pt x="23904" y="73154"/>
                    </a:lnTo>
                    <a:lnTo>
                      <a:pt x="24270" y="73058"/>
                    </a:lnTo>
                    <a:lnTo>
                      <a:pt x="24616" y="73000"/>
                    </a:lnTo>
                    <a:lnTo>
                      <a:pt x="25001" y="72981"/>
                    </a:lnTo>
                    <a:close/>
                    <a:moveTo>
                      <a:pt x="5216" y="0"/>
                    </a:moveTo>
                    <a:lnTo>
                      <a:pt x="4928" y="20"/>
                    </a:lnTo>
                    <a:lnTo>
                      <a:pt x="4658" y="58"/>
                    </a:lnTo>
                    <a:lnTo>
                      <a:pt x="4389" y="116"/>
                    </a:lnTo>
                    <a:lnTo>
                      <a:pt x="4119" y="174"/>
                    </a:lnTo>
                    <a:lnTo>
                      <a:pt x="3869" y="250"/>
                    </a:lnTo>
                    <a:lnTo>
                      <a:pt x="3600" y="327"/>
                    </a:lnTo>
                    <a:lnTo>
                      <a:pt x="3350" y="424"/>
                    </a:lnTo>
                    <a:lnTo>
                      <a:pt x="3119" y="539"/>
                    </a:lnTo>
                    <a:lnTo>
                      <a:pt x="2888" y="655"/>
                    </a:lnTo>
                    <a:lnTo>
                      <a:pt x="2657" y="789"/>
                    </a:lnTo>
                    <a:lnTo>
                      <a:pt x="2426" y="924"/>
                    </a:lnTo>
                    <a:lnTo>
                      <a:pt x="2214" y="1078"/>
                    </a:lnTo>
                    <a:lnTo>
                      <a:pt x="2002" y="1251"/>
                    </a:lnTo>
                    <a:lnTo>
                      <a:pt x="1810" y="1425"/>
                    </a:lnTo>
                    <a:lnTo>
                      <a:pt x="1617" y="1598"/>
                    </a:lnTo>
                    <a:lnTo>
                      <a:pt x="1425" y="1790"/>
                    </a:lnTo>
                    <a:lnTo>
                      <a:pt x="1252" y="2002"/>
                    </a:lnTo>
                    <a:lnTo>
                      <a:pt x="1098" y="2194"/>
                    </a:lnTo>
                    <a:lnTo>
                      <a:pt x="944" y="2425"/>
                    </a:lnTo>
                    <a:lnTo>
                      <a:pt x="809" y="2637"/>
                    </a:lnTo>
                    <a:lnTo>
                      <a:pt x="674" y="2868"/>
                    </a:lnTo>
                    <a:lnTo>
                      <a:pt x="540" y="3099"/>
                    </a:lnTo>
                    <a:lnTo>
                      <a:pt x="443" y="3349"/>
                    </a:lnTo>
                    <a:lnTo>
                      <a:pt x="347" y="3599"/>
                    </a:lnTo>
                    <a:lnTo>
                      <a:pt x="251" y="3849"/>
                    </a:lnTo>
                    <a:lnTo>
                      <a:pt x="174" y="4119"/>
                    </a:lnTo>
                    <a:lnTo>
                      <a:pt x="116" y="4388"/>
                    </a:lnTo>
                    <a:lnTo>
                      <a:pt x="78" y="4658"/>
                    </a:lnTo>
                    <a:lnTo>
                      <a:pt x="39" y="4927"/>
                    </a:lnTo>
                    <a:lnTo>
                      <a:pt x="20" y="5197"/>
                    </a:lnTo>
                    <a:lnTo>
                      <a:pt x="1" y="5485"/>
                    </a:lnTo>
                    <a:lnTo>
                      <a:pt x="1" y="76118"/>
                    </a:lnTo>
                    <a:lnTo>
                      <a:pt x="20" y="76388"/>
                    </a:lnTo>
                    <a:lnTo>
                      <a:pt x="39" y="76676"/>
                    </a:lnTo>
                    <a:lnTo>
                      <a:pt x="78" y="76946"/>
                    </a:lnTo>
                    <a:lnTo>
                      <a:pt x="116" y="77215"/>
                    </a:lnTo>
                    <a:lnTo>
                      <a:pt x="174" y="77485"/>
                    </a:lnTo>
                    <a:lnTo>
                      <a:pt x="251" y="77754"/>
                    </a:lnTo>
                    <a:lnTo>
                      <a:pt x="347" y="78004"/>
                    </a:lnTo>
                    <a:lnTo>
                      <a:pt x="443" y="78254"/>
                    </a:lnTo>
                    <a:lnTo>
                      <a:pt x="540" y="78485"/>
                    </a:lnTo>
                    <a:lnTo>
                      <a:pt x="674" y="78736"/>
                    </a:lnTo>
                    <a:lnTo>
                      <a:pt x="809" y="78966"/>
                    </a:lnTo>
                    <a:lnTo>
                      <a:pt x="944" y="79178"/>
                    </a:lnTo>
                    <a:lnTo>
                      <a:pt x="1098" y="79390"/>
                    </a:lnTo>
                    <a:lnTo>
                      <a:pt x="1252" y="79602"/>
                    </a:lnTo>
                    <a:lnTo>
                      <a:pt x="1425" y="79813"/>
                    </a:lnTo>
                    <a:lnTo>
                      <a:pt x="1617" y="79987"/>
                    </a:lnTo>
                    <a:lnTo>
                      <a:pt x="1810" y="80179"/>
                    </a:lnTo>
                    <a:lnTo>
                      <a:pt x="2002" y="80352"/>
                    </a:lnTo>
                    <a:lnTo>
                      <a:pt x="2214" y="80506"/>
                    </a:lnTo>
                    <a:lnTo>
                      <a:pt x="2426" y="80660"/>
                    </a:lnTo>
                    <a:lnTo>
                      <a:pt x="2657" y="80814"/>
                    </a:lnTo>
                    <a:lnTo>
                      <a:pt x="2888" y="80949"/>
                    </a:lnTo>
                    <a:lnTo>
                      <a:pt x="3119" y="81064"/>
                    </a:lnTo>
                    <a:lnTo>
                      <a:pt x="3350" y="81180"/>
                    </a:lnTo>
                    <a:lnTo>
                      <a:pt x="3600" y="81276"/>
                    </a:lnTo>
                    <a:lnTo>
                      <a:pt x="3869" y="81353"/>
                    </a:lnTo>
                    <a:lnTo>
                      <a:pt x="4119" y="81430"/>
                    </a:lnTo>
                    <a:lnTo>
                      <a:pt x="4389" y="81488"/>
                    </a:lnTo>
                    <a:lnTo>
                      <a:pt x="4658" y="81545"/>
                    </a:lnTo>
                    <a:lnTo>
                      <a:pt x="4928" y="81584"/>
                    </a:lnTo>
                    <a:lnTo>
                      <a:pt x="5216" y="81603"/>
                    </a:lnTo>
                    <a:lnTo>
                      <a:pt x="44786" y="81603"/>
                    </a:lnTo>
                    <a:lnTo>
                      <a:pt x="45055" y="81584"/>
                    </a:lnTo>
                    <a:lnTo>
                      <a:pt x="45325" y="81545"/>
                    </a:lnTo>
                    <a:lnTo>
                      <a:pt x="45594" y="81488"/>
                    </a:lnTo>
                    <a:lnTo>
                      <a:pt x="45864" y="81430"/>
                    </a:lnTo>
                    <a:lnTo>
                      <a:pt x="46133" y="81353"/>
                    </a:lnTo>
                    <a:lnTo>
                      <a:pt x="46383" y="81276"/>
                    </a:lnTo>
                    <a:lnTo>
                      <a:pt x="46634" y="81180"/>
                    </a:lnTo>
                    <a:lnTo>
                      <a:pt x="46865" y="81064"/>
                    </a:lnTo>
                    <a:lnTo>
                      <a:pt x="47115" y="80949"/>
                    </a:lnTo>
                    <a:lnTo>
                      <a:pt x="47346" y="80814"/>
                    </a:lnTo>
                    <a:lnTo>
                      <a:pt x="47557" y="80660"/>
                    </a:lnTo>
                    <a:lnTo>
                      <a:pt x="47769" y="80506"/>
                    </a:lnTo>
                    <a:lnTo>
                      <a:pt x="47981" y="80352"/>
                    </a:lnTo>
                    <a:lnTo>
                      <a:pt x="48193" y="80179"/>
                    </a:lnTo>
                    <a:lnTo>
                      <a:pt x="48385" y="79987"/>
                    </a:lnTo>
                    <a:lnTo>
                      <a:pt x="48558" y="79813"/>
                    </a:lnTo>
                    <a:lnTo>
                      <a:pt x="48731" y="79602"/>
                    </a:lnTo>
                    <a:lnTo>
                      <a:pt x="48885" y="79390"/>
                    </a:lnTo>
                    <a:lnTo>
                      <a:pt x="49039" y="79178"/>
                    </a:lnTo>
                    <a:lnTo>
                      <a:pt x="49193" y="78966"/>
                    </a:lnTo>
                    <a:lnTo>
                      <a:pt x="49328" y="78736"/>
                    </a:lnTo>
                    <a:lnTo>
                      <a:pt x="49444" y="78485"/>
                    </a:lnTo>
                    <a:lnTo>
                      <a:pt x="49559" y="78254"/>
                    </a:lnTo>
                    <a:lnTo>
                      <a:pt x="49655" y="78004"/>
                    </a:lnTo>
                    <a:lnTo>
                      <a:pt x="49732" y="77754"/>
                    </a:lnTo>
                    <a:lnTo>
                      <a:pt x="49809" y="77485"/>
                    </a:lnTo>
                    <a:lnTo>
                      <a:pt x="49867" y="77215"/>
                    </a:lnTo>
                    <a:lnTo>
                      <a:pt x="49925" y="76946"/>
                    </a:lnTo>
                    <a:lnTo>
                      <a:pt x="49963" y="76676"/>
                    </a:lnTo>
                    <a:lnTo>
                      <a:pt x="49982" y="76388"/>
                    </a:lnTo>
                    <a:lnTo>
                      <a:pt x="49982" y="76118"/>
                    </a:lnTo>
                    <a:lnTo>
                      <a:pt x="49982" y="5485"/>
                    </a:lnTo>
                    <a:lnTo>
                      <a:pt x="49982" y="5197"/>
                    </a:lnTo>
                    <a:lnTo>
                      <a:pt x="49963" y="4927"/>
                    </a:lnTo>
                    <a:lnTo>
                      <a:pt x="49925" y="4658"/>
                    </a:lnTo>
                    <a:lnTo>
                      <a:pt x="49867" y="4388"/>
                    </a:lnTo>
                    <a:lnTo>
                      <a:pt x="49809" y="4119"/>
                    </a:lnTo>
                    <a:lnTo>
                      <a:pt x="49732" y="3849"/>
                    </a:lnTo>
                    <a:lnTo>
                      <a:pt x="49655" y="3599"/>
                    </a:lnTo>
                    <a:lnTo>
                      <a:pt x="49559" y="3349"/>
                    </a:lnTo>
                    <a:lnTo>
                      <a:pt x="49444" y="3099"/>
                    </a:lnTo>
                    <a:lnTo>
                      <a:pt x="49328" y="2868"/>
                    </a:lnTo>
                    <a:lnTo>
                      <a:pt x="49193" y="2637"/>
                    </a:lnTo>
                    <a:lnTo>
                      <a:pt x="49039" y="2425"/>
                    </a:lnTo>
                    <a:lnTo>
                      <a:pt x="48885" y="2194"/>
                    </a:lnTo>
                    <a:lnTo>
                      <a:pt x="48731" y="2002"/>
                    </a:lnTo>
                    <a:lnTo>
                      <a:pt x="48558" y="1790"/>
                    </a:lnTo>
                    <a:lnTo>
                      <a:pt x="48385" y="1598"/>
                    </a:lnTo>
                    <a:lnTo>
                      <a:pt x="48193" y="1425"/>
                    </a:lnTo>
                    <a:lnTo>
                      <a:pt x="47981" y="1251"/>
                    </a:lnTo>
                    <a:lnTo>
                      <a:pt x="47769" y="1078"/>
                    </a:lnTo>
                    <a:lnTo>
                      <a:pt x="47557" y="924"/>
                    </a:lnTo>
                    <a:lnTo>
                      <a:pt x="47346" y="789"/>
                    </a:lnTo>
                    <a:lnTo>
                      <a:pt x="47115" y="655"/>
                    </a:lnTo>
                    <a:lnTo>
                      <a:pt x="46865" y="539"/>
                    </a:lnTo>
                    <a:lnTo>
                      <a:pt x="46634" y="424"/>
                    </a:lnTo>
                    <a:lnTo>
                      <a:pt x="46383" y="327"/>
                    </a:lnTo>
                    <a:lnTo>
                      <a:pt x="46133" y="250"/>
                    </a:lnTo>
                    <a:lnTo>
                      <a:pt x="45864" y="174"/>
                    </a:lnTo>
                    <a:lnTo>
                      <a:pt x="45594" y="116"/>
                    </a:lnTo>
                    <a:lnTo>
                      <a:pt x="45325" y="58"/>
                    </a:lnTo>
                    <a:lnTo>
                      <a:pt x="45055" y="20"/>
                    </a:lnTo>
                    <a:lnTo>
                      <a:pt x="447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5038575" y="1243725"/>
                <a:ext cx="4547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059" extrusionOk="0">
                    <a:moveTo>
                      <a:pt x="521" y="0"/>
                    </a:moveTo>
                    <a:lnTo>
                      <a:pt x="424" y="19"/>
                    </a:lnTo>
                    <a:lnTo>
                      <a:pt x="328" y="39"/>
                    </a:lnTo>
                    <a:lnTo>
                      <a:pt x="232" y="96"/>
                    </a:lnTo>
                    <a:lnTo>
                      <a:pt x="155" y="154"/>
                    </a:lnTo>
                    <a:lnTo>
                      <a:pt x="97" y="231"/>
                    </a:lnTo>
                    <a:lnTo>
                      <a:pt x="39" y="327"/>
                    </a:lnTo>
                    <a:lnTo>
                      <a:pt x="1" y="423"/>
                    </a:lnTo>
                    <a:lnTo>
                      <a:pt x="1" y="520"/>
                    </a:lnTo>
                    <a:lnTo>
                      <a:pt x="1" y="635"/>
                    </a:lnTo>
                    <a:lnTo>
                      <a:pt x="39" y="731"/>
                    </a:lnTo>
                    <a:lnTo>
                      <a:pt x="97" y="828"/>
                    </a:lnTo>
                    <a:lnTo>
                      <a:pt x="155" y="905"/>
                    </a:lnTo>
                    <a:lnTo>
                      <a:pt x="232" y="962"/>
                    </a:lnTo>
                    <a:lnTo>
                      <a:pt x="328" y="1020"/>
                    </a:lnTo>
                    <a:lnTo>
                      <a:pt x="424" y="1039"/>
                    </a:lnTo>
                    <a:lnTo>
                      <a:pt x="521" y="1059"/>
                    </a:lnTo>
                    <a:lnTo>
                      <a:pt x="17669" y="1059"/>
                    </a:lnTo>
                    <a:lnTo>
                      <a:pt x="17784" y="1039"/>
                    </a:lnTo>
                    <a:lnTo>
                      <a:pt x="17880" y="1020"/>
                    </a:lnTo>
                    <a:lnTo>
                      <a:pt x="17957" y="962"/>
                    </a:lnTo>
                    <a:lnTo>
                      <a:pt x="18034" y="905"/>
                    </a:lnTo>
                    <a:lnTo>
                      <a:pt x="18111" y="828"/>
                    </a:lnTo>
                    <a:lnTo>
                      <a:pt x="18150" y="731"/>
                    </a:lnTo>
                    <a:lnTo>
                      <a:pt x="18188" y="635"/>
                    </a:lnTo>
                    <a:lnTo>
                      <a:pt x="18188" y="520"/>
                    </a:lnTo>
                    <a:lnTo>
                      <a:pt x="18188" y="423"/>
                    </a:lnTo>
                    <a:lnTo>
                      <a:pt x="18150" y="327"/>
                    </a:lnTo>
                    <a:lnTo>
                      <a:pt x="18111" y="231"/>
                    </a:lnTo>
                    <a:lnTo>
                      <a:pt x="18034" y="154"/>
                    </a:lnTo>
                    <a:lnTo>
                      <a:pt x="17957" y="96"/>
                    </a:lnTo>
                    <a:lnTo>
                      <a:pt x="17880" y="39"/>
                    </a:lnTo>
                    <a:lnTo>
                      <a:pt x="17784" y="19"/>
                    </a:lnTo>
                    <a:lnTo>
                      <a:pt x="176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4898575" y="2301750"/>
                <a:ext cx="1397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945" extrusionOk="0">
                    <a:moveTo>
                      <a:pt x="289" y="1"/>
                    </a:moveTo>
                    <a:lnTo>
                      <a:pt x="0" y="1945"/>
                    </a:lnTo>
                    <a:lnTo>
                      <a:pt x="558" y="1945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5681400" y="2290225"/>
                <a:ext cx="2167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580" extrusionOk="0">
                    <a:moveTo>
                      <a:pt x="347" y="0"/>
                    </a:moveTo>
                    <a:lnTo>
                      <a:pt x="251" y="19"/>
                    </a:lnTo>
                    <a:lnTo>
                      <a:pt x="193" y="58"/>
                    </a:lnTo>
                    <a:lnTo>
                      <a:pt x="116" y="115"/>
                    </a:lnTo>
                    <a:lnTo>
                      <a:pt x="58" y="192"/>
                    </a:lnTo>
                    <a:lnTo>
                      <a:pt x="20" y="250"/>
                    </a:lnTo>
                    <a:lnTo>
                      <a:pt x="0" y="346"/>
                    </a:lnTo>
                    <a:lnTo>
                      <a:pt x="0" y="423"/>
                    </a:lnTo>
                    <a:lnTo>
                      <a:pt x="0" y="3137"/>
                    </a:lnTo>
                    <a:lnTo>
                      <a:pt x="0" y="3233"/>
                    </a:lnTo>
                    <a:lnTo>
                      <a:pt x="20" y="3310"/>
                    </a:lnTo>
                    <a:lnTo>
                      <a:pt x="58" y="3387"/>
                    </a:lnTo>
                    <a:lnTo>
                      <a:pt x="116" y="3445"/>
                    </a:lnTo>
                    <a:lnTo>
                      <a:pt x="193" y="3503"/>
                    </a:lnTo>
                    <a:lnTo>
                      <a:pt x="251" y="3541"/>
                    </a:lnTo>
                    <a:lnTo>
                      <a:pt x="347" y="3561"/>
                    </a:lnTo>
                    <a:lnTo>
                      <a:pt x="424" y="3580"/>
                    </a:lnTo>
                    <a:lnTo>
                      <a:pt x="520" y="3561"/>
                    </a:lnTo>
                    <a:lnTo>
                      <a:pt x="597" y="3541"/>
                    </a:lnTo>
                    <a:lnTo>
                      <a:pt x="655" y="3503"/>
                    </a:lnTo>
                    <a:lnTo>
                      <a:pt x="732" y="3445"/>
                    </a:lnTo>
                    <a:lnTo>
                      <a:pt x="790" y="3387"/>
                    </a:lnTo>
                    <a:lnTo>
                      <a:pt x="828" y="3310"/>
                    </a:lnTo>
                    <a:lnTo>
                      <a:pt x="847" y="3233"/>
                    </a:lnTo>
                    <a:lnTo>
                      <a:pt x="867" y="3137"/>
                    </a:lnTo>
                    <a:lnTo>
                      <a:pt x="867" y="423"/>
                    </a:lnTo>
                    <a:lnTo>
                      <a:pt x="847" y="346"/>
                    </a:lnTo>
                    <a:lnTo>
                      <a:pt x="828" y="250"/>
                    </a:lnTo>
                    <a:lnTo>
                      <a:pt x="790" y="192"/>
                    </a:lnTo>
                    <a:lnTo>
                      <a:pt x="732" y="115"/>
                    </a:lnTo>
                    <a:lnTo>
                      <a:pt x="655" y="58"/>
                    </a:lnTo>
                    <a:lnTo>
                      <a:pt x="597" y="19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4828325" y="2292150"/>
                <a:ext cx="221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598" extrusionOk="0">
                    <a:moveTo>
                      <a:pt x="0" y="0"/>
                    </a:moveTo>
                    <a:lnTo>
                      <a:pt x="0" y="1597"/>
                    </a:lnTo>
                    <a:lnTo>
                      <a:pt x="462" y="1597"/>
                    </a:lnTo>
                    <a:lnTo>
                      <a:pt x="539" y="1578"/>
                    </a:lnTo>
                    <a:lnTo>
                      <a:pt x="616" y="1559"/>
                    </a:lnTo>
                    <a:lnTo>
                      <a:pt x="693" y="1520"/>
                    </a:lnTo>
                    <a:lnTo>
                      <a:pt x="770" y="1463"/>
                    </a:lnTo>
                    <a:lnTo>
                      <a:pt x="828" y="1405"/>
                    </a:lnTo>
                    <a:lnTo>
                      <a:pt x="867" y="1328"/>
                    </a:lnTo>
                    <a:lnTo>
                      <a:pt x="886" y="1251"/>
                    </a:lnTo>
                    <a:lnTo>
                      <a:pt x="886" y="1155"/>
                    </a:lnTo>
                    <a:lnTo>
                      <a:pt x="886" y="443"/>
                    </a:lnTo>
                    <a:lnTo>
                      <a:pt x="886" y="346"/>
                    </a:lnTo>
                    <a:lnTo>
                      <a:pt x="867" y="269"/>
                    </a:lnTo>
                    <a:lnTo>
                      <a:pt x="828" y="192"/>
                    </a:lnTo>
                    <a:lnTo>
                      <a:pt x="770" y="115"/>
                    </a:lnTo>
                    <a:lnTo>
                      <a:pt x="713" y="77"/>
                    </a:lnTo>
                    <a:lnTo>
                      <a:pt x="636" y="38"/>
                    </a:lnTo>
                    <a:lnTo>
                      <a:pt x="559" y="1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5605850" y="2290225"/>
                <a:ext cx="2167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580" extrusionOk="0">
                    <a:moveTo>
                      <a:pt x="347" y="0"/>
                    </a:moveTo>
                    <a:lnTo>
                      <a:pt x="270" y="19"/>
                    </a:lnTo>
                    <a:lnTo>
                      <a:pt x="193" y="58"/>
                    </a:lnTo>
                    <a:lnTo>
                      <a:pt x="116" y="115"/>
                    </a:lnTo>
                    <a:lnTo>
                      <a:pt x="59" y="192"/>
                    </a:lnTo>
                    <a:lnTo>
                      <a:pt x="20" y="250"/>
                    </a:lnTo>
                    <a:lnTo>
                      <a:pt x="1" y="346"/>
                    </a:lnTo>
                    <a:lnTo>
                      <a:pt x="1" y="423"/>
                    </a:lnTo>
                    <a:lnTo>
                      <a:pt x="1" y="3137"/>
                    </a:lnTo>
                    <a:lnTo>
                      <a:pt x="1" y="3233"/>
                    </a:lnTo>
                    <a:lnTo>
                      <a:pt x="20" y="3310"/>
                    </a:lnTo>
                    <a:lnTo>
                      <a:pt x="59" y="3387"/>
                    </a:lnTo>
                    <a:lnTo>
                      <a:pt x="116" y="3445"/>
                    </a:lnTo>
                    <a:lnTo>
                      <a:pt x="193" y="3503"/>
                    </a:lnTo>
                    <a:lnTo>
                      <a:pt x="270" y="3541"/>
                    </a:lnTo>
                    <a:lnTo>
                      <a:pt x="347" y="3561"/>
                    </a:lnTo>
                    <a:lnTo>
                      <a:pt x="424" y="3580"/>
                    </a:lnTo>
                    <a:lnTo>
                      <a:pt x="520" y="3561"/>
                    </a:lnTo>
                    <a:lnTo>
                      <a:pt x="597" y="3541"/>
                    </a:lnTo>
                    <a:lnTo>
                      <a:pt x="655" y="3503"/>
                    </a:lnTo>
                    <a:lnTo>
                      <a:pt x="732" y="3445"/>
                    </a:lnTo>
                    <a:lnTo>
                      <a:pt x="790" y="3387"/>
                    </a:lnTo>
                    <a:lnTo>
                      <a:pt x="828" y="3310"/>
                    </a:lnTo>
                    <a:lnTo>
                      <a:pt x="848" y="3233"/>
                    </a:lnTo>
                    <a:lnTo>
                      <a:pt x="867" y="3137"/>
                    </a:lnTo>
                    <a:lnTo>
                      <a:pt x="867" y="423"/>
                    </a:lnTo>
                    <a:lnTo>
                      <a:pt x="848" y="346"/>
                    </a:lnTo>
                    <a:lnTo>
                      <a:pt x="828" y="250"/>
                    </a:lnTo>
                    <a:lnTo>
                      <a:pt x="790" y="192"/>
                    </a:lnTo>
                    <a:lnTo>
                      <a:pt x="732" y="115"/>
                    </a:lnTo>
                    <a:lnTo>
                      <a:pt x="655" y="58"/>
                    </a:lnTo>
                    <a:lnTo>
                      <a:pt x="597" y="19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4685425" y="1355825"/>
                <a:ext cx="1169200" cy="1515150"/>
              </a:xfrm>
              <a:custGeom>
                <a:avLst/>
                <a:gdLst/>
                <a:ahLst/>
                <a:cxnLst/>
                <a:rect l="l" t="t" r="r" b="b"/>
                <a:pathLst>
                  <a:path w="46768" h="60606" extrusionOk="0">
                    <a:moveTo>
                      <a:pt x="43130" y="2579"/>
                    </a:moveTo>
                    <a:lnTo>
                      <a:pt x="43342" y="2618"/>
                    </a:lnTo>
                    <a:lnTo>
                      <a:pt x="43573" y="2676"/>
                    </a:lnTo>
                    <a:lnTo>
                      <a:pt x="43766" y="2753"/>
                    </a:lnTo>
                    <a:lnTo>
                      <a:pt x="43958" y="2849"/>
                    </a:lnTo>
                    <a:lnTo>
                      <a:pt x="44151" y="2945"/>
                    </a:lnTo>
                    <a:lnTo>
                      <a:pt x="44324" y="3080"/>
                    </a:lnTo>
                    <a:lnTo>
                      <a:pt x="44478" y="3214"/>
                    </a:lnTo>
                    <a:lnTo>
                      <a:pt x="44612" y="3388"/>
                    </a:lnTo>
                    <a:lnTo>
                      <a:pt x="44747" y="3561"/>
                    </a:lnTo>
                    <a:lnTo>
                      <a:pt x="44863" y="3734"/>
                    </a:lnTo>
                    <a:lnTo>
                      <a:pt x="44959" y="3927"/>
                    </a:lnTo>
                    <a:lnTo>
                      <a:pt x="45036" y="4138"/>
                    </a:lnTo>
                    <a:lnTo>
                      <a:pt x="45094" y="4350"/>
                    </a:lnTo>
                    <a:lnTo>
                      <a:pt x="45113" y="4581"/>
                    </a:lnTo>
                    <a:lnTo>
                      <a:pt x="45132" y="4793"/>
                    </a:lnTo>
                    <a:lnTo>
                      <a:pt x="45132" y="29312"/>
                    </a:lnTo>
                    <a:lnTo>
                      <a:pt x="45113" y="29543"/>
                    </a:lnTo>
                    <a:lnTo>
                      <a:pt x="45094" y="29774"/>
                    </a:lnTo>
                    <a:lnTo>
                      <a:pt x="45036" y="29986"/>
                    </a:lnTo>
                    <a:lnTo>
                      <a:pt x="44959" y="30178"/>
                    </a:lnTo>
                    <a:lnTo>
                      <a:pt x="44863" y="30370"/>
                    </a:lnTo>
                    <a:lnTo>
                      <a:pt x="44747" y="30563"/>
                    </a:lnTo>
                    <a:lnTo>
                      <a:pt x="44612" y="30736"/>
                    </a:lnTo>
                    <a:lnTo>
                      <a:pt x="44478" y="30890"/>
                    </a:lnTo>
                    <a:lnTo>
                      <a:pt x="44324" y="31044"/>
                    </a:lnTo>
                    <a:lnTo>
                      <a:pt x="44151" y="31160"/>
                    </a:lnTo>
                    <a:lnTo>
                      <a:pt x="43958" y="31275"/>
                    </a:lnTo>
                    <a:lnTo>
                      <a:pt x="43766" y="31371"/>
                    </a:lnTo>
                    <a:lnTo>
                      <a:pt x="43573" y="31448"/>
                    </a:lnTo>
                    <a:lnTo>
                      <a:pt x="43342" y="31506"/>
                    </a:lnTo>
                    <a:lnTo>
                      <a:pt x="43130" y="31525"/>
                    </a:lnTo>
                    <a:lnTo>
                      <a:pt x="42900" y="31544"/>
                    </a:lnTo>
                    <a:lnTo>
                      <a:pt x="3542" y="31544"/>
                    </a:lnTo>
                    <a:lnTo>
                      <a:pt x="3311" y="31525"/>
                    </a:lnTo>
                    <a:lnTo>
                      <a:pt x="3099" y="31506"/>
                    </a:lnTo>
                    <a:lnTo>
                      <a:pt x="2887" y="31448"/>
                    </a:lnTo>
                    <a:lnTo>
                      <a:pt x="2676" y="31371"/>
                    </a:lnTo>
                    <a:lnTo>
                      <a:pt x="2483" y="31275"/>
                    </a:lnTo>
                    <a:lnTo>
                      <a:pt x="2291" y="31160"/>
                    </a:lnTo>
                    <a:lnTo>
                      <a:pt x="2137" y="31044"/>
                    </a:lnTo>
                    <a:lnTo>
                      <a:pt x="1964" y="30890"/>
                    </a:lnTo>
                    <a:lnTo>
                      <a:pt x="1829" y="30736"/>
                    </a:lnTo>
                    <a:lnTo>
                      <a:pt x="1694" y="30563"/>
                    </a:lnTo>
                    <a:lnTo>
                      <a:pt x="1579" y="30370"/>
                    </a:lnTo>
                    <a:lnTo>
                      <a:pt x="1502" y="30178"/>
                    </a:lnTo>
                    <a:lnTo>
                      <a:pt x="1425" y="29986"/>
                    </a:lnTo>
                    <a:lnTo>
                      <a:pt x="1367" y="29774"/>
                    </a:lnTo>
                    <a:lnTo>
                      <a:pt x="1328" y="29543"/>
                    </a:lnTo>
                    <a:lnTo>
                      <a:pt x="1309" y="29312"/>
                    </a:lnTo>
                    <a:lnTo>
                      <a:pt x="1309" y="4793"/>
                    </a:lnTo>
                    <a:lnTo>
                      <a:pt x="1328" y="4581"/>
                    </a:lnTo>
                    <a:lnTo>
                      <a:pt x="1367" y="4350"/>
                    </a:lnTo>
                    <a:lnTo>
                      <a:pt x="1425" y="4138"/>
                    </a:lnTo>
                    <a:lnTo>
                      <a:pt x="1502" y="3927"/>
                    </a:lnTo>
                    <a:lnTo>
                      <a:pt x="1579" y="3734"/>
                    </a:lnTo>
                    <a:lnTo>
                      <a:pt x="1694" y="3561"/>
                    </a:lnTo>
                    <a:lnTo>
                      <a:pt x="1829" y="3388"/>
                    </a:lnTo>
                    <a:lnTo>
                      <a:pt x="1964" y="3214"/>
                    </a:lnTo>
                    <a:lnTo>
                      <a:pt x="2137" y="3080"/>
                    </a:lnTo>
                    <a:lnTo>
                      <a:pt x="2291" y="2945"/>
                    </a:lnTo>
                    <a:lnTo>
                      <a:pt x="2483" y="2849"/>
                    </a:lnTo>
                    <a:lnTo>
                      <a:pt x="2676" y="2753"/>
                    </a:lnTo>
                    <a:lnTo>
                      <a:pt x="2887" y="2676"/>
                    </a:lnTo>
                    <a:lnTo>
                      <a:pt x="3099" y="2618"/>
                    </a:lnTo>
                    <a:lnTo>
                      <a:pt x="3311" y="2579"/>
                    </a:lnTo>
                    <a:close/>
                    <a:moveTo>
                      <a:pt x="27445" y="38800"/>
                    </a:moveTo>
                    <a:lnTo>
                      <a:pt x="27445" y="39551"/>
                    </a:lnTo>
                    <a:lnTo>
                      <a:pt x="26694" y="39551"/>
                    </a:lnTo>
                    <a:lnTo>
                      <a:pt x="26694" y="38800"/>
                    </a:lnTo>
                    <a:close/>
                    <a:moveTo>
                      <a:pt x="34393" y="36683"/>
                    </a:moveTo>
                    <a:lnTo>
                      <a:pt x="34508" y="36702"/>
                    </a:lnTo>
                    <a:lnTo>
                      <a:pt x="34624" y="36741"/>
                    </a:lnTo>
                    <a:lnTo>
                      <a:pt x="34720" y="36779"/>
                    </a:lnTo>
                    <a:lnTo>
                      <a:pt x="34836" y="36837"/>
                    </a:lnTo>
                    <a:lnTo>
                      <a:pt x="34932" y="36895"/>
                    </a:lnTo>
                    <a:lnTo>
                      <a:pt x="35028" y="36972"/>
                    </a:lnTo>
                    <a:lnTo>
                      <a:pt x="35105" y="37049"/>
                    </a:lnTo>
                    <a:lnTo>
                      <a:pt x="35259" y="37241"/>
                    </a:lnTo>
                    <a:lnTo>
                      <a:pt x="35374" y="37453"/>
                    </a:lnTo>
                    <a:lnTo>
                      <a:pt x="35432" y="37684"/>
                    </a:lnTo>
                    <a:lnTo>
                      <a:pt x="35451" y="37915"/>
                    </a:lnTo>
                    <a:lnTo>
                      <a:pt x="35451" y="38165"/>
                    </a:lnTo>
                    <a:lnTo>
                      <a:pt x="35394" y="38415"/>
                    </a:lnTo>
                    <a:lnTo>
                      <a:pt x="35336" y="38665"/>
                    </a:lnTo>
                    <a:lnTo>
                      <a:pt x="35240" y="38896"/>
                    </a:lnTo>
                    <a:lnTo>
                      <a:pt x="35143" y="39050"/>
                    </a:lnTo>
                    <a:lnTo>
                      <a:pt x="35028" y="39243"/>
                    </a:lnTo>
                    <a:lnTo>
                      <a:pt x="34662" y="39801"/>
                    </a:lnTo>
                    <a:lnTo>
                      <a:pt x="34297" y="40340"/>
                    </a:lnTo>
                    <a:lnTo>
                      <a:pt x="34162" y="40532"/>
                    </a:lnTo>
                    <a:lnTo>
                      <a:pt x="33969" y="40860"/>
                    </a:lnTo>
                    <a:lnTo>
                      <a:pt x="33931" y="40917"/>
                    </a:lnTo>
                    <a:lnTo>
                      <a:pt x="35394" y="40917"/>
                    </a:lnTo>
                    <a:lnTo>
                      <a:pt x="35394" y="41649"/>
                    </a:lnTo>
                    <a:lnTo>
                      <a:pt x="33026" y="41649"/>
                    </a:lnTo>
                    <a:lnTo>
                      <a:pt x="33026" y="40975"/>
                    </a:lnTo>
                    <a:lnTo>
                      <a:pt x="33065" y="40898"/>
                    </a:lnTo>
                    <a:lnTo>
                      <a:pt x="33180" y="40706"/>
                    </a:lnTo>
                    <a:lnTo>
                      <a:pt x="33354" y="40436"/>
                    </a:lnTo>
                    <a:lnTo>
                      <a:pt x="33546" y="40167"/>
                    </a:lnTo>
                    <a:lnTo>
                      <a:pt x="34085" y="39416"/>
                    </a:lnTo>
                    <a:lnTo>
                      <a:pt x="34239" y="39185"/>
                    </a:lnTo>
                    <a:lnTo>
                      <a:pt x="34393" y="38954"/>
                    </a:lnTo>
                    <a:lnTo>
                      <a:pt x="34508" y="38742"/>
                    </a:lnTo>
                    <a:lnTo>
                      <a:pt x="34605" y="38531"/>
                    </a:lnTo>
                    <a:lnTo>
                      <a:pt x="34662" y="38377"/>
                    </a:lnTo>
                    <a:lnTo>
                      <a:pt x="34701" y="38223"/>
                    </a:lnTo>
                    <a:lnTo>
                      <a:pt x="34720" y="38088"/>
                    </a:lnTo>
                    <a:lnTo>
                      <a:pt x="34739" y="37934"/>
                    </a:lnTo>
                    <a:lnTo>
                      <a:pt x="34720" y="37838"/>
                    </a:lnTo>
                    <a:lnTo>
                      <a:pt x="34701" y="37722"/>
                    </a:lnTo>
                    <a:lnTo>
                      <a:pt x="34662" y="37645"/>
                    </a:lnTo>
                    <a:lnTo>
                      <a:pt x="34605" y="37549"/>
                    </a:lnTo>
                    <a:lnTo>
                      <a:pt x="34528" y="37472"/>
                    </a:lnTo>
                    <a:lnTo>
                      <a:pt x="34451" y="37434"/>
                    </a:lnTo>
                    <a:lnTo>
                      <a:pt x="34354" y="37395"/>
                    </a:lnTo>
                    <a:lnTo>
                      <a:pt x="34181" y="37395"/>
                    </a:lnTo>
                    <a:lnTo>
                      <a:pt x="34104" y="37415"/>
                    </a:lnTo>
                    <a:lnTo>
                      <a:pt x="34046" y="37434"/>
                    </a:lnTo>
                    <a:lnTo>
                      <a:pt x="33989" y="37472"/>
                    </a:lnTo>
                    <a:lnTo>
                      <a:pt x="33931" y="37530"/>
                    </a:lnTo>
                    <a:lnTo>
                      <a:pt x="33892" y="37588"/>
                    </a:lnTo>
                    <a:lnTo>
                      <a:pt x="33815" y="37742"/>
                    </a:lnTo>
                    <a:lnTo>
                      <a:pt x="33777" y="37876"/>
                    </a:lnTo>
                    <a:lnTo>
                      <a:pt x="33758" y="38030"/>
                    </a:lnTo>
                    <a:lnTo>
                      <a:pt x="33758" y="38223"/>
                    </a:lnTo>
                    <a:lnTo>
                      <a:pt x="33026" y="38223"/>
                    </a:lnTo>
                    <a:lnTo>
                      <a:pt x="33026" y="38088"/>
                    </a:lnTo>
                    <a:lnTo>
                      <a:pt x="33026" y="37915"/>
                    </a:lnTo>
                    <a:lnTo>
                      <a:pt x="33046" y="37761"/>
                    </a:lnTo>
                    <a:lnTo>
                      <a:pt x="33084" y="37607"/>
                    </a:lnTo>
                    <a:lnTo>
                      <a:pt x="33123" y="37472"/>
                    </a:lnTo>
                    <a:lnTo>
                      <a:pt x="33180" y="37338"/>
                    </a:lnTo>
                    <a:lnTo>
                      <a:pt x="33238" y="37222"/>
                    </a:lnTo>
                    <a:lnTo>
                      <a:pt x="33315" y="37107"/>
                    </a:lnTo>
                    <a:lnTo>
                      <a:pt x="33411" y="37010"/>
                    </a:lnTo>
                    <a:lnTo>
                      <a:pt x="33488" y="36933"/>
                    </a:lnTo>
                    <a:lnTo>
                      <a:pt x="33585" y="36876"/>
                    </a:lnTo>
                    <a:lnTo>
                      <a:pt x="33681" y="36818"/>
                    </a:lnTo>
                    <a:lnTo>
                      <a:pt x="33796" y="36760"/>
                    </a:lnTo>
                    <a:lnTo>
                      <a:pt x="33892" y="36741"/>
                    </a:lnTo>
                    <a:lnTo>
                      <a:pt x="34027" y="36702"/>
                    </a:lnTo>
                    <a:lnTo>
                      <a:pt x="34277" y="36683"/>
                    </a:lnTo>
                    <a:close/>
                    <a:moveTo>
                      <a:pt x="6159" y="36702"/>
                    </a:moveTo>
                    <a:lnTo>
                      <a:pt x="6409" y="36722"/>
                    </a:lnTo>
                    <a:lnTo>
                      <a:pt x="6544" y="36741"/>
                    </a:lnTo>
                    <a:lnTo>
                      <a:pt x="6640" y="36779"/>
                    </a:lnTo>
                    <a:lnTo>
                      <a:pt x="6756" y="36837"/>
                    </a:lnTo>
                    <a:lnTo>
                      <a:pt x="6852" y="36895"/>
                    </a:lnTo>
                    <a:lnTo>
                      <a:pt x="6948" y="36953"/>
                    </a:lnTo>
                    <a:lnTo>
                      <a:pt x="7025" y="37030"/>
                    </a:lnTo>
                    <a:lnTo>
                      <a:pt x="7160" y="37222"/>
                    </a:lnTo>
                    <a:lnTo>
                      <a:pt x="7256" y="37415"/>
                    </a:lnTo>
                    <a:lnTo>
                      <a:pt x="7314" y="37626"/>
                    </a:lnTo>
                    <a:lnTo>
                      <a:pt x="7333" y="37876"/>
                    </a:lnTo>
                    <a:lnTo>
                      <a:pt x="7333" y="38608"/>
                    </a:lnTo>
                    <a:lnTo>
                      <a:pt x="7314" y="38839"/>
                    </a:lnTo>
                    <a:lnTo>
                      <a:pt x="7237" y="39050"/>
                    </a:lnTo>
                    <a:lnTo>
                      <a:pt x="7198" y="39166"/>
                    </a:lnTo>
                    <a:lnTo>
                      <a:pt x="7141" y="39262"/>
                    </a:lnTo>
                    <a:lnTo>
                      <a:pt x="6987" y="39435"/>
                    </a:lnTo>
                    <a:lnTo>
                      <a:pt x="6813" y="39589"/>
                    </a:lnTo>
                    <a:lnTo>
                      <a:pt x="6717" y="39647"/>
                    </a:lnTo>
                    <a:lnTo>
                      <a:pt x="6602" y="39705"/>
                    </a:lnTo>
                    <a:lnTo>
                      <a:pt x="6506" y="39743"/>
                    </a:lnTo>
                    <a:lnTo>
                      <a:pt x="6390" y="39763"/>
                    </a:lnTo>
                    <a:lnTo>
                      <a:pt x="6159" y="39782"/>
                    </a:lnTo>
                    <a:lnTo>
                      <a:pt x="5716" y="39782"/>
                    </a:lnTo>
                    <a:lnTo>
                      <a:pt x="5716" y="41668"/>
                    </a:lnTo>
                    <a:lnTo>
                      <a:pt x="4985" y="41668"/>
                    </a:lnTo>
                    <a:lnTo>
                      <a:pt x="4985" y="36702"/>
                    </a:lnTo>
                    <a:close/>
                    <a:moveTo>
                      <a:pt x="9315" y="36702"/>
                    </a:moveTo>
                    <a:lnTo>
                      <a:pt x="10162" y="41668"/>
                    </a:lnTo>
                    <a:lnTo>
                      <a:pt x="9373" y="41668"/>
                    </a:lnTo>
                    <a:lnTo>
                      <a:pt x="9200" y="40513"/>
                    </a:lnTo>
                    <a:lnTo>
                      <a:pt x="8411" y="40513"/>
                    </a:lnTo>
                    <a:lnTo>
                      <a:pt x="8238" y="41668"/>
                    </a:lnTo>
                    <a:lnTo>
                      <a:pt x="7449" y="41668"/>
                    </a:lnTo>
                    <a:lnTo>
                      <a:pt x="8295" y="36702"/>
                    </a:lnTo>
                    <a:close/>
                    <a:moveTo>
                      <a:pt x="12741" y="36683"/>
                    </a:moveTo>
                    <a:lnTo>
                      <a:pt x="11740" y="39589"/>
                    </a:lnTo>
                    <a:lnTo>
                      <a:pt x="11740" y="41668"/>
                    </a:lnTo>
                    <a:lnTo>
                      <a:pt x="10990" y="41668"/>
                    </a:lnTo>
                    <a:lnTo>
                      <a:pt x="10990" y="39589"/>
                    </a:lnTo>
                    <a:lnTo>
                      <a:pt x="9970" y="36683"/>
                    </a:lnTo>
                    <a:lnTo>
                      <a:pt x="10797" y="36683"/>
                    </a:lnTo>
                    <a:lnTo>
                      <a:pt x="11356" y="38473"/>
                    </a:lnTo>
                    <a:lnTo>
                      <a:pt x="11914" y="36683"/>
                    </a:lnTo>
                    <a:close/>
                    <a:moveTo>
                      <a:pt x="16821" y="36683"/>
                    </a:moveTo>
                    <a:lnTo>
                      <a:pt x="16821" y="41668"/>
                    </a:lnTo>
                    <a:lnTo>
                      <a:pt x="16071" y="41668"/>
                    </a:lnTo>
                    <a:lnTo>
                      <a:pt x="16071" y="38531"/>
                    </a:lnTo>
                    <a:lnTo>
                      <a:pt x="15416" y="41668"/>
                    </a:lnTo>
                    <a:lnTo>
                      <a:pt x="14820" y="41668"/>
                    </a:lnTo>
                    <a:lnTo>
                      <a:pt x="14088" y="38550"/>
                    </a:lnTo>
                    <a:lnTo>
                      <a:pt x="14088" y="41668"/>
                    </a:lnTo>
                    <a:lnTo>
                      <a:pt x="13338" y="41668"/>
                    </a:lnTo>
                    <a:lnTo>
                      <a:pt x="13338" y="36683"/>
                    </a:lnTo>
                    <a:lnTo>
                      <a:pt x="14416" y="36683"/>
                    </a:lnTo>
                    <a:lnTo>
                      <a:pt x="15108" y="40263"/>
                    </a:lnTo>
                    <a:lnTo>
                      <a:pt x="15782" y="36683"/>
                    </a:lnTo>
                    <a:close/>
                    <a:moveTo>
                      <a:pt x="19612" y="36683"/>
                    </a:moveTo>
                    <a:lnTo>
                      <a:pt x="19612" y="37434"/>
                    </a:lnTo>
                    <a:lnTo>
                      <a:pt x="18226" y="37434"/>
                    </a:lnTo>
                    <a:lnTo>
                      <a:pt x="18226" y="38800"/>
                    </a:lnTo>
                    <a:lnTo>
                      <a:pt x="19246" y="38800"/>
                    </a:lnTo>
                    <a:lnTo>
                      <a:pt x="19246" y="39551"/>
                    </a:lnTo>
                    <a:lnTo>
                      <a:pt x="18226" y="39551"/>
                    </a:lnTo>
                    <a:lnTo>
                      <a:pt x="18226" y="40917"/>
                    </a:lnTo>
                    <a:lnTo>
                      <a:pt x="19612" y="40917"/>
                    </a:lnTo>
                    <a:lnTo>
                      <a:pt x="19612" y="41668"/>
                    </a:lnTo>
                    <a:lnTo>
                      <a:pt x="17476" y="41668"/>
                    </a:lnTo>
                    <a:lnTo>
                      <a:pt x="17476" y="36683"/>
                    </a:lnTo>
                    <a:close/>
                    <a:moveTo>
                      <a:pt x="22711" y="36683"/>
                    </a:moveTo>
                    <a:lnTo>
                      <a:pt x="22711" y="41668"/>
                    </a:lnTo>
                    <a:lnTo>
                      <a:pt x="21922" y="41668"/>
                    </a:lnTo>
                    <a:lnTo>
                      <a:pt x="20882" y="38473"/>
                    </a:lnTo>
                    <a:lnTo>
                      <a:pt x="20882" y="41668"/>
                    </a:lnTo>
                    <a:lnTo>
                      <a:pt x="20132" y="41668"/>
                    </a:lnTo>
                    <a:lnTo>
                      <a:pt x="20132" y="36683"/>
                    </a:lnTo>
                    <a:lnTo>
                      <a:pt x="20978" y="36683"/>
                    </a:lnTo>
                    <a:lnTo>
                      <a:pt x="21960" y="40032"/>
                    </a:lnTo>
                    <a:lnTo>
                      <a:pt x="21960" y="36683"/>
                    </a:lnTo>
                    <a:close/>
                    <a:moveTo>
                      <a:pt x="25655" y="36702"/>
                    </a:moveTo>
                    <a:lnTo>
                      <a:pt x="25655" y="37453"/>
                    </a:lnTo>
                    <a:lnTo>
                      <a:pt x="24866" y="37453"/>
                    </a:lnTo>
                    <a:lnTo>
                      <a:pt x="24866" y="41668"/>
                    </a:lnTo>
                    <a:lnTo>
                      <a:pt x="24116" y="41668"/>
                    </a:lnTo>
                    <a:lnTo>
                      <a:pt x="24116" y="37453"/>
                    </a:lnTo>
                    <a:lnTo>
                      <a:pt x="23326" y="37453"/>
                    </a:lnTo>
                    <a:lnTo>
                      <a:pt x="23326" y="36702"/>
                    </a:lnTo>
                    <a:close/>
                    <a:moveTo>
                      <a:pt x="27445" y="40917"/>
                    </a:moveTo>
                    <a:lnTo>
                      <a:pt x="27445" y="41668"/>
                    </a:lnTo>
                    <a:lnTo>
                      <a:pt x="26694" y="41668"/>
                    </a:lnTo>
                    <a:lnTo>
                      <a:pt x="26694" y="40917"/>
                    </a:lnTo>
                    <a:close/>
                    <a:moveTo>
                      <a:pt x="37260" y="36625"/>
                    </a:moveTo>
                    <a:lnTo>
                      <a:pt x="37511" y="36645"/>
                    </a:lnTo>
                    <a:lnTo>
                      <a:pt x="37626" y="36683"/>
                    </a:lnTo>
                    <a:lnTo>
                      <a:pt x="37722" y="36722"/>
                    </a:lnTo>
                    <a:lnTo>
                      <a:pt x="37819" y="36760"/>
                    </a:lnTo>
                    <a:lnTo>
                      <a:pt x="37934" y="36818"/>
                    </a:lnTo>
                    <a:lnTo>
                      <a:pt x="38107" y="36972"/>
                    </a:lnTo>
                    <a:lnTo>
                      <a:pt x="38261" y="37164"/>
                    </a:lnTo>
                    <a:lnTo>
                      <a:pt x="38319" y="37261"/>
                    </a:lnTo>
                    <a:lnTo>
                      <a:pt x="38358" y="37357"/>
                    </a:lnTo>
                    <a:lnTo>
                      <a:pt x="38396" y="37472"/>
                    </a:lnTo>
                    <a:lnTo>
                      <a:pt x="38434" y="37588"/>
                    </a:lnTo>
                    <a:lnTo>
                      <a:pt x="38454" y="37819"/>
                    </a:lnTo>
                    <a:lnTo>
                      <a:pt x="38454" y="40532"/>
                    </a:lnTo>
                    <a:lnTo>
                      <a:pt x="38434" y="40763"/>
                    </a:lnTo>
                    <a:lnTo>
                      <a:pt x="38396" y="40879"/>
                    </a:lnTo>
                    <a:lnTo>
                      <a:pt x="38358" y="40994"/>
                    </a:lnTo>
                    <a:lnTo>
                      <a:pt x="38319" y="41090"/>
                    </a:lnTo>
                    <a:lnTo>
                      <a:pt x="38261" y="41187"/>
                    </a:lnTo>
                    <a:lnTo>
                      <a:pt x="38107" y="41360"/>
                    </a:lnTo>
                    <a:lnTo>
                      <a:pt x="37915" y="41514"/>
                    </a:lnTo>
                    <a:lnTo>
                      <a:pt x="37819" y="41572"/>
                    </a:lnTo>
                    <a:lnTo>
                      <a:pt x="37722" y="41629"/>
                    </a:lnTo>
                    <a:lnTo>
                      <a:pt x="37607" y="41668"/>
                    </a:lnTo>
                    <a:lnTo>
                      <a:pt x="37511" y="41687"/>
                    </a:lnTo>
                    <a:lnTo>
                      <a:pt x="37260" y="41706"/>
                    </a:lnTo>
                    <a:lnTo>
                      <a:pt x="37030" y="41687"/>
                    </a:lnTo>
                    <a:lnTo>
                      <a:pt x="36914" y="41668"/>
                    </a:lnTo>
                    <a:lnTo>
                      <a:pt x="36818" y="41629"/>
                    </a:lnTo>
                    <a:lnTo>
                      <a:pt x="36702" y="41572"/>
                    </a:lnTo>
                    <a:lnTo>
                      <a:pt x="36606" y="41514"/>
                    </a:lnTo>
                    <a:lnTo>
                      <a:pt x="36433" y="41360"/>
                    </a:lnTo>
                    <a:lnTo>
                      <a:pt x="36279" y="41187"/>
                    </a:lnTo>
                    <a:lnTo>
                      <a:pt x="36221" y="41090"/>
                    </a:lnTo>
                    <a:lnTo>
                      <a:pt x="36163" y="40975"/>
                    </a:lnTo>
                    <a:lnTo>
                      <a:pt x="36125" y="40879"/>
                    </a:lnTo>
                    <a:lnTo>
                      <a:pt x="36106" y="40763"/>
                    </a:lnTo>
                    <a:lnTo>
                      <a:pt x="36086" y="40532"/>
                    </a:lnTo>
                    <a:lnTo>
                      <a:pt x="36086" y="37819"/>
                    </a:lnTo>
                    <a:lnTo>
                      <a:pt x="36106" y="37568"/>
                    </a:lnTo>
                    <a:lnTo>
                      <a:pt x="36125" y="37472"/>
                    </a:lnTo>
                    <a:lnTo>
                      <a:pt x="36163" y="37357"/>
                    </a:lnTo>
                    <a:lnTo>
                      <a:pt x="36221" y="37261"/>
                    </a:lnTo>
                    <a:lnTo>
                      <a:pt x="36279" y="37164"/>
                    </a:lnTo>
                    <a:lnTo>
                      <a:pt x="36433" y="36972"/>
                    </a:lnTo>
                    <a:lnTo>
                      <a:pt x="36606" y="36818"/>
                    </a:lnTo>
                    <a:lnTo>
                      <a:pt x="36702" y="36760"/>
                    </a:lnTo>
                    <a:lnTo>
                      <a:pt x="36818" y="36722"/>
                    </a:lnTo>
                    <a:lnTo>
                      <a:pt x="36914" y="36683"/>
                    </a:lnTo>
                    <a:lnTo>
                      <a:pt x="37030" y="36645"/>
                    </a:lnTo>
                    <a:lnTo>
                      <a:pt x="37260" y="36625"/>
                    </a:lnTo>
                    <a:close/>
                    <a:moveTo>
                      <a:pt x="40282" y="36625"/>
                    </a:moveTo>
                    <a:lnTo>
                      <a:pt x="40532" y="36645"/>
                    </a:lnTo>
                    <a:lnTo>
                      <a:pt x="40648" y="36683"/>
                    </a:lnTo>
                    <a:lnTo>
                      <a:pt x="40744" y="36722"/>
                    </a:lnTo>
                    <a:lnTo>
                      <a:pt x="40840" y="36760"/>
                    </a:lnTo>
                    <a:lnTo>
                      <a:pt x="40956" y="36818"/>
                    </a:lnTo>
                    <a:lnTo>
                      <a:pt x="41129" y="36972"/>
                    </a:lnTo>
                    <a:lnTo>
                      <a:pt x="41283" y="37164"/>
                    </a:lnTo>
                    <a:lnTo>
                      <a:pt x="41341" y="37261"/>
                    </a:lnTo>
                    <a:lnTo>
                      <a:pt x="41379" y="37357"/>
                    </a:lnTo>
                    <a:lnTo>
                      <a:pt x="41418" y="37472"/>
                    </a:lnTo>
                    <a:lnTo>
                      <a:pt x="41456" y="37588"/>
                    </a:lnTo>
                    <a:lnTo>
                      <a:pt x="41475" y="37819"/>
                    </a:lnTo>
                    <a:lnTo>
                      <a:pt x="41475" y="40532"/>
                    </a:lnTo>
                    <a:lnTo>
                      <a:pt x="41456" y="40763"/>
                    </a:lnTo>
                    <a:lnTo>
                      <a:pt x="41418" y="40879"/>
                    </a:lnTo>
                    <a:lnTo>
                      <a:pt x="41379" y="40994"/>
                    </a:lnTo>
                    <a:lnTo>
                      <a:pt x="41341" y="41090"/>
                    </a:lnTo>
                    <a:lnTo>
                      <a:pt x="41283" y="41187"/>
                    </a:lnTo>
                    <a:lnTo>
                      <a:pt x="41129" y="41360"/>
                    </a:lnTo>
                    <a:lnTo>
                      <a:pt x="40936" y="41514"/>
                    </a:lnTo>
                    <a:lnTo>
                      <a:pt x="40840" y="41572"/>
                    </a:lnTo>
                    <a:lnTo>
                      <a:pt x="40744" y="41629"/>
                    </a:lnTo>
                    <a:lnTo>
                      <a:pt x="40629" y="41668"/>
                    </a:lnTo>
                    <a:lnTo>
                      <a:pt x="40532" y="41687"/>
                    </a:lnTo>
                    <a:lnTo>
                      <a:pt x="40282" y="41706"/>
                    </a:lnTo>
                    <a:lnTo>
                      <a:pt x="40051" y="41687"/>
                    </a:lnTo>
                    <a:lnTo>
                      <a:pt x="39936" y="41668"/>
                    </a:lnTo>
                    <a:lnTo>
                      <a:pt x="39820" y="41629"/>
                    </a:lnTo>
                    <a:lnTo>
                      <a:pt x="39724" y="41572"/>
                    </a:lnTo>
                    <a:lnTo>
                      <a:pt x="39628" y="41514"/>
                    </a:lnTo>
                    <a:lnTo>
                      <a:pt x="39455" y="41360"/>
                    </a:lnTo>
                    <a:lnTo>
                      <a:pt x="39301" y="41187"/>
                    </a:lnTo>
                    <a:lnTo>
                      <a:pt x="39243" y="41090"/>
                    </a:lnTo>
                    <a:lnTo>
                      <a:pt x="39185" y="40975"/>
                    </a:lnTo>
                    <a:lnTo>
                      <a:pt x="39147" y="40879"/>
                    </a:lnTo>
                    <a:lnTo>
                      <a:pt x="39127" y="40763"/>
                    </a:lnTo>
                    <a:lnTo>
                      <a:pt x="39108" y="40532"/>
                    </a:lnTo>
                    <a:lnTo>
                      <a:pt x="39108" y="37819"/>
                    </a:lnTo>
                    <a:lnTo>
                      <a:pt x="39127" y="37568"/>
                    </a:lnTo>
                    <a:lnTo>
                      <a:pt x="39147" y="37472"/>
                    </a:lnTo>
                    <a:lnTo>
                      <a:pt x="39185" y="37357"/>
                    </a:lnTo>
                    <a:lnTo>
                      <a:pt x="39243" y="37261"/>
                    </a:lnTo>
                    <a:lnTo>
                      <a:pt x="39301" y="37164"/>
                    </a:lnTo>
                    <a:lnTo>
                      <a:pt x="39455" y="36972"/>
                    </a:lnTo>
                    <a:lnTo>
                      <a:pt x="39628" y="36818"/>
                    </a:lnTo>
                    <a:lnTo>
                      <a:pt x="39724" y="36760"/>
                    </a:lnTo>
                    <a:lnTo>
                      <a:pt x="39839" y="36722"/>
                    </a:lnTo>
                    <a:lnTo>
                      <a:pt x="39936" y="36683"/>
                    </a:lnTo>
                    <a:lnTo>
                      <a:pt x="40051" y="36645"/>
                    </a:lnTo>
                    <a:lnTo>
                      <a:pt x="40282" y="36625"/>
                    </a:lnTo>
                    <a:close/>
                    <a:moveTo>
                      <a:pt x="31063" y="36317"/>
                    </a:moveTo>
                    <a:lnTo>
                      <a:pt x="31063" y="36625"/>
                    </a:lnTo>
                    <a:lnTo>
                      <a:pt x="31198" y="36664"/>
                    </a:lnTo>
                    <a:lnTo>
                      <a:pt x="31333" y="36722"/>
                    </a:lnTo>
                    <a:lnTo>
                      <a:pt x="31448" y="36799"/>
                    </a:lnTo>
                    <a:lnTo>
                      <a:pt x="31564" y="36876"/>
                    </a:lnTo>
                    <a:lnTo>
                      <a:pt x="31718" y="37068"/>
                    </a:lnTo>
                    <a:lnTo>
                      <a:pt x="31833" y="37261"/>
                    </a:lnTo>
                    <a:lnTo>
                      <a:pt x="31910" y="37491"/>
                    </a:lnTo>
                    <a:lnTo>
                      <a:pt x="31949" y="37742"/>
                    </a:lnTo>
                    <a:lnTo>
                      <a:pt x="31237" y="37876"/>
                    </a:lnTo>
                    <a:lnTo>
                      <a:pt x="31198" y="37722"/>
                    </a:lnTo>
                    <a:lnTo>
                      <a:pt x="31179" y="37588"/>
                    </a:lnTo>
                    <a:lnTo>
                      <a:pt x="31121" y="37491"/>
                    </a:lnTo>
                    <a:lnTo>
                      <a:pt x="31063" y="37395"/>
                    </a:lnTo>
                    <a:lnTo>
                      <a:pt x="31006" y="37338"/>
                    </a:lnTo>
                    <a:lnTo>
                      <a:pt x="30929" y="37299"/>
                    </a:lnTo>
                    <a:lnTo>
                      <a:pt x="30852" y="37280"/>
                    </a:lnTo>
                    <a:lnTo>
                      <a:pt x="30755" y="37261"/>
                    </a:lnTo>
                    <a:lnTo>
                      <a:pt x="30659" y="37280"/>
                    </a:lnTo>
                    <a:lnTo>
                      <a:pt x="30582" y="37318"/>
                    </a:lnTo>
                    <a:lnTo>
                      <a:pt x="30505" y="37376"/>
                    </a:lnTo>
                    <a:lnTo>
                      <a:pt x="30447" y="37453"/>
                    </a:lnTo>
                    <a:lnTo>
                      <a:pt x="30409" y="37530"/>
                    </a:lnTo>
                    <a:lnTo>
                      <a:pt x="30390" y="37607"/>
                    </a:lnTo>
                    <a:lnTo>
                      <a:pt x="30370" y="37703"/>
                    </a:lnTo>
                    <a:lnTo>
                      <a:pt x="30351" y="37819"/>
                    </a:lnTo>
                    <a:lnTo>
                      <a:pt x="30370" y="37992"/>
                    </a:lnTo>
                    <a:lnTo>
                      <a:pt x="30428" y="38165"/>
                    </a:lnTo>
                    <a:lnTo>
                      <a:pt x="30524" y="38338"/>
                    </a:lnTo>
                    <a:lnTo>
                      <a:pt x="30659" y="38512"/>
                    </a:lnTo>
                    <a:lnTo>
                      <a:pt x="30794" y="38646"/>
                    </a:lnTo>
                    <a:lnTo>
                      <a:pt x="30986" y="38819"/>
                    </a:lnTo>
                    <a:lnTo>
                      <a:pt x="31333" y="39127"/>
                    </a:lnTo>
                    <a:lnTo>
                      <a:pt x="31583" y="39416"/>
                    </a:lnTo>
                    <a:lnTo>
                      <a:pt x="31679" y="39551"/>
                    </a:lnTo>
                    <a:lnTo>
                      <a:pt x="31756" y="39686"/>
                    </a:lnTo>
                    <a:lnTo>
                      <a:pt x="31852" y="39878"/>
                    </a:lnTo>
                    <a:lnTo>
                      <a:pt x="31929" y="40051"/>
                    </a:lnTo>
                    <a:lnTo>
                      <a:pt x="31968" y="40224"/>
                    </a:lnTo>
                    <a:lnTo>
                      <a:pt x="31987" y="40398"/>
                    </a:lnTo>
                    <a:lnTo>
                      <a:pt x="31987" y="40552"/>
                    </a:lnTo>
                    <a:lnTo>
                      <a:pt x="31968" y="40686"/>
                    </a:lnTo>
                    <a:lnTo>
                      <a:pt x="31929" y="40821"/>
                    </a:lnTo>
                    <a:lnTo>
                      <a:pt x="31891" y="40956"/>
                    </a:lnTo>
                    <a:lnTo>
                      <a:pt x="31852" y="41071"/>
                    </a:lnTo>
                    <a:lnTo>
                      <a:pt x="31795" y="41187"/>
                    </a:lnTo>
                    <a:lnTo>
                      <a:pt x="31718" y="41302"/>
                    </a:lnTo>
                    <a:lnTo>
                      <a:pt x="31621" y="41379"/>
                    </a:lnTo>
                    <a:lnTo>
                      <a:pt x="31506" y="41475"/>
                    </a:lnTo>
                    <a:lnTo>
                      <a:pt x="31371" y="41552"/>
                    </a:lnTo>
                    <a:lnTo>
                      <a:pt x="31217" y="41610"/>
                    </a:lnTo>
                    <a:lnTo>
                      <a:pt x="31063" y="41649"/>
                    </a:lnTo>
                    <a:lnTo>
                      <a:pt x="31063" y="42014"/>
                    </a:lnTo>
                    <a:lnTo>
                      <a:pt x="30428" y="42014"/>
                    </a:lnTo>
                    <a:lnTo>
                      <a:pt x="30428" y="41649"/>
                    </a:lnTo>
                    <a:lnTo>
                      <a:pt x="30216" y="41572"/>
                    </a:lnTo>
                    <a:lnTo>
                      <a:pt x="30024" y="41456"/>
                    </a:lnTo>
                    <a:lnTo>
                      <a:pt x="29870" y="41302"/>
                    </a:lnTo>
                    <a:lnTo>
                      <a:pt x="29735" y="41110"/>
                    </a:lnTo>
                    <a:lnTo>
                      <a:pt x="29639" y="40917"/>
                    </a:lnTo>
                    <a:lnTo>
                      <a:pt x="29581" y="40725"/>
                    </a:lnTo>
                    <a:lnTo>
                      <a:pt x="29524" y="40513"/>
                    </a:lnTo>
                    <a:lnTo>
                      <a:pt x="29504" y="40282"/>
                    </a:lnTo>
                    <a:lnTo>
                      <a:pt x="30216" y="40224"/>
                    </a:lnTo>
                    <a:lnTo>
                      <a:pt x="30255" y="40436"/>
                    </a:lnTo>
                    <a:lnTo>
                      <a:pt x="30293" y="40609"/>
                    </a:lnTo>
                    <a:lnTo>
                      <a:pt x="30370" y="40744"/>
                    </a:lnTo>
                    <a:lnTo>
                      <a:pt x="30447" y="40860"/>
                    </a:lnTo>
                    <a:lnTo>
                      <a:pt x="30524" y="40917"/>
                    </a:lnTo>
                    <a:lnTo>
                      <a:pt x="30601" y="40956"/>
                    </a:lnTo>
                    <a:lnTo>
                      <a:pt x="30678" y="40994"/>
                    </a:lnTo>
                    <a:lnTo>
                      <a:pt x="30755" y="40994"/>
                    </a:lnTo>
                    <a:lnTo>
                      <a:pt x="30871" y="40975"/>
                    </a:lnTo>
                    <a:lnTo>
                      <a:pt x="30986" y="40937"/>
                    </a:lnTo>
                    <a:lnTo>
                      <a:pt x="31063" y="40860"/>
                    </a:lnTo>
                    <a:lnTo>
                      <a:pt x="31140" y="40744"/>
                    </a:lnTo>
                    <a:lnTo>
                      <a:pt x="31179" y="40686"/>
                    </a:lnTo>
                    <a:lnTo>
                      <a:pt x="31198" y="40609"/>
                    </a:lnTo>
                    <a:lnTo>
                      <a:pt x="31217" y="40417"/>
                    </a:lnTo>
                    <a:lnTo>
                      <a:pt x="31198" y="40263"/>
                    </a:lnTo>
                    <a:lnTo>
                      <a:pt x="31160" y="40109"/>
                    </a:lnTo>
                    <a:lnTo>
                      <a:pt x="31063" y="39955"/>
                    </a:lnTo>
                    <a:lnTo>
                      <a:pt x="30948" y="39801"/>
                    </a:lnTo>
                    <a:lnTo>
                      <a:pt x="30274" y="39166"/>
                    </a:lnTo>
                    <a:lnTo>
                      <a:pt x="30120" y="39012"/>
                    </a:lnTo>
                    <a:lnTo>
                      <a:pt x="29986" y="38858"/>
                    </a:lnTo>
                    <a:lnTo>
                      <a:pt x="29870" y="38704"/>
                    </a:lnTo>
                    <a:lnTo>
                      <a:pt x="29774" y="38569"/>
                    </a:lnTo>
                    <a:lnTo>
                      <a:pt x="29697" y="38396"/>
                    </a:lnTo>
                    <a:lnTo>
                      <a:pt x="29639" y="38223"/>
                    </a:lnTo>
                    <a:lnTo>
                      <a:pt x="29601" y="38030"/>
                    </a:lnTo>
                    <a:lnTo>
                      <a:pt x="29581" y="37838"/>
                    </a:lnTo>
                    <a:lnTo>
                      <a:pt x="29601" y="37645"/>
                    </a:lnTo>
                    <a:lnTo>
                      <a:pt x="29620" y="37472"/>
                    </a:lnTo>
                    <a:lnTo>
                      <a:pt x="29678" y="37299"/>
                    </a:lnTo>
                    <a:lnTo>
                      <a:pt x="29774" y="37126"/>
                    </a:lnTo>
                    <a:lnTo>
                      <a:pt x="29889" y="36953"/>
                    </a:lnTo>
                    <a:lnTo>
                      <a:pt x="30043" y="36818"/>
                    </a:lnTo>
                    <a:lnTo>
                      <a:pt x="30216" y="36702"/>
                    </a:lnTo>
                    <a:lnTo>
                      <a:pt x="30428" y="36625"/>
                    </a:lnTo>
                    <a:lnTo>
                      <a:pt x="30428" y="36317"/>
                    </a:lnTo>
                    <a:close/>
                    <a:moveTo>
                      <a:pt x="31237" y="45979"/>
                    </a:moveTo>
                    <a:lnTo>
                      <a:pt x="31564" y="45998"/>
                    </a:lnTo>
                    <a:lnTo>
                      <a:pt x="31872" y="46037"/>
                    </a:lnTo>
                    <a:lnTo>
                      <a:pt x="32180" y="46114"/>
                    </a:lnTo>
                    <a:lnTo>
                      <a:pt x="32468" y="46229"/>
                    </a:lnTo>
                    <a:lnTo>
                      <a:pt x="32757" y="46364"/>
                    </a:lnTo>
                    <a:lnTo>
                      <a:pt x="33007" y="46518"/>
                    </a:lnTo>
                    <a:lnTo>
                      <a:pt x="33257" y="46710"/>
                    </a:lnTo>
                    <a:lnTo>
                      <a:pt x="33488" y="46903"/>
                    </a:lnTo>
                    <a:lnTo>
                      <a:pt x="33681" y="47134"/>
                    </a:lnTo>
                    <a:lnTo>
                      <a:pt x="33873" y="47384"/>
                    </a:lnTo>
                    <a:lnTo>
                      <a:pt x="34027" y="47634"/>
                    </a:lnTo>
                    <a:lnTo>
                      <a:pt x="34162" y="47923"/>
                    </a:lnTo>
                    <a:lnTo>
                      <a:pt x="34277" y="48211"/>
                    </a:lnTo>
                    <a:lnTo>
                      <a:pt x="34354" y="48519"/>
                    </a:lnTo>
                    <a:lnTo>
                      <a:pt x="34393" y="48827"/>
                    </a:lnTo>
                    <a:lnTo>
                      <a:pt x="34412" y="49155"/>
                    </a:lnTo>
                    <a:lnTo>
                      <a:pt x="34412" y="54389"/>
                    </a:lnTo>
                    <a:lnTo>
                      <a:pt x="34393" y="54717"/>
                    </a:lnTo>
                    <a:lnTo>
                      <a:pt x="34354" y="55025"/>
                    </a:lnTo>
                    <a:lnTo>
                      <a:pt x="34277" y="55332"/>
                    </a:lnTo>
                    <a:lnTo>
                      <a:pt x="34162" y="55621"/>
                    </a:lnTo>
                    <a:lnTo>
                      <a:pt x="34027" y="55891"/>
                    </a:lnTo>
                    <a:lnTo>
                      <a:pt x="33873" y="56160"/>
                    </a:lnTo>
                    <a:lnTo>
                      <a:pt x="33681" y="56410"/>
                    </a:lnTo>
                    <a:lnTo>
                      <a:pt x="33488" y="56622"/>
                    </a:lnTo>
                    <a:lnTo>
                      <a:pt x="33257" y="56834"/>
                    </a:lnTo>
                    <a:lnTo>
                      <a:pt x="33007" y="57026"/>
                    </a:lnTo>
                    <a:lnTo>
                      <a:pt x="32757" y="57180"/>
                    </a:lnTo>
                    <a:lnTo>
                      <a:pt x="32468" y="57315"/>
                    </a:lnTo>
                    <a:lnTo>
                      <a:pt x="32180" y="57411"/>
                    </a:lnTo>
                    <a:lnTo>
                      <a:pt x="31872" y="57488"/>
                    </a:lnTo>
                    <a:lnTo>
                      <a:pt x="31564" y="57546"/>
                    </a:lnTo>
                    <a:lnTo>
                      <a:pt x="31237" y="57565"/>
                    </a:lnTo>
                    <a:lnTo>
                      <a:pt x="15205" y="57565"/>
                    </a:lnTo>
                    <a:lnTo>
                      <a:pt x="14878" y="57546"/>
                    </a:lnTo>
                    <a:lnTo>
                      <a:pt x="14570" y="57488"/>
                    </a:lnTo>
                    <a:lnTo>
                      <a:pt x="14262" y="57411"/>
                    </a:lnTo>
                    <a:lnTo>
                      <a:pt x="13973" y="57315"/>
                    </a:lnTo>
                    <a:lnTo>
                      <a:pt x="13704" y="57180"/>
                    </a:lnTo>
                    <a:lnTo>
                      <a:pt x="13434" y="57026"/>
                    </a:lnTo>
                    <a:lnTo>
                      <a:pt x="13184" y="56834"/>
                    </a:lnTo>
                    <a:lnTo>
                      <a:pt x="12972" y="56622"/>
                    </a:lnTo>
                    <a:lnTo>
                      <a:pt x="12760" y="56410"/>
                    </a:lnTo>
                    <a:lnTo>
                      <a:pt x="12587" y="56160"/>
                    </a:lnTo>
                    <a:lnTo>
                      <a:pt x="12414" y="55891"/>
                    </a:lnTo>
                    <a:lnTo>
                      <a:pt x="12279" y="55621"/>
                    </a:lnTo>
                    <a:lnTo>
                      <a:pt x="12183" y="55332"/>
                    </a:lnTo>
                    <a:lnTo>
                      <a:pt x="12106" y="55025"/>
                    </a:lnTo>
                    <a:lnTo>
                      <a:pt x="12048" y="54717"/>
                    </a:lnTo>
                    <a:lnTo>
                      <a:pt x="12029" y="54389"/>
                    </a:lnTo>
                    <a:lnTo>
                      <a:pt x="12029" y="49155"/>
                    </a:lnTo>
                    <a:lnTo>
                      <a:pt x="12048" y="48827"/>
                    </a:lnTo>
                    <a:lnTo>
                      <a:pt x="12106" y="48519"/>
                    </a:lnTo>
                    <a:lnTo>
                      <a:pt x="12183" y="48211"/>
                    </a:lnTo>
                    <a:lnTo>
                      <a:pt x="12279" y="47923"/>
                    </a:lnTo>
                    <a:lnTo>
                      <a:pt x="12414" y="47634"/>
                    </a:lnTo>
                    <a:lnTo>
                      <a:pt x="12587" y="47384"/>
                    </a:lnTo>
                    <a:lnTo>
                      <a:pt x="12760" y="47134"/>
                    </a:lnTo>
                    <a:lnTo>
                      <a:pt x="12972" y="46903"/>
                    </a:lnTo>
                    <a:lnTo>
                      <a:pt x="13184" y="46710"/>
                    </a:lnTo>
                    <a:lnTo>
                      <a:pt x="13434" y="46518"/>
                    </a:lnTo>
                    <a:lnTo>
                      <a:pt x="13704" y="46364"/>
                    </a:lnTo>
                    <a:lnTo>
                      <a:pt x="13973" y="46229"/>
                    </a:lnTo>
                    <a:lnTo>
                      <a:pt x="14262" y="46114"/>
                    </a:lnTo>
                    <a:lnTo>
                      <a:pt x="14570" y="46037"/>
                    </a:lnTo>
                    <a:lnTo>
                      <a:pt x="14878" y="45998"/>
                    </a:lnTo>
                    <a:lnTo>
                      <a:pt x="15205" y="45979"/>
                    </a:lnTo>
                    <a:close/>
                    <a:moveTo>
                      <a:pt x="0" y="0"/>
                    </a:moveTo>
                    <a:lnTo>
                      <a:pt x="0" y="60606"/>
                    </a:lnTo>
                    <a:lnTo>
                      <a:pt x="46768" y="60606"/>
                    </a:lnTo>
                    <a:lnTo>
                      <a:pt x="467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4986150" y="2505275"/>
                <a:ext cx="559600" cy="289700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1588" extrusionOk="0">
                    <a:moveTo>
                      <a:pt x="3176" y="1"/>
                    </a:moveTo>
                    <a:lnTo>
                      <a:pt x="2849" y="20"/>
                    </a:lnTo>
                    <a:lnTo>
                      <a:pt x="2541" y="59"/>
                    </a:lnTo>
                    <a:lnTo>
                      <a:pt x="2233" y="136"/>
                    </a:lnTo>
                    <a:lnTo>
                      <a:pt x="1944" y="251"/>
                    </a:lnTo>
                    <a:lnTo>
                      <a:pt x="1675" y="386"/>
                    </a:lnTo>
                    <a:lnTo>
                      <a:pt x="1405" y="540"/>
                    </a:lnTo>
                    <a:lnTo>
                      <a:pt x="1155" y="732"/>
                    </a:lnTo>
                    <a:lnTo>
                      <a:pt x="943" y="925"/>
                    </a:lnTo>
                    <a:lnTo>
                      <a:pt x="731" y="1156"/>
                    </a:lnTo>
                    <a:lnTo>
                      <a:pt x="558" y="1406"/>
                    </a:lnTo>
                    <a:lnTo>
                      <a:pt x="385" y="1656"/>
                    </a:lnTo>
                    <a:lnTo>
                      <a:pt x="250" y="1945"/>
                    </a:lnTo>
                    <a:lnTo>
                      <a:pt x="154" y="2233"/>
                    </a:lnTo>
                    <a:lnTo>
                      <a:pt x="77" y="2541"/>
                    </a:lnTo>
                    <a:lnTo>
                      <a:pt x="19" y="2849"/>
                    </a:lnTo>
                    <a:lnTo>
                      <a:pt x="0" y="3177"/>
                    </a:lnTo>
                    <a:lnTo>
                      <a:pt x="0" y="8411"/>
                    </a:lnTo>
                    <a:lnTo>
                      <a:pt x="19" y="8739"/>
                    </a:lnTo>
                    <a:lnTo>
                      <a:pt x="77" y="9047"/>
                    </a:lnTo>
                    <a:lnTo>
                      <a:pt x="154" y="9354"/>
                    </a:lnTo>
                    <a:lnTo>
                      <a:pt x="250" y="9643"/>
                    </a:lnTo>
                    <a:lnTo>
                      <a:pt x="385" y="9913"/>
                    </a:lnTo>
                    <a:lnTo>
                      <a:pt x="558" y="10182"/>
                    </a:lnTo>
                    <a:lnTo>
                      <a:pt x="731" y="10432"/>
                    </a:lnTo>
                    <a:lnTo>
                      <a:pt x="943" y="10644"/>
                    </a:lnTo>
                    <a:lnTo>
                      <a:pt x="1155" y="10856"/>
                    </a:lnTo>
                    <a:lnTo>
                      <a:pt x="1405" y="11048"/>
                    </a:lnTo>
                    <a:lnTo>
                      <a:pt x="1675" y="11202"/>
                    </a:lnTo>
                    <a:lnTo>
                      <a:pt x="1944" y="11337"/>
                    </a:lnTo>
                    <a:lnTo>
                      <a:pt x="2233" y="11433"/>
                    </a:lnTo>
                    <a:lnTo>
                      <a:pt x="2541" y="11510"/>
                    </a:lnTo>
                    <a:lnTo>
                      <a:pt x="2849" y="11568"/>
                    </a:lnTo>
                    <a:lnTo>
                      <a:pt x="3176" y="11587"/>
                    </a:lnTo>
                    <a:lnTo>
                      <a:pt x="19208" y="11587"/>
                    </a:lnTo>
                    <a:lnTo>
                      <a:pt x="19535" y="11568"/>
                    </a:lnTo>
                    <a:lnTo>
                      <a:pt x="19843" y="11510"/>
                    </a:lnTo>
                    <a:lnTo>
                      <a:pt x="20151" y="11433"/>
                    </a:lnTo>
                    <a:lnTo>
                      <a:pt x="20439" y="11337"/>
                    </a:lnTo>
                    <a:lnTo>
                      <a:pt x="20728" y="11202"/>
                    </a:lnTo>
                    <a:lnTo>
                      <a:pt x="20978" y="11048"/>
                    </a:lnTo>
                    <a:lnTo>
                      <a:pt x="21228" y="10856"/>
                    </a:lnTo>
                    <a:lnTo>
                      <a:pt x="21459" y="10644"/>
                    </a:lnTo>
                    <a:lnTo>
                      <a:pt x="21652" y="10432"/>
                    </a:lnTo>
                    <a:lnTo>
                      <a:pt x="21844" y="10182"/>
                    </a:lnTo>
                    <a:lnTo>
                      <a:pt x="21998" y="9913"/>
                    </a:lnTo>
                    <a:lnTo>
                      <a:pt x="22133" y="9643"/>
                    </a:lnTo>
                    <a:lnTo>
                      <a:pt x="22248" y="9354"/>
                    </a:lnTo>
                    <a:lnTo>
                      <a:pt x="22325" y="9047"/>
                    </a:lnTo>
                    <a:lnTo>
                      <a:pt x="22364" y="8739"/>
                    </a:lnTo>
                    <a:lnTo>
                      <a:pt x="22383" y="8411"/>
                    </a:lnTo>
                    <a:lnTo>
                      <a:pt x="22383" y="3177"/>
                    </a:lnTo>
                    <a:lnTo>
                      <a:pt x="22364" y="2849"/>
                    </a:lnTo>
                    <a:lnTo>
                      <a:pt x="22325" y="2541"/>
                    </a:lnTo>
                    <a:lnTo>
                      <a:pt x="22248" y="2233"/>
                    </a:lnTo>
                    <a:lnTo>
                      <a:pt x="22133" y="1945"/>
                    </a:lnTo>
                    <a:lnTo>
                      <a:pt x="21998" y="1656"/>
                    </a:lnTo>
                    <a:lnTo>
                      <a:pt x="21844" y="1406"/>
                    </a:lnTo>
                    <a:lnTo>
                      <a:pt x="21652" y="1156"/>
                    </a:lnTo>
                    <a:lnTo>
                      <a:pt x="21459" y="925"/>
                    </a:lnTo>
                    <a:lnTo>
                      <a:pt x="21228" y="732"/>
                    </a:lnTo>
                    <a:lnTo>
                      <a:pt x="20978" y="540"/>
                    </a:lnTo>
                    <a:lnTo>
                      <a:pt x="20728" y="386"/>
                    </a:lnTo>
                    <a:lnTo>
                      <a:pt x="20439" y="251"/>
                    </a:lnTo>
                    <a:lnTo>
                      <a:pt x="20151" y="136"/>
                    </a:lnTo>
                    <a:lnTo>
                      <a:pt x="19843" y="59"/>
                    </a:lnTo>
                    <a:lnTo>
                      <a:pt x="19535" y="20"/>
                    </a:lnTo>
                    <a:lnTo>
                      <a:pt x="192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4718150" y="1420300"/>
                <a:ext cx="1095600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43824" h="28966" extrusionOk="0">
                    <a:moveTo>
                      <a:pt x="31102" y="2579"/>
                    </a:moveTo>
                    <a:lnTo>
                      <a:pt x="31102" y="6409"/>
                    </a:lnTo>
                    <a:lnTo>
                      <a:pt x="12722" y="6409"/>
                    </a:lnTo>
                    <a:lnTo>
                      <a:pt x="12722" y="2579"/>
                    </a:lnTo>
                    <a:close/>
                    <a:moveTo>
                      <a:pt x="9257" y="9258"/>
                    </a:moveTo>
                    <a:lnTo>
                      <a:pt x="9450" y="9296"/>
                    </a:lnTo>
                    <a:lnTo>
                      <a:pt x="9604" y="9335"/>
                    </a:lnTo>
                    <a:lnTo>
                      <a:pt x="9777" y="9392"/>
                    </a:lnTo>
                    <a:lnTo>
                      <a:pt x="9931" y="9469"/>
                    </a:lnTo>
                    <a:lnTo>
                      <a:pt x="10085" y="9546"/>
                    </a:lnTo>
                    <a:lnTo>
                      <a:pt x="10220" y="9662"/>
                    </a:lnTo>
                    <a:lnTo>
                      <a:pt x="10335" y="9777"/>
                    </a:lnTo>
                    <a:lnTo>
                      <a:pt x="10451" y="9893"/>
                    </a:lnTo>
                    <a:lnTo>
                      <a:pt x="10547" y="10027"/>
                    </a:lnTo>
                    <a:lnTo>
                      <a:pt x="10643" y="10181"/>
                    </a:lnTo>
                    <a:lnTo>
                      <a:pt x="10720" y="10335"/>
                    </a:lnTo>
                    <a:lnTo>
                      <a:pt x="10778" y="10489"/>
                    </a:lnTo>
                    <a:lnTo>
                      <a:pt x="10816" y="10663"/>
                    </a:lnTo>
                    <a:lnTo>
                      <a:pt x="10855" y="10836"/>
                    </a:lnTo>
                    <a:lnTo>
                      <a:pt x="10855" y="11028"/>
                    </a:lnTo>
                    <a:lnTo>
                      <a:pt x="10855" y="14820"/>
                    </a:lnTo>
                    <a:lnTo>
                      <a:pt x="10855" y="14993"/>
                    </a:lnTo>
                    <a:lnTo>
                      <a:pt x="10816" y="15166"/>
                    </a:lnTo>
                    <a:lnTo>
                      <a:pt x="10778" y="15339"/>
                    </a:lnTo>
                    <a:lnTo>
                      <a:pt x="10720" y="15493"/>
                    </a:lnTo>
                    <a:lnTo>
                      <a:pt x="10643" y="15667"/>
                    </a:lnTo>
                    <a:lnTo>
                      <a:pt x="10547" y="15801"/>
                    </a:lnTo>
                    <a:lnTo>
                      <a:pt x="10451" y="15936"/>
                    </a:lnTo>
                    <a:lnTo>
                      <a:pt x="10335" y="16071"/>
                    </a:lnTo>
                    <a:lnTo>
                      <a:pt x="10220" y="16186"/>
                    </a:lnTo>
                    <a:lnTo>
                      <a:pt x="10085" y="16282"/>
                    </a:lnTo>
                    <a:lnTo>
                      <a:pt x="9931" y="16379"/>
                    </a:lnTo>
                    <a:lnTo>
                      <a:pt x="9777" y="16456"/>
                    </a:lnTo>
                    <a:lnTo>
                      <a:pt x="9604" y="16513"/>
                    </a:lnTo>
                    <a:lnTo>
                      <a:pt x="9450" y="16552"/>
                    </a:lnTo>
                    <a:lnTo>
                      <a:pt x="9257" y="16571"/>
                    </a:lnTo>
                    <a:lnTo>
                      <a:pt x="9084" y="16590"/>
                    </a:lnTo>
                    <a:lnTo>
                      <a:pt x="4677" y="16590"/>
                    </a:lnTo>
                    <a:lnTo>
                      <a:pt x="4504" y="16571"/>
                    </a:lnTo>
                    <a:lnTo>
                      <a:pt x="4330" y="16552"/>
                    </a:lnTo>
                    <a:lnTo>
                      <a:pt x="4157" y="16513"/>
                    </a:lnTo>
                    <a:lnTo>
                      <a:pt x="3984" y="16456"/>
                    </a:lnTo>
                    <a:lnTo>
                      <a:pt x="3830" y="16379"/>
                    </a:lnTo>
                    <a:lnTo>
                      <a:pt x="3695" y="16282"/>
                    </a:lnTo>
                    <a:lnTo>
                      <a:pt x="3561" y="16186"/>
                    </a:lnTo>
                    <a:lnTo>
                      <a:pt x="3426" y="16071"/>
                    </a:lnTo>
                    <a:lnTo>
                      <a:pt x="3310" y="15936"/>
                    </a:lnTo>
                    <a:lnTo>
                      <a:pt x="3214" y="15801"/>
                    </a:lnTo>
                    <a:lnTo>
                      <a:pt x="3118" y="15667"/>
                    </a:lnTo>
                    <a:lnTo>
                      <a:pt x="3041" y="15493"/>
                    </a:lnTo>
                    <a:lnTo>
                      <a:pt x="2983" y="15339"/>
                    </a:lnTo>
                    <a:lnTo>
                      <a:pt x="2945" y="15166"/>
                    </a:lnTo>
                    <a:lnTo>
                      <a:pt x="2906" y="14993"/>
                    </a:lnTo>
                    <a:lnTo>
                      <a:pt x="2906" y="14820"/>
                    </a:lnTo>
                    <a:lnTo>
                      <a:pt x="2906" y="11028"/>
                    </a:lnTo>
                    <a:lnTo>
                      <a:pt x="2906" y="10836"/>
                    </a:lnTo>
                    <a:lnTo>
                      <a:pt x="2945" y="10663"/>
                    </a:lnTo>
                    <a:lnTo>
                      <a:pt x="2983" y="10489"/>
                    </a:lnTo>
                    <a:lnTo>
                      <a:pt x="3041" y="10335"/>
                    </a:lnTo>
                    <a:lnTo>
                      <a:pt x="3118" y="10181"/>
                    </a:lnTo>
                    <a:lnTo>
                      <a:pt x="3214" y="10027"/>
                    </a:lnTo>
                    <a:lnTo>
                      <a:pt x="3310" y="9893"/>
                    </a:lnTo>
                    <a:lnTo>
                      <a:pt x="3426" y="9777"/>
                    </a:lnTo>
                    <a:lnTo>
                      <a:pt x="3561" y="9662"/>
                    </a:lnTo>
                    <a:lnTo>
                      <a:pt x="3695" y="9546"/>
                    </a:lnTo>
                    <a:lnTo>
                      <a:pt x="3830" y="9469"/>
                    </a:lnTo>
                    <a:lnTo>
                      <a:pt x="3984" y="9392"/>
                    </a:lnTo>
                    <a:lnTo>
                      <a:pt x="4157" y="9335"/>
                    </a:lnTo>
                    <a:lnTo>
                      <a:pt x="4330" y="9296"/>
                    </a:lnTo>
                    <a:lnTo>
                      <a:pt x="4504" y="9258"/>
                    </a:lnTo>
                    <a:close/>
                    <a:moveTo>
                      <a:pt x="11163" y="19458"/>
                    </a:moveTo>
                    <a:lnTo>
                      <a:pt x="11163" y="21941"/>
                    </a:lnTo>
                    <a:lnTo>
                      <a:pt x="3176" y="21941"/>
                    </a:lnTo>
                    <a:lnTo>
                      <a:pt x="3176" y="19458"/>
                    </a:lnTo>
                    <a:close/>
                    <a:moveTo>
                      <a:pt x="20613" y="19458"/>
                    </a:moveTo>
                    <a:lnTo>
                      <a:pt x="20613" y="21941"/>
                    </a:lnTo>
                    <a:lnTo>
                      <a:pt x="12625" y="21941"/>
                    </a:lnTo>
                    <a:lnTo>
                      <a:pt x="12625" y="19458"/>
                    </a:lnTo>
                    <a:close/>
                    <a:moveTo>
                      <a:pt x="30274" y="19458"/>
                    </a:moveTo>
                    <a:lnTo>
                      <a:pt x="30274" y="21941"/>
                    </a:lnTo>
                    <a:lnTo>
                      <a:pt x="22287" y="21941"/>
                    </a:lnTo>
                    <a:lnTo>
                      <a:pt x="22287" y="19458"/>
                    </a:lnTo>
                    <a:close/>
                    <a:moveTo>
                      <a:pt x="39724" y="19458"/>
                    </a:moveTo>
                    <a:lnTo>
                      <a:pt x="39724" y="21941"/>
                    </a:lnTo>
                    <a:lnTo>
                      <a:pt x="31737" y="21941"/>
                    </a:lnTo>
                    <a:lnTo>
                      <a:pt x="31737" y="19458"/>
                    </a:lnTo>
                    <a:close/>
                    <a:moveTo>
                      <a:pt x="2002" y="0"/>
                    </a:moveTo>
                    <a:lnTo>
                      <a:pt x="1790" y="39"/>
                    </a:lnTo>
                    <a:lnTo>
                      <a:pt x="1578" y="97"/>
                    </a:lnTo>
                    <a:lnTo>
                      <a:pt x="1367" y="174"/>
                    </a:lnTo>
                    <a:lnTo>
                      <a:pt x="1174" y="270"/>
                    </a:lnTo>
                    <a:lnTo>
                      <a:pt x="982" y="366"/>
                    </a:lnTo>
                    <a:lnTo>
                      <a:pt x="828" y="501"/>
                    </a:lnTo>
                    <a:lnTo>
                      <a:pt x="655" y="635"/>
                    </a:lnTo>
                    <a:lnTo>
                      <a:pt x="520" y="809"/>
                    </a:lnTo>
                    <a:lnTo>
                      <a:pt x="385" y="982"/>
                    </a:lnTo>
                    <a:lnTo>
                      <a:pt x="270" y="1155"/>
                    </a:lnTo>
                    <a:lnTo>
                      <a:pt x="193" y="1348"/>
                    </a:lnTo>
                    <a:lnTo>
                      <a:pt x="116" y="1559"/>
                    </a:lnTo>
                    <a:lnTo>
                      <a:pt x="58" y="1771"/>
                    </a:lnTo>
                    <a:lnTo>
                      <a:pt x="19" y="2002"/>
                    </a:lnTo>
                    <a:lnTo>
                      <a:pt x="0" y="2214"/>
                    </a:lnTo>
                    <a:lnTo>
                      <a:pt x="0" y="26733"/>
                    </a:lnTo>
                    <a:lnTo>
                      <a:pt x="19" y="26964"/>
                    </a:lnTo>
                    <a:lnTo>
                      <a:pt x="58" y="27195"/>
                    </a:lnTo>
                    <a:lnTo>
                      <a:pt x="116" y="27407"/>
                    </a:lnTo>
                    <a:lnTo>
                      <a:pt x="193" y="27599"/>
                    </a:lnTo>
                    <a:lnTo>
                      <a:pt x="270" y="27791"/>
                    </a:lnTo>
                    <a:lnTo>
                      <a:pt x="385" y="27984"/>
                    </a:lnTo>
                    <a:lnTo>
                      <a:pt x="520" y="28157"/>
                    </a:lnTo>
                    <a:lnTo>
                      <a:pt x="655" y="28311"/>
                    </a:lnTo>
                    <a:lnTo>
                      <a:pt x="828" y="28465"/>
                    </a:lnTo>
                    <a:lnTo>
                      <a:pt x="982" y="28581"/>
                    </a:lnTo>
                    <a:lnTo>
                      <a:pt x="1174" y="28696"/>
                    </a:lnTo>
                    <a:lnTo>
                      <a:pt x="1367" y="28792"/>
                    </a:lnTo>
                    <a:lnTo>
                      <a:pt x="1578" y="28869"/>
                    </a:lnTo>
                    <a:lnTo>
                      <a:pt x="1790" y="28927"/>
                    </a:lnTo>
                    <a:lnTo>
                      <a:pt x="2002" y="28946"/>
                    </a:lnTo>
                    <a:lnTo>
                      <a:pt x="2233" y="28965"/>
                    </a:lnTo>
                    <a:lnTo>
                      <a:pt x="41591" y="28965"/>
                    </a:lnTo>
                    <a:lnTo>
                      <a:pt x="41821" y="28946"/>
                    </a:lnTo>
                    <a:lnTo>
                      <a:pt x="42033" y="28927"/>
                    </a:lnTo>
                    <a:lnTo>
                      <a:pt x="42264" y="28869"/>
                    </a:lnTo>
                    <a:lnTo>
                      <a:pt x="42457" y="28792"/>
                    </a:lnTo>
                    <a:lnTo>
                      <a:pt x="42649" y="28696"/>
                    </a:lnTo>
                    <a:lnTo>
                      <a:pt x="42842" y="28581"/>
                    </a:lnTo>
                    <a:lnTo>
                      <a:pt x="43015" y="28465"/>
                    </a:lnTo>
                    <a:lnTo>
                      <a:pt x="43169" y="28311"/>
                    </a:lnTo>
                    <a:lnTo>
                      <a:pt x="43303" y="28157"/>
                    </a:lnTo>
                    <a:lnTo>
                      <a:pt x="43438" y="27984"/>
                    </a:lnTo>
                    <a:lnTo>
                      <a:pt x="43554" y="27791"/>
                    </a:lnTo>
                    <a:lnTo>
                      <a:pt x="43650" y="27599"/>
                    </a:lnTo>
                    <a:lnTo>
                      <a:pt x="43727" y="27407"/>
                    </a:lnTo>
                    <a:lnTo>
                      <a:pt x="43785" y="27195"/>
                    </a:lnTo>
                    <a:lnTo>
                      <a:pt x="43804" y="26964"/>
                    </a:lnTo>
                    <a:lnTo>
                      <a:pt x="43823" y="26733"/>
                    </a:lnTo>
                    <a:lnTo>
                      <a:pt x="43823" y="2214"/>
                    </a:lnTo>
                    <a:lnTo>
                      <a:pt x="43804" y="2002"/>
                    </a:lnTo>
                    <a:lnTo>
                      <a:pt x="43785" y="1771"/>
                    </a:lnTo>
                    <a:lnTo>
                      <a:pt x="43727" y="1559"/>
                    </a:lnTo>
                    <a:lnTo>
                      <a:pt x="43650" y="1348"/>
                    </a:lnTo>
                    <a:lnTo>
                      <a:pt x="43554" y="1155"/>
                    </a:lnTo>
                    <a:lnTo>
                      <a:pt x="43438" y="982"/>
                    </a:lnTo>
                    <a:lnTo>
                      <a:pt x="43303" y="809"/>
                    </a:lnTo>
                    <a:lnTo>
                      <a:pt x="43169" y="635"/>
                    </a:lnTo>
                    <a:lnTo>
                      <a:pt x="43015" y="501"/>
                    </a:lnTo>
                    <a:lnTo>
                      <a:pt x="42842" y="366"/>
                    </a:lnTo>
                    <a:lnTo>
                      <a:pt x="42649" y="270"/>
                    </a:lnTo>
                    <a:lnTo>
                      <a:pt x="42457" y="174"/>
                    </a:lnTo>
                    <a:lnTo>
                      <a:pt x="42264" y="97"/>
                    </a:lnTo>
                    <a:lnTo>
                      <a:pt x="42033" y="39"/>
                    </a:lnTo>
                    <a:lnTo>
                      <a:pt x="418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790800" y="1651725"/>
                <a:ext cx="19872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7334" extrusionOk="0">
                    <a:moveTo>
                      <a:pt x="1598" y="1"/>
                    </a:moveTo>
                    <a:lnTo>
                      <a:pt x="1424" y="39"/>
                    </a:lnTo>
                    <a:lnTo>
                      <a:pt x="1251" y="78"/>
                    </a:lnTo>
                    <a:lnTo>
                      <a:pt x="1078" y="135"/>
                    </a:lnTo>
                    <a:lnTo>
                      <a:pt x="924" y="212"/>
                    </a:lnTo>
                    <a:lnTo>
                      <a:pt x="789" y="289"/>
                    </a:lnTo>
                    <a:lnTo>
                      <a:pt x="655" y="405"/>
                    </a:lnTo>
                    <a:lnTo>
                      <a:pt x="520" y="520"/>
                    </a:lnTo>
                    <a:lnTo>
                      <a:pt x="404" y="636"/>
                    </a:lnTo>
                    <a:lnTo>
                      <a:pt x="308" y="770"/>
                    </a:lnTo>
                    <a:lnTo>
                      <a:pt x="212" y="924"/>
                    </a:lnTo>
                    <a:lnTo>
                      <a:pt x="135" y="1078"/>
                    </a:lnTo>
                    <a:lnTo>
                      <a:pt x="77" y="1232"/>
                    </a:lnTo>
                    <a:lnTo>
                      <a:pt x="39" y="1406"/>
                    </a:lnTo>
                    <a:lnTo>
                      <a:pt x="0" y="1579"/>
                    </a:lnTo>
                    <a:lnTo>
                      <a:pt x="0" y="1771"/>
                    </a:lnTo>
                    <a:lnTo>
                      <a:pt x="0" y="5563"/>
                    </a:lnTo>
                    <a:lnTo>
                      <a:pt x="0" y="5736"/>
                    </a:lnTo>
                    <a:lnTo>
                      <a:pt x="39" y="5909"/>
                    </a:lnTo>
                    <a:lnTo>
                      <a:pt x="77" y="6082"/>
                    </a:lnTo>
                    <a:lnTo>
                      <a:pt x="135" y="6236"/>
                    </a:lnTo>
                    <a:lnTo>
                      <a:pt x="212" y="6410"/>
                    </a:lnTo>
                    <a:lnTo>
                      <a:pt x="308" y="6544"/>
                    </a:lnTo>
                    <a:lnTo>
                      <a:pt x="404" y="6679"/>
                    </a:lnTo>
                    <a:lnTo>
                      <a:pt x="520" y="6814"/>
                    </a:lnTo>
                    <a:lnTo>
                      <a:pt x="655" y="6929"/>
                    </a:lnTo>
                    <a:lnTo>
                      <a:pt x="789" y="7025"/>
                    </a:lnTo>
                    <a:lnTo>
                      <a:pt x="924" y="7122"/>
                    </a:lnTo>
                    <a:lnTo>
                      <a:pt x="1078" y="7199"/>
                    </a:lnTo>
                    <a:lnTo>
                      <a:pt x="1251" y="7256"/>
                    </a:lnTo>
                    <a:lnTo>
                      <a:pt x="1424" y="7295"/>
                    </a:lnTo>
                    <a:lnTo>
                      <a:pt x="1598" y="7314"/>
                    </a:lnTo>
                    <a:lnTo>
                      <a:pt x="1771" y="7333"/>
                    </a:lnTo>
                    <a:lnTo>
                      <a:pt x="6178" y="7333"/>
                    </a:lnTo>
                    <a:lnTo>
                      <a:pt x="6351" y="7314"/>
                    </a:lnTo>
                    <a:lnTo>
                      <a:pt x="6544" y="7295"/>
                    </a:lnTo>
                    <a:lnTo>
                      <a:pt x="6698" y="7256"/>
                    </a:lnTo>
                    <a:lnTo>
                      <a:pt x="6871" y="7199"/>
                    </a:lnTo>
                    <a:lnTo>
                      <a:pt x="7025" y="7122"/>
                    </a:lnTo>
                    <a:lnTo>
                      <a:pt x="7179" y="7025"/>
                    </a:lnTo>
                    <a:lnTo>
                      <a:pt x="7314" y="6929"/>
                    </a:lnTo>
                    <a:lnTo>
                      <a:pt x="7429" y="6814"/>
                    </a:lnTo>
                    <a:lnTo>
                      <a:pt x="7545" y="6679"/>
                    </a:lnTo>
                    <a:lnTo>
                      <a:pt x="7641" y="6544"/>
                    </a:lnTo>
                    <a:lnTo>
                      <a:pt x="7737" y="6410"/>
                    </a:lnTo>
                    <a:lnTo>
                      <a:pt x="7814" y="6236"/>
                    </a:lnTo>
                    <a:lnTo>
                      <a:pt x="7872" y="6082"/>
                    </a:lnTo>
                    <a:lnTo>
                      <a:pt x="7910" y="5909"/>
                    </a:lnTo>
                    <a:lnTo>
                      <a:pt x="7949" y="5736"/>
                    </a:lnTo>
                    <a:lnTo>
                      <a:pt x="7949" y="5563"/>
                    </a:lnTo>
                    <a:lnTo>
                      <a:pt x="7949" y="1771"/>
                    </a:lnTo>
                    <a:lnTo>
                      <a:pt x="7949" y="1579"/>
                    </a:lnTo>
                    <a:lnTo>
                      <a:pt x="7910" y="1406"/>
                    </a:lnTo>
                    <a:lnTo>
                      <a:pt x="7872" y="1232"/>
                    </a:lnTo>
                    <a:lnTo>
                      <a:pt x="7814" y="1078"/>
                    </a:lnTo>
                    <a:lnTo>
                      <a:pt x="7737" y="924"/>
                    </a:lnTo>
                    <a:lnTo>
                      <a:pt x="7641" y="770"/>
                    </a:lnTo>
                    <a:lnTo>
                      <a:pt x="7545" y="636"/>
                    </a:lnTo>
                    <a:lnTo>
                      <a:pt x="7429" y="520"/>
                    </a:lnTo>
                    <a:lnTo>
                      <a:pt x="7314" y="405"/>
                    </a:lnTo>
                    <a:lnTo>
                      <a:pt x="7179" y="289"/>
                    </a:lnTo>
                    <a:lnTo>
                      <a:pt x="7025" y="212"/>
                    </a:lnTo>
                    <a:lnTo>
                      <a:pt x="6871" y="135"/>
                    </a:lnTo>
                    <a:lnTo>
                      <a:pt x="6698" y="78"/>
                    </a:lnTo>
                    <a:lnTo>
                      <a:pt x="6544" y="39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797525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5033775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0" y="1"/>
                    </a:moveTo>
                    <a:lnTo>
                      <a:pt x="0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5275300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5511550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5036175" y="1484775"/>
                <a:ext cx="45952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18381" h="3831" extrusionOk="0">
                    <a:moveTo>
                      <a:pt x="1" y="0"/>
                    </a:moveTo>
                    <a:lnTo>
                      <a:pt x="1" y="3830"/>
                    </a:lnTo>
                    <a:lnTo>
                      <a:pt x="18381" y="3830"/>
                    </a:lnTo>
                    <a:lnTo>
                      <a:pt x="18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4810050" y="2273375"/>
                <a:ext cx="587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4966" extrusionOk="0">
                    <a:moveTo>
                      <a:pt x="1193" y="751"/>
                    </a:moveTo>
                    <a:lnTo>
                      <a:pt x="1290" y="770"/>
                    </a:lnTo>
                    <a:lnTo>
                      <a:pt x="1367" y="789"/>
                    </a:lnTo>
                    <a:lnTo>
                      <a:pt x="1444" y="828"/>
                    </a:lnTo>
                    <a:lnTo>
                      <a:pt x="1501" y="866"/>
                    </a:lnTo>
                    <a:lnTo>
                      <a:pt x="1559" y="943"/>
                    </a:lnTo>
                    <a:lnTo>
                      <a:pt x="1598" y="1020"/>
                    </a:lnTo>
                    <a:lnTo>
                      <a:pt x="1617" y="1097"/>
                    </a:lnTo>
                    <a:lnTo>
                      <a:pt x="1617" y="1194"/>
                    </a:lnTo>
                    <a:lnTo>
                      <a:pt x="1617" y="1906"/>
                    </a:lnTo>
                    <a:lnTo>
                      <a:pt x="1617" y="2002"/>
                    </a:lnTo>
                    <a:lnTo>
                      <a:pt x="1598" y="2079"/>
                    </a:lnTo>
                    <a:lnTo>
                      <a:pt x="1559" y="2156"/>
                    </a:lnTo>
                    <a:lnTo>
                      <a:pt x="1501" y="2214"/>
                    </a:lnTo>
                    <a:lnTo>
                      <a:pt x="1424" y="2271"/>
                    </a:lnTo>
                    <a:lnTo>
                      <a:pt x="1347" y="2310"/>
                    </a:lnTo>
                    <a:lnTo>
                      <a:pt x="1270" y="2329"/>
                    </a:lnTo>
                    <a:lnTo>
                      <a:pt x="1193" y="2348"/>
                    </a:lnTo>
                    <a:lnTo>
                      <a:pt x="731" y="2348"/>
                    </a:lnTo>
                    <a:lnTo>
                      <a:pt x="731" y="751"/>
                    </a:lnTo>
                    <a:close/>
                    <a:moveTo>
                      <a:pt x="0" y="0"/>
                    </a:moveTo>
                    <a:lnTo>
                      <a:pt x="0" y="4966"/>
                    </a:lnTo>
                    <a:lnTo>
                      <a:pt x="731" y="4966"/>
                    </a:lnTo>
                    <a:lnTo>
                      <a:pt x="731" y="3080"/>
                    </a:lnTo>
                    <a:lnTo>
                      <a:pt x="1174" y="3080"/>
                    </a:lnTo>
                    <a:lnTo>
                      <a:pt x="1405" y="3061"/>
                    </a:lnTo>
                    <a:lnTo>
                      <a:pt x="1521" y="3041"/>
                    </a:lnTo>
                    <a:lnTo>
                      <a:pt x="1617" y="3003"/>
                    </a:lnTo>
                    <a:lnTo>
                      <a:pt x="1732" y="2945"/>
                    </a:lnTo>
                    <a:lnTo>
                      <a:pt x="1828" y="2887"/>
                    </a:lnTo>
                    <a:lnTo>
                      <a:pt x="2002" y="2733"/>
                    </a:lnTo>
                    <a:lnTo>
                      <a:pt x="2156" y="2560"/>
                    </a:lnTo>
                    <a:lnTo>
                      <a:pt x="2213" y="2464"/>
                    </a:lnTo>
                    <a:lnTo>
                      <a:pt x="2252" y="2348"/>
                    </a:lnTo>
                    <a:lnTo>
                      <a:pt x="2329" y="2137"/>
                    </a:lnTo>
                    <a:lnTo>
                      <a:pt x="2348" y="1906"/>
                    </a:lnTo>
                    <a:lnTo>
                      <a:pt x="2348" y="1174"/>
                    </a:lnTo>
                    <a:lnTo>
                      <a:pt x="2329" y="924"/>
                    </a:lnTo>
                    <a:lnTo>
                      <a:pt x="2271" y="713"/>
                    </a:lnTo>
                    <a:lnTo>
                      <a:pt x="2175" y="520"/>
                    </a:lnTo>
                    <a:lnTo>
                      <a:pt x="2040" y="328"/>
                    </a:lnTo>
                    <a:lnTo>
                      <a:pt x="1963" y="251"/>
                    </a:lnTo>
                    <a:lnTo>
                      <a:pt x="1867" y="193"/>
                    </a:lnTo>
                    <a:lnTo>
                      <a:pt x="1771" y="135"/>
                    </a:lnTo>
                    <a:lnTo>
                      <a:pt x="1655" y="77"/>
                    </a:lnTo>
                    <a:lnTo>
                      <a:pt x="1559" y="39"/>
                    </a:lnTo>
                    <a:lnTo>
                      <a:pt x="1424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4871625" y="2273375"/>
                <a:ext cx="6787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4966" extrusionOk="0">
                    <a:moveTo>
                      <a:pt x="1367" y="1136"/>
                    </a:moveTo>
                    <a:lnTo>
                      <a:pt x="1636" y="3080"/>
                    </a:lnTo>
                    <a:lnTo>
                      <a:pt x="1078" y="3080"/>
                    </a:lnTo>
                    <a:lnTo>
                      <a:pt x="1367" y="1136"/>
                    </a:lnTo>
                    <a:close/>
                    <a:moveTo>
                      <a:pt x="847" y="0"/>
                    </a:moveTo>
                    <a:lnTo>
                      <a:pt x="1" y="4966"/>
                    </a:lnTo>
                    <a:lnTo>
                      <a:pt x="790" y="4966"/>
                    </a:lnTo>
                    <a:lnTo>
                      <a:pt x="963" y="3811"/>
                    </a:lnTo>
                    <a:lnTo>
                      <a:pt x="1752" y="3811"/>
                    </a:lnTo>
                    <a:lnTo>
                      <a:pt x="1925" y="4966"/>
                    </a:lnTo>
                    <a:lnTo>
                      <a:pt x="2714" y="4966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4934650" y="2272900"/>
                <a:ext cx="693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985" extrusionOk="0">
                    <a:moveTo>
                      <a:pt x="1" y="0"/>
                    </a:moveTo>
                    <a:lnTo>
                      <a:pt x="1021" y="2906"/>
                    </a:lnTo>
                    <a:lnTo>
                      <a:pt x="1021" y="4985"/>
                    </a:lnTo>
                    <a:lnTo>
                      <a:pt x="1771" y="4985"/>
                    </a:lnTo>
                    <a:lnTo>
                      <a:pt x="1771" y="2906"/>
                    </a:lnTo>
                    <a:lnTo>
                      <a:pt x="2772" y="0"/>
                    </a:lnTo>
                    <a:lnTo>
                      <a:pt x="1945" y="0"/>
                    </a:lnTo>
                    <a:lnTo>
                      <a:pt x="1387" y="1790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5018850" y="2272900"/>
                <a:ext cx="871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751" y="4985"/>
                    </a:lnTo>
                    <a:lnTo>
                      <a:pt x="751" y="1867"/>
                    </a:lnTo>
                    <a:lnTo>
                      <a:pt x="1483" y="4985"/>
                    </a:lnTo>
                    <a:lnTo>
                      <a:pt x="2079" y="4985"/>
                    </a:lnTo>
                    <a:lnTo>
                      <a:pt x="2734" y="1848"/>
                    </a:lnTo>
                    <a:lnTo>
                      <a:pt x="2734" y="4985"/>
                    </a:lnTo>
                    <a:lnTo>
                      <a:pt x="3484" y="4985"/>
                    </a:lnTo>
                    <a:lnTo>
                      <a:pt x="3484" y="0"/>
                    </a:lnTo>
                    <a:lnTo>
                      <a:pt x="2445" y="0"/>
                    </a:lnTo>
                    <a:lnTo>
                      <a:pt x="1771" y="3580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5122300" y="2272900"/>
                <a:ext cx="534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2137" y="4985"/>
                    </a:lnTo>
                    <a:lnTo>
                      <a:pt x="2137" y="4234"/>
                    </a:lnTo>
                    <a:lnTo>
                      <a:pt x="751" y="4234"/>
                    </a:lnTo>
                    <a:lnTo>
                      <a:pt x="751" y="2868"/>
                    </a:lnTo>
                    <a:lnTo>
                      <a:pt x="1771" y="2868"/>
                    </a:lnTo>
                    <a:lnTo>
                      <a:pt x="1771" y="2117"/>
                    </a:lnTo>
                    <a:lnTo>
                      <a:pt x="751" y="2117"/>
                    </a:lnTo>
                    <a:lnTo>
                      <a:pt x="751" y="751"/>
                    </a:lnTo>
                    <a:lnTo>
                      <a:pt x="2137" y="751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5188700" y="2272900"/>
                <a:ext cx="64500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751" y="4985"/>
                    </a:lnTo>
                    <a:lnTo>
                      <a:pt x="751" y="1790"/>
                    </a:lnTo>
                    <a:lnTo>
                      <a:pt x="1791" y="4985"/>
                    </a:lnTo>
                    <a:lnTo>
                      <a:pt x="2580" y="4985"/>
                    </a:lnTo>
                    <a:lnTo>
                      <a:pt x="2580" y="0"/>
                    </a:lnTo>
                    <a:lnTo>
                      <a:pt x="1829" y="0"/>
                    </a:lnTo>
                    <a:lnTo>
                      <a:pt x="1829" y="3349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5268575" y="2273375"/>
                <a:ext cx="582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4966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90" y="751"/>
                    </a:lnTo>
                    <a:lnTo>
                      <a:pt x="790" y="4966"/>
                    </a:lnTo>
                    <a:lnTo>
                      <a:pt x="1540" y="4966"/>
                    </a:lnTo>
                    <a:lnTo>
                      <a:pt x="1540" y="751"/>
                    </a:lnTo>
                    <a:lnTo>
                      <a:pt x="2329" y="751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5352775" y="2325825"/>
                <a:ext cx="188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51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51" y="75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5352775" y="2378750"/>
                <a:ext cx="188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51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51" y="75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5423025" y="2263750"/>
                <a:ext cx="62100" cy="142450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5698" extrusionOk="0">
                    <a:moveTo>
                      <a:pt x="924" y="0"/>
                    </a:moveTo>
                    <a:lnTo>
                      <a:pt x="924" y="308"/>
                    </a:lnTo>
                    <a:lnTo>
                      <a:pt x="712" y="385"/>
                    </a:lnTo>
                    <a:lnTo>
                      <a:pt x="539" y="501"/>
                    </a:lnTo>
                    <a:lnTo>
                      <a:pt x="385" y="636"/>
                    </a:lnTo>
                    <a:lnTo>
                      <a:pt x="270" y="809"/>
                    </a:lnTo>
                    <a:lnTo>
                      <a:pt x="174" y="982"/>
                    </a:lnTo>
                    <a:lnTo>
                      <a:pt x="116" y="1155"/>
                    </a:lnTo>
                    <a:lnTo>
                      <a:pt x="97" y="1328"/>
                    </a:lnTo>
                    <a:lnTo>
                      <a:pt x="77" y="1521"/>
                    </a:lnTo>
                    <a:lnTo>
                      <a:pt x="97" y="1713"/>
                    </a:lnTo>
                    <a:lnTo>
                      <a:pt x="135" y="1906"/>
                    </a:lnTo>
                    <a:lnTo>
                      <a:pt x="193" y="2079"/>
                    </a:lnTo>
                    <a:lnTo>
                      <a:pt x="270" y="2252"/>
                    </a:lnTo>
                    <a:lnTo>
                      <a:pt x="366" y="2387"/>
                    </a:lnTo>
                    <a:lnTo>
                      <a:pt x="482" y="2541"/>
                    </a:lnTo>
                    <a:lnTo>
                      <a:pt x="616" y="2695"/>
                    </a:lnTo>
                    <a:lnTo>
                      <a:pt x="770" y="2849"/>
                    </a:lnTo>
                    <a:lnTo>
                      <a:pt x="1444" y="3484"/>
                    </a:lnTo>
                    <a:lnTo>
                      <a:pt x="1559" y="3638"/>
                    </a:lnTo>
                    <a:lnTo>
                      <a:pt x="1656" y="3792"/>
                    </a:lnTo>
                    <a:lnTo>
                      <a:pt x="1694" y="3946"/>
                    </a:lnTo>
                    <a:lnTo>
                      <a:pt x="1713" y="4100"/>
                    </a:lnTo>
                    <a:lnTo>
                      <a:pt x="1694" y="4292"/>
                    </a:lnTo>
                    <a:lnTo>
                      <a:pt x="1675" y="4369"/>
                    </a:lnTo>
                    <a:lnTo>
                      <a:pt x="1636" y="4427"/>
                    </a:lnTo>
                    <a:lnTo>
                      <a:pt x="1559" y="4543"/>
                    </a:lnTo>
                    <a:lnTo>
                      <a:pt x="1482" y="4620"/>
                    </a:lnTo>
                    <a:lnTo>
                      <a:pt x="1367" y="4658"/>
                    </a:lnTo>
                    <a:lnTo>
                      <a:pt x="1251" y="4677"/>
                    </a:lnTo>
                    <a:lnTo>
                      <a:pt x="1174" y="4677"/>
                    </a:lnTo>
                    <a:lnTo>
                      <a:pt x="1097" y="4639"/>
                    </a:lnTo>
                    <a:lnTo>
                      <a:pt x="1020" y="4600"/>
                    </a:lnTo>
                    <a:lnTo>
                      <a:pt x="943" y="4543"/>
                    </a:lnTo>
                    <a:lnTo>
                      <a:pt x="866" y="4427"/>
                    </a:lnTo>
                    <a:lnTo>
                      <a:pt x="789" y="4292"/>
                    </a:lnTo>
                    <a:lnTo>
                      <a:pt x="751" y="4119"/>
                    </a:lnTo>
                    <a:lnTo>
                      <a:pt x="712" y="3907"/>
                    </a:lnTo>
                    <a:lnTo>
                      <a:pt x="0" y="3965"/>
                    </a:lnTo>
                    <a:lnTo>
                      <a:pt x="20" y="4196"/>
                    </a:lnTo>
                    <a:lnTo>
                      <a:pt x="77" y="4408"/>
                    </a:lnTo>
                    <a:lnTo>
                      <a:pt x="135" y="4600"/>
                    </a:lnTo>
                    <a:lnTo>
                      <a:pt x="231" y="4793"/>
                    </a:lnTo>
                    <a:lnTo>
                      <a:pt x="366" y="4985"/>
                    </a:lnTo>
                    <a:lnTo>
                      <a:pt x="520" y="5139"/>
                    </a:lnTo>
                    <a:lnTo>
                      <a:pt x="712" y="5255"/>
                    </a:lnTo>
                    <a:lnTo>
                      <a:pt x="924" y="5332"/>
                    </a:lnTo>
                    <a:lnTo>
                      <a:pt x="924" y="5697"/>
                    </a:lnTo>
                    <a:lnTo>
                      <a:pt x="1559" y="5697"/>
                    </a:lnTo>
                    <a:lnTo>
                      <a:pt x="1559" y="5332"/>
                    </a:lnTo>
                    <a:lnTo>
                      <a:pt x="1713" y="5293"/>
                    </a:lnTo>
                    <a:lnTo>
                      <a:pt x="1867" y="5235"/>
                    </a:lnTo>
                    <a:lnTo>
                      <a:pt x="2002" y="5158"/>
                    </a:lnTo>
                    <a:lnTo>
                      <a:pt x="2117" y="5062"/>
                    </a:lnTo>
                    <a:lnTo>
                      <a:pt x="2214" y="4985"/>
                    </a:lnTo>
                    <a:lnTo>
                      <a:pt x="2291" y="4870"/>
                    </a:lnTo>
                    <a:lnTo>
                      <a:pt x="2348" y="4754"/>
                    </a:lnTo>
                    <a:lnTo>
                      <a:pt x="2387" y="4639"/>
                    </a:lnTo>
                    <a:lnTo>
                      <a:pt x="2425" y="4504"/>
                    </a:lnTo>
                    <a:lnTo>
                      <a:pt x="2464" y="4369"/>
                    </a:lnTo>
                    <a:lnTo>
                      <a:pt x="2483" y="4235"/>
                    </a:lnTo>
                    <a:lnTo>
                      <a:pt x="2483" y="4081"/>
                    </a:lnTo>
                    <a:lnTo>
                      <a:pt x="2464" y="3907"/>
                    </a:lnTo>
                    <a:lnTo>
                      <a:pt x="2425" y="3734"/>
                    </a:lnTo>
                    <a:lnTo>
                      <a:pt x="2348" y="3561"/>
                    </a:lnTo>
                    <a:lnTo>
                      <a:pt x="2252" y="3369"/>
                    </a:lnTo>
                    <a:lnTo>
                      <a:pt x="2175" y="3234"/>
                    </a:lnTo>
                    <a:lnTo>
                      <a:pt x="2079" y="3099"/>
                    </a:lnTo>
                    <a:lnTo>
                      <a:pt x="1829" y="2810"/>
                    </a:lnTo>
                    <a:lnTo>
                      <a:pt x="1482" y="2502"/>
                    </a:lnTo>
                    <a:lnTo>
                      <a:pt x="1290" y="2329"/>
                    </a:lnTo>
                    <a:lnTo>
                      <a:pt x="1155" y="2195"/>
                    </a:lnTo>
                    <a:lnTo>
                      <a:pt x="1020" y="2021"/>
                    </a:lnTo>
                    <a:lnTo>
                      <a:pt x="924" y="1848"/>
                    </a:lnTo>
                    <a:lnTo>
                      <a:pt x="866" y="1675"/>
                    </a:lnTo>
                    <a:lnTo>
                      <a:pt x="847" y="1502"/>
                    </a:lnTo>
                    <a:lnTo>
                      <a:pt x="866" y="1386"/>
                    </a:lnTo>
                    <a:lnTo>
                      <a:pt x="886" y="1290"/>
                    </a:lnTo>
                    <a:lnTo>
                      <a:pt x="905" y="1213"/>
                    </a:lnTo>
                    <a:lnTo>
                      <a:pt x="943" y="1136"/>
                    </a:lnTo>
                    <a:lnTo>
                      <a:pt x="1001" y="1059"/>
                    </a:lnTo>
                    <a:lnTo>
                      <a:pt x="1078" y="1001"/>
                    </a:lnTo>
                    <a:lnTo>
                      <a:pt x="1155" y="963"/>
                    </a:lnTo>
                    <a:lnTo>
                      <a:pt x="1251" y="944"/>
                    </a:lnTo>
                    <a:lnTo>
                      <a:pt x="1348" y="963"/>
                    </a:lnTo>
                    <a:lnTo>
                      <a:pt x="1425" y="982"/>
                    </a:lnTo>
                    <a:lnTo>
                      <a:pt x="1502" y="1021"/>
                    </a:lnTo>
                    <a:lnTo>
                      <a:pt x="1559" y="1078"/>
                    </a:lnTo>
                    <a:lnTo>
                      <a:pt x="1617" y="1174"/>
                    </a:lnTo>
                    <a:lnTo>
                      <a:pt x="1675" y="1271"/>
                    </a:lnTo>
                    <a:lnTo>
                      <a:pt x="1694" y="1405"/>
                    </a:lnTo>
                    <a:lnTo>
                      <a:pt x="1733" y="1559"/>
                    </a:lnTo>
                    <a:lnTo>
                      <a:pt x="2445" y="1425"/>
                    </a:lnTo>
                    <a:lnTo>
                      <a:pt x="2406" y="1174"/>
                    </a:lnTo>
                    <a:lnTo>
                      <a:pt x="2329" y="944"/>
                    </a:lnTo>
                    <a:lnTo>
                      <a:pt x="2214" y="751"/>
                    </a:lnTo>
                    <a:lnTo>
                      <a:pt x="2060" y="559"/>
                    </a:lnTo>
                    <a:lnTo>
                      <a:pt x="1944" y="482"/>
                    </a:lnTo>
                    <a:lnTo>
                      <a:pt x="1829" y="405"/>
                    </a:lnTo>
                    <a:lnTo>
                      <a:pt x="1694" y="347"/>
                    </a:lnTo>
                    <a:lnTo>
                      <a:pt x="1559" y="308"/>
                    </a:lnTo>
                    <a:lnTo>
                      <a:pt x="155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5511075" y="2272900"/>
                <a:ext cx="606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4966" extrusionOk="0">
                    <a:moveTo>
                      <a:pt x="1251" y="0"/>
                    </a:moveTo>
                    <a:lnTo>
                      <a:pt x="1001" y="19"/>
                    </a:lnTo>
                    <a:lnTo>
                      <a:pt x="866" y="58"/>
                    </a:lnTo>
                    <a:lnTo>
                      <a:pt x="770" y="77"/>
                    </a:lnTo>
                    <a:lnTo>
                      <a:pt x="655" y="135"/>
                    </a:lnTo>
                    <a:lnTo>
                      <a:pt x="559" y="193"/>
                    </a:lnTo>
                    <a:lnTo>
                      <a:pt x="462" y="250"/>
                    </a:lnTo>
                    <a:lnTo>
                      <a:pt x="385" y="327"/>
                    </a:lnTo>
                    <a:lnTo>
                      <a:pt x="289" y="424"/>
                    </a:lnTo>
                    <a:lnTo>
                      <a:pt x="212" y="539"/>
                    </a:lnTo>
                    <a:lnTo>
                      <a:pt x="154" y="655"/>
                    </a:lnTo>
                    <a:lnTo>
                      <a:pt x="97" y="789"/>
                    </a:lnTo>
                    <a:lnTo>
                      <a:pt x="58" y="924"/>
                    </a:lnTo>
                    <a:lnTo>
                      <a:pt x="20" y="1078"/>
                    </a:lnTo>
                    <a:lnTo>
                      <a:pt x="0" y="1232"/>
                    </a:lnTo>
                    <a:lnTo>
                      <a:pt x="0" y="1405"/>
                    </a:lnTo>
                    <a:lnTo>
                      <a:pt x="0" y="1540"/>
                    </a:lnTo>
                    <a:lnTo>
                      <a:pt x="732" y="1540"/>
                    </a:lnTo>
                    <a:lnTo>
                      <a:pt x="732" y="1347"/>
                    </a:lnTo>
                    <a:lnTo>
                      <a:pt x="751" y="1193"/>
                    </a:lnTo>
                    <a:lnTo>
                      <a:pt x="789" y="1059"/>
                    </a:lnTo>
                    <a:lnTo>
                      <a:pt x="866" y="905"/>
                    </a:lnTo>
                    <a:lnTo>
                      <a:pt x="905" y="847"/>
                    </a:lnTo>
                    <a:lnTo>
                      <a:pt x="963" y="789"/>
                    </a:lnTo>
                    <a:lnTo>
                      <a:pt x="1020" y="751"/>
                    </a:lnTo>
                    <a:lnTo>
                      <a:pt x="1078" y="732"/>
                    </a:lnTo>
                    <a:lnTo>
                      <a:pt x="1155" y="712"/>
                    </a:lnTo>
                    <a:lnTo>
                      <a:pt x="1328" y="712"/>
                    </a:lnTo>
                    <a:lnTo>
                      <a:pt x="1425" y="751"/>
                    </a:lnTo>
                    <a:lnTo>
                      <a:pt x="1502" y="789"/>
                    </a:lnTo>
                    <a:lnTo>
                      <a:pt x="1579" y="866"/>
                    </a:lnTo>
                    <a:lnTo>
                      <a:pt x="1636" y="962"/>
                    </a:lnTo>
                    <a:lnTo>
                      <a:pt x="1675" y="1039"/>
                    </a:lnTo>
                    <a:lnTo>
                      <a:pt x="1694" y="1155"/>
                    </a:lnTo>
                    <a:lnTo>
                      <a:pt x="1713" y="1251"/>
                    </a:lnTo>
                    <a:lnTo>
                      <a:pt x="1694" y="1405"/>
                    </a:lnTo>
                    <a:lnTo>
                      <a:pt x="1675" y="1540"/>
                    </a:lnTo>
                    <a:lnTo>
                      <a:pt x="1636" y="1694"/>
                    </a:lnTo>
                    <a:lnTo>
                      <a:pt x="1579" y="1848"/>
                    </a:lnTo>
                    <a:lnTo>
                      <a:pt x="1482" y="2059"/>
                    </a:lnTo>
                    <a:lnTo>
                      <a:pt x="1367" y="2271"/>
                    </a:lnTo>
                    <a:lnTo>
                      <a:pt x="1213" y="2502"/>
                    </a:lnTo>
                    <a:lnTo>
                      <a:pt x="1059" y="2733"/>
                    </a:lnTo>
                    <a:lnTo>
                      <a:pt x="520" y="3484"/>
                    </a:lnTo>
                    <a:lnTo>
                      <a:pt x="328" y="3753"/>
                    </a:lnTo>
                    <a:lnTo>
                      <a:pt x="154" y="4023"/>
                    </a:lnTo>
                    <a:lnTo>
                      <a:pt x="39" y="4215"/>
                    </a:lnTo>
                    <a:lnTo>
                      <a:pt x="0" y="4292"/>
                    </a:lnTo>
                    <a:lnTo>
                      <a:pt x="0" y="4966"/>
                    </a:lnTo>
                    <a:lnTo>
                      <a:pt x="2368" y="4966"/>
                    </a:lnTo>
                    <a:lnTo>
                      <a:pt x="2368" y="4234"/>
                    </a:lnTo>
                    <a:lnTo>
                      <a:pt x="905" y="4234"/>
                    </a:lnTo>
                    <a:lnTo>
                      <a:pt x="943" y="4177"/>
                    </a:lnTo>
                    <a:lnTo>
                      <a:pt x="1136" y="3849"/>
                    </a:lnTo>
                    <a:lnTo>
                      <a:pt x="1271" y="3657"/>
                    </a:lnTo>
                    <a:lnTo>
                      <a:pt x="1636" y="3118"/>
                    </a:lnTo>
                    <a:lnTo>
                      <a:pt x="2002" y="2560"/>
                    </a:lnTo>
                    <a:lnTo>
                      <a:pt x="2117" y="2367"/>
                    </a:lnTo>
                    <a:lnTo>
                      <a:pt x="2214" y="2213"/>
                    </a:lnTo>
                    <a:lnTo>
                      <a:pt x="2310" y="1982"/>
                    </a:lnTo>
                    <a:lnTo>
                      <a:pt x="2368" y="1732"/>
                    </a:lnTo>
                    <a:lnTo>
                      <a:pt x="2425" y="1482"/>
                    </a:lnTo>
                    <a:lnTo>
                      <a:pt x="2425" y="1232"/>
                    </a:lnTo>
                    <a:lnTo>
                      <a:pt x="2406" y="1001"/>
                    </a:lnTo>
                    <a:lnTo>
                      <a:pt x="2348" y="770"/>
                    </a:lnTo>
                    <a:lnTo>
                      <a:pt x="2233" y="558"/>
                    </a:lnTo>
                    <a:lnTo>
                      <a:pt x="2079" y="366"/>
                    </a:lnTo>
                    <a:lnTo>
                      <a:pt x="2002" y="289"/>
                    </a:lnTo>
                    <a:lnTo>
                      <a:pt x="1906" y="212"/>
                    </a:lnTo>
                    <a:lnTo>
                      <a:pt x="1810" y="154"/>
                    </a:lnTo>
                    <a:lnTo>
                      <a:pt x="1694" y="96"/>
                    </a:lnTo>
                    <a:lnTo>
                      <a:pt x="1598" y="58"/>
                    </a:lnTo>
                    <a:lnTo>
                      <a:pt x="1482" y="19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5587575" y="2271450"/>
                <a:ext cx="59200" cy="1270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5082" extrusionOk="0">
                    <a:moveTo>
                      <a:pt x="1251" y="751"/>
                    </a:moveTo>
                    <a:lnTo>
                      <a:pt x="1328" y="770"/>
                    </a:lnTo>
                    <a:lnTo>
                      <a:pt x="1386" y="809"/>
                    </a:lnTo>
                    <a:lnTo>
                      <a:pt x="1463" y="866"/>
                    </a:lnTo>
                    <a:lnTo>
                      <a:pt x="1521" y="943"/>
                    </a:lnTo>
                    <a:lnTo>
                      <a:pt x="1559" y="1001"/>
                    </a:lnTo>
                    <a:lnTo>
                      <a:pt x="1579" y="1097"/>
                    </a:lnTo>
                    <a:lnTo>
                      <a:pt x="1598" y="1174"/>
                    </a:lnTo>
                    <a:lnTo>
                      <a:pt x="1598" y="3888"/>
                    </a:lnTo>
                    <a:lnTo>
                      <a:pt x="1579" y="3984"/>
                    </a:lnTo>
                    <a:lnTo>
                      <a:pt x="1559" y="4061"/>
                    </a:lnTo>
                    <a:lnTo>
                      <a:pt x="1521" y="4138"/>
                    </a:lnTo>
                    <a:lnTo>
                      <a:pt x="1463" y="4196"/>
                    </a:lnTo>
                    <a:lnTo>
                      <a:pt x="1386" y="4254"/>
                    </a:lnTo>
                    <a:lnTo>
                      <a:pt x="1328" y="4292"/>
                    </a:lnTo>
                    <a:lnTo>
                      <a:pt x="1251" y="4312"/>
                    </a:lnTo>
                    <a:lnTo>
                      <a:pt x="1155" y="4331"/>
                    </a:lnTo>
                    <a:lnTo>
                      <a:pt x="1078" y="4312"/>
                    </a:lnTo>
                    <a:lnTo>
                      <a:pt x="1001" y="4292"/>
                    </a:lnTo>
                    <a:lnTo>
                      <a:pt x="924" y="4254"/>
                    </a:lnTo>
                    <a:lnTo>
                      <a:pt x="847" y="4196"/>
                    </a:lnTo>
                    <a:lnTo>
                      <a:pt x="790" y="4138"/>
                    </a:lnTo>
                    <a:lnTo>
                      <a:pt x="751" y="4061"/>
                    </a:lnTo>
                    <a:lnTo>
                      <a:pt x="732" y="3984"/>
                    </a:lnTo>
                    <a:lnTo>
                      <a:pt x="732" y="3888"/>
                    </a:lnTo>
                    <a:lnTo>
                      <a:pt x="732" y="1174"/>
                    </a:lnTo>
                    <a:lnTo>
                      <a:pt x="732" y="1097"/>
                    </a:lnTo>
                    <a:lnTo>
                      <a:pt x="751" y="1001"/>
                    </a:lnTo>
                    <a:lnTo>
                      <a:pt x="790" y="943"/>
                    </a:lnTo>
                    <a:lnTo>
                      <a:pt x="847" y="866"/>
                    </a:lnTo>
                    <a:lnTo>
                      <a:pt x="924" y="809"/>
                    </a:lnTo>
                    <a:lnTo>
                      <a:pt x="1001" y="770"/>
                    </a:lnTo>
                    <a:lnTo>
                      <a:pt x="1078" y="751"/>
                    </a:lnTo>
                    <a:close/>
                    <a:moveTo>
                      <a:pt x="1174" y="0"/>
                    </a:moveTo>
                    <a:lnTo>
                      <a:pt x="944" y="20"/>
                    </a:lnTo>
                    <a:lnTo>
                      <a:pt x="828" y="58"/>
                    </a:lnTo>
                    <a:lnTo>
                      <a:pt x="732" y="97"/>
                    </a:lnTo>
                    <a:lnTo>
                      <a:pt x="616" y="135"/>
                    </a:lnTo>
                    <a:lnTo>
                      <a:pt x="520" y="193"/>
                    </a:lnTo>
                    <a:lnTo>
                      <a:pt x="347" y="347"/>
                    </a:lnTo>
                    <a:lnTo>
                      <a:pt x="193" y="539"/>
                    </a:lnTo>
                    <a:lnTo>
                      <a:pt x="135" y="636"/>
                    </a:lnTo>
                    <a:lnTo>
                      <a:pt x="77" y="732"/>
                    </a:lnTo>
                    <a:lnTo>
                      <a:pt x="39" y="847"/>
                    </a:lnTo>
                    <a:lnTo>
                      <a:pt x="20" y="943"/>
                    </a:lnTo>
                    <a:lnTo>
                      <a:pt x="0" y="1194"/>
                    </a:lnTo>
                    <a:lnTo>
                      <a:pt x="0" y="3907"/>
                    </a:lnTo>
                    <a:lnTo>
                      <a:pt x="20" y="4138"/>
                    </a:lnTo>
                    <a:lnTo>
                      <a:pt x="39" y="4254"/>
                    </a:lnTo>
                    <a:lnTo>
                      <a:pt x="77" y="4350"/>
                    </a:lnTo>
                    <a:lnTo>
                      <a:pt x="135" y="4465"/>
                    </a:lnTo>
                    <a:lnTo>
                      <a:pt x="193" y="4562"/>
                    </a:lnTo>
                    <a:lnTo>
                      <a:pt x="347" y="4735"/>
                    </a:lnTo>
                    <a:lnTo>
                      <a:pt x="520" y="4889"/>
                    </a:lnTo>
                    <a:lnTo>
                      <a:pt x="616" y="4947"/>
                    </a:lnTo>
                    <a:lnTo>
                      <a:pt x="732" y="5004"/>
                    </a:lnTo>
                    <a:lnTo>
                      <a:pt x="828" y="5043"/>
                    </a:lnTo>
                    <a:lnTo>
                      <a:pt x="944" y="5062"/>
                    </a:lnTo>
                    <a:lnTo>
                      <a:pt x="1174" y="5081"/>
                    </a:lnTo>
                    <a:lnTo>
                      <a:pt x="1425" y="5062"/>
                    </a:lnTo>
                    <a:lnTo>
                      <a:pt x="1521" y="5043"/>
                    </a:lnTo>
                    <a:lnTo>
                      <a:pt x="1636" y="5004"/>
                    </a:lnTo>
                    <a:lnTo>
                      <a:pt x="1733" y="4947"/>
                    </a:lnTo>
                    <a:lnTo>
                      <a:pt x="1829" y="4889"/>
                    </a:lnTo>
                    <a:lnTo>
                      <a:pt x="2021" y="4735"/>
                    </a:lnTo>
                    <a:lnTo>
                      <a:pt x="2175" y="4562"/>
                    </a:lnTo>
                    <a:lnTo>
                      <a:pt x="2233" y="4465"/>
                    </a:lnTo>
                    <a:lnTo>
                      <a:pt x="2272" y="4369"/>
                    </a:lnTo>
                    <a:lnTo>
                      <a:pt x="2310" y="4254"/>
                    </a:lnTo>
                    <a:lnTo>
                      <a:pt x="2348" y="4138"/>
                    </a:lnTo>
                    <a:lnTo>
                      <a:pt x="2368" y="3907"/>
                    </a:lnTo>
                    <a:lnTo>
                      <a:pt x="2368" y="1194"/>
                    </a:lnTo>
                    <a:lnTo>
                      <a:pt x="2348" y="963"/>
                    </a:lnTo>
                    <a:lnTo>
                      <a:pt x="2310" y="847"/>
                    </a:lnTo>
                    <a:lnTo>
                      <a:pt x="2272" y="732"/>
                    </a:lnTo>
                    <a:lnTo>
                      <a:pt x="2233" y="636"/>
                    </a:lnTo>
                    <a:lnTo>
                      <a:pt x="2175" y="539"/>
                    </a:lnTo>
                    <a:lnTo>
                      <a:pt x="2021" y="347"/>
                    </a:lnTo>
                    <a:lnTo>
                      <a:pt x="1848" y="193"/>
                    </a:lnTo>
                    <a:lnTo>
                      <a:pt x="1733" y="135"/>
                    </a:lnTo>
                    <a:lnTo>
                      <a:pt x="1636" y="97"/>
                    </a:lnTo>
                    <a:lnTo>
                      <a:pt x="1540" y="58"/>
                    </a:lnTo>
                    <a:lnTo>
                      <a:pt x="1425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5663125" y="2271450"/>
                <a:ext cx="59200" cy="1270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5082" extrusionOk="0">
                    <a:moveTo>
                      <a:pt x="1251" y="751"/>
                    </a:moveTo>
                    <a:lnTo>
                      <a:pt x="1328" y="770"/>
                    </a:lnTo>
                    <a:lnTo>
                      <a:pt x="1386" y="809"/>
                    </a:lnTo>
                    <a:lnTo>
                      <a:pt x="1463" y="866"/>
                    </a:lnTo>
                    <a:lnTo>
                      <a:pt x="1521" y="943"/>
                    </a:lnTo>
                    <a:lnTo>
                      <a:pt x="1559" y="1001"/>
                    </a:lnTo>
                    <a:lnTo>
                      <a:pt x="1578" y="1097"/>
                    </a:lnTo>
                    <a:lnTo>
                      <a:pt x="1598" y="1174"/>
                    </a:lnTo>
                    <a:lnTo>
                      <a:pt x="1598" y="3888"/>
                    </a:lnTo>
                    <a:lnTo>
                      <a:pt x="1578" y="3984"/>
                    </a:lnTo>
                    <a:lnTo>
                      <a:pt x="1559" y="4061"/>
                    </a:lnTo>
                    <a:lnTo>
                      <a:pt x="1521" y="4138"/>
                    </a:lnTo>
                    <a:lnTo>
                      <a:pt x="1463" y="4196"/>
                    </a:lnTo>
                    <a:lnTo>
                      <a:pt x="1386" y="4254"/>
                    </a:lnTo>
                    <a:lnTo>
                      <a:pt x="1328" y="4292"/>
                    </a:lnTo>
                    <a:lnTo>
                      <a:pt x="1251" y="4312"/>
                    </a:lnTo>
                    <a:lnTo>
                      <a:pt x="1155" y="4331"/>
                    </a:lnTo>
                    <a:lnTo>
                      <a:pt x="1078" y="4312"/>
                    </a:lnTo>
                    <a:lnTo>
                      <a:pt x="982" y="4292"/>
                    </a:lnTo>
                    <a:lnTo>
                      <a:pt x="924" y="4254"/>
                    </a:lnTo>
                    <a:lnTo>
                      <a:pt x="847" y="4196"/>
                    </a:lnTo>
                    <a:lnTo>
                      <a:pt x="789" y="4138"/>
                    </a:lnTo>
                    <a:lnTo>
                      <a:pt x="751" y="4061"/>
                    </a:lnTo>
                    <a:lnTo>
                      <a:pt x="731" y="3984"/>
                    </a:lnTo>
                    <a:lnTo>
                      <a:pt x="731" y="3888"/>
                    </a:lnTo>
                    <a:lnTo>
                      <a:pt x="731" y="1174"/>
                    </a:lnTo>
                    <a:lnTo>
                      <a:pt x="731" y="1097"/>
                    </a:lnTo>
                    <a:lnTo>
                      <a:pt x="751" y="1001"/>
                    </a:lnTo>
                    <a:lnTo>
                      <a:pt x="789" y="943"/>
                    </a:lnTo>
                    <a:lnTo>
                      <a:pt x="847" y="866"/>
                    </a:lnTo>
                    <a:lnTo>
                      <a:pt x="924" y="809"/>
                    </a:lnTo>
                    <a:lnTo>
                      <a:pt x="982" y="770"/>
                    </a:lnTo>
                    <a:lnTo>
                      <a:pt x="1078" y="751"/>
                    </a:lnTo>
                    <a:close/>
                    <a:moveTo>
                      <a:pt x="1174" y="0"/>
                    </a:moveTo>
                    <a:lnTo>
                      <a:pt x="943" y="20"/>
                    </a:lnTo>
                    <a:lnTo>
                      <a:pt x="828" y="58"/>
                    </a:lnTo>
                    <a:lnTo>
                      <a:pt x="731" y="97"/>
                    </a:lnTo>
                    <a:lnTo>
                      <a:pt x="616" y="135"/>
                    </a:lnTo>
                    <a:lnTo>
                      <a:pt x="520" y="193"/>
                    </a:lnTo>
                    <a:lnTo>
                      <a:pt x="347" y="347"/>
                    </a:lnTo>
                    <a:lnTo>
                      <a:pt x="193" y="539"/>
                    </a:lnTo>
                    <a:lnTo>
                      <a:pt x="135" y="636"/>
                    </a:lnTo>
                    <a:lnTo>
                      <a:pt x="77" y="732"/>
                    </a:lnTo>
                    <a:lnTo>
                      <a:pt x="39" y="847"/>
                    </a:lnTo>
                    <a:lnTo>
                      <a:pt x="19" y="943"/>
                    </a:lnTo>
                    <a:lnTo>
                      <a:pt x="0" y="1194"/>
                    </a:lnTo>
                    <a:lnTo>
                      <a:pt x="0" y="3907"/>
                    </a:lnTo>
                    <a:lnTo>
                      <a:pt x="19" y="4138"/>
                    </a:lnTo>
                    <a:lnTo>
                      <a:pt x="39" y="4254"/>
                    </a:lnTo>
                    <a:lnTo>
                      <a:pt x="77" y="4350"/>
                    </a:lnTo>
                    <a:lnTo>
                      <a:pt x="135" y="4465"/>
                    </a:lnTo>
                    <a:lnTo>
                      <a:pt x="193" y="4562"/>
                    </a:lnTo>
                    <a:lnTo>
                      <a:pt x="347" y="4735"/>
                    </a:lnTo>
                    <a:lnTo>
                      <a:pt x="520" y="4889"/>
                    </a:lnTo>
                    <a:lnTo>
                      <a:pt x="616" y="4947"/>
                    </a:lnTo>
                    <a:lnTo>
                      <a:pt x="712" y="5004"/>
                    </a:lnTo>
                    <a:lnTo>
                      <a:pt x="828" y="5043"/>
                    </a:lnTo>
                    <a:lnTo>
                      <a:pt x="943" y="5062"/>
                    </a:lnTo>
                    <a:lnTo>
                      <a:pt x="1174" y="5081"/>
                    </a:lnTo>
                    <a:lnTo>
                      <a:pt x="1424" y="5062"/>
                    </a:lnTo>
                    <a:lnTo>
                      <a:pt x="1521" y="5043"/>
                    </a:lnTo>
                    <a:lnTo>
                      <a:pt x="1636" y="5004"/>
                    </a:lnTo>
                    <a:lnTo>
                      <a:pt x="1732" y="4947"/>
                    </a:lnTo>
                    <a:lnTo>
                      <a:pt x="1828" y="4889"/>
                    </a:lnTo>
                    <a:lnTo>
                      <a:pt x="2021" y="4735"/>
                    </a:lnTo>
                    <a:lnTo>
                      <a:pt x="2175" y="4562"/>
                    </a:lnTo>
                    <a:lnTo>
                      <a:pt x="2233" y="4465"/>
                    </a:lnTo>
                    <a:lnTo>
                      <a:pt x="2271" y="4369"/>
                    </a:lnTo>
                    <a:lnTo>
                      <a:pt x="2310" y="4254"/>
                    </a:lnTo>
                    <a:lnTo>
                      <a:pt x="2348" y="4138"/>
                    </a:lnTo>
                    <a:lnTo>
                      <a:pt x="2367" y="3907"/>
                    </a:lnTo>
                    <a:lnTo>
                      <a:pt x="2367" y="1194"/>
                    </a:lnTo>
                    <a:lnTo>
                      <a:pt x="2348" y="963"/>
                    </a:lnTo>
                    <a:lnTo>
                      <a:pt x="2310" y="847"/>
                    </a:lnTo>
                    <a:lnTo>
                      <a:pt x="2271" y="732"/>
                    </a:lnTo>
                    <a:lnTo>
                      <a:pt x="2233" y="636"/>
                    </a:lnTo>
                    <a:lnTo>
                      <a:pt x="2175" y="539"/>
                    </a:lnTo>
                    <a:lnTo>
                      <a:pt x="2021" y="347"/>
                    </a:lnTo>
                    <a:lnTo>
                      <a:pt x="1848" y="193"/>
                    </a:lnTo>
                    <a:lnTo>
                      <a:pt x="1732" y="135"/>
                    </a:lnTo>
                    <a:lnTo>
                      <a:pt x="1636" y="97"/>
                    </a:lnTo>
                    <a:lnTo>
                      <a:pt x="1540" y="58"/>
                    </a:lnTo>
                    <a:lnTo>
                      <a:pt x="1424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5175225" y="2920025"/>
                <a:ext cx="1819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6" extrusionOk="0">
                    <a:moveTo>
                      <a:pt x="3638" y="886"/>
                    </a:moveTo>
                    <a:lnTo>
                      <a:pt x="3908" y="906"/>
                    </a:lnTo>
                    <a:lnTo>
                      <a:pt x="4196" y="944"/>
                    </a:lnTo>
                    <a:lnTo>
                      <a:pt x="4447" y="1021"/>
                    </a:lnTo>
                    <a:lnTo>
                      <a:pt x="4697" y="1098"/>
                    </a:lnTo>
                    <a:lnTo>
                      <a:pt x="4947" y="1213"/>
                    </a:lnTo>
                    <a:lnTo>
                      <a:pt x="5178" y="1367"/>
                    </a:lnTo>
                    <a:lnTo>
                      <a:pt x="5390" y="1521"/>
                    </a:lnTo>
                    <a:lnTo>
                      <a:pt x="5582" y="1695"/>
                    </a:lnTo>
                    <a:lnTo>
                      <a:pt x="5755" y="1887"/>
                    </a:lnTo>
                    <a:lnTo>
                      <a:pt x="5909" y="2099"/>
                    </a:lnTo>
                    <a:lnTo>
                      <a:pt x="6063" y="2330"/>
                    </a:lnTo>
                    <a:lnTo>
                      <a:pt x="6179" y="2580"/>
                    </a:lnTo>
                    <a:lnTo>
                      <a:pt x="6256" y="2830"/>
                    </a:lnTo>
                    <a:lnTo>
                      <a:pt x="6333" y="3080"/>
                    </a:lnTo>
                    <a:lnTo>
                      <a:pt x="6371" y="3369"/>
                    </a:lnTo>
                    <a:lnTo>
                      <a:pt x="6390" y="3638"/>
                    </a:lnTo>
                    <a:lnTo>
                      <a:pt x="6371" y="3927"/>
                    </a:lnTo>
                    <a:lnTo>
                      <a:pt x="6333" y="4197"/>
                    </a:lnTo>
                    <a:lnTo>
                      <a:pt x="6256" y="4466"/>
                    </a:lnTo>
                    <a:lnTo>
                      <a:pt x="6179" y="4716"/>
                    </a:lnTo>
                    <a:lnTo>
                      <a:pt x="6063" y="4966"/>
                    </a:lnTo>
                    <a:lnTo>
                      <a:pt x="5909" y="5178"/>
                    </a:lnTo>
                    <a:lnTo>
                      <a:pt x="5755" y="5390"/>
                    </a:lnTo>
                    <a:lnTo>
                      <a:pt x="5582" y="5602"/>
                    </a:lnTo>
                    <a:lnTo>
                      <a:pt x="5390" y="5775"/>
                    </a:lnTo>
                    <a:lnTo>
                      <a:pt x="5178" y="5929"/>
                    </a:lnTo>
                    <a:lnTo>
                      <a:pt x="4947" y="6063"/>
                    </a:lnTo>
                    <a:lnTo>
                      <a:pt x="4697" y="6179"/>
                    </a:lnTo>
                    <a:lnTo>
                      <a:pt x="4447" y="6275"/>
                    </a:lnTo>
                    <a:lnTo>
                      <a:pt x="4196" y="6352"/>
                    </a:lnTo>
                    <a:lnTo>
                      <a:pt x="3908" y="6391"/>
                    </a:lnTo>
                    <a:lnTo>
                      <a:pt x="3638" y="6410"/>
                    </a:lnTo>
                    <a:lnTo>
                      <a:pt x="3350" y="6391"/>
                    </a:lnTo>
                    <a:lnTo>
                      <a:pt x="3080" y="6352"/>
                    </a:lnTo>
                    <a:lnTo>
                      <a:pt x="2811" y="6275"/>
                    </a:lnTo>
                    <a:lnTo>
                      <a:pt x="2560" y="6179"/>
                    </a:lnTo>
                    <a:lnTo>
                      <a:pt x="2310" y="6063"/>
                    </a:lnTo>
                    <a:lnTo>
                      <a:pt x="2099" y="5929"/>
                    </a:lnTo>
                    <a:lnTo>
                      <a:pt x="1887" y="5775"/>
                    </a:lnTo>
                    <a:lnTo>
                      <a:pt x="1675" y="5602"/>
                    </a:lnTo>
                    <a:lnTo>
                      <a:pt x="1502" y="5390"/>
                    </a:lnTo>
                    <a:lnTo>
                      <a:pt x="1348" y="5178"/>
                    </a:lnTo>
                    <a:lnTo>
                      <a:pt x="1213" y="4966"/>
                    </a:lnTo>
                    <a:lnTo>
                      <a:pt x="1098" y="4716"/>
                    </a:lnTo>
                    <a:lnTo>
                      <a:pt x="1002" y="4466"/>
                    </a:lnTo>
                    <a:lnTo>
                      <a:pt x="925" y="4197"/>
                    </a:lnTo>
                    <a:lnTo>
                      <a:pt x="886" y="3927"/>
                    </a:lnTo>
                    <a:lnTo>
                      <a:pt x="867" y="3638"/>
                    </a:lnTo>
                    <a:lnTo>
                      <a:pt x="886" y="3369"/>
                    </a:lnTo>
                    <a:lnTo>
                      <a:pt x="925" y="3080"/>
                    </a:lnTo>
                    <a:lnTo>
                      <a:pt x="1002" y="2830"/>
                    </a:lnTo>
                    <a:lnTo>
                      <a:pt x="1098" y="2580"/>
                    </a:lnTo>
                    <a:lnTo>
                      <a:pt x="1213" y="2330"/>
                    </a:lnTo>
                    <a:lnTo>
                      <a:pt x="1348" y="2099"/>
                    </a:lnTo>
                    <a:lnTo>
                      <a:pt x="1502" y="1887"/>
                    </a:lnTo>
                    <a:lnTo>
                      <a:pt x="1675" y="1695"/>
                    </a:lnTo>
                    <a:lnTo>
                      <a:pt x="1887" y="1521"/>
                    </a:lnTo>
                    <a:lnTo>
                      <a:pt x="2099" y="1367"/>
                    </a:lnTo>
                    <a:lnTo>
                      <a:pt x="2310" y="1213"/>
                    </a:lnTo>
                    <a:lnTo>
                      <a:pt x="2560" y="1098"/>
                    </a:lnTo>
                    <a:lnTo>
                      <a:pt x="2811" y="1021"/>
                    </a:lnTo>
                    <a:lnTo>
                      <a:pt x="3080" y="944"/>
                    </a:lnTo>
                    <a:lnTo>
                      <a:pt x="3350" y="906"/>
                    </a:lnTo>
                    <a:lnTo>
                      <a:pt x="3638" y="886"/>
                    </a:lnTo>
                    <a:close/>
                    <a:moveTo>
                      <a:pt x="3638" y="1"/>
                    </a:moveTo>
                    <a:lnTo>
                      <a:pt x="3253" y="20"/>
                    </a:lnTo>
                    <a:lnTo>
                      <a:pt x="2907" y="78"/>
                    </a:lnTo>
                    <a:lnTo>
                      <a:pt x="2541" y="174"/>
                    </a:lnTo>
                    <a:lnTo>
                      <a:pt x="2214" y="290"/>
                    </a:lnTo>
                    <a:lnTo>
                      <a:pt x="1906" y="444"/>
                    </a:lnTo>
                    <a:lnTo>
                      <a:pt x="1598" y="636"/>
                    </a:lnTo>
                    <a:lnTo>
                      <a:pt x="1329" y="848"/>
                    </a:lnTo>
                    <a:lnTo>
                      <a:pt x="1059" y="1079"/>
                    </a:lnTo>
                    <a:lnTo>
                      <a:pt x="828" y="1329"/>
                    </a:lnTo>
                    <a:lnTo>
                      <a:pt x="617" y="1618"/>
                    </a:lnTo>
                    <a:lnTo>
                      <a:pt x="443" y="1906"/>
                    </a:lnTo>
                    <a:lnTo>
                      <a:pt x="289" y="2234"/>
                    </a:lnTo>
                    <a:lnTo>
                      <a:pt x="155" y="2561"/>
                    </a:lnTo>
                    <a:lnTo>
                      <a:pt x="78" y="2907"/>
                    </a:lnTo>
                    <a:lnTo>
                      <a:pt x="20" y="3273"/>
                    </a:lnTo>
                    <a:lnTo>
                      <a:pt x="1" y="3638"/>
                    </a:lnTo>
                    <a:lnTo>
                      <a:pt x="20" y="4023"/>
                    </a:lnTo>
                    <a:lnTo>
                      <a:pt x="78" y="4370"/>
                    </a:lnTo>
                    <a:lnTo>
                      <a:pt x="155" y="4735"/>
                    </a:lnTo>
                    <a:lnTo>
                      <a:pt x="289" y="5063"/>
                    </a:lnTo>
                    <a:lnTo>
                      <a:pt x="443" y="5371"/>
                    </a:lnTo>
                    <a:lnTo>
                      <a:pt x="617" y="5679"/>
                    </a:lnTo>
                    <a:lnTo>
                      <a:pt x="828" y="5967"/>
                    </a:lnTo>
                    <a:lnTo>
                      <a:pt x="1059" y="6217"/>
                    </a:lnTo>
                    <a:lnTo>
                      <a:pt x="1329" y="6448"/>
                    </a:lnTo>
                    <a:lnTo>
                      <a:pt x="1598" y="6660"/>
                    </a:lnTo>
                    <a:lnTo>
                      <a:pt x="1906" y="6833"/>
                    </a:lnTo>
                    <a:lnTo>
                      <a:pt x="2214" y="6987"/>
                    </a:lnTo>
                    <a:lnTo>
                      <a:pt x="2541" y="7122"/>
                    </a:lnTo>
                    <a:lnTo>
                      <a:pt x="2907" y="7199"/>
                    </a:lnTo>
                    <a:lnTo>
                      <a:pt x="3253" y="7257"/>
                    </a:lnTo>
                    <a:lnTo>
                      <a:pt x="3638" y="7276"/>
                    </a:lnTo>
                    <a:lnTo>
                      <a:pt x="4004" y="7257"/>
                    </a:lnTo>
                    <a:lnTo>
                      <a:pt x="4370" y="7199"/>
                    </a:lnTo>
                    <a:lnTo>
                      <a:pt x="4716" y="7122"/>
                    </a:lnTo>
                    <a:lnTo>
                      <a:pt x="5043" y="6987"/>
                    </a:lnTo>
                    <a:lnTo>
                      <a:pt x="5370" y="6833"/>
                    </a:lnTo>
                    <a:lnTo>
                      <a:pt x="5659" y="6660"/>
                    </a:lnTo>
                    <a:lnTo>
                      <a:pt x="5948" y="6448"/>
                    </a:lnTo>
                    <a:lnTo>
                      <a:pt x="6198" y="6217"/>
                    </a:lnTo>
                    <a:lnTo>
                      <a:pt x="6429" y="5967"/>
                    </a:lnTo>
                    <a:lnTo>
                      <a:pt x="6641" y="5679"/>
                    </a:lnTo>
                    <a:lnTo>
                      <a:pt x="6833" y="5371"/>
                    </a:lnTo>
                    <a:lnTo>
                      <a:pt x="6987" y="5063"/>
                    </a:lnTo>
                    <a:lnTo>
                      <a:pt x="7102" y="4735"/>
                    </a:lnTo>
                    <a:lnTo>
                      <a:pt x="7199" y="4370"/>
                    </a:lnTo>
                    <a:lnTo>
                      <a:pt x="7256" y="4023"/>
                    </a:lnTo>
                    <a:lnTo>
                      <a:pt x="7276" y="3638"/>
                    </a:lnTo>
                    <a:lnTo>
                      <a:pt x="7256" y="3273"/>
                    </a:lnTo>
                    <a:lnTo>
                      <a:pt x="7199" y="2907"/>
                    </a:lnTo>
                    <a:lnTo>
                      <a:pt x="7102" y="2561"/>
                    </a:lnTo>
                    <a:lnTo>
                      <a:pt x="6987" y="2234"/>
                    </a:lnTo>
                    <a:lnTo>
                      <a:pt x="6833" y="1906"/>
                    </a:lnTo>
                    <a:lnTo>
                      <a:pt x="6641" y="1618"/>
                    </a:lnTo>
                    <a:lnTo>
                      <a:pt x="6429" y="1329"/>
                    </a:lnTo>
                    <a:lnTo>
                      <a:pt x="6198" y="1079"/>
                    </a:lnTo>
                    <a:lnTo>
                      <a:pt x="5948" y="848"/>
                    </a:lnTo>
                    <a:lnTo>
                      <a:pt x="5659" y="636"/>
                    </a:lnTo>
                    <a:lnTo>
                      <a:pt x="5370" y="444"/>
                    </a:lnTo>
                    <a:lnTo>
                      <a:pt x="5043" y="290"/>
                    </a:lnTo>
                    <a:lnTo>
                      <a:pt x="4716" y="174"/>
                    </a:lnTo>
                    <a:lnTo>
                      <a:pt x="4370" y="78"/>
                    </a:lnTo>
                    <a:lnTo>
                      <a:pt x="4004" y="20"/>
                    </a:lnTo>
                    <a:lnTo>
                      <a:pt x="36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5196875" y="2942175"/>
                <a:ext cx="138125" cy="1381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524" extrusionOk="0">
                    <a:moveTo>
                      <a:pt x="2772" y="0"/>
                    </a:moveTo>
                    <a:lnTo>
                      <a:pt x="2484" y="20"/>
                    </a:lnTo>
                    <a:lnTo>
                      <a:pt x="2214" y="58"/>
                    </a:lnTo>
                    <a:lnTo>
                      <a:pt x="1945" y="135"/>
                    </a:lnTo>
                    <a:lnTo>
                      <a:pt x="1694" y="212"/>
                    </a:lnTo>
                    <a:lnTo>
                      <a:pt x="1444" y="327"/>
                    </a:lnTo>
                    <a:lnTo>
                      <a:pt x="1233" y="481"/>
                    </a:lnTo>
                    <a:lnTo>
                      <a:pt x="1021" y="635"/>
                    </a:lnTo>
                    <a:lnTo>
                      <a:pt x="809" y="809"/>
                    </a:lnTo>
                    <a:lnTo>
                      <a:pt x="636" y="1001"/>
                    </a:lnTo>
                    <a:lnTo>
                      <a:pt x="482" y="1213"/>
                    </a:lnTo>
                    <a:lnTo>
                      <a:pt x="347" y="1444"/>
                    </a:lnTo>
                    <a:lnTo>
                      <a:pt x="232" y="1694"/>
                    </a:lnTo>
                    <a:lnTo>
                      <a:pt x="136" y="1944"/>
                    </a:lnTo>
                    <a:lnTo>
                      <a:pt x="59" y="2194"/>
                    </a:lnTo>
                    <a:lnTo>
                      <a:pt x="20" y="2483"/>
                    </a:lnTo>
                    <a:lnTo>
                      <a:pt x="1" y="2752"/>
                    </a:lnTo>
                    <a:lnTo>
                      <a:pt x="20" y="3041"/>
                    </a:lnTo>
                    <a:lnTo>
                      <a:pt x="59" y="3311"/>
                    </a:lnTo>
                    <a:lnTo>
                      <a:pt x="136" y="3580"/>
                    </a:lnTo>
                    <a:lnTo>
                      <a:pt x="232" y="3830"/>
                    </a:lnTo>
                    <a:lnTo>
                      <a:pt x="347" y="4080"/>
                    </a:lnTo>
                    <a:lnTo>
                      <a:pt x="482" y="4292"/>
                    </a:lnTo>
                    <a:lnTo>
                      <a:pt x="636" y="4504"/>
                    </a:lnTo>
                    <a:lnTo>
                      <a:pt x="809" y="4716"/>
                    </a:lnTo>
                    <a:lnTo>
                      <a:pt x="1021" y="4889"/>
                    </a:lnTo>
                    <a:lnTo>
                      <a:pt x="1233" y="5043"/>
                    </a:lnTo>
                    <a:lnTo>
                      <a:pt x="1444" y="5177"/>
                    </a:lnTo>
                    <a:lnTo>
                      <a:pt x="1694" y="5293"/>
                    </a:lnTo>
                    <a:lnTo>
                      <a:pt x="1945" y="5389"/>
                    </a:lnTo>
                    <a:lnTo>
                      <a:pt x="2214" y="5466"/>
                    </a:lnTo>
                    <a:lnTo>
                      <a:pt x="2484" y="5505"/>
                    </a:lnTo>
                    <a:lnTo>
                      <a:pt x="2772" y="5524"/>
                    </a:lnTo>
                    <a:lnTo>
                      <a:pt x="3042" y="5505"/>
                    </a:lnTo>
                    <a:lnTo>
                      <a:pt x="3330" y="5466"/>
                    </a:lnTo>
                    <a:lnTo>
                      <a:pt x="3581" y="5389"/>
                    </a:lnTo>
                    <a:lnTo>
                      <a:pt x="3831" y="5293"/>
                    </a:lnTo>
                    <a:lnTo>
                      <a:pt x="4081" y="5177"/>
                    </a:lnTo>
                    <a:lnTo>
                      <a:pt x="4312" y="5043"/>
                    </a:lnTo>
                    <a:lnTo>
                      <a:pt x="4524" y="4889"/>
                    </a:lnTo>
                    <a:lnTo>
                      <a:pt x="4716" y="4716"/>
                    </a:lnTo>
                    <a:lnTo>
                      <a:pt x="4889" y="4504"/>
                    </a:lnTo>
                    <a:lnTo>
                      <a:pt x="5043" y="4292"/>
                    </a:lnTo>
                    <a:lnTo>
                      <a:pt x="5197" y="4080"/>
                    </a:lnTo>
                    <a:lnTo>
                      <a:pt x="5313" y="3830"/>
                    </a:lnTo>
                    <a:lnTo>
                      <a:pt x="5390" y="3580"/>
                    </a:lnTo>
                    <a:lnTo>
                      <a:pt x="5467" y="3311"/>
                    </a:lnTo>
                    <a:lnTo>
                      <a:pt x="5505" y="3041"/>
                    </a:lnTo>
                    <a:lnTo>
                      <a:pt x="5524" y="2752"/>
                    </a:lnTo>
                    <a:lnTo>
                      <a:pt x="5505" y="2483"/>
                    </a:lnTo>
                    <a:lnTo>
                      <a:pt x="5467" y="2194"/>
                    </a:lnTo>
                    <a:lnTo>
                      <a:pt x="5390" y="1944"/>
                    </a:lnTo>
                    <a:lnTo>
                      <a:pt x="5313" y="1694"/>
                    </a:lnTo>
                    <a:lnTo>
                      <a:pt x="5197" y="1444"/>
                    </a:lnTo>
                    <a:lnTo>
                      <a:pt x="5043" y="1213"/>
                    </a:lnTo>
                    <a:lnTo>
                      <a:pt x="4889" y="1001"/>
                    </a:lnTo>
                    <a:lnTo>
                      <a:pt x="4716" y="809"/>
                    </a:lnTo>
                    <a:lnTo>
                      <a:pt x="4524" y="635"/>
                    </a:lnTo>
                    <a:lnTo>
                      <a:pt x="4312" y="481"/>
                    </a:lnTo>
                    <a:lnTo>
                      <a:pt x="4081" y="327"/>
                    </a:lnTo>
                    <a:lnTo>
                      <a:pt x="3831" y="212"/>
                    </a:lnTo>
                    <a:lnTo>
                      <a:pt x="3581" y="135"/>
                    </a:lnTo>
                    <a:lnTo>
                      <a:pt x="3330" y="58"/>
                    </a:lnTo>
                    <a:lnTo>
                      <a:pt x="3042" y="20"/>
                    </a:lnTo>
                    <a:lnTo>
                      <a:pt x="2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" name="Google Shape;1689;p39"/>
            <p:cNvGrpSpPr/>
            <p:nvPr/>
          </p:nvGrpSpPr>
          <p:grpSpPr>
            <a:xfrm>
              <a:off x="3895643" y="3837152"/>
              <a:ext cx="1352715" cy="894749"/>
              <a:chOff x="3711213" y="3412650"/>
              <a:chExt cx="1630759" cy="1078660"/>
            </a:xfrm>
          </p:grpSpPr>
          <p:sp>
            <p:nvSpPr>
              <p:cNvPr id="1690" name="Google Shape;1690;p39"/>
              <p:cNvSpPr/>
              <p:nvPr/>
            </p:nvSpPr>
            <p:spPr>
              <a:xfrm>
                <a:off x="3711213" y="3412650"/>
                <a:ext cx="1630759" cy="178410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8334" extrusionOk="0">
                    <a:moveTo>
                      <a:pt x="3869" y="0"/>
                    </a:moveTo>
                    <a:lnTo>
                      <a:pt x="3484" y="39"/>
                    </a:lnTo>
                    <a:lnTo>
                      <a:pt x="3100" y="96"/>
                    </a:lnTo>
                    <a:lnTo>
                      <a:pt x="2715" y="193"/>
                    </a:lnTo>
                    <a:lnTo>
                      <a:pt x="2368" y="308"/>
                    </a:lnTo>
                    <a:lnTo>
                      <a:pt x="2022" y="481"/>
                    </a:lnTo>
                    <a:lnTo>
                      <a:pt x="1714" y="674"/>
                    </a:lnTo>
                    <a:lnTo>
                      <a:pt x="1406" y="885"/>
                    </a:lnTo>
                    <a:lnTo>
                      <a:pt x="1136" y="1136"/>
                    </a:lnTo>
                    <a:lnTo>
                      <a:pt x="886" y="1424"/>
                    </a:lnTo>
                    <a:lnTo>
                      <a:pt x="655" y="1713"/>
                    </a:lnTo>
                    <a:lnTo>
                      <a:pt x="463" y="2040"/>
                    </a:lnTo>
                    <a:lnTo>
                      <a:pt x="309" y="2367"/>
                    </a:lnTo>
                    <a:lnTo>
                      <a:pt x="174" y="2733"/>
                    </a:lnTo>
                    <a:lnTo>
                      <a:pt x="78" y="3099"/>
                    </a:lnTo>
                    <a:lnTo>
                      <a:pt x="20" y="3484"/>
                    </a:lnTo>
                    <a:lnTo>
                      <a:pt x="1" y="3888"/>
                    </a:lnTo>
                    <a:lnTo>
                      <a:pt x="1" y="8334"/>
                    </a:lnTo>
                    <a:lnTo>
                      <a:pt x="76176" y="8334"/>
                    </a:lnTo>
                    <a:lnTo>
                      <a:pt x="76176" y="3888"/>
                    </a:lnTo>
                    <a:lnTo>
                      <a:pt x="76138" y="3484"/>
                    </a:lnTo>
                    <a:lnTo>
                      <a:pt x="76080" y="3099"/>
                    </a:lnTo>
                    <a:lnTo>
                      <a:pt x="75984" y="2733"/>
                    </a:lnTo>
                    <a:lnTo>
                      <a:pt x="75868" y="2367"/>
                    </a:lnTo>
                    <a:lnTo>
                      <a:pt x="75695" y="2040"/>
                    </a:lnTo>
                    <a:lnTo>
                      <a:pt x="75503" y="1713"/>
                    </a:lnTo>
                    <a:lnTo>
                      <a:pt x="75291" y="1424"/>
                    </a:lnTo>
                    <a:lnTo>
                      <a:pt x="75041" y="1136"/>
                    </a:lnTo>
                    <a:lnTo>
                      <a:pt x="74752" y="885"/>
                    </a:lnTo>
                    <a:lnTo>
                      <a:pt x="74463" y="674"/>
                    </a:lnTo>
                    <a:lnTo>
                      <a:pt x="74136" y="481"/>
                    </a:lnTo>
                    <a:lnTo>
                      <a:pt x="73809" y="308"/>
                    </a:lnTo>
                    <a:lnTo>
                      <a:pt x="73443" y="193"/>
                    </a:lnTo>
                    <a:lnTo>
                      <a:pt x="73078" y="96"/>
                    </a:lnTo>
                    <a:lnTo>
                      <a:pt x="72693" y="39"/>
                    </a:lnTo>
                    <a:lnTo>
                      <a:pt x="72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3711213" y="3798714"/>
                <a:ext cx="1630759" cy="692597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32353" extrusionOk="0">
                    <a:moveTo>
                      <a:pt x="54390" y="3292"/>
                    </a:moveTo>
                    <a:lnTo>
                      <a:pt x="54390" y="10259"/>
                    </a:lnTo>
                    <a:lnTo>
                      <a:pt x="3946" y="10259"/>
                    </a:lnTo>
                    <a:lnTo>
                      <a:pt x="3946" y="3292"/>
                    </a:lnTo>
                    <a:close/>
                    <a:moveTo>
                      <a:pt x="71288" y="15301"/>
                    </a:moveTo>
                    <a:lnTo>
                      <a:pt x="71288" y="17033"/>
                    </a:lnTo>
                    <a:lnTo>
                      <a:pt x="3946" y="17033"/>
                    </a:lnTo>
                    <a:lnTo>
                      <a:pt x="3946" y="15301"/>
                    </a:lnTo>
                    <a:close/>
                    <a:moveTo>
                      <a:pt x="71288" y="19266"/>
                    </a:moveTo>
                    <a:lnTo>
                      <a:pt x="71288" y="21017"/>
                    </a:lnTo>
                    <a:lnTo>
                      <a:pt x="3946" y="21017"/>
                    </a:lnTo>
                    <a:lnTo>
                      <a:pt x="3946" y="19266"/>
                    </a:lnTo>
                    <a:close/>
                    <a:moveTo>
                      <a:pt x="71288" y="23057"/>
                    </a:moveTo>
                    <a:lnTo>
                      <a:pt x="71288" y="24789"/>
                    </a:lnTo>
                    <a:lnTo>
                      <a:pt x="3946" y="24789"/>
                    </a:lnTo>
                    <a:lnTo>
                      <a:pt x="3946" y="23057"/>
                    </a:lnTo>
                    <a:close/>
                    <a:moveTo>
                      <a:pt x="71288" y="26733"/>
                    </a:moveTo>
                    <a:lnTo>
                      <a:pt x="71288" y="28465"/>
                    </a:lnTo>
                    <a:lnTo>
                      <a:pt x="3946" y="28465"/>
                    </a:lnTo>
                    <a:lnTo>
                      <a:pt x="3946" y="26733"/>
                    </a:lnTo>
                    <a:close/>
                    <a:moveTo>
                      <a:pt x="1" y="1"/>
                    </a:moveTo>
                    <a:lnTo>
                      <a:pt x="1" y="28465"/>
                    </a:lnTo>
                    <a:lnTo>
                      <a:pt x="20" y="28869"/>
                    </a:lnTo>
                    <a:lnTo>
                      <a:pt x="78" y="29254"/>
                    </a:lnTo>
                    <a:lnTo>
                      <a:pt x="174" y="29620"/>
                    </a:lnTo>
                    <a:lnTo>
                      <a:pt x="309" y="29986"/>
                    </a:lnTo>
                    <a:lnTo>
                      <a:pt x="463" y="30313"/>
                    </a:lnTo>
                    <a:lnTo>
                      <a:pt x="655" y="30640"/>
                    </a:lnTo>
                    <a:lnTo>
                      <a:pt x="886" y="30929"/>
                    </a:lnTo>
                    <a:lnTo>
                      <a:pt x="1136" y="31217"/>
                    </a:lnTo>
                    <a:lnTo>
                      <a:pt x="1406" y="31468"/>
                    </a:lnTo>
                    <a:lnTo>
                      <a:pt x="1714" y="31679"/>
                    </a:lnTo>
                    <a:lnTo>
                      <a:pt x="2022" y="31872"/>
                    </a:lnTo>
                    <a:lnTo>
                      <a:pt x="2368" y="32045"/>
                    </a:lnTo>
                    <a:lnTo>
                      <a:pt x="2715" y="32180"/>
                    </a:lnTo>
                    <a:lnTo>
                      <a:pt x="3100" y="32276"/>
                    </a:lnTo>
                    <a:lnTo>
                      <a:pt x="3484" y="32334"/>
                    </a:lnTo>
                    <a:lnTo>
                      <a:pt x="3869" y="32353"/>
                    </a:lnTo>
                    <a:lnTo>
                      <a:pt x="72289" y="32353"/>
                    </a:lnTo>
                    <a:lnTo>
                      <a:pt x="72693" y="32334"/>
                    </a:lnTo>
                    <a:lnTo>
                      <a:pt x="73078" y="32276"/>
                    </a:lnTo>
                    <a:lnTo>
                      <a:pt x="73443" y="32180"/>
                    </a:lnTo>
                    <a:lnTo>
                      <a:pt x="73809" y="32045"/>
                    </a:lnTo>
                    <a:lnTo>
                      <a:pt x="74136" y="31872"/>
                    </a:lnTo>
                    <a:lnTo>
                      <a:pt x="74463" y="31679"/>
                    </a:lnTo>
                    <a:lnTo>
                      <a:pt x="74752" y="31468"/>
                    </a:lnTo>
                    <a:lnTo>
                      <a:pt x="75041" y="31217"/>
                    </a:lnTo>
                    <a:lnTo>
                      <a:pt x="75291" y="30929"/>
                    </a:lnTo>
                    <a:lnTo>
                      <a:pt x="75503" y="30640"/>
                    </a:lnTo>
                    <a:lnTo>
                      <a:pt x="75695" y="30313"/>
                    </a:lnTo>
                    <a:lnTo>
                      <a:pt x="75868" y="29986"/>
                    </a:lnTo>
                    <a:lnTo>
                      <a:pt x="75984" y="29620"/>
                    </a:lnTo>
                    <a:lnTo>
                      <a:pt x="76080" y="29254"/>
                    </a:lnTo>
                    <a:lnTo>
                      <a:pt x="76138" y="28869"/>
                    </a:lnTo>
                    <a:lnTo>
                      <a:pt x="76176" y="28465"/>
                    </a:lnTo>
                    <a:lnTo>
                      <a:pt x="761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3711213" y="3591049"/>
                <a:ext cx="1630759" cy="207674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9701" extrusionOk="0">
                    <a:moveTo>
                      <a:pt x="1" y="1"/>
                    </a:moveTo>
                    <a:lnTo>
                      <a:pt x="1" y="9701"/>
                    </a:lnTo>
                    <a:lnTo>
                      <a:pt x="76176" y="9701"/>
                    </a:lnTo>
                    <a:lnTo>
                      <a:pt x="761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3795691" y="3869170"/>
                <a:ext cx="1079880" cy="149167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968" extrusionOk="0">
                    <a:moveTo>
                      <a:pt x="0" y="1"/>
                    </a:moveTo>
                    <a:lnTo>
                      <a:pt x="0" y="6968"/>
                    </a:lnTo>
                    <a:lnTo>
                      <a:pt x="50444" y="6968"/>
                    </a:lnTo>
                    <a:lnTo>
                      <a:pt x="504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3795691" y="4126288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3795691" y="4211153"/>
                <a:ext cx="1441624" cy="37527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53" extrusionOk="0">
                    <a:moveTo>
                      <a:pt x="0" y="1"/>
                    </a:moveTo>
                    <a:lnTo>
                      <a:pt x="0" y="1752"/>
                    </a:lnTo>
                    <a:lnTo>
                      <a:pt x="67342" y="1752"/>
                    </a:lnTo>
                    <a:lnTo>
                      <a:pt x="673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3795691" y="4292334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3795691" y="4371033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2C04DC62-B169-4DD9-90C4-64B11F56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6" y="709618"/>
            <a:ext cx="4377540" cy="4202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" grpId="0"/>
      <p:bldP spid="1615" grpId="0"/>
      <p:bldP spid="16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2"/>
          <p:cNvSpPr/>
          <p:nvPr/>
        </p:nvSpPr>
        <p:spPr>
          <a:xfrm>
            <a:off x="457200" y="730805"/>
            <a:ext cx="3974700" cy="127546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2"/>
          <p:cNvSpPr/>
          <p:nvPr/>
        </p:nvSpPr>
        <p:spPr>
          <a:xfrm>
            <a:off x="3417698" y="966472"/>
            <a:ext cx="828900" cy="82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2"/>
          <p:cNvSpPr txBox="1">
            <a:spLocks noGrp="1"/>
          </p:cNvSpPr>
          <p:nvPr>
            <p:ph type="title"/>
          </p:nvPr>
        </p:nvSpPr>
        <p:spPr>
          <a:xfrm>
            <a:off x="457200" y="179732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5">
                    <a:lumMod val="25000"/>
                  </a:schemeClr>
                </a:solidFill>
                <a:latin typeface="Franklin Gothic Medium" panose="020B0603020102020204" pitchFamily="34" charset="0"/>
              </a:rPr>
              <a:t>KPI2</a:t>
            </a:r>
            <a:r>
              <a:rPr lang="en-IN" sz="3200" dirty="0">
                <a:latin typeface="Franklin Gothic Medium" panose="020B0603020102020204" pitchFamily="34" charset="0"/>
              </a:rPr>
              <a:t> -&gt; </a:t>
            </a:r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Grade and sub grade wise revol_bal 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90" name="Google Shape;1190;p32"/>
          <p:cNvGrpSpPr/>
          <p:nvPr/>
        </p:nvGrpSpPr>
        <p:grpSpPr>
          <a:xfrm>
            <a:off x="545193" y="724827"/>
            <a:ext cx="2703600" cy="837712"/>
            <a:chOff x="648426" y="1136615"/>
            <a:chExt cx="2703600" cy="837712"/>
          </a:xfrm>
        </p:grpSpPr>
        <p:sp>
          <p:nvSpPr>
            <p:cNvPr id="1191" name="Google Shape;1191;p32"/>
            <p:cNvSpPr txBox="1"/>
            <p:nvPr/>
          </p:nvSpPr>
          <p:spPr>
            <a:xfrm>
              <a:off x="648426" y="1136615"/>
              <a:ext cx="2551217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2" name="Google Shape;1192;p32"/>
            <p:cNvSpPr txBox="1"/>
            <p:nvPr/>
          </p:nvSpPr>
          <p:spPr>
            <a:xfrm>
              <a:off x="648426" y="1350906"/>
              <a:ext cx="2703600" cy="623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/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In this Grade and subgrade wise </a:t>
              </a:r>
              <a:r>
                <a:rPr lang="en-I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revol</a:t>
              </a: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balance we notice </a:t>
              </a:r>
              <a:r>
                <a:rPr lang="en-IN" sz="1200" b="1" dirty="0">
                  <a:solidFill>
                    <a:srgbClr val="FFC000"/>
                  </a:solidFill>
                  <a:latin typeface="Roboto"/>
                  <a:ea typeface="Roboto"/>
                  <a:cs typeface="Roboto"/>
                </a:rPr>
                <a:t>Grade-B </a:t>
              </a: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have more </a:t>
              </a:r>
              <a:r>
                <a:rPr lang="en-I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revol</a:t>
              </a: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balance then any other grade &amp; </a:t>
              </a:r>
              <a:r>
                <a:rPr lang="en-IN" sz="1200" b="1" dirty="0">
                  <a:solidFill>
                    <a:srgbClr val="FFC000"/>
                  </a:solidFill>
                  <a:latin typeface="Roboto"/>
                  <a:ea typeface="Roboto"/>
                  <a:cs typeface="Roboto"/>
                </a:rPr>
                <a:t>Grade-G</a:t>
              </a: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have very low </a:t>
              </a:r>
              <a:r>
                <a:rPr lang="en-I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revol</a:t>
              </a: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balance.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3" name="Google Shape;1193;p32"/>
          <p:cNvSpPr/>
          <p:nvPr/>
        </p:nvSpPr>
        <p:spPr>
          <a:xfrm>
            <a:off x="457200" y="2084855"/>
            <a:ext cx="3974700" cy="1685402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>
            <a:off x="3417697" y="2471621"/>
            <a:ext cx="828900" cy="82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5" name="Google Shape;1195;p32"/>
          <p:cNvGrpSpPr/>
          <p:nvPr/>
        </p:nvGrpSpPr>
        <p:grpSpPr>
          <a:xfrm>
            <a:off x="510412" y="2136839"/>
            <a:ext cx="2703600" cy="613656"/>
            <a:chOff x="620155" y="2461394"/>
            <a:chExt cx="2703600" cy="613656"/>
          </a:xfrm>
        </p:grpSpPr>
        <p:sp>
          <p:nvSpPr>
            <p:cNvPr id="1196" name="Google Shape;1196;p32"/>
            <p:cNvSpPr txBox="1"/>
            <p:nvPr/>
          </p:nvSpPr>
          <p:spPr>
            <a:xfrm>
              <a:off x="620155" y="2461394"/>
              <a:ext cx="2579488" cy="273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Detail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7" name="Google Shape;1197;p32"/>
            <p:cNvSpPr txBox="1"/>
            <p:nvPr/>
          </p:nvSpPr>
          <p:spPr>
            <a:xfrm>
              <a:off x="620155" y="2657029"/>
              <a:ext cx="2703600" cy="418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just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As we can see that Grade B customers has higher annual income for </a:t>
              </a:r>
              <a:r>
                <a:rPr lang="en-US" sz="1200" b="1" dirty="0">
                  <a:solidFill>
                    <a:srgbClr val="FFC000"/>
                  </a:solidFill>
                  <a:latin typeface="Roboto"/>
                  <a:ea typeface="Roboto"/>
                  <a:cs typeface="Roboto"/>
                </a:rPr>
                <a:t>10+ years</a:t>
              </a:r>
              <a:r>
                <a:rPr lang="en-US" sz="1200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</a:rPr>
                <a:t>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of employment period, so higher the annual income lower the Debt to income ratio and hence, more number of customers took loan in Grade B 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8" name="Google Shape;1198;p32"/>
          <p:cNvSpPr/>
          <p:nvPr/>
        </p:nvSpPr>
        <p:spPr>
          <a:xfrm>
            <a:off x="457200" y="3849109"/>
            <a:ext cx="3974700" cy="1011593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9" name="Google Shape;1199;p32"/>
          <p:cNvSpPr/>
          <p:nvPr/>
        </p:nvSpPr>
        <p:spPr>
          <a:xfrm>
            <a:off x="3417697" y="3871888"/>
            <a:ext cx="828900" cy="82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32"/>
          <p:cNvGrpSpPr/>
          <p:nvPr/>
        </p:nvGrpSpPr>
        <p:grpSpPr>
          <a:xfrm>
            <a:off x="469152" y="3872043"/>
            <a:ext cx="2703600" cy="832950"/>
            <a:chOff x="648426" y="3762290"/>
            <a:chExt cx="2703600" cy="832950"/>
          </a:xfrm>
        </p:grpSpPr>
        <p:sp>
          <p:nvSpPr>
            <p:cNvPr id="1201" name="Google Shape;1201;p32"/>
            <p:cNvSpPr txBox="1"/>
            <p:nvPr/>
          </p:nvSpPr>
          <p:spPr>
            <a:xfrm>
              <a:off x="689686" y="3762290"/>
              <a:ext cx="2509957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2" name="Google Shape;1202;p32"/>
            <p:cNvSpPr txBox="1"/>
            <p:nvPr/>
          </p:nvSpPr>
          <p:spPr>
            <a:xfrm>
              <a:off x="648426" y="3992291"/>
              <a:ext cx="2703600" cy="6029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900" indent="0" algn="just"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It goes for other grades also </a:t>
              </a:r>
              <a:r>
                <a:rPr lang="en-US" sz="1200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</a:rPr>
                <a:t>B&gt;A&gt;C&gt;D&gt;E&gt;F&gt;G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order for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revol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balance as per annual income.</a:t>
              </a:r>
              <a:endParaRPr lang="en-IN" sz="1200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203" name="Google Shape;1203;p32"/>
          <p:cNvGrpSpPr/>
          <p:nvPr/>
        </p:nvGrpSpPr>
        <p:grpSpPr>
          <a:xfrm>
            <a:off x="3631152" y="4096000"/>
            <a:ext cx="380700" cy="380675"/>
            <a:chOff x="2462200" y="4513150"/>
            <a:chExt cx="380700" cy="380675"/>
          </a:xfrm>
        </p:grpSpPr>
        <p:sp>
          <p:nvSpPr>
            <p:cNvPr id="1204" name="Google Shape;1204;p32"/>
            <p:cNvSpPr/>
            <p:nvPr/>
          </p:nvSpPr>
          <p:spPr>
            <a:xfrm>
              <a:off x="2576850" y="4599450"/>
              <a:ext cx="152025" cy="208075"/>
            </a:xfrm>
            <a:custGeom>
              <a:avLst/>
              <a:gdLst/>
              <a:ahLst/>
              <a:cxnLst/>
              <a:rect l="l" t="t" r="r" b="b"/>
              <a:pathLst>
                <a:path w="6081" h="8323" extrusionOk="0">
                  <a:moveTo>
                    <a:pt x="3247" y="439"/>
                  </a:moveTo>
                  <a:lnTo>
                    <a:pt x="3582" y="465"/>
                  </a:lnTo>
                  <a:lnTo>
                    <a:pt x="3891" y="516"/>
                  </a:lnTo>
                  <a:lnTo>
                    <a:pt x="4200" y="619"/>
                  </a:lnTo>
                  <a:lnTo>
                    <a:pt x="4484" y="748"/>
                  </a:lnTo>
                  <a:lnTo>
                    <a:pt x="4664" y="877"/>
                  </a:lnTo>
                  <a:lnTo>
                    <a:pt x="4844" y="1006"/>
                  </a:lnTo>
                  <a:lnTo>
                    <a:pt x="4999" y="1160"/>
                  </a:lnTo>
                  <a:lnTo>
                    <a:pt x="5128" y="1315"/>
                  </a:lnTo>
                  <a:lnTo>
                    <a:pt x="5256" y="1469"/>
                  </a:lnTo>
                  <a:lnTo>
                    <a:pt x="5360" y="1624"/>
                  </a:lnTo>
                  <a:lnTo>
                    <a:pt x="5437" y="1804"/>
                  </a:lnTo>
                  <a:lnTo>
                    <a:pt x="5488" y="1985"/>
                  </a:lnTo>
                  <a:lnTo>
                    <a:pt x="5514" y="2088"/>
                  </a:lnTo>
                  <a:lnTo>
                    <a:pt x="5463" y="2191"/>
                  </a:lnTo>
                  <a:lnTo>
                    <a:pt x="5411" y="2268"/>
                  </a:lnTo>
                  <a:lnTo>
                    <a:pt x="5308" y="2320"/>
                  </a:lnTo>
                  <a:lnTo>
                    <a:pt x="5205" y="2320"/>
                  </a:lnTo>
                  <a:lnTo>
                    <a:pt x="5102" y="2294"/>
                  </a:lnTo>
                  <a:lnTo>
                    <a:pt x="5025" y="2217"/>
                  </a:lnTo>
                  <a:lnTo>
                    <a:pt x="4973" y="2113"/>
                  </a:lnTo>
                  <a:lnTo>
                    <a:pt x="4947" y="1985"/>
                  </a:lnTo>
                  <a:lnTo>
                    <a:pt x="4870" y="1882"/>
                  </a:lnTo>
                  <a:lnTo>
                    <a:pt x="4715" y="1624"/>
                  </a:lnTo>
                  <a:lnTo>
                    <a:pt x="4484" y="1418"/>
                  </a:lnTo>
                  <a:lnTo>
                    <a:pt x="4200" y="1212"/>
                  </a:lnTo>
                  <a:lnTo>
                    <a:pt x="3994" y="1109"/>
                  </a:lnTo>
                  <a:lnTo>
                    <a:pt x="3762" y="1031"/>
                  </a:lnTo>
                  <a:lnTo>
                    <a:pt x="3504" y="980"/>
                  </a:lnTo>
                  <a:lnTo>
                    <a:pt x="2989" y="980"/>
                  </a:lnTo>
                  <a:lnTo>
                    <a:pt x="2732" y="1031"/>
                  </a:lnTo>
                  <a:lnTo>
                    <a:pt x="2500" y="1109"/>
                  </a:lnTo>
                  <a:lnTo>
                    <a:pt x="2268" y="1212"/>
                  </a:lnTo>
                  <a:lnTo>
                    <a:pt x="2139" y="1315"/>
                  </a:lnTo>
                  <a:lnTo>
                    <a:pt x="2010" y="1418"/>
                  </a:lnTo>
                  <a:lnTo>
                    <a:pt x="1907" y="1521"/>
                  </a:lnTo>
                  <a:lnTo>
                    <a:pt x="1830" y="1650"/>
                  </a:lnTo>
                  <a:lnTo>
                    <a:pt x="1753" y="1779"/>
                  </a:lnTo>
                  <a:lnTo>
                    <a:pt x="1701" y="1907"/>
                  </a:lnTo>
                  <a:lnTo>
                    <a:pt x="1675" y="2062"/>
                  </a:lnTo>
                  <a:lnTo>
                    <a:pt x="1675" y="2217"/>
                  </a:lnTo>
                  <a:lnTo>
                    <a:pt x="1675" y="2242"/>
                  </a:lnTo>
                  <a:lnTo>
                    <a:pt x="1701" y="2500"/>
                  </a:lnTo>
                  <a:lnTo>
                    <a:pt x="1753" y="2783"/>
                  </a:lnTo>
                  <a:lnTo>
                    <a:pt x="1830" y="3041"/>
                  </a:lnTo>
                  <a:lnTo>
                    <a:pt x="1933" y="3273"/>
                  </a:lnTo>
                  <a:lnTo>
                    <a:pt x="2165" y="3685"/>
                  </a:lnTo>
                  <a:lnTo>
                    <a:pt x="2294" y="3917"/>
                  </a:lnTo>
                  <a:lnTo>
                    <a:pt x="2371" y="3994"/>
                  </a:lnTo>
                  <a:lnTo>
                    <a:pt x="2474" y="4020"/>
                  </a:lnTo>
                  <a:lnTo>
                    <a:pt x="3839" y="4020"/>
                  </a:lnTo>
                  <a:lnTo>
                    <a:pt x="3917" y="4097"/>
                  </a:lnTo>
                  <a:lnTo>
                    <a:pt x="3994" y="4175"/>
                  </a:lnTo>
                  <a:lnTo>
                    <a:pt x="4020" y="4278"/>
                  </a:lnTo>
                  <a:lnTo>
                    <a:pt x="3994" y="4381"/>
                  </a:lnTo>
                  <a:lnTo>
                    <a:pt x="3917" y="4458"/>
                  </a:lnTo>
                  <a:lnTo>
                    <a:pt x="3839" y="4535"/>
                  </a:lnTo>
                  <a:lnTo>
                    <a:pt x="2706" y="4535"/>
                  </a:lnTo>
                  <a:lnTo>
                    <a:pt x="2629" y="4561"/>
                  </a:lnTo>
                  <a:lnTo>
                    <a:pt x="2551" y="4613"/>
                  </a:lnTo>
                  <a:lnTo>
                    <a:pt x="2500" y="4690"/>
                  </a:lnTo>
                  <a:lnTo>
                    <a:pt x="2500" y="4793"/>
                  </a:lnTo>
                  <a:lnTo>
                    <a:pt x="2525" y="5102"/>
                  </a:lnTo>
                  <a:lnTo>
                    <a:pt x="2525" y="5411"/>
                  </a:lnTo>
                  <a:lnTo>
                    <a:pt x="2500" y="5669"/>
                  </a:lnTo>
                  <a:lnTo>
                    <a:pt x="2448" y="5901"/>
                  </a:lnTo>
                  <a:lnTo>
                    <a:pt x="2345" y="6158"/>
                  </a:lnTo>
                  <a:lnTo>
                    <a:pt x="2242" y="6416"/>
                  </a:lnTo>
                  <a:lnTo>
                    <a:pt x="2087" y="6674"/>
                  </a:lnTo>
                  <a:lnTo>
                    <a:pt x="1881" y="6957"/>
                  </a:lnTo>
                  <a:lnTo>
                    <a:pt x="1856" y="7009"/>
                  </a:lnTo>
                  <a:lnTo>
                    <a:pt x="1830" y="7060"/>
                  </a:lnTo>
                  <a:lnTo>
                    <a:pt x="1830" y="7137"/>
                  </a:lnTo>
                  <a:lnTo>
                    <a:pt x="1856" y="7189"/>
                  </a:lnTo>
                  <a:lnTo>
                    <a:pt x="1907" y="7241"/>
                  </a:lnTo>
                  <a:lnTo>
                    <a:pt x="1933" y="7266"/>
                  </a:lnTo>
                  <a:lnTo>
                    <a:pt x="1984" y="7292"/>
                  </a:lnTo>
                  <a:lnTo>
                    <a:pt x="2062" y="7318"/>
                  </a:lnTo>
                  <a:lnTo>
                    <a:pt x="5360" y="7344"/>
                  </a:lnTo>
                  <a:lnTo>
                    <a:pt x="5463" y="7369"/>
                  </a:lnTo>
                  <a:lnTo>
                    <a:pt x="5566" y="7421"/>
                  </a:lnTo>
                  <a:lnTo>
                    <a:pt x="5617" y="7498"/>
                  </a:lnTo>
                  <a:lnTo>
                    <a:pt x="5643" y="7601"/>
                  </a:lnTo>
                  <a:lnTo>
                    <a:pt x="5617" y="7704"/>
                  </a:lnTo>
                  <a:lnTo>
                    <a:pt x="5540" y="7807"/>
                  </a:lnTo>
                  <a:lnTo>
                    <a:pt x="5463" y="7859"/>
                  </a:lnTo>
                  <a:lnTo>
                    <a:pt x="5360" y="7885"/>
                  </a:lnTo>
                  <a:lnTo>
                    <a:pt x="1057" y="7833"/>
                  </a:lnTo>
                  <a:lnTo>
                    <a:pt x="980" y="7833"/>
                  </a:lnTo>
                  <a:lnTo>
                    <a:pt x="902" y="7807"/>
                  </a:lnTo>
                  <a:lnTo>
                    <a:pt x="851" y="7756"/>
                  </a:lnTo>
                  <a:lnTo>
                    <a:pt x="799" y="7679"/>
                  </a:lnTo>
                  <a:lnTo>
                    <a:pt x="773" y="7601"/>
                  </a:lnTo>
                  <a:lnTo>
                    <a:pt x="773" y="7550"/>
                  </a:lnTo>
                  <a:lnTo>
                    <a:pt x="799" y="7472"/>
                  </a:lnTo>
                  <a:lnTo>
                    <a:pt x="851" y="7395"/>
                  </a:lnTo>
                  <a:lnTo>
                    <a:pt x="1392" y="6699"/>
                  </a:lnTo>
                  <a:lnTo>
                    <a:pt x="1598" y="6416"/>
                  </a:lnTo>
                  <a:lnTo>
                    <a:pt x="1753" y="6184"/>
                  </a:lnTo>
                  <a:lnTo>
                    <a:pt x="1856" y="5952"/>
                  </a:lnTo>
                  <a:lnTo>
                    <a:pt x="1933" y="5746"/>
                  </a:lnTo>
                  <a:lnTo>
                    <a:pt x="1959" y="5540"/>
                  </a:lnTo>
                  <a:lnTo>
                    <a:pt x="1984" y="5334"/>
                  </a:lnTo>
                  <a:lnTo>
                    <a:pt x="1984" y="5102"/>
                  </a:lnTo>
                  <a:lnTo>
                    <a:pt x="1959" y="4844"/>
                  </a:lnTo>
                  <a:lnTo>
                    <a:pt x="1933" y="4741"/>
                  </a:lnTo>
                  <a:lnTo>
                    <a:pt x="1933" y="4664"/>
                  </a:lnTo>
                  <a:lnTo>
                    <a:pt x="1881" y="4613"/>
                  </a:lnTo>
                  <a:lnTo>
                    <a:pt x="1804" y="4561"/>
                  </a:lnTo>
                  <a:lnTo>
                    <a:pt x="1727" y="4535"/>
                  </a:lnTo>
                  <a:lnTo>
                    <a:pt x="593" y="4535"/>
                  </a:lnTo>
                  <a:lnTo>
                    <a:pt x="516" y="4458"/>
                  </a:lnTo>
                  <a:lnTo>
                    <a:pt x="464" y="4381"/>
                  </a:lnTo>
                  <a:lnTo>
                    <a:pt x="439" y="4278"/>
                  </a:lnTo>
                  <a:lnTo>
                    <a:pt x="464" y="4175"/>
                  </a:lnTo>
                  <a:lnTo>
                    <a:pt x="516" y="4097"/>
                  </a:lnTo>
                  <a:lnTo>
                    <a:pt x="593" y="4020"/>
                  </a:lnTo>
                  <a:lnTo>
                    <a:pt x="1340" y="4020"/>
                  </a:lnTo>
                  <a:lnTo>
                    <a:pt x="1443" y="3969"/>
                  </a:lnTo>
                  <a:lnTo>
                    <a:pt x="1521" y="3891"/>
                  </a:lnTo>
                  <a:lnTo>
                    <a:pt x="1572" y="3788"/>
                  </a:lnTo>
                  <a:lnTo>
                    <a:pt x="1546" y="3685"/>
                  </a:lnTo>
                  <a:lnTo>
                    <a:pt x="1392" y="3376"/>
                  </a:lnTo>
                  <a:lnTo>
                    <a:pt x="1263" y="3015"/>
                  </a:lnTo>
                  <a:lnTo>
                    <a:pt x="1160" y="2629"/>
                  </a:lnTo>
                  <a:lnTo>
                    <a:pt x="1134" y="2423"/>
                  </a:lnTo>
                  <a:lnTo>
                    <a:pt x="1134" y="2242"/>
                  </a:lnTo>
                  <a:lnTo>
                    <a:pt x="1134" y="2217"/>
                  </a:lnTo>
                  <a:lnTo>
                    <a:pt x="1134" y="1985"/>
                  </a:lnTo>
                  <a:lnTo>
                    <a:pt x="1186" y="1779"/>
                  </a:lnTo>
                  <a:lnTo>
                    <a:pt x="1263" y="1572"/>
                  </a:lnTo>
                  <a:lnTo>
                    <a:pt x="1340" y="1366"/>
                  </a:lnTo>
                  <a:lnTo>
                    <a:pt x="1469" y="1186"/>
                  </a:lnTo>
                  <a:lnTo>
                    <a:pt x="1624" y="1031"/>
                  </a:lnTo>
                  <a:lnTo>
                    <a:pt x="1804" y="877"/>
                  </a:lnTo>
                  <a:lnTo>
                    <a:pt x="2010" y="748"/>
                  </a:lnTo>
                  <a:lnTo>
                    <a:pt x="2294" y="619"/>
                  </a:lnTo>
                  <a:lnTo>
                    <a:pt x="2603" y="516"/>
                  </a:lnTo>
                  <a:lnTo>
                    <a:pt x="2938" y="465"/>
                  </a:lnTo>
                  <a:lnTo>
                    <a:pt x="3247" y="439"/>
                  </a:lnTo>
                  <a:close/>
                  <a:moveTo>
                    <a:pt x="2886" y="1"/>
                  </a:moveTo>
                  <a:lnTo>
                    <a:pt x="2500" y="78"/>
                  </a:lnTo>
                  <a:lnTo>
                    <a:pt x="2113" y="207"/>
                  </a:lnTo>
                  <a:lnTo>
                    <a:pt x="1778" y="362"/>
                  </a:lnTo>
                  <a:lnTo>
                    <a:pt x="1521" y="516"/>
                  </a:lnTo>
                  <a:lnTo>
                    <a:pt x="1315" y="696"/>
                  </a:lnTo>
                  <a:lnTo>
                    <a:pt x="1134" y="903"/>
                  </a:lnTo>
                  <a:lnTo>
                    <a:pt x="954" y="1134"/>
                  </a:lnTo>
                  <a:lnTo>
                    <a:pt x="851" y="1392"/>
                  </a:lnTo>
                  <a:lnTo>
                    <a:pt x="748" y="1650"/>
                  </a:lnTo>
                  <a:lnTo>
                    <a:pt x="696" y="1933"/>
                  </a:lnTo>
                  <a:lnTo>
                    <a:pt x="670" y="2217"/>
                  </a:lnTo>
                  <a:lnTo>
                    <a:pt x="670" y="2242"/>
                  </a:lnTo>
                  <a:lnTo>
                    <a:pt x="696" y="2551"/>
                  </a:lnTo>
                  <a:lnTo>
                    <a:pt x="748" y="2886"/>
                  </a:lnTo>
                  <a:lnTo>
                    <a:pt x="851" y="3221"/>
                  </a:lnTo>
                  <a:lnTo>
                    <a:pt x="980" y="3556"/>
                  </a:lnTo>
                  <a:lnTo>
                    <a:pt x="722" y="3556"/>
                  </a:lnTo>
                  <a:lnTo>
                    <a:pt x="567" y="3582"/>
                  </a:lnTo>
                  <a:lnTo>
                    <a:pt x="439" y="3608"/>
                  </a:lnTo>
                  <a:lnTo>
                    <a:pt x="310" y="3685"/>
                  </a:lnTo>
                  <a:lnTo>
                    <a:pt x="207" y="3762"/>
                  </a:lnTo>
                  <a:lnTo>
                    <a:pt x="104" y="3865"/>
                  </a:lnTo>
                  <a:lnTo>
                    <a:pt x="52" y="3994"/>
                  </a:lnTo>
                  <a:lnTo>
                    <a:pt x="1" y="4123"/>
                  </a:lnTo>
                  <a:lnTo>
                    <a:pt x="1" y="4278"/>
                  </a:lnTo>
                  <a:lnTo>
                    <a:pt x="1" y="4432"/>
                  </a:lnTo>
                  <a:lnTo>
                    <a:pt x="52" y="4561"/>
                  </a:lnTo>
                  <a:lnTo>
                    <a:pt x="104" y="4690"/>
                  </a:lnTo>
                  <a:lnTo>
                    <a:pt x="207" y="4793"/>
                  </a:lnTo>
                  <a:lnTo>
                    <a:pt x="310" y="4870"/>
                  </a:lnTo>
                  <a:lnTo>
                    <a:pt x="439" y="4948"/>
                  </a:lnTo>
                  <a:lnTo>
                    <a:pt x="567" y="4973"/>
                  </a:lnTo>
                  <a:lnTo>
                    <a:pt x="722" y="4999"/>
                  </a:lnTo>
                  <a:lnTo>
                    <a:pt x="1521" y="4999"/>
                  </a:lnTo>
                  <a:lnTo>
                    <a:pt x="1546" y="5360"/>
                  </a:lnTo>
                  <a:lnTo>
                    <a:pt x="1521" y="5514"/>
                  </a:lnTo>
                  <a:lnTo>
                    <a:pt x="1495" y="5669"/>
                  </a:lnTo>
                  <a:lnTo>
                    <a:pt x="1418" y="5849"/>
                  </a:lnTo>
                  <a:lnTo>
                    <a:pt x="1315" y="6004"/>
                  </a:lnTo>
                  <a:lnTo>
                    <a:pt x="1031" y="6442"/>
                  </a:lnTo>
                  <a:lnTo>
                    <a:pt x="490" y="7112"/>
                  </a:lnTo>
                  <a:lnTo>
                    <a:pt x="387" y="7292"/>
                  </a:lnTo>
                  <a:lnTo>
                    <a:pt x="336" y="7498"/>
                  </a:lnTo>
                  <a:lnTo>
                    <a:pt x="336" y="7679"/>
                  </a:lnTo>
                  <a:lnTo>
                    <a:pt x="413" y="7885"/>
                  </a:lnTo>
                  <a:lnTo>
                    <a:pt x="516" y="8039"/>
                  </a:lnTo>
                  <a:lnTo>
                    <a:pt x="670" y="8168"/>
                  </a:lnTo>
                  <a:lnTo>
                    <a:pt x="851" y="8245"/>
                  </a:lnTo>
                  <a:lnTo>
                    <a:pt x="1031" y="8271"/>
                  </a:lnTo>
                  <a:lnTo>
                    <a:pt x="5360" y="8323"/>
                  </a:lnTo>
                  <a:lnTo>
                    <a:pt x="5514" y="8297"/>
                  </a:lnTo>
                  <a:lnTo>
                    <a:pt x="5643" y="8271"/>
                  </a:lnTo>
                  <a:lnTo>
                    <a:pt x="5772" y="8194"/>
                  </a:lnTo>
                  <a:lnTo>
                    <a:pt x="5875" y="8117"/>
                  </a:lnTo>
                  <a:lnTo>
                    <a:pt x="5952" y="8013"/>
                  </a:lnTo>
                  <a:lnTo>
                    <a:pt x="6029" y="7885"/>
                  </a:lnTo>
                  <a:lnTo>
                    <a:pt x="6055" y="7756"/>
                  </a:lnTo>
                  <a:lnTo>
                    <a:pt x="6081" y="7601"/>
                  </a:lnTo>
                  <a:lnTo>
                    <a:pt x="6055" y="7472"/>
                  </a:lnTo>
                  <a:lnTo>
                    <a:pt x="6029" y="7344"/>
                  </a:lnTo>
                  <a:lnTo>
                    <a:pt x="5952" y="7215"/>
                  </a:lnTo>
                  <a:lnTo>
                    <a:pt x="5875" y="7112"/>
                  </a:lnTo>
                  <a:lnTo>
                    <a:pt x="5772" y="7009"/>
                  </a:lnTo>
                  <a:lnTo>
                    <a:pt x="5643" y="6957"/>
                  </a:lnTo>
                  <a:lnTo>
                    <a:pt x="5514" y="6906"/>
                  </a:lnTo>
                  <a:lnTo>
                    <a:pt x="5360" y="6880"/>
                  </a:lnTo>
                  <a:lnTo>
                    <a:pt x="2474" y="6854"/>
                  </a:lnTo>
                  <a:lnTo>
                    <a:pt x="2629" y="6622"/>
                  </a:lnTo>
                  <a:lnTo>
                    <a:pt x="2732" y="6416"/>
                  </a:lnTo>
                  <a:lnTo>
                    <a:pt x="2809" y="6184"/>
                  </a:lnTo>
                  <a:lnTo>
                    <a:pt x="2886" y="5978"/>
                  </a:lnTo>
                  <a:lnTo>
                    <a:pt x="2938" y="5746"/>
                  </a:lnTo>
                  <a:lnTo>
                    <a:pt x="2963" y="5514"/>
                  </a:lnTo>
                  <a:lnTo>
                    <a:pt x="2963" y="5257"/>
                  </a:lnTo>
                  <a:lnTo>
                    <a:pt x="2963" y="4999"/>
                  </a:lnTo>
                  <a:lnTo>
                    <a:pt x="3736" y="4999"/>
                  </a:lnTo>
                  <a:lnTo>
                    <a:pt x="3891" y="4973"/>
                  </a:lnTo>
                  <a:lnTo>
                    <a:pt x="4020" y="4948"/>
                  </a:lnTo>
                  <a:lnTo>
                    <a:pt x="4149" y="4870"/>
                  </a:lnTo>
                  <a:lnTo>
                    <a:pt x="4252" y="4793"/>
                  </a:lnTo>
                  <a:lnTo>
                    <a:pt x="4329" y="4690"/>
                  </a:lnTo>
                  <a:lnTo>
                    <a:pt x="4406" y="4561"/>
                  </a:lnTo>
                  <a:lnTo>
                    <a:pt x="4432" y="4432"/>
                  </a:lnTo>
                  <a:lnTo>
                    <a:pt x="4458" y="4278"/>
                  </a:lnTo>
                  <a:lnTo>
                    <a:pt x="4432" y="4123"/>
                  </a:lnTo>
                  <a:lnTo>
                    <a:pt x="4406" y="3994"/>
                  </a:lnTo>
                  <a:lnTo>
                    <a:pt x="4329" y="3865"/>
                  </a:lnTo>
                  <a:lnTo>
                    <a:pt x="4252" y="3762"/>
                  </a:lnTo>
                  <a:lnTo>
                    <a:pt x="4149" y="3685"/>
                  </a:lnTo>
                  <a:lnTo>
                    <a:pt x="4020" y="3608"/>
                  </a:lnTo>
                  <a:lnTo>
                    <a:pt x="3891" y="3582"/>
                  </a:lnTo>
                  <a:lnTo>
                    <a:pt x="3736" y="3556"/>
                  </a:lnTo>
                  <a:lnTo>
                    <a:pt x="2603" y="3556"/>
                  </a:lnTo>
                  <a:lnTo>
                    <a:pt x="2422" y="3247"/>
                  </a:lnTo>
                  <a:lnTo>
                    <a:pt x="2268" y="2912"/>
                  </a:lnTo>
                  <a:lnTo>
                    <a:pt x="2165" y="2551"/>
                  </a:lnTo>
                  <a:lnTo>
                    <a:pt x="2113" y="2397"/>
                  </a:lnTo>
                  <a:lnTo>
                    <a:pt x="2113" y="2242"/>
                  </a:lnTo>
                  <a:lnTo>
                    <a:pt x="2113" y="2217"/>
                  </a:lnTo>
                  <a:lnTo>
                    <a:pt x="2139" y="2036"/>
                  </a:lnTo>
                  <a:lnTo>
                    <a:pt x="2191" y="1856"/>
                  </a:lnTo>
                  <a:lnTo>
                    <a:pt x="2319" y="1727"/>
                  </a:lnTo>
                  <a:lnTo>
                    <a:pt x="2474" y="1598"/>
                  </a:lnTo>
                  <a:lnTo>
                    <a:pt x="2654" y="1521"/>
                  </a:lnTo>
                  <a:lnTo>
                    <a:pt x="2835" y="1469"/>
                  </a:lnTo>
                  <a:lnTo>
                    <a:pt x="3041" y="1444"/>
                  </a:lnTo>
                  <a:lnTo>
                    <a:pt x="3247" y="1418"/>
                  </a:lnTo>
                  <a:lnTo>
                    <a:pt x="3427" y="1444"/>
                  </a:lnTo>
                  <a:lnTo>
                    <a:pt x="3633" y="1469"/>
                  </a:lnTo>
                  <a:lnTo>
                    <a:pt x="3814" y="1521"/>
                  </a:lnTo>
                  <a:lnTo>
                    <a:pt x="3968" y="1598"/>
                  </a:lnTo>
                  <a:lnTo>
                    <a:pt x="4174" y="1753"/>
                  </a:lnTo>
                  <a:lnTo>
                    <a:pt x="4355" y="1907"/>
                  </a:lnTo>
                  <a:lnTo>
                    <a:pt x="4484" y="2088"/>
                  </a:lnTo>
                  <a:lnTo>
                    <a:pt x="4561" y="2242"/>
                  </a:lnTo>
                  <a:lnTo>
                    <a:pt x="4612" y="2371"/>
                  </a:lnTo>
                  <a:lnTo>
                    <a:pt x="4690" y="2500"/>
                  </a:lnTo>
                  <a:lnTo>
                    <a:pt x="4767" y="2603"/>
                  </a:lnTo>
                  <a:lnTo>
                    <a:pt x="4896" y="2680"/>
                  </a:lnTo>
                  <a:lnTo>
                    <a:pt x="5025" y="2732"/>
                  </a:lnTo>
                  <a:lnTo>
                    <a:pt x="5153" y="2758"/>
                  </a:lnTo>
                  <a:lnTo>
                    <a:pt x="5308" y="2758"/>
                  </a:lnTo>
                  <a:lnTo>
                    <a:pt x="5437" y="2732"/>
                  </a:lnTo>
                  <a:lnTo>
                    <a:pt x="5566" y="2680"/>
                  </a:lnTo>
                  <a:lnTo>
                    <a:pt x="5694" y="2603"/>
                  </a:lnTo>
                  <a:lnTo>
                    <a:pt x="5798" y="2500"/>
                  </a:lnTo>
                  <a:lnTo>
                    <a:pt x="5875" y="2397"/>
                  </a:lnTo>
                  <a:lnTo>
                    <a:pt x="5926" y="2268"/>
                  </a:lnTo>
                  <a:lnTo>
                    <a:pt x="5952" y="2139"/>
                  </a:lnTo>
                  <a:lnTo>
                    <a:pt x="5952" y="1985"/>
                  </a:lnTo>
                  <a:lnTo>
                    <a:pt x="5926" y="1856"/>
                  </a:lnTo>
                  <a:lnTo>
                    <a:pt x="5849" y="1650"/>
                  </a:lnTo>
                  <a:lnTo>
                    <a:pt x="5746" y="1444"/>
                  </a:lnTo>
                  <a:lnTo>
                    <a:pt x="5643" y="1238"/>
                  </a:lnTo>
                  <a:lnTo>
                    <a:pt x="5488" y="1031"/>
                  </a:lnTo>
                  <a:lnTo>
                    <a:pt x="5308" y="851"/>
                  </a:lnTo>
                  <a:lnTo>
                    <a:pt x="5128" y="671"/>
                  </a:lnTo>
                  <a:lnTo>
                    <a:pt x="4922" y="516"/>
                  </a:lnTo>
                  <a:lnTo>
                    <a:pt x="4715" y="362"/>
                  </a:lnTo>
                  <a:lnTo>
                    <a:pt x="4380" y="207"/>
                  </a:lnTo>
                  <a:lnTo>
                    <a:pt x="4020" y="78"/>
                  </a:lnTo>
                  <a:lnTo>
                    <a:pt x="3659" y="2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2462200" y="4513150"/>
              <a:ext cx="380700" cy="380675"/>
            </a:xfrm>
            <a:custGeom>
              <a:avLst/>
              <a:gdLst/>
              <a:ahLst/>
              <a:cxnLst/>
              <a:rect l="l" t="t" r="r" b="b"/>
              <a:pathLst>
                <a:path w="15228" h="15227" extrusionOk="0">
                  <a:moveTo>
                    <a:pt x="7833" y="438"/>
                  </a:moveTo>
                  <a:lnTo>
                    <a:pt x="8194" y="464"/>
                  </a:lnTo>
                  <a:lnTo>
                    <a:pt x="8503" y="490"/>
                  </a:lnTo>
                  <a:lnTo>
                    <a:pt x="9173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43" y="1598"/>
                  </a:lnTo>
                  <a:lnTo>
                    <a:pt x="12058" y="1984"/>
                  </a:lnTo>
                  <a:lnTo>
                    <a:pt x="12522" y="2397"/>
                  </a:lnTo>
                  <a:lnTo>
                    <a:pt x="12161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3" y="1727"/>
                  </a:lnTo>
                  <a:lnTo>
                    <a:pt x="10152" y="1469"/>
                  </a:lnTo>
                  <a:lnTo>
                    <a:pt x="9611" y="1289"/>
                  </a:lnTo>
                  <a:lnTo>
                    <a:pt x="9044" y="1134"/>
                  </a:lnTo>
                  <a:lnTo>
                    <a:pt x="8451" y="1031"/>
                  </a:lnTo>
                  <a:lnTo>
                    <a:pt x="7833" y="979"/>
                  </a:lnTo>
                  <a:lnTo>
                    <a:pt x="7833" y="438"/>
                  </a:lnTo>
                  <a:close/>
                  <a:moveTo>
                    <a:pt x="2397" y="2706"/>
                  </a:moveTo>
                  <a:lnTo>
                    <a:pt x="2783" y="3092"/>
                  </a:lnTo>
                  <a:lnTo>
                    <a:pt x="2397" y="3530"/>
                  </a:lnTo>
                  <a:lnTo>
                    <a:pt x="2036" y="4020"/>
                  </a:lnTo>
                  <a:lnTo>
                    <a:pt x="1753" y="4535"/>
                  </a:lnTo>
                  <a:lnTo>
                    <a:pt x="1495" y="5076"/>
                  </a:lnTo>
                  <a:lnTo>
                    <a:pt x="1289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6" y="6725"/>
                  </a:lnTo>
                  <a:lnTo>
                    <a:pt x="619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9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7" y="2706"/>
                  </a:lnTo>
                  <a:close/>
                  <a:moveTo>
                    <a:pt x="12831" y="2706"/>
                  </a:moveTo>
                  <a:lnTo>
                    <a:pt x="13269" y="3195"/>
                  </a:lnTo>
                  <a:lnTo>
                    <a:pt x="13630" y="3710"/>
                  </a:lnTo>
                  <a:lnTo>
                    <a:pt x="13965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35" y="6055"/>
                  </a:lnTo>
                  <a:lnTo>
                    <a:pt x="14738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7" y="6776"/>
                  </a:lnTo>
                  <a:lnTo>
                    <a:pt x="14094" y="6210"/>
                  </a:lnTo>
                  <a:lnTo>
                    <a:pt x="13939" y="5617"/>
                  </a:lnTo>
                  <a:lnTo>
                    <a:pt x="13759" y="5076"/>
                  </a:lnTo>
                  <a:lnTo>
                    <a:pt x="13501" y="4535"/>
                  </a:lnTo>
                  <a:lnTo>
                    <a:pt x="13192" y="4020"/>
                  </a:lnTo>
                  <a:lnTo>
                    <a:pt x="12857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95" y="10151"/>
                  </a:lnTo>
                  <a:lnTo>
                    <a:pt x="1753" y="10693"/>
                  </a:lnTo>
                  <a:lnTo>
                    <a:pt x="2036" y="11182"/>
                  </a:lnTo>
                  <a:lnTo>
                    <a:pt x="2397" y="11672"/>
                  </a:lnTo>
                  <a:lnTo>
                    <a:pt x="2783" y="12135"/>
                  </a:lnTo>
                  <a:lnTo>
                    <a:pt x="2397" y="12522"/>
                  </a:lnTo>
                  <a:lnTo>
                    <a:pt x="1984" y="12032"/>
                  </a:lnTo>
                  <a:lnTo>
                    <a:pt x="1624" y="11517"/>
                  </a:lnTo>
                  <a:lnTo>
                    <a:pt x="1289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9" y="9147"/>
                  </a:lnTo>
                  <a:lnTo>
                    <a:pt x="516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8" y="8503"/>
                  </a:lnTo>
                  <a:lnTo>
                    <a:pt x="14635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65" y="10976"/>
                  </a:lnTo>
                  <a:lnTo>
                    <a:pt x="13630" y="11517"/>
                  </a:lnTo>
                  <a:lnTo>
                    <a:pt x="13269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7" y="11672"/>
                  </a:lnTo>
                  <a:lnTo>
                    <a:pt x="13192" y="11182"/>
                  </a:lnTo>
                  <a:lnTo>
                    <a:pt x="13501" y="10693"/>
                  </a:lnTo>
                  <a:lnTo>
                    <a:pt x="13759" y="10151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5"/>
                  </a:lnTo>
                  <a:lnTo>
                    <a:pt x="14248" y="7833"/>
                  </a:lnTo>
                  <a:close/>
                  <a:moveTo>
                    <a:pt x="7627" y="1417"/>
                  </a:moveTo>
                  <a:lnTo>
                    <a:pt x="7936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65"/>
                  </a:lnTo>
                  <a:lnTo>
                    <a:pt x="11079" y="2474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93" y="3685"/>
                  </a:lnTo>
                  <a:lnTo>
                    <a:pt x="12754" y="4148"/>
                  </a:lnTo>
                  <a:lnTo>
                    <a:pt x="13063" y="4664"/>
                  </a:lnTo>
                  <a:lnTo>
                    <a:pt x="13321" y="5205"/>
                  </a:lnTo>
                  <a:lnTo>
                    <a:pt x="13527" y="5772"/>
                  </a:lnTo>
                  <a:lnTo>
                    <a:pt x="13681" y="6364"/>
                  </a:lnTo>
                  <a:lnTo>
                    <a:pt x="13733" y="6673"/>
                  </a:lnTo>
                  <a:lnTo>
                    <a:pt x="13784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84" y="8245"/>
                  </a:lnTo>
                  <a:lnTo>
                    <a:pt x="13733" y="8554"/>
                  </a:lnTo>
                  <a:lnTo>
                    <a:pt x="13681" y="8863"/>
                  </a:lnTo>
                  <a:lnTo>
                    <a:pt x="13527" y="9456"/>
                  </a:lnTo>
                  <a:lnTo>
                    <a:pt x="13321" y="10023"/>
                  </a:lnTo>
                  <a:lnTo>
                    <a:pt x="13063" y="10564"/>
                  </a:lnTo>
                  <a:lnTo>
                    <a:pt x="12754" y="11053"/>
                  </a:lnTo>
                  <a:lnTo>
                    <a:pt x="12393" y="11543"/>
                  </a:lnTo>
                  <a:lnTo>
                    <a:pt x="11981" y="11981"/>
                  </a:lnTo>
                  <a:lnTo>
                    <a:pt x="11543" y="12367"/>
                  </a:lnTo>
                  <a:lnTo>
                    <a:pt x="11079" y="12728"/>
                  </a:lnTo>
                  <a:lnTo>
                    <a:pt x="10564" y="13037"/>
                  </a:lnTo>
                  <a:lnTo>
                    <a:pt x="10023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6" y="13784"/>
                  </a:lnTo>
                  <a:lnTo>
                    <a:pt x="7292" y="13784"/>
                  </a:lnTo>
                  <a:lnTo>
                    <a:pt x="6983" y="13758"/>
                  </a:lnTo>
                  <a:lnTo>
                    <a:pt x="6673" y="13733"/>
                  </a:lnTo>
                  <a:lnTo>
                    <a:pt x="6390" y="13655"/>
                  </a:lnTo>
                  <a:lnTo>
                    <a:pt x="5797" y="13501"/>
                  </a:lnTo>
                  <a:lnTo>
                    <a:pt x="5205" y="13295"/>
                  </a:lnTo>
                  <a:lnTo>
                    <a:pt x="4690" y="13037"/>
                  </a:lnTo>
                  <a:lnTo>
                    <a:pt x="4174" y="12728"/>
                  </a:lnTo>
                  <a:lnTo>
                    <a:pt x="3685" y="12367"/>
                  </a:lnTo>
                  <a:lnTo>
                    <a:pt x="3247" y="11981"/>
                  </a:lnTo>
                  <a:lnTo>
                    <a:pt x="2860" y="11543"/>
                  </a:lnTo>
                  <a:lnTo>
                    <a:pt x="2500" y="11053"/>
                  </a:lnTo>
                  <a:lnTo>
                    <a:pt x="2191" y="10564"/>
                  </a:lnTo>
                  <a:lnTo>
                    <a:pt x="1933" y="10023"/>
                  </a:lnTo>
                  <a:lnTo>
                    <a:pt x="1727" y="9456"/>
                  </a:lnTo>
                  <a:lnTo>
                    <a:pt x="1572" y="8863"/>
                  </a:lnTo>
                  <a:lnTo>
                    <a:pt x="1521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521" y="6673"/>
                  </a:lnTo>
                  <a:lnTo>
                    <a:pt x="1572" y="6364"/>
                  </a:lnTo>
                  <a:lnTo>
                    <a:pt x="1727" y="5772"/>
                  </a:lnTo>
                  <a:lnTo>
                    <a:pt x="1933" y="5205"/>
                  </a:lnTo>
                  <a:lnTo>
                    <a:pt x="2191" y="4664"/>
                  </a:lnTo>
                  <a:lnTo>
                    <a:pt x="2500" y="4148"/>
                  </a:lnTo>
                  <a:lnTo>
                    <a:pt x="2860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74" y="2474"/>
                  </a:lnTo>
                  <a:lnTo>
                    <a:pt x="4690" y="2165"/>
                  </a:lnTo>
                  <a:lnTo>
                    <a:pt x="5205" y="1907"/>
                  </a:lnTo>
                  <a:lnTo>
                    <a:pt x="5797" y="1701"/>
                  </a:lnTo>
                  <a:lnTo>
                    <a:pt x="6390" y="1546"/>
                  </a:lnTo>
                  <a:lnTo>
                    <a:pt x="6673" y="1495"/>
                  </a:lnTo>
                  <a:lnTo>
                    <a:pt x="6983" y="1469"/>
                  </a:lnTo>
                  <a:lnTo>
                    <a:pt x="7292" y="1443"/>
                  </a:lnTo>
                  <a:lnTo>
                    <a:pt x="7627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6" y="13192"/>
                  </a:lnTo>
                  <a:lnTo>
                    <a:pt x="4561" y="13475"/>
                  </a:lnTo>
                  <a:lnTo>
                    <a:pt x="5076" y="13733"/>
                  </a:lnTo>
                  <a:lnTo>
                    <a:pt x="5643" y="13939"/>
                  </a:lnTo>
                  <a:lnTo>
                    <a:pt x="6210" y="14093"/>
                  </a:lnTo>
                  <a:lnTo>
                    <a:pt x="6802" y="14196"/>
                  </a:lnTo>
                  <a:lnTo>
                    <a:pt x="7395" y="14222"/>
                  </a:lnTo>
                  <a:lnTo>
                    <a:pt x="7395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1" y="14609"/>
                  </a:lnTo>
                  <a:lnTo>
                    <a:pt x="5437" y="14428"/>
                  </a:lnTo>
                  <a:lnTo>
                    <a:pt x="4844" y="14222"/>
                  </a:lnTo>
                  <a:lnTo>
                    <a:pt x="4252" y="13939"/>
                  </a:lnTo>
                  <a:lnTo>
                    <a:pt x="3711" y="13604"/>
                  </a:lnTo>
                  <a:lnTo>
                    <a:pt x="3195" y="13243"/>
                  </a:lnTo>
                  <a:lnTo>
                    <a:pt x="2706" y="12831"/>
                  </a:lnTo>
                  <a:lnTo>
                    <a:pt x="3092" y="12444"/>
                  </a:lnTo>
                  <a:close/>
                  <a:moveTo>
                    <a:pt x="12161" y="12444"/>
                  </a:moveTo>
                  <a:lnTo>
                    <a:pt x="12522" y="12831"/>
                  </a:lnTo>
                  <a:lnTo>
                    <a:pt x="12058" y="13243"/>
                  </a:lnTo>
                  <a:lnTo>
                    <a:pt x="11543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3" y="14609"/>
                  </a:lnTo>
                  <a:lnTo>
                    <a:pt x="8503" y="14712"/>
                  </a:lnTo>
                  <a:lnTo>
                    <a:pt x="8194" y="14763"/>
                  </a:lnTo>
                  <a:lnTo>
                    <a:pt x="7833" y="14763"/>
                  </a:lnTo>
                  <a:lnTo>
                    <a:pt x="7833" y="14222"/>
                  </a:lnTo>
                  <a:lnTo>
                    <a:pt x="8451" y="14196"/>
                  </a:lnTo>
                  <a:lnTo>
                    <a:pt x="9044" y="14093"/>
                  </a:lnTo>
                  <a:lnTo>
                    <a:pt x="9611" y="13939"/>
                  </a:lnTo>
                  <a:lnTo>
                    <a:pt x="10152" y="13733"/>
                  </a:lnTo>
                  <a:lnTo>
                    <a:pt x="10693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61" y="12444"/>
                  </a:lnTo>
                  <a:close/>
                  <a:moveTo>
                    <a:pt x="7627" y="0"/>
                  </a:moveTo>
                  <a:lnTo>
                    <a:pt x="7060" y="26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63" y="310"/>
                  </a:lnTo>
                  <a:lnTo>
                    <a:pt x="5385" y="335"/>
                  </a:lnTo>
                  <a:lnTo>
                    <a:pt x="5334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93" y="542"/>
                  </a:lnTo>
                  <a:lnTo>
                    <a:pt x="6931" y="464"/>
                  </a:lnTo>
                  <a:lnTo>
                    <a:pt x="7395" y="438"/>
                  </a:lnTo>
                  <a:lnTo>
                    <a:pt x="7395" y="979"/>
                  </a:lnTo>
                  <a:lnTo>
                    <a:pt x="6802" y="1031"/>
                  </a:lnTo>
                  <a:lnTo>
                    <a:pt x="6210" y="1134"/>
                  </a:lnTo>
                  <a:lnTo>
                    <a:pt x="5643" y="1289"/>
                  </a:lnTo>
                  <a:lnTo>
                    <a:pt x="5076" y="1469"/>
                  </a:lnTo>
                  <a:lnTo>
                    <a:pt x="4561" y="1727"/>
                  </a:lnTo>
                  <a:lnTo>
                    <a:pt x="4046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6" y="2371"/>
                  </a:lnTo>
                  <a:lnTo>
                    <a:pt x="3170" y="1984"/>
                  </a:lnTo>
                  <a:lnTo>
                    <a:pt x="3685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6" y="902"/>
                  </a:lnTo>
                  <a:lnTo>
                    <a:pt x="4922" y="825"/>
                  </a:lnTo>
                  <a:lnTo>
                    <a:pt x="4896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90" y="593"/>
                  </a:lnTo>
                  <a:lnTo>
                    <a:pt x="4587" y="619"/>
                  </a:lnTo>
                  <a:lnTo>
                    <a:pt x="4097" y="851"/>
                  </a:lnTo>
                  <a:lnTo>
                    <a:pt x="3608" y="1134"/>
                  </a:lnTo>
                  <a:lnTo>
                    <a:pt x="3144" y="1443"/>
                  </a:lnTo>
                  <a:lnTo>
                    <a:pt x="2706" y="1804"/>
                  </a:lnTo>
                  <a:lnTo>
                    <a:pt x="2294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80" y="3891"/>
                  </a:lnTo>
                  <a:lnTo>
                    <a:pt x="722" y="4380"/>
                  </a:lnTo>
                  <a:lnTo>
                    <a:pt x="516" y="4896"/>
                  </a:lnTo>
                  <a:lnTo>
                    <a:pt x="335" y="5411"/>
                  </a:lnTo>
                  <a:lnTo>
                    <a:pt x="181" y="5926"/>
                  </a:lnTo>
                  <a:lnTo>
                    <a:pt x="78" y="6493"/>
                  </a:lnTo>
                  <a:lnTo>
                    <a:pt x="26" y="7034"/>
                  </a:lnTo>
                  <a:lnTo>
                    <a:pt x="1" y="7601"/>
                  </a:lnTo>
                  <a:lnTo>
                    <a:pt x="26" y="7987"/>
                  </a:lnTo>
                  <a:lnTo>
                    <a:pt x="52" y="8374"/>
                  </a:lnTo>
                  <a:lnTo>
                    <a:pt x="78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9" y="10177"/>
                  </a:lnTo>
                  <a:lnTo>
                    <a:pt x="593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3" y="11517"/>
                  </a:lnTo>
                  <a:lnTo>
                    <a:pt x="1289" y="11826"/>
                  </a:lnTo>
                  <a:lnTo>
                    <a:pt x="1495" y="12135"/>
                  </a:lnTo>
                  <a:lnTo>
                    <a:pt x="1727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525" y="13243"/>
                  </a:lnTo>
                  <a:lnTo>
                    <a:pt x="2809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1" y="14145"/>
                  </a:lnTo>
                  <a:lnTo>
                    <a:pt x="4046" y="14325"/>
                  </a:lnTo>
                  <a:lnTo>
                    <a:pt x="4380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72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4" y="15175"/>
                  </a:lnTo>
                  <a:lnTo>
                    <a:pt x="7240" y="15201"/>
                  </a:lnTo>
                  <a:lnTo>
                    <a:pt x="7627" y="15227"/>
                  </a:lnTo>
                  <a:lnTo>
                    <a:pt x="8013" y="15201"/>
                  </a:lnTo>
                  <a:lnTo>
                    <a:pt x="8374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2" y="14995"/>
                  </a:lnTo>
                  <a:lnTo>
                    <a:pt x="9842" y="14892"/>
                  </a:lnTo>
                  <a:lnTo>
                    <a:pt x="10203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61" y="13733"/>
                  </a:lnTo>
                  <a:lnTo>
                    <a:pt x="12445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27" y="12444"/>
                  </a:lnTo>
                  <a:lnTo>
                    <a:pt x="13759" y="12135"/>
                  </a:lnTo>
                  <a:lnTo>
                    <a:pt x="13965" y="11826"/>
                  </a:lnTo>
                  <a:lnTo>
                    <a:pt x="14171" y="11517"/>
                  </a:lnTo>
                  <a:lnTo>
                    <a:pt x="14351" y="11182"/>
                  </a:lnTo>
                  <a:lnTo>
                    <a:pt x="14506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5021" y="9482"/>
                  </a:lnTo>
                  <a:lnTo>
                    <a:pt x="15098" y="9095"/>
                  </a:lnTo>
                  <a:lnTo>
                    <a:pt x="15150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50" y="6467"/>
                  </a:lnTo>
                  <a:lnTo>
                    <a:pt x="15098" y="6107"/>
                  </a:lnTo>
                  <a:lnTo>
                    <a:pt x="15021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6" y="4355"/>
                  </a:lnTo>
                  <a:lnTo>
                    <a:pt x="14351" y="4020"/>
                  </a:lnTo>
                  <a:lnTo>
                    <a:pt x="14171" y="3710"/>
                  </a:lnTo>
                  <a:lnTo>
                    <a:pt x="13965" y="3376"/>
                  </a:lnTo>
                  <a:lnTo>
                    <a:pt x="13759" y="3092"/>
                  </a:lnTo>
                  <a:lnTo>
                    <a:pt x="13527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5" y="1727"/>
                  </a:lnTo>
                  <a:lnTo>
                    <a:pt x="12161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203" y="438"/>
                  </a:lnTo>
                  <a:lnTo>
                    <a:pt x="9842" y="310"/>
                  </a:lnTo>
                  <a:lnTo>
                    <a:pt x="9482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4" y="26"/>
                  </a:lnTo>
                  <a:lnTo>
                    <a:pt x="80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2511800" y="4562100"/>
              <a:ext cx="282150" cy="282150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43" y="1"/>
                  </a:moveTo>
                  <a:lnTo>
                    <a:pt x="5256" y="26"/>
                  </a:lnTo>
                  <a:lnTo>
                    <a:pt x="4870" y="52"/>
                  </a:lnTo>
                  <a:lnTo>
                    <a:pt x="4509" y="129"/>
                  </a:lnTo>
                  <a:lnTo>
                    <a:pt x="4148" y="207"/>
                  </a:lnTo>
                  <a:lnTo>
                    <a:pt x="4071" y="258"/>
                  </a:lnTo>
                  <a:lnTo>
                    <a:pt x="3994" y="310"/>
                  </a:lnTo>
                  <a:lnTo>
                    <a:pt x="3968" y="387"/>
                  </a:lnTo>
                  <a:lnTo>
                    <a:pt x="3994" y="490"/>
                  </a:lnTo>
                  <a:lnTo>
                    <a:pt x="4020" y="567"/>
                  </a:lnTo>
                  <a:lnTo>
                    <a:pt x="4097" y="619"/>
                  </a:lnTo>
                  <a:lnTo>
                    <a:pt x="4174" y="645"/>
                  </a:lnTo>
                  <a:lnTo>
                    <a:pt x="4251" y="645"/>
                  </a:lnTo>
                  <a:lnTo>
                    <a:pt x="4586" y="567"/>
                  </a:lnTo>
                  <a:lnTo>
                    <a:pt x="4947" y="490"/>
                  </a:lnTo>
                  <a:lnTo>
                    <a:pt x="5282" y="464"/>
                  </a:lnTo>
                  <a:lnTo>
                    <a:pt x="5643" y="464"/>
                  </a:lnTo>
                  <a:lnTo>
                    <a:pt x="6158" y="490"/>
                  </a:lnTo>
                  <a:lnTo>
                    <a:pt x="6673" y="567"/>
                  </a:lnTo>
                  <a:lnTo>
                    <a:pt x="7189" y="696"/>
                  </a:lnTo>
                  <a:lnTo>
                    <a:pt x="7652" y="851"/>
                  </a:lnTo>
                  <a:lnTo>
                    <a:pt x="8116" y="1083"/>
                  </a:lnTo>
                  <a:lnTo>
                    <a:pt x="8554" y="1340"/>
                  </a:lnTo>
                  <a:lnTo>
                    <a:pt x="8941" y="1649"/>
                  </a:lnTo>
                  <a:lnTo>
                    <a:pt x="9301" y="1984"/>
                  </a:lnTo>
                  <a:lnTo>
                    <a:pt x="9636" y="2345"/>
                  </a:lnTo>
                  <a:lnTo>
                    <a:pt x="9945" y="2757"/>
                  </a:lnTo>
                  <a:lnTo>
                    <a:pt x="10203" y="3170"/>
                  </a:lnTo>
                  <a:lnTo>
                    <a:pt x="10435" y="3633"/>
                  </a:lnTo>
                  <a:lnTo>
                    <a:pt x="10589" y="4097"/>
                  </a:lnTo>
                  <a:lnTo>
                    <a:pt x="10718" y="4612"/>
                  </a:lnTo>
                  <a:lnTo>
                    <a:pt x="10821" y="5128"/>
                  </a:lnTo>
                  <a:lnTo>
                    <a:pt x="10847" y="5643"/>
                  </a:lnTo>
                  <a:lnTo>
                    <a:pt x="10821" y="6184"/>
                  </a:lnTo>
                  <a:lnTo>
                    <a:pt x="10718" y="6699"/>
                  </a:lnTo>
                  <a:lnTo>
                    <a:pt x="10589" y="7189"/>
                  </a:lnTo>
                  <a:lnTo>
                    <a:pt x="10435" y="7678"/>
                  </a:lnTo>
                  <a:lnTo>
                    <a:pt x="10203" y="8116"/>
                  </a:lnTo>
                  <a:lnTo>
                    <a:pt x="9945" y="8554"/>
                  </a:lnTo>
                  <a:lnTo>
                    <a:pt x="9636" y="8966"/>
                  </a:lnTo>
                  <a:lnTo>
                    <a:pt x="9301" y="9327"/>
                  </a:lnTo>
                  <a:lnTo>
                    <a:pt x="8941" y="9662"/>
                  </a:lnTo>
                  <a:lnTo>
                    <a:pt x="8554" y="9971"/>
                  </a:lnTo>
                  <a:lnTo>
                    <a:pt x="8116" y="10229"/>
                  </a:lnTo>
                  <a:lnTo>
                    <a:pt x="7652" y="10435"/>
                  </a:lnTo>
                  <a:lnTo>
                    <a:pt x="7189" y="10615"/>
                  </a:lnTo>
                  <a:lnTo>
                    <a:pt x="6673" y="10744"/>
                  </a:lnTo>
                  <a:lnTo>
                    <a:pt x="6158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6" y="10744"/>
                  </a:lnTo>
                  <a:lnTo>
                    <a:pt x="4097" y="10615"/>
                  </a:lnTo>
                  <a:lnTo>
                    <a:pt x="3607" y="10435"/>
                  </a:lnTo>
                  <a:lnTo>
                    <a:pt x="3169" y="10229"/>
                  </a:lnTo>
                  <a:lnTo>
                    <a:pt x="2731" y="9971"/>
                  </a:lnTo>
                  <a:lnTo>
                    <a:pt x="2345" y="9662"/>
                  </a:lnTo>
                  <a:lnTo>
                    <a:pt x="1958" y="9327"/>
                  </a:lnTo>
                  <a:lnTo>
                    <a:pt x="1624" y="8966"/>
                  </a:lnTo>
                  <a:lnTo>
                    <a:pt x="1340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0" y="7189"/>
                  </a:lnTo>
                  <a:lnTo>
                    <a:pt x="541" y="6699"/>
                  </a:lnTo>
                  <a:lnTo>
                    <a:pt x="464" y="6184"/>
                  </a:lnTo>
                  <a:lnTo>
                    <a:pt x="438" y="5643"/>
                  </a:lnTo>
                  <a:lnTo>
                    <a:pt x="464" y="5282"/>
                  </a:lnTo>
                  <a:lnTo>
                    <a:pt x="490" y="4896"/>
                  </a:lnTo>
                  <a:lnTo>
                    <a:pt x="567" y="4535"/>
                  </a:lnTo>
                  <a:lnTo>
                    <a:pt x="644" y="4174"/>
                  </a:lnTo>
                  <a:lnTo>
                    <a:pt x="773" y="3839"/>
                  </a:lnTo>
                  <a:lnTo>
                    <a:pt x="902" y="3504"/>
                  </a:lnTo>
                  <a:lnTo>
                    <a:pt x="1082" y="3170"/>
                  </a:lnTo>
                  <a:lnTo>
                    <a:pt x="1263" y="2860"/>
                  </a:lnTo>
                  <a:lnTo>
                    <a:pt x="1469" y="2551"/>
                  </a:lnTo>
                  <a:lnTo>
                    <a:pt x="1701" y="2268"/>
                  </a:lnTo>
                  <a:lnTo>
                    <a:pt x="1958" y="1984"/>
                  </a:lnTo>
                  <a:lnTo>
                    <a:pt x="2216" y="1752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53" y="928"/>
                  </a:lnTo>
                  <a:lnTo>
                    <a:pt x="3530" y="877"/>
                  </a:lnTo>
                  <a:lnTo>
                    <a:pt x="3582" y="799"/>
                  </a:lnTo>
                  <a:lnTo>
                    <a:pt x="3582" y="722"/>
                  </a:lnTo>
                  <a:lnTo>
                    <a:pt x="3582" y="645"/>
                  </a:lnTo>
                  <a:lnTo>
                    <a:pt x="3530" y="567"/>
                  </a:lnTo>
                  <a:lnTo>
                    <a:pt x="3453" y="516"/>
                  </a:lnTo>
                  <a:lnTo>
                    <a:pt x="3272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42" y="1134"/>
                  </a:lnTo>
                  <a:lnTo>
                    <a:pt x="1958" y="1392"/>
                  </a:lnTo>
                  <a:lnTo>
                    <a:pt x="1649" y="1649"/>
                  </a:lnTo>
                  <a:lnTo>
                    <a:pt x="1392" y="1933"/>
                  </a:lnTo>
                  <a:lnTo>
                    <a:pt x="1134" y="2242"/>
                  </a:lnTo>
                  <a:lnTo>
                    <a:pt x="902" y="2577"/>
                  </a:lnTo>
                  <a:lnTo>
                    <a:pt x="696" y="2912"/>
                  </a:lnTo>
                  <a:lnTo>
                    <a:pt x="516" y="3273"/>
                  </a:lnTo>
                  <a:lnTo>
                    <a:pt x="361" y="3659"/>
                  </a:lnTo>
                  <a:lnTo>
                    <a:pt x="232" y="4045"/>
                  </a:lnTo>
                  <a:lnTo>
                    <a:pt x="129" y="4432"/>
                  </a:lnTo>
                  <a:lnTo>
                    <a:pt x="52" y="4844"/>
                  </a:lnTo>
                  <a:lnTo>
                    <a:pt x="0" y="5231"/>
                  </a:lnTo>
                  <a:lnTo>
                    <a:pt x="0" y="5643"/>
                  </a:lnTo>
                  <a:lnTo>
                    <a:pt x="26" y="6235"/>
                  </a:lnTo>
                  <a:lnTo>
                    <a:pt x="103" y="6776"/>
                  </a:lnTo>
                  <a:lnTo>
                    <a:pt x="258" y="7318"/>
                  </a:lnTo>
                  <a:lnTo>
                    <a:pt x="438" y="7833"/>
                  </a:lnTo>
                  <a:lnTo>
                    <a:pt x="670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49" y="9636"/>
                  </a:lnTo>
                  <a:lnTo>
                    <a:pt x="2062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8" y="11028"/>
                  </a:lnTo>
                  <a:lnTo>
                    <a:pt x="4509" y="11182"/>
                  </a:lnTo>
                  <a:lnTo>
                    <a:pt x="5050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6" y="11182"/>
                  </a:lnTo>
                  <a:lnTo>
                    <a:pt x="7317" y="11028"/>
                  </a:lnTo>
                  <a:lnTo>
                    <a:pt x="7833" y="10847"/>
                  </a:lnTo>
                  <a:lnTo>
                    <a:pt x="8322" y="10615"/>
                  </a:lnTo>
                  <a:lnTo>
                    <a:pt x="8786" y="10332"/>
                  </a:lnTo>
                  <a:lnTo>
                    <a:pt x="9224" y="9997"/>
                  </a:lnTo>
                  <a:lnTo>
                    <a:pt x="9636" y="9636"/>
                  </a:lnTo>
                  <a:lnTo>
                    <a:pt x="9997" y="9250"/>
                  </a:lnTo>
                  <a:lnTo>
                    <a:pt x="10306" y="8812"/>
                  </a:lnTo>
                  <a:lnTo>
                    <a:pt x="10589" y="8348"/>
                  </a:lnTo>
                  <a:lnTo>
                    <a:pt x="10847" y="7833"/>
                  </a:lnTo>
                  <a:lnTo>
                    <a:pt x="11027" y="7318"/>
                  </a:lnTo>
                  <a:lnTo>
                    <a:pt x="11156" y="6776"/>
                  </a:lnTo>
                  <a:lnTo>
                    <a:pt x="11259" y="6235"/>
                  </a:lnTo>
                  <a:lnTo>
                    <a:pt x="11285" y="5643"/>
                  </a:lnTo>
                  <a:lnTo>
                    <a:pt x="11259" y="5076"/>
                  </a:lnTo>
                  <a:lnTo>
                    <a:pt x="11156" y="4509"/>
                  </a:lnTo>
                  <a:lnTo>
                    <a:pt x="11027" y="3968"/>
                  </a:lnTo>
                  <a:lnTo>
                    <a:pt x="10847" y="3453"/>
                  </a:lnTo>
                  <a:lnTo>
                    <a:pt x="10589" y="2963"/>
                  </a:lnTo>
                  <a:lnTo>
                    <a:pt x="10306" y="2500"/>
                  </a:lnTo>
                  <a:lnTo>
                    <a:pt x="9997" y="2062"/>
                  </a:lnTo>
                  <a:lnTo>
                    <a:pt x="9636" y="1649"/>
                  </a:lnTo>
                  <a:lnTo>
                    <a:pt x="9224" y="1289"/>
                  </a:lnTo>
                  <a:lnTo>
                    <a:pt x="8786" y="980"/>
                  </a:lnTo>
                  <a:lnTo>
                    <a:pt x="8322" y="696"/>
                  </a:lnTo>
                  <a:lnTo>
                    <a:pt x="7833" y="439"/>
                  </a:lnTo>
                  <a:lnTo>
                    <a:pt x="7317" y="258"/>
                  </a:lnTo>
                  <a:lnTo>
                    <a:pt x="6776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2"/>
          <p:cNvGrpSpPr/>
          <p:nvPr/>
        </p:nvGrpSpPr>
        <p:grpSpPr>
          <a:xfrm>
            <a:off x="3631177" y="2695733"/>
            <a:ext cx="356200" cy="380675"/>
            <a:chOff x="3205500" y="4513150"/>
            <a:chExt cx="356200" cy="380675"/>
          </a:xfrm>
        </p:grpSpPr>
        <p:sp>
          <p:nvSpPr>
            <p:cNvPr id="1208" name="Google Shape;1208;p32"/>
            <p:cNvSpPr/>
            <p:nvPr/>
          </p:nvSpPr>
          <p:spPr>
            <a:xfrm>
              <a:off x="3205500" y="4513150"/>
              <a:ext cx="356200" cy="380675"/>
            </a:xfrm>
            <a:custGeom>
              <a:avLst/>
              <a:gdLst/>
              <a:ahLst/>
              <a:cxnLst/>
              <a:rect l="l" t="t" r="r" b="b"/>
              <a:pathLst>
                <a:path w="14248" h="15227" extrusionOk="0">
                  <a:moveTo>
                    <a:pt x="13166" y="438"/>
                  </a:moveTo>
                  <a:lnTo>
                    <a:pt x="13320" y="490"/>
                  </a:lnTo>
                  <a:lnTo>
                    <a:pt x="13449" y="567"/>
                  </a:lnTo>
                  <a:lnTo>
                    <a:pt x="13578" y="645"/>
                  </a:lnTo>
                  <a:lnTo>
                    <a:pt x="13681" y="773"/>
                  </a:lnTo>
                  <a:lnTo>
                    <a:pt x="13758" y="902"/>
                  </a:lnTo>
                  <a:lnTo>
                    <a:pt x="13784" y="1057"/>
                  </a:lnTo>
                  <a:lnTo>
                    <a:pt x="13810" y="1211"/>
                  </a:lnTo>
                  <a:lnTo>
                    <a:pt x="13810" y="2190"/>
                  </a:lnTo>
                  <a:lnTo>
                    <a:pt x="13784" y="2293"/>
                  </a:lnTo>
                  <a:lnTo>
                    <a:pt x="13733" y="2371"/>
                  </a:lnTo>
                  <a:lnTo>
                    <a:pt x="13630" y="2448"/>
                  </a:lnTo>
                  <a:lnTo>
                    <a:pt x="12290" y="2448"/>
                  </a:lnTo>
                  <a:lnTo>
                    <a:pt x="12290" y="1211"/>
                  </a:lnTo>
                  <a:lnTo>
                    <a:pt x="12290" y="1057"/>
                  </a:lnTo>
                  <a:lnTo>
                    <a:pt x="12341" y="928"/>
                  </a:lnTo>
                  <a:lnTo>
                    <a:pt x="12419" y="799"/>
                  </a:lnTo>
                  <a:lnTo>
                    <a:pt x="12496" y="670"/>
                  </a:lnTo>
                  <a:lnTo>
                    <a:pt x="12599" y="593"/>
                  </a:lnTo>
                  <a:lnTo>
                    <a:pt x="12728" y="516"/>
                  </a:lnTo>
                  <a:lnTo>
                    <a:pt x="12882" y="464"/>
                  </a:lnTo>
                  <a:lnTo>
                    <a:pt x="13011" y="438"/>
                  </a:lnTo>
                  <a:close/>
                  <a:moveTo>
                    <a:pt x="8863" y="4380"/>
                  </a:moveTo>
                  <a:lnTo>
                    <a:pt x="8889" y="4406"/>
                  </a:lnTo>
                  <a:lnTo>
                    <a:pt x="8889" y="4896"/>
                  </a:lnTo>
                  <a:lnTo>
                    <a:pt x="8863" y="4921"/>
                  </a:lnTo>
                  <a:lnTo>
                    <a:pt x="8168" y="4921"/>
                  </a:lnTo>
                  <a:lnTo>
                    <a:pt x="8065" y="4818"/>
                  </a:lnTo>
                  <a:lnTo>
                    <a:pt x="7936" y="4741"/>
                  </a:lnTo>
                  <a:lnTo>
                    <a:pt x="7781" y="4690"/>
                  </a:lnTo>
                  <a:lnTo>
                    <a:pt x="7627" y="4664"/>
                  </a:lnTo>
                  <a:lnTo>
                    <a:pt x="5385" y="4664"/>
                  </a:lnTo>
                  <a:lnTo>
                    <a:pt x="5385" y="4406"/>
                  </a:lnTo>
                  <a:lnTo>
                    <a:pt x="5411" y="4380"/>
                  </a:lnTo>
                  <a:close/>
                  <a:moveTo>
                    <a:pt x="7884" y="6107"/>
                  </a:moveTo>
                  <a:lnTo>
                    <a:pt x="7884" y="6648"/>
                  </a:lnTo>
                  <a:lnTo>
                    <a:pt x="464" y="6648"/>
                  </a:lnTo>
                  <a:lnTo>
                    <a:pt x="464" y="6107"/>
                  </a:lnTo>
                  <a:close/>
                  <a:moveTo>
                    <a:pt x="8889" y="6364"/>
                  </a:moveTo>
                  <a:lnTo>
                    <a:pt x="8889" y="6879"/>
                  </a:lnTo>
                  <a:lnTo>
                    <a:pt x="8863" y="6905"/>
                  </a:lnTo>
                  <a:lnTo>
                    <a:pt x="8348" y="6905"/>
                  </a:lnTo>
                  <a:lnTo>
                    <a:pt x="8348" y="6879"/>
                  </a:lnTo>
                  <a:lnTo>
                    <a:pt x="8348" y="6364"/>
                  </a:lnTo>
                  <a:close/>
                  <a:moveTo>
                    <a:pt x="8863" y="8322"/>
                  </a:moveTo>
                  <a:lnTo>
                    <a:pt x="8889" y="8348"/>
                  </a:lnTo>
                  <a:lnTo>
                    <a:pt x="8889" y="8838"/>
                  </a:lnTo>
                  <a:lnTo>
                    <a:pt x="8863" y="8863"/>
                  </a:lnTo>
                  <a:lnTo>
                    <a:pt x="8348" y="8863"/>
                  </a:lnTo>
                  <a:lnTo>
                    <a:pt x="8348" y="8322"/>
                  </a:lnTo>
                  <a:close/>
                  <a:moveTo>
                    <a:pt x="7884" y="7086"/>
                  </a:moveTo>
                  <a:lnTo>
                    <a:pt x="7884" y="9817"/>
                  </a:lnTo>
                  <a:lnTo>
                    <a:pt x="7884" y="9920"/>
                  </a:lnTo>
                  <a:lnTo>
                    <a:pt x="7807" y="10023"/>
                  </a:lnTo>
                  <a:lnTo>
                    <a:pt x="7730" y="10074"/>
                  </a:lnTo>
                  <a:lnTo>
                    <a:pt x="7627" y="10100"/>
                  </a:lnTo>
                  <a:lnTo>
                    <a:pt x="722" y="10100"/>
                  </a:lnTo>
                  <a:lnTo>
                    <a:pt x="619" y="10074"/>
                  </a:lnTo>
                  <a:lnTo>
                    <a:pt x="541" y="10023"/>
                  </a:lnTo>
                  <a:lnTo>
                    <a:pt x="464" y="9920"/>
                  </a:lnTo>
                  <a:lnTo>
                    <a:pt x="464" y="9817"/>
                  </a:lnTo>
                  <a:lnTo>
                    <a:pt x="464" y="7086"/>
                  </a:lnTo>
                  <a:close/>
                  <a:moveTo>
                    <a:pt x="8889" y="10306"/>
                  </a:moveTo>
                  <a:lnTo>
                    <a:pt x="8889" y="10821"/>
                  </a:lnTo>
                  <a:lnTo>
                    <a:pt x="8863" y="10847"/>
                  </a:lnTo>
                  <a:lnTo>
                    <a:pt x="5411" y="10847"/>
                  </a:lnTo>
                  <a:lnTo>
                    <a:pt x="5385" y="10821"/>
                  </a:lnTo>
                  <a:lnTo>
                    <a:pt x="5385" y="10538"/>
                  </a:lnTo>
                  <a:lnTo>
                    <a:pt x="7627" y="10538"/>
                  </a:lnTo>
                  <a:lnTo>
                    <a:pt x="7781" y="10512"/>
                  </a:lnTo>
                  <a:lnTo>
                    <a:pt x="7936" y="10486"/>
                  </a:lnTo>
                  <a:lnTo>
                    <a:pt x="8065" y="10409"/>
                  </a:lnTo>
                  <a:lnTo>
                    <a:pt x="8168" y="10306"/>
                  </a:lnTo>
                  <a:close/>
                  <a:moveTo>
                    <a:pt x="9585" y="12754"/>
                  </a:moveTo>
                  <a:lnTo>
                    <a:pt x="9688" y="12779"/>
                  </a:lnTo>
                  <a:lnTo>
                    <a:pt x="9791" y="12831"/>
                  </a:lnTo>
                  <a:lnTo>
                    <a:pt x="9842" y="12934"/>
                  </a:lnTo>
                  <a:lnTo>
                    <a:pt x="9868" y="13037"/>
                  </a:lnTo>
                  <a:lnTo>
                    <a:pt x="9868" y="14016"/>
                  </a:lnTo>
                  <a:lnTo>
                    <a:pt x="9894" y="14222"/>
                  </a:lnTo>
                  <a:lnTo>
                    <a:pt x="9945" y="14428"/>
                  </a:lnTo>
                  <a:lnTo>
                    <a:pt x="10023" y="14609"/>
                  </a:lnTo>
                  <a:lnTo>
                    <a:pt x="10126" y="14789"/>
                  </a:lnTo>
                  <a:lnTo>
                    <a:pt x="3195" y="14789"/>
                  </a:lnTo>
                  <a:lnTo>
                    <a:pt x="3041" y="14763"/>
                  </a:lnTo>
                  <a:lnTo>
                    <a:pt x="2886" y="14712"/>
                  </a:lnTo>
                  <a:lnTo>
                    <a:pt x="2757" y="14634"/>
                  </a:lnTo>
                  <a:lnTo>
                    <a:pt x="2654" y="14557"/>
                  </a:lnTo>
                  <a:lnTo>
                    <a:pt x="2551" y="14428"/>
                  </a:lnTo>
                  <a:lnTo>
                    <a:pt x="2474" y="14300"/>
                  </a:lnTo>
                  <a:lnTo>
                    <a:pt x="2448" y="14171"/>
                  </a:lnTo>
                  <a:lnTo>
                    <a:pt x="2422" y="14016"/>
                  </a:lnTo>
                  <a:lnTo>
                    <a:pt x="2422" y="13037"/>
                  </a:lnTo>
                  <a:lnTo>
                    <a:pt x="2448" y="12934"/>
                  </a:lnTo>
                  <a:lnTo>
                    <a:pt x="2499" y="12831"/>
                  </a:lnTo>
                  <a:lnTo>
                    <a:pt x="2603" y="12779"/>
                  </a:lnTo>
                  <a:lnTo>
                    <a:pt x="2706" y="12754"/>
                  </a:lnTo>
                  <a:close/>
                  <a:moveTo>
                    <a:pt x="5153" y="0"/>
                  </a:moveTo>
                  <a:lnTo>
                    <a:pt x="4921" y="26"/>
                  </a:lnTo>
                  <a:lnTo>
                    <a:pt x="4689" y="78"/>
                  </a:lnTo>
                  <a:lnTo>
                    <a:pt x="4483" y="207"/>
                  </a:lnTo>
                  <a:lnTo>
                    <a:pt x="4303" y="361"/>
                  </a:lnTo>
                  <a:lnTo>
                    <a:pt x="4148" y="516"/>
                  </a:lnTo>
                  <a:lnTo>
                    <a:pt x="4045" y="722"/>
                  </a:lnTo>
                  <a:lnTo>
                    <a:pt x="3968" y="954"/>
                  </a:lnTo>
                  <a:lnTo>
                    <a:pt x="3942" y="1211"/>
                  </a:lnTo>
                  <a:lnTo>
                    <a:pt x="3942" y="1855"/>
                  </a:lnTo>
                  <a:lnTo>
                    <a:pt x="3968" y="1959"/>
                  </a:lnTo>
                  <a:lnTo>
                    <a:pt x="4020" y="2010"/>
                  </a:lnTo>
                  <a:lnTo>
                    <a:pt x="4097" y="2062"/>
                  </a:lnTo>
                  <a:lnTo>
                    <a:pt x="4174" y="2087"/>
                  </a:lnTo>
                  <a:lnTo>
                    <a:pt x="4251" y="2062"/>
                  </a:lnTo>
                  <a:lnTo>
                    <a:pt x="4329" y="2010"/>
                  </a:lnTo>
                  <a:lnTo>
                    <a:pt x="4380" y="1959"/>
                  </a:lnTo>
                  <a:lnTo>
                    <a:pt x="4406" y="1855"/>
                  </a:lnTo>
                  <a:lnTo>
                    <a:pt x="4406" y="1211"/>
                  </a:lnTo>
                  <a:lnTo>
                    <a:pt x="4406" y="1057"/>
                  </a:lnTo>
                  <a:lnTo>
                    <a:pt x="4458" y="902"/>
                  </a:lnTo>
                  <a:lnTo>
                    <a:pt x="4535" y="773"/>
                  </a:lnTo>
                  <a:lnTo>
                    <a:pt x="4612" y="670"/>
                  </a:lnTo>
                  <a:lnTo>
                    <a:pt x="4741" y="567"/>
                  </a:lnTo>
                  <a:lnTo>
                    <a:pt x="4870" y="490"/>
                  </a:lnTo>
                  <a:lnTo>
                    <a:pt x="4999" y="464"/>
                  </a:lnTo>
                  <a:lnTo>
                    <a:pt x="5153" y="438"/>
                  </a:lnTo>
                  <a:lnTo>
                    <a:pt x="12110" y="438"/>
                  </a:lnTo>
                  <a:lnTo>
                    <a:pt x="12006" y="619"/>
                  </a:lnTo>
                  <a:lnTo>
                    <a:pt x="11903" y="799"/>
                  </a:lnTo>
                  <a:lnTo>
                    <a:pt x="11852" y="1005"/>
                  </a:lnTo>
                  <a:lnTo>
                    <a:pt x="11826" y="1211"/>
                  </a:lnTo>
                  <a:lnTo>
                    <a:pt x="11826" y="14016"/>
                  </a:lnTo>
                  <a:lnTo>
                    <a:pt x="11826" y="14171"/>
                  </a:lnTo>
                  <a:lnTo>
                    <a:pt x="11775" y="14300"/>
                  </a:lnTo>
                  <a:lnTo>
                    <a:pt x="11697" y="14428"/>
                  </a:lnTo>
                  <a:lnTo>
                    <a:pt x="11620" y="14557"/>
                  </a:lnTo>
                  <a:lnTo>
                    <a:pt x="11491" y="14634"/>
                  </a:lnTo>
                  <a:lnTo>
                    <a:pt x="11362" y="14712"/>
                  </a:lnTo>
                  <a:lnTo>
                    <a:pt x="11234" y="14763"/>
                  </a:lnTo>
                  <a:lnTo>
                    <a:pt x="11079" y="14789"/>
                  </a:lnTo>
                  <a:lnTo>
                    <a:pt x="10924" y="14763"/>
                  </a:lnTo>
                  <a:lnTo>
                    <a:pt x="10770" y="14712"/>
                  </a:lnTo>
                  <a:lnTo>
                    <a:pt x="10641" y="14634"/>
                  </a:lnTo>
                  <a:lnTo>
                    <a:pt x="10538" y="14557"/>
                  </a:lnTo>
                  <a:lnTo>
                    <a:pt x="10435" y="14428"/>
                  </a:lnTo>
                  <a:lnTo>
                    <a:pt x="10383" y="14300"/>
                  </a:lnTo>
                  <a:lnTo>
                    <a:pt x="10332" y="14171"/>
                  </a:lnTo>
                  <a:lnTo>
                    <a:pt x="10306" y="14016"/>
                  </a:lnTo>
                  <a:lnTo>
                    <a:pt x="10306" y="13037"/>
                  </a:lnTo>
                  <a:lnTo>
                    <a:pt x="10306" y="12882"/>
                  </a:lnTo>
                  <a:lnTo>
                    <a:pt x="10254" y="12754"/>
                  </a:lnTo>
                  <a:lnTo>
                    <a:pt x="10203" y="12625"/>
                  </a:lnTo>
                  <a:lnTo>
                    <a:pt x="10100" y="12522"/>
                  </a:lnTo>
                  <a:lnTo>
                    <a:pt x="9997" y="12444"/>
                  </a:lnTo>
                  <a:lnTo>
                    <a:pt x="9868" y="12367"/>
                  </a:lnTo>
                  <a:lnTo>
                    <a:pt x="9739" y="12316"/>
                  </a:lnTo>
                  <a:lnTo>
                    <a:pt x="4406" y="12316"/>
                  </a:lnTo>
                  <a:lnTo>
                    <a:pt x="4406" y="10538"/>
                  </a:lnTo>
                  <a:lnTo>
                    <a:pt x="4947" y="10538"/>
                  </a:lnTo>
                  <a:lnTo>
                    <a:pt x="4947" y="10821"/>
                  </a:lnTo>
                  <a:lnTo>
                    <a:pt x="4947" y="10899"/>
                  </a:lnTo>
                  <a:lnTo>
                    <a:pt x="4973" y="11002"/>
                  </a:lnTo>
                  <a:lnTo>
                    <a:pt x="5024" y="11079"/>
                  </a:lnTo>
                  <a:lnTo>
                    <a:pt x="5076" y="11131"/>
                  </a:lnTo>
                  <a:lnTo>
                    <a:pt x="5153" y="11208"/>
                  </a:lnTo>
                  <a:lnTo>
                    <a:pt x="5230" y="11234"/>
                  </a:lnTo>
                  <a:lnTo>
                    <a:pt x="5308" y="11259"/>
                  </a:lnTo>
                  <a:lnTo>
                    <a:pt x="5411" y="11285"/>
                  </a:lnTo>
                  <a:lnTo>
                    <a:pt x="8863" y="11285"/>
                  </a:lnTo>
                  <a:lnTo>
                    <a:pt x="8941" y="11259"/>
                  </a:lnTo>
                  <a:lnTo>
                    <a:pt x="9044" y="11234"/>
                  </a:lnTo>
                  <a:lnTo>
                    <a:pt x="9121" y="11208"/>
                  </a:lnTo>
                  <a:lnTo>
                    <a:pt x="9198" y="11131"/>
                  </a:lnTo>
                  <a:lnTo>
                    <a:pt x="9250" y="11079"/>
                  </a:lnTo>
                  <a:lnTo>
                    <a:pt x="9275" y="11002"/>
                  </a:lnTo>
                  <a:lnTo>
                    <a:pt x="9327" y="10899"/>
                  </a:lnTo>
                  <a:lnTo>
                    <a:pt x="9327" y="10821"/>
                  </a:lnTo>
                  <a:lnTo>
                    <a:pt x="9327" y="10306"/>
                  </a:lnTo>
                  <a:lnTo>
                    <a:pt x="9327" y="10229"/>
                  </a:lnTo>
                  <a:lnTo>
                    <a:pt x="9275" y="10126"/>
                  </a:lnTo>
                  <a:lnTo>
                    <a:pt x="9250" y="10048"/>
                  </a:lnTo>
                  <a:lnTo>
                    <a:pt x="9198" y="9997"/>
                  </a:lnTo>
                  <a:lnTo>
                    <a:pt x="9121" y="9920"/>
                  </a:lnTo>
                  <a:lnTo>
                    <a:pt x="9044" y="9894"/>
                  </a:lnTo>
                  <a:lnTo>
                    <a:pt x="8941" y="9868"/>
                  </a:lnTo>
                  <a:lnTo>
                    <a:pt x="8863" y="9842"/>
                  </a:lnTo>
                  <a:lnTo>
                    <a:pt x="8348" y="9842"/>
                  </a:lnTo>
                  <a:lnTo>
                    <a:pt x="8348" y="9817"/>
                  </a:lnTo>
                  <a:lnTo>
                    <a:pt x="8348" y="9301"/>
                  </a:lnTo>
                  <a:lnTo>
                    <a:pt x="8941" y="9301"/>
                  </a:lnTo>
                  <a:lnTo>
                    <a:pt x="9044" y="9276"/>
                  </a:lnTo>
                  <a:lnTo>
                    <a:pt x="9121" y="9224"/>
                  </a:lnTo>
                  <a:lnTo>
                    <a:pt x="9198" y="9172"/>
                  </a:lnTo>
                  <a:lnTo>
                    <a:pt x="9250" y="9095"/>
                  </a:lnTo>
                  <a:lnTo>
                    <a:pt x="9275" y="9018"/>
                  </a:lnTo>
                  <a:lnTo>
                    <a:pt x="9327" y="8941"/>
                  </a:lnTo>
                  <a:lnTo>
                    <a:pt x="9327" y="8838"/>
                  </a:lnTo>
                  <a:lnTo>
                    <a:pt x="9327" y="8348"/>
                  </a:lnTo>
                  <a:lnTo>
                    <a:pt x="9327" y="8245"/>
                  </a:lnTo>
                  <a:lnTo>
                    <a:pt x="9275" y="8168"/>
                  </a:lnTo>
                  <a:lnTo>
                    <a:pt x="9250" y="8090"/>
                  </a:lnTo>
                  <a:lnTo>
                    <a:pt x="9198" y="8013"/>
                  </a:lnTo>
                  <a:lnTo>
                    <a:pt x="9121" y="7962"/>
                  </a:lnTo>
                  <a:lnTo>
                    <a:pt x="9044" y="7910"/>
                  </a:lnTo>
                  <a:lnTo>
                    <a:pt x="8941" y="7884"/>
                  </a:lnTo>
                  <a:lnTo>
                    <a:pt x="8348" y="7884"/>
                  </a:lnTo>
                  <a:lnTo>
                    <a:pt x="8348" y="7343"/>
                  </a:lnTo>
                  <a:lnTo>
                    <a:pt x="8863" y="7343"/>
                  </a:lnTo>
                  <a:lnTo>
                    <a:pt x="8941" y="7317"/>
                  </a:lnTo>
                  <a:lnTo>
                    <a:pt x="9044" y="7292"/>
                  </a:lnTo>
                  <a:lnTo>
                    <a:pt x="9121" y="7266"/>
                  </a:lnTo>
                  <a:lnTo>
                    <a:pt x="9198" y="7189"/>
                  </a:lnTo>
                  <a:lnTo>
                    <a:pt x="9250" y="7137"/>
                  </a:lnTo>
                  <a:lnTo>
                    <a:pt x="9275" y="7060"/>
                  </a:lnTo>
                  <a:lnTo>
                    <a:pt x="9327" y="6957"/>
                  </a:lnTo>
                  <a:lnTo>
                    <a:pt x="9327" y="6879"/>
                  </a:lnTo>
                  <a:lnTo>
                    <a:pt x="9327" y="6364"/>
                  </a:lnTo>
                  <a:lnTo>
                    <a:pt x="9327" y="6287"/>
                  </a:lnTo>
                  <a:lnTo>
                    <a:pt x="9275" y="6184"/>
                  </a:lnTo>
                  <a:lnTo>
                    <a:pt x="9250" y="6107"/>
                  </a:lnTo>
                  <a:lnTo>
                    <a:pt x="9198" y="6055"/>
                  </a:lnTo>
                  <a:lnTo>
                    <a:pt x="9121" y="5978"/>
                  </a:lnTo>
                  <a:lnTo>
                    <a:pt x="9044" y="5952"/>
                  </a:lnTo>
                  <a:lnTo>
                    <a:pt x="8941" y="5926"/>
                  </a:lnTo>
                  <a:lnTo>
                    <a:pt x="8863" y="5900"/>
                  </a:lnTo>
                  <a:lnTo>
                    <a:pt x="8348" y="5900"/>
                  </a:lnTo>
                  <a:lnTo>
                    <a:pt x="8348" y="5875"/>
                  </a:lnTo>
                  <a:lnTo>
                    <a:pt x="8348" y="5385"/>
                  </a:lnTo>
                  <a:lnTo>
                    <a:pt x="8348" y="5359"/>
                  </a:lnTo>
                  <a:lnTo>
                    <a:pt x="8941" y="5359"/>
                  </a:lnTo>
                  <a:lnTo>
                    <a:pt x="9044" y="5334"/>
                  </a:lnTo>
                  <a:lnTo>
                    <a:pt x="9121" y="5282"/>
                  </a:lnTo>
                  <a:lnTo>
                    <a:pt x="9198" y="5231"/>
                  </a:lnTo>
                  <a:lnTo>
                    <a:pt x="9250" y="5153"/>
                  </a:lnTo>
                  <a:lnTo>
                    <a:pt x="9275" y="5076"/>
                  </a:lnTo>
                  <a:lnTo>
                    <a:pt x="9327" y="4999"/>
                  </a:lnTo>
                  <a:lnTo>
                    <a:pt x="9327" y="4896"/>
                  </a:lnTo>
                  <a:lnTo>
                    <a:pt x="9327" y="4406"/>
                  </a:lnTo>
                  <a:lnTo>
                    <a:pt x="9327" y="4303"/>
                  </a:lnTo>
                  <a:lnTo>
                    <a:pt x="9275" y="4226"/>
                  </a:lnTo>
                  <a:lnTo>
                    <a:pt x="9250" y="4148"/>
                  </a:lnTo>
                  <a:lnTo>
                    <a:pt x="9198" y="4071"/>
                  </a:lnTo>
                  <a:lnTo>
                    <a:pt x="9121" y="4020"/>
                  </a:lnTo>
                  <a:lnTo>
                    <a:pt x="9044" y="3968"/>
                  </a:lnTo>
                  <a:lnTo>
                    <a:pt x="8941" y="3942"/>
                  </a:lnTo>
                  <a:lnTo>
                    <a:pt x="5308" y="3942"/>
                  </a:lnTo>
                  <a:lnTo>
                    <a:pt x="5230" y="3968"/>
                  </a:lnTo>
                  <a:lnTo>
                    <a:pt x="5153" y="4020"/>
                  </a:lnTo>
                  <a:lnTo>
                    <a:pt x="5076" y="4071"/>
                  </a:lnTo>
                  <a:lnTo>
                    <a:pt x="5024" y="4148"/>
                  </a:lnTo>
                  <a:lnTo>
                    <a:pt x="4973" y="4226"/>
                  </a:lnTo>
                  <a:lnTo>
                    <a:pt x="4947" y="4303"/>
                  </a:lnTo>
                  <a:lnTo>
                    <a:pt x="4947" y="4406"/>
                  </a:lnTo>
                  <a:lnTo>
                    <a:pt x="4947" y="4664"/>
                  </a:lnTo>
                  <a:lnTo>
                    <a:pt x="4406" y="4664"/>
                  </a:lnTo>
                  <a:lnTo>
                    <a:pt x="4406" y="2757"/>
                  </a:lnTo>
                  <a:lnTo>
                    <a:pt x="4380" y="2680"/>
                  </a:lnTo>
                  <a:lnTo>
                    <a:pt x="4329" y="2603"/>
                  </a:lnTo>
                  <a:lnTo>
                    <a:pt x="4251" y="2551"/>
                  </a:lnTo>
                  <a:lnTo>
                    <a:pt x="4174" y="2525"/>
                  </a:lnTo>
                  <a:lnTo>
                    <a:pt x="4097" y="2551"/>
                  </a:lnTo>
                  <a:lnTo>
                    <a:pt x="4020" y="2603"/>
                  </a:lnTo>
                  <a:lnTo>
                    <a:pt x="3968" y="2680"/>
                  </a:lnTo>
                  <a:lnTo>
                    <a:pt x="3942" y="2757"/>
                  </a:lnTo>
                  <a:lnTo>
                    <a:pt x="3942" y="4664"/>
                  </a:lnTo>
                  <a:lnTo>
                    <a:pt x="2165" y="4664"/>
                  </a:lnTo>
                  <a:lnTo>
                    <a:pt x="2061" y="4690"/>
                  </a:lnTo>
                  <a:lnTo>
                    <a:pt x="2010" y="4741"/>
                  </a:lnTo>
                  <a:lnTo>
                    <a:pt x="1958" y="4818"/>
                  </a:lnTo>
                  <a:lnTo>
                    <a:pt x="1933" y="4896"/>
                  </a:lnTo>
                  <a:lnTo>
                    <a:pt x="1958" y="4973"/>
                  </a:lnTo>
                  <a:lnTo>
                    <a:pt x="2010" y="5050"/>
                  </a:lnTo>
                  <a:lnTo>
                    <a:pt x="2061" y="5102"/>
                  </a:lnTo>
                  <a:lnTo>
                    <a:pt x="2165" y="5128"/>
                  </a:lnTo>
                  <a:lnTo>
                    <a:pt x="7627" y="5128"/>
                  </a:lnTo>
                  <a:lnTo>
                    <a:pt x="7730" y="5153"/>
                  </a:lnTo>
                  <a:lnTo>
                    <a:pt x="7807" y="5205"/>
                  </a:lnTo>
                  <a:lnTo>
                    <a:pt x="7884" y="5282"/>
                  </a:lnTo>
                  <a:lnTo>
                    <a:pt x="7884" y="5385"/>
                  </a:lnTo>
                  <a:lnTo>
                    <a:pt x="7884" y="5669"/>
                  </a:lnTo>
                  <a:lnTo>
                    <a:pt x="464" y="5669"/>
                  </a:lnTo>
                  <a:lnTo>
                    <a:pt x="464" y="5385"/>
                  </a:lnTo>
                  <a:lnTo>
                    <a:pt x="464" y="5282"/>
                  </a:lnTo>
                  <a:lnTo>
                    <a:pt x="541" y="5205"/>
                  </a:lnTo>
                  <a:lnTo>
                    <a:pt x="619" y="5153"/>
                  </a:lnTo>
                  <a:lnTo>
                    <a:pt x="722" y="5128"/>
                  </a:lnTo>
                  <a:lnTo>
                    <a:pt x="1263" y="5128"/>
                  </a:lnTo>
                  <a:lnTo>
                    <a:pt x="1340" y="5102"/>
                  </a:lnTo>
                  <a:lnTo>
                    <a:pt x="1417" y="5050"/>
                  </a:lnTo>
                  <a:lnTo>
                    <a:pt x="1469" y="4973"/>
                  </a:lnTo>
                  <a:lnTo>
                    <a:pt x="1495" y="4896"/>
                  </a:lnTo>
                  <a:lnTo>
                    <a:pt x="1469" y="4818"/>
                  </a:lnTo>
                  <a:lnTo>
                    <a:pt x="1417" y="4741"/>
                  </a:lnTo>
                  <a:lnTo>
                    <a:pt x="1340" y="4690"/>
                  </a:lnTo>
                  <a:lnTo>
                    <a:pt x="1263" y="4664"/>
                  </a:lnTo>
                  <a:lnTo>
                    <a:pt x="722" y="4664"/>
                  </a:lnTo>
                  <a:lnTo>
                    <a:pt x="593" y="4690"/>
                  </a:lnTo>
                  <a:lnTo>
                    <a:pt x="438" y="4741"/>
                  </a:lnTo>
                  <a:lnTo>
                    <a:pt x="335" y="4793"/>
                  </a:lnTo>
                  <a:lnTo>
                    <a:pt x="206" y="4896"/>
                  </a:lnTo>
                  <a:lnTo>
                    <a:pt x="129" y="4999"/>
                  </a:lnTo>
                  <a:lnTo>
                    <a:pt x="78" y="5102"/>
                  </a:lnTo>
                  <a:lnTo>
                    <a:pt x="26" y="5256"/>
                  </a:lnTo>
                  <a:lnTo>
                    <a:pt x="0" y="5385"/>
                  </a:lnTo>
                  <a:lnTo>
                    <a:pt x="0" y="9817"/>
                  </a:lnTo>
                  <a:lnTo>
                    <a:pt x="26" y="9971"/>
                  </a:lnTo>
                  <a:lnTo>
                    <a:pt x="78" y="10100"/>
                  </a:lnTo>
                  <a:lnTo>
                    <a:pt x="129" y="10229"/>
                  </a:lnTo>
                  <a:lnTo>
                    <a:pt x="206" y="10332"/>
                  </a:lnTo>
                  <a:lnTo>
                    <a:pt x="335" y="10409"/>
                  </a:lnTo>
                  <a:lnTo>
                    <a:pt x="438" y="10486"/>
                  </a:lnTo>
                  <a:lnTo>
                    <a:pt x="593" y="10538"/>
                  </a:lnTo>
                  <a:lnTo>
                    <a:pt x="3942" y="10538"/>
                  </a:lnTo>
                  <a:lnTo>
                    <a:pt x="3942" y="12316"/>
                  </a:lnTo>
                  <a:lnTo>
                    <a:pt x="2551" y="12316"/>
                  </a:lnTo>
                  <a:lnTo>
                    <a:pt x="2422" y="12367"/>
                  </a:lnTo>
                  <a:lnTo>
                    <a:pt x="2293" y="12444"/>
                  </a:lnTo>
                  <a:lnTo>
                    <a:pt x="2190" y="12522"/>
                  </a:lnTo>
                  <a:lnTo>
                    <a:pt x="2113" y="12625"/>
                  </a:lnTo>
                  <a:lnTo>
                    <a:pt x="2036" y="12754"/>
                  </a:lnTo>
                  <a:lnTo>
                    <a:pt x="1984" y="12882"/>
                  </a:lnTo>
                  <a:lnTo>
                    <a:pt x="1984" y="13037"/>
                  </a:lnTo>
                  <a:lnTo>
                    <a:pt x="1984" y="14016"/>
                  </a:lnTo>
                  <a:lnTo>
                    <a:pt x="2010" y="14248"/>
                  </a:lnTo>
                  <a:lnTo>
                    <a:pt x="2087" y="14480"/>
                  </a:lnTo>
                  <a:lnTo>
                    <a:pt x="2190" y="14686"/>
                  </a:lnTo>
                  <a:lnTo>
                    <a:pt x="2345" y="14866"/>
                  </a:lnTo>
                  <a:lnTo>
                    <a:pt x="2525" y="15021"/>
                  </a:lnTo>
                  <a:lnTo>
                    <a:pt x="2731" y="15124"/>
                  </a:lnTo>
                  <a:lnTo>
                    <a:pt x="2937" y="15201"/>
                  </a:lnTo>
                  <a:lnTo>
                    <a:pt x="3195" y="15227"/>
                  </a:lnTo>
                  <a:lnTo>
                    <a:pt x="11079" y="15227"/>
                  </a:lnTo>
                  <a:lnTo>
                    <a:pt x="11311" y="15201"/>
                  </a:lnTo>
                  <a:lnTo>
                    <a:pt x="11543" y="15124"/>
                  </a:lnTo>
                  <a:lnTo>
                    <a:pt x="11749" y="15021"/>
                  </a:lnTo>
                  <a:lnTo>
                    <a:pt x="11929" y="14866"/>
                  </a:lnTo>
                  <a:lnTo>
                    <a:pt x="12084" y="14686"/>
                  </a:lnTo>
                  <a:lnTo>
                    <a:pt x="12187" y="14480"/>
                  </a:lnTo>
                  <a:lnTo>
                    <a:pt x="12264" y="14248"/>
                  </a:lnTo>
                  <a:lnTo>
                    <a:pt x="12290" y="14016"/>
                  </a:lnTo>
                  <a:lnTo>
                    <a:pt x="12290" y="2912"/>
                  </a:lnTo>
                  <a:lnTo>
                    <a:pt x="13527" y="2912"/>
                  </a:lnTo>
                  <a:lnTo>
                    <a:pt x="13681" y="2886"/>
                  </a:lnTo>
                  <a:lnTo>
                    <a:pt x="13810" y="2860"/>
                  </a:lnTo>
                  <a:lnTo>
                    <a:pt x="13939" y="2783"/>
                  </a:lnTo>
                  <a:lnTo>
                    <a:pt x="14042" y="2706"/>
                  </a:lnTo>
                  <a:lnTo>
                    <a:pt x="14119" y="2577"/>
                  </a:lnTo>
                  <a:lnTo>
                    <a:pt x="14196" y="2474"/>
                  </a:lnTo>
                  <a:lnTo>
                    <a:pt x="14248" y="2345"/>
                  </a:lnTo>
                  <a:lnTo>
                    <a:pt x="14248" y="2190"/>
                  </a:lnTo>
                  <a:lnTo>
                    <a:pt x="14248" y="1211"/>
                  </a:lnTo>
                  <a:lnTo>
                    <a:pt x="14222" y="954"/>
                  </a:lnTo>
                  <a:lnTo>
                    <a:pt x="14171" y="722"/>
                  </a:lnTo>
                  <a:lnTo>
                    <a:pt x="14042" y="516"/>
                  </a:lnTo>
                  <a:lnTo>
                    <a:pt x="13887" y="335"/>
                  </a:lnTo>
                  <a:lnTo>
                    <a:pt x="13707" y="181"/>
                  </a:lnTo>
                  <a:lnTo>
                    <a:pt x="13501" y="78"/>
                  </a:lnTo>
                  <a:lnTo>
                    <a:pt x="13295" y="26"/>
                  </a:lnTo>
                  <a:lnTo>
                    <a:pt x="1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365875" y="4549875"/>
              <a:ext cx="85050" cy="36075"/>
            </a:xfrm>
            <a:custGeom>
              <a:avLst/>
              <a:gdLst/>
              <a:ahLst/>
              <a:cxnLst/>
              <a:rect l="l" t="t" r="r" b="b"/>
              <a:pathLst>
                <a:path w="3402" h="1443" extrusionOk="0">
                  <a:moveTo>
                    <a:pt x="2938" y="438"/>
                  </a:moveTo>
                  <a:lnTo>
                    <a:pt x="2964" y="464"/>
                  </a:lnTo>
                  <a:lnTo>
                    <a:pt x="2964" y="979"/>
                  </a:lnTo>
                  <a:lnTo>
                    <a:pt x="439" y="979"/>
                  </a:lnTo>
                  <a:lnTo>
                    <a:pt x="439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4" y="52"/>
                  </a:lnTo>
                  <a:lnTo>
                    <a:pt x="207" y="77"/>
                  </a:lnTo>
                  <a:lnTo>
                    <a:pt x="129" y="129"/>
                  </a:lnTo>
                  <a:lnTo>
                    <a:pt x="78" y="206"/>
                  </a:lnTo>
                  <a:lnTo>
                    <a:pt x="26" y="283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79"/>
                  </a:lnTo>
                  <a:lnTo>
                    <a:pt x="1" y="1056"/>
                  </a:lnTo>
                  <a:lnTo>
                    <a:pt x="26" y="1159"/>
                  </a:lnTo>
                  <a:lnTo>
                    <a:pt x="78" y="1237"/>
                  </a:lnTo>
                  <a:lnTo>
                    <a:pt x="129" y="1288"/>
                  </a:lnTo>
                  <a:lnTo>
                    <a:pt x="207" y="1366"/>
                  </a:lnTo>
                  <a:lnTo>
                    <a:pt x="284" y="1391"/>
                  </a:lnTo>
                  <a:lnTo>
                    <a:pt x="361" y="1417"/>
                  </a:lnTo>
                  <a:lnTo>
                    <a:pt x="464" y="1443"/>
                  </a:lnTo>
                  <a:lnTo>
                    <a:pt x="2938" y="1443"/>
                  </a:lnTo>
                  <a:lnTo>
                    <a:pt x="3041" y="1417"/>
                  </a:lnTo>
                  <a:lnTo>
                    <a:pt x="3118" y="1391"/>
                  </a:lnTo>
                  <a:lnTo>
                    <a:pt x="3195" y="1366"/>
                  </a:lnTo>
                  <a:lnTo>
                    <a:pt x="3273" y="1288"/>
                  </a:lnTo>
                  <a:lnTo>
                    <a:pt x="3324" y="1237"/>
                  </a:lnTo>
                  <a:lnTo>
                    <a:pt x="3376" y="1159"/>
                  </a:lnTo>
                  <a:lnTo>
                    <a:pt x="3402" y="1056"/>
                  </a:lnTo>
                  <a:lnTo>
                    <a:pt x="3402" y="979"/>
                  </a:lnTo>
                  <a:lnTo>
                    <a:pt x="3402" y="464"/>
                  </a:lnTo>
                  <a:lnTo>
                    <a:pt x="3402" y="361"/>
                  </a:lnTo>
                  <a:lnTo>
                    <a:pt x="3376" y="283"/>
                  </a:lnTo>
                  <a:lnTo>
                    <a:pt x="3324" y="206"/>
                  </a:lnTo>
                  <a:lnTo>
                    <a:pt x="3273" y="129"/>
                  </a:lnTo>
                  <a:lnTo>
                    <a:pt x="3195" y="77"/>
                  </a:lnTo>
                  <a:lnTo>
                    <a:pt x="3118" y="52"/>
                  </a:lnTo>
                  <a:lnTo>
                    <a:pt x="3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341400" y="4703800"/>
              <a:ext cx="47700" cy="48325"/>
            </a:xfrm>
            <a:custGeom>
              <a:avLst/>
              <a:gdLst/>
              <a:ahLst/>
              <a:cxnLst/>
              <a:rect l="l" t="t" r="r" b="b"/>
              <a:pathLst>
                <a:path w="1908" h="1933" extrusionOk="0">
                  <a:moveTo>
                    <a:pt x="1469" y="464"/>
                  </a:moveTo>
                  <a:lnTo>
                    <a:pt x="1469" y="1469"/>
                  </a:lnTo>
                  <a:lnTo>
                    <a:pt x="1469" y="1495"/>
                  </a:lnTo>
                  <a:lnTo>
                    <a:pt x="464" y="1495"/>
                  </a:lnTo>
                  <a:lnTo>
                    <a:pt x="439" y="1469"/>
                  </a:lnTo>
                  <a:lnTo>
                    <a:pt x="439" y="464"/>
                  </a:lnTo>
                  <a:close/>
                  <a:moveTo>
                    <a:pt x="464" y="1"/>
                  </a:moveTo>
                  <a:lnTo>
                    <a:pt x="361" y="26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29" y="129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1469"/>
                  </a:lnTo>
                  <a:lnTo>
                    <a:pt x="1" y="1572"/>
                  </a:lnTo>
                  <a:lnTo>
                    <a:pt x="26" y="1650"/>
                  </a:lnTo>
                  <a:lnTo>
                    <a:pt x="78" y="1727"/>
                  </a:lnTo>
                  <a:lnTo>
                    <a:pt x="129" y="1804"/>
                  </a:lnTo>
                  <a:lnTo>
                    <a:pt x="207" y="1856"/>
                  </a:lnTo>
                  <a:lnTo>
                    <a:pt x="284" y="1881"/>
                  </a:lnTo>
                  <a:lnTo>
                    <a:pt x="361" y="1933"/>
                  </a:lnTo>
                  <a:lnTo>
                    <a:pt x="1546" y="1933"/>
                  </a:lnTo>
                  <a:lnTo>
                    <a:pt x="1624" y="1881"/>
                  </a:lnTo>
                  <a:lnTo>
                    <a:pt x="1727" y="1856"/>
                  </a:lnTo>
                  <a:lnTo>
                    <a:pt x="1778" y="1804"/>
                  </a:lnTo>
                  <a:lnTo>
                    <a:pt x="1830" y="1727"/>
                  </a:lnTo>
                  <a:lnTo>
                    <a:pt x="1881" y="1650"/>
                  </a:lnTo>
                  <a:lnTo>
                    <a:pt x="1907" y="1572"/>
                  </a:lnTo>
                  <a:lnTo>
                    <a:pt x="1907" y="1469"/>
                  </a:lnTo>
                  <a:lnTo>
                    <a:pt x="1907" y="464"/>
                  </a:lnTo>
                  <a:lnTo>
                    <a:pt x="1907" y="361"/>
                  </a:lnTo>
                  <a:lnTo>
                    <a:pt x="1881" y="284"/>
                  </a:lnTo>
                  <a:lnTo>
                    <a:pt x="1830" y="207"/>
                  </a:lnTo>
                  <a:lnTo>
                    <a:pt x="1778" y="129"/>
                  </a:lnTo>
                  <a:lnTo>
                    <a:pt x="1727" y="78"/>
                  </a:lnTo>
                  <a:lnTo>
                    <a:pt x="1624" y="52"/>
                  </a:lnTo>
                  <a:lnTo>
                    <a:pt x="1546" y="26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3230625" y="47102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6" y="438"/>
                  </a:moveTo>
                  <a:lnTo>
                    <a:pt x="799" y="464"/>
                  </a:lnTo>
                  <a:lnTo>
                    <a:pt x="902" y="516"/>
                  </a:lnTo>
                  <a:lnTo>
                    <a:pt x="953" y="593"/>
                  </a:lnTo>
                  <a:lnTo>
                    <a:pt x="979" y="722"/>
                  </a:lnTo>
                  <a:lnTo>
                    <a:pt x="953" y="825"/>
                  </a:lnTo>
                  <a:lnTo>
                    <a:pt x="902" y="902"/>
                  </a:lnTo>
                  <a:lnTo>
                    <a:pt x="799" y="954"/>
                  </a:lnTo>
                  <a:lnTo>
                    <a:pt x="696" y="979"/>
                  </a:lnTo>
                  <a:lnTo>
                    <a:pt x="593" y="954"/>
                  </a:lnTo>
                  <a:lnTo>
                    <a:pt x="515" y="902"/>
                  </a:lnTo>
                  <a:lnTo>
                    <a:pt x="464" y="825"/>
                  </a:lnTo>
                  <a:lnTo>
                    <a:pt x="438" y="722"/>
                  </a:lnTo>
                  <a:lnTo>
                    <a:pt x="464" y="593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850"/>
                  </a:lnTo>
                  <a:lnTo>
                    <a:pt x="52" y="979"/>
                  </a:lnTo>
                  <a:lnTo>
                    <a:pt x="103" y="1108"/>
                  </a:lnTo>
                  <a:lnTo>
                    <a:pt x="206" y="1211"/>
                  </a:lnTo>
                  <a:lnTo>
                    <a:pt x="309" y="1314"/>
                  </a:lnTo>
                  <a:lnTo>
                    <a:pt x="438" y="1366"/>
                  </a:lnTo>
                  <a:lnTo>
                    <a:pt x="567" y="1417"/>
                  </a:lnTo>
                  <a:lnTo>
                    <a:pt x="850" y="1417"/>
                  </a:lnTo>
                  <a:lnTo>
                    <a:pt x="979" y="1366"/>
                  </a:lnTo>
                  <a:lnTo>
                    <a:pt x="1108" y="1314"/>
                  </a:lnTo>
                  <a:lnTo>
                    <a:pt x="1211" y="1211"/>
                  </a:lnTo>
                  <a:lnTo>
                    <a:pt x="1288" y="1108"/>
                  </a:lnTo>
                  <a:lnTo>
                    <a:pt x="1366" y="979"/>
                  </a:lnTo>
                  <a:lnTo>
                    <a:pt x="1417" y="850"/>
                  </a:lnTo>
                  <a:lnTo>
                    <a:pt x="1417" y="722"/>
                  </a:lnTo>
                  <a:lnTo>
                    <a:pt x="1417" y="567"/>
                  </a:lnTo>
                  <a:lnTo>
                    <a:pt x="1366" y="438"/>
                  </a:lnTo>
                  <a:lnTo>
                    <a:pt x="1288" y="309"/>
                  </a:lnTo>
                  <a:lnTo>
                    <a:pt x="1211" y="206"/>
                  </a:lnTo>
                  <a:lnTo>
                    <a:pt x="1108" y="129"/>
                  </a:lnTo>
                  <a:lnTo>
                    <a:pt x="979" y="5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3452200" y="461170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79" y="438"/>
                  </a:moveTo>
                  <a:lnTo>
                    <a:pt x="979" y="464"/>
                  </a:lnTo>
                  <a:lnTo>
                    <a:pt x="979" y="954"/>
                  </a:lnTo>
                  <a:lnTo>
                    <a:pt x="979" y="979"/>
                  </a:lnTo>
                  <a:lnTo>
                    <a:pt x="464" y="979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3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6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0" y="1057"/>
                  </a:lnTo>
                  <a:lnTo>
                    <a:pt x="26" y="1134"/>
                  </a:lnTo>
                  <a:lnTo>
                    <a:pt x="77" y="1211"/>
                  </a:lnTo>
                  <a:lnTo>
                    <a:pt x="129" y="1289"/>
                  </a:lnTo>
                  <a:lnTo>
                    <a:pt x="206" y="1340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40"/>
                  </a:lnTo>
                  <a:lnTo>
                    <a:pt x="1288" y="1289"/>
                  </a:lnTo>
                  <a:lnTo>
                    <a:pt x="1340" y="1211"/>
                  </a:lnTo>
                  <a:lnTo>
                    <a:pt x="1391" y="1134"/>
                  </a:lnTo>
                  <a:lnTo>
                    <a:pt x="1417" y="1057"/>
                  </a:lnTo>
                  <a:lnTo>
                    <a:pt x="1417" y="954"/>
                  </a:lnTo>
                  <a:lnTo>
                    <a:pt x="1417" y="464"/>
                  </a:lnTo>
                  <a:lnTo>
                    <a:pt x="1417" y="361"/>
                  </a:lnTo>
                  <a:lnTo>
                    <a:pt x="1391" y="284"/>
                  </a:lnTo>
                  <a:lnTo>
                    <a:pt x="1340" y="206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3452200" y="466065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79" y="464"/>
                  </a:moveTo>
                  <a:lnTo>
                    <a:pt x="979" y="979"/>
                  </a:lnTo>
                  <a:lnTo>
                    <a:pt x="979" y="1005"/>
                  </a:lnTo>
                  <a:lnTo>
                    <a:pt x="464" y="1005"/>
                  </a:lnTo>
                  <a:lnTo>
                    <a:pt x="438" y="979"/>
                  </a:lnTo>
                  <a:lnTo>
                    <a:pt x="438" y="464"/>
                  </a:lnTo>
                  <a:close/>
                  <a:moveTo>
                    <a:pt x="464" y="0"/>
                  </a:moveTo>
                  <a:lnTo>
                    <a:pt x="361" y="26"/>
                  </a:lnTo>
                  <a:lnTo>
                    <a:pt x="283" y="52"/>
                  </a:lnTo>
                  <a:lnTo>
                    <a:pt x="206" y="78"/>
                  </a:lnTo>
                  <a:lnTo>
                    <a:pt x="129" y="155"/>
                  </a:lnTo>
                  <a:lnTo>
                    <a:pt x="77" y="207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0" y="1083"/>
                  </a:lnTo>
                  <a:lnTo>
                    <a:pt x="26" y="1160"/>
                  </a:lnTo>
                  <a:lnTo>
                    <a:pt x="77" y="1237"/>
                  </a:lnTo>
                  <a:lnTo>
                    <a:pt x="129" y="1314"/>
                  </a:lnTo>
                  <a:lnTo>
                    <a:pt x="206" y="1366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464" y="1443"/>
                  </a:lnTo>
                  <a:lnTo>
                    <a:pt x="979" y="1443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66"/>
                  </a:lnTo>
                  <a:lnTo>
                    <a:pt x="1288" y="1314"/>
                  </a:lnTo>
                  <a:lnTo>
                    <a:pt x="1340" y="1237"/>
                  </a:lnTo>
                  <a:lnTo>
                    <a:pt x="1391" y="1160"/>
                  </a:lnTo>
                  <a:lnTo>
                    <a:pt x="1417" y="1083"/>
                  </a:lnTo>
                  <a:lnTo>
                    <a:pt x="1417" y="979"/>
                  </a:lnTo>
                  <a:lnTo>
                    <a:pt x="1417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7"/>
                  </a:lnTo>
                  <a:lnTo>
                    <a:pt x="1288" y="155"/>
                  </a:lnTo>
                  <a:lnTo>
                    <a:pt x="1237" y="78"/>
                  </a:lnTo>
                  <a:lnTo>
                    <a:pt x="1134" y="52"/>
                  </a:lnTo>
                  <a:lnTo>
                    <a:pt x="1056" y="26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3452200" y="47102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79" y="438"/>
                  </a:moveTo>
                  <a:lnTo>
                    <a:pt x="979" y="464"/>
                  </a:lnTo>
                  <a:lnTo>
                    <a:pt x="979" y="954"/>
                  </a:lnTo>
                  <a:lnTo>
                    <a:pt x="979" y="979"/>
                  </a:lnTo>
                  <a:lnTo>
                    <a:pt x="464" y="979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3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6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0" y="1057"/>
                  </a:lnTo>
                  <a:lnTo>
                    <a:pt x="26" y="1134"/>
                  </a:lnTo>
                  <a:lnTo>
                    <a:pt x="77" y="1211"/>
                  </a:lnTo>
                  <a:lnTo>
                    <a:pt x="129" y="1288"/>
                  </a:lnTo>
                  <a:lnTo>
                    <a:pt x="206" y="1340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40"/>
                  </a:lnTo>
                  <a:lnTo>
                    <a:pt x="1288" y="1288"/>
                  </a:lnTo>
                  <a:lnTo>
                    <a:pt x="1340" y="1211"/>
                  </a:lnTo>
                  <a:lnTo>
                    <a:pt x="1391" y="1134"/>
                  </a:lnTo>
                  <a:lnTo>
                    <a:pt x="1417" y="1057"/>
                  </a:lnTo>
                  <a:lnTo>
                    <a:pt x="1417" y="954"/>
                  </a:lnTo>
                  <a:lnTo>
                    <a:pt x="1417" y="464"/>
                  </a:lnTo>
                  <a:lnTo>
                    <a:pt x="1417" y="361"/>
                  </a:lnTo>
                  <a:lnTo>
                    <a:pt x="1391" y="284"/>
                  </a:lnTo>
                  <a:lnTo>
                    <a:pt x="1340" y="206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452200" y="47592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79" y="464"/>
                  </a:moveTo>
                  <a:lnTo>
                    <a:pt x="979" y="979"/>
                  </a:lnTo>
                  <a:lnTo>
                    <a:pt x="979" y="1005"/>
                  </a:lnTo>
                  <a:lnTo>
                    <a:pt x="464" y="1005"/>
                  </a:lnTo>
                  <a:lnTo>
                    <a:pt x="438" y="979"/>
                  </a:lnTo>
                  <a:lnTo>
                    <a:pt x="438" y="464"/>
                  </a:lnTo>
                  <a:close/>
                  <a:moveTo>
                    <a:pt x="464" y="0"/>
                  </a:moveTo>
                  <a:lnTo>
                    <a:pt x="361" y="26"/>
                  </a:lnTo>
                  <a:lnTo>
                    <a:pt x="283" y="52"/>
                  </a:lnTo>
                  <a:lnTo>
                    <a:pt x="206" y="78"/>
                  </a:lnTo>
                  <a:lnTo>
                    <a:pt x="129" y="155"/>
                  </a:lnTo>
                  <a:lnTo>
                    <a:pt x="77" y="206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0" y="1082"/>
                  </a:lnTo>
                  <a:lnTo>
                    <a:pt x="26" y="1160"/>
                  </a:lnTo>
                  <a:lnTo>
                    <a:pt x="77" y="1237"/>
                  </a:lnTo>
                  <a:lnTo>
                    <a:pt x="129" y="1314"/>
                  </a:lnTo>
                  <a:lnTo>
                    <a:pt x="206" y="1366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464" y="1443"/>
                  </a:lnTo>
                  <a:lnTo>
                    <a:pt x="979" y="1443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66"/>
                  </a:lnTo>
                  <a:lnTo>
                    <a:pt x="1288" y="1314"/>
                  </a:lnTo>
                  <a:lnTo>
                    <a:pt x="1340" y="1237"/>
                  </a:lnTo>
                  <a:lnTo>
                    <a:pt x="1391" y="1160"/>
                  </a:lnTo>
                  <a:lnTo>
                    <a:pt x="1417" y="1082"/>
                  </a:lnTo>
                  <a:lnTo>
                    <a:pt x="1417" y="979"/>
                  </a:lnTo>
                  <a:lnTo>
                    <a:pt x="1417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6"/>
                  </a:lnTo>
                  <a:lnTo>
                    <a:pt x="1288" y="155"/>
                  </a:lnTo>
                  <a:lnTo>
                    <a:pt x="1237" y="78"/>
                  </a:lnTo>
                  <a:lnTo>
                    <a:pt x="1134" y="52"/>
                  </a:lnTo>
                  <a:lnTo>
                    <a:pt x="1056" y="26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2"/>
          <p:cNvGrpSpPr/>
          <p:nvPr/>
        </p:nvGrpSpPr>
        <p:grpSpPr>
          <a:xfrm>
            <a:off x="3631177" y="1190584"/>
            <a:ext cx="380675" cy="380675"/>
            <a:chOff x="3924325" y="4513150"/>
            <a:chExt cx="380675" cy="380675"/>
          </a:xfrm>
        </p:grpSpPr>
        <p:sp>
          <p:nvSpPr>
            <p:cNvPr id="1217" name="Google Shape;1217;p32"/>
            <p:cNvSpPr/>
            <p:nvPr/>
          </p:nvSpPr>
          <p:spPr>
            <a:xfrm>
              <a:off x="3924325" y="4513150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7832" y="438"/>
                  </a:moveTo>
                  <a:lnTo>
                    <a:pt x="8167" y="464"/>
                  </a:lnTo>
                  <a:lnTo>
                    <a:pt x="8502" y="490"/>
                  </a:lnTo>
                  <a:lnTo>
                    <a:pt x="9172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2" y="1984"/>
                  </a:lnTo>
                  <a:lnTo>
                    <a:pt x="12522" y="2397"/>
                  </a:lnTo>
                  <a:lnTo>
                    <a:pt x="12135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2" y="1727"/>
                  </a:lnTo>
                  <a:lnTo>
                    <a:pt x="10151" y="1469"/>
                  </a:lnTo>
                  <a:lnTo>
                    <a:pt x="9610" y="1289"/>
                  </a:lnTo>
                  <a:lnTo>
                    <a:pt x="9018" y="1134"/>
                  </a:lnTo>
                  <a:lnTo>
                    <a:pt x="8451" y="1031"/>
                  </a:lnTo>
                  <a:lnTo>
                    <a:pt x="7832" y="979"/>
                  </a:lnTo>
                  <a:lnTo>
                    <a:pt x="7832" y="438"/>
                  </a:lnTo>
                  <a:close/>
                  <a:moveTo>
                    <a:pt x="2396" y="2706"/>
                  </a:moveTo>
                  <a:lnTo>
                    <a:pt x="2783" y="3092"/>
                  </a:lnTo>
                  <a:lnTo>
                    <a:pt x="2396" y="3530"/>
                  </a:lnTo>
                  <a:lnTo>
                    <a:pt x="2036" y="4020"/>
                  </a:lnTo>
                  <a:lnTo>
                    <a:pt x="1752" y="4535"/>
                  </a:lnTo>
                  <a:lnTo>
                    <a:pt x="1494" y="5076"/>
                  </a:lnTo>
                  <a:lnTo>
                    <a:pt x="1288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5" y="6725"/>
                  </a:lnTo>
                  <a:lnTo>
                    <a:pt x="618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8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6" y="2706"/>
                  </a:lnTo>
                  <a:close/>
                  <a:moveTo>
                    <a:pt x="12831" y="2706"/>
                  </a:moveTo>
                  <a:lnTo>
                    <a:pt x="13243" y="3195"/>
                  </a:lnTo>
                  <a:lnTo>
                    <a:pt x="13629" y="3710"/>
                  </a:lnTo>
                  <a:lnTo>
                    <a:pt x="13939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08" y="6055"/>
                  </a:lnTo>
                  <a:lnTo>
                    <a:pt x="14737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6" y="6776"/>
                  </a:lnTo>
                  <a:lnTo>
                    <a:pt x="14093" y="6210"/>
                  </a:lnTo>
                  <a:lnTo>
                    <a:pt x="13939" y="5617"/>
                  </a:lnTo>
                  <a:lnTo>
                    <a:pt x="13758" y="5076"/>
                  </a:lnTo>
                  <a:lnTo>
                    <a:pt x="13501" y="4535"/>
                  </a:lnTo>
                  <a:lnTo>
                    <a:pt x="13191" y="4020"/>
                  </a:lnTo>
                  <a:lnTo>
                    <a:pt x="12856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8" y="9585"/>
                  </a:lnTo>
                  <a:lnTo>
                    <a:pt x="1494" y="10151"/>
                  </a:lnTo>
                  <a:lnTo>
                    <a:pt x="1752" y="10693"/>
                  </a:lnTo>
                  <a:lnTo>
                    <a:pt x="2036" y="11182"/>
                  </a:lnTo>
                  <a:lnTo>
                    <a:pt x="2396" y="11672"/>
                  </a:lnTo>
                  <a:lnTo>
                    <a:pt x="2783" y="12135"/>
                  </a:lnTo>
                  <a:lnTo>
                    <a:pt x="2396" y="12522"/>
                  </a:lnTo>
                  <a:lnTo>
                    <a:pt x="1984" y="12032"/>
                  </a:lnTo>
                  <a:lnTo>
                    <a:pt x="1623" y="11517"/>
                  </a:lnTo>
                  <a:lnTo>
                    <a:pt x="1288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8" y="9147"/>
                  </a:lnTo>
                  <a:lnTo>
                    <a:pt x="515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7" y="8503"/>
                  </a:lnTo>
                  <a:lnTo>
                    <a:pt x="14608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39" y="10976"/>
                  </a:lnTo>
                  <a:lnTo>
                    <a:pt x="13629" y="11517"/>
                  </a:lnTo>
                  <a:lnTo>
                    <a:pt x="13243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6" y="11672"/>
                  </a:lnTo>
                  <a:lnTo>
                    <a:pt x="13191" y="11182"/>
                  </a:lnTo>
                  <a:lnTo>
                    <a:pt x="13501" y="10693"/>
                  </a:lnTo>
                  <a:lnTo>
                    <a:pt x="13758" y="10151"/>
                  </a:lnTo>
                  <a:lnTo>
                    <a:pt x="13939" y="9585"/>
                  </a:lnTo>
                  <a:lnTo>
                    <a:pt x="14093" y="9018"/>
                  </a:lnTo>
                  <a:lnTo>
                    <a:pt x="14196" y="8425"/>
                  </a:lnTo>
                  <a:lnTo>
                    <a:pt x="14248" y="7833"/>
                  </a:lnTo>
                  <a:close/>
                  <a:moveTo>
                    <a:pt x="7626" y="1417"/>
                  </a:moveTo>
                  <a:lnTo>
                    <a:pt x="7935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2" y="1907"/>
                  </a:lnTo>
                  <a:lnTo>
                    <a:pt x="10563" y="2165"/>
                  </a:lnTo>
                  <a:lnTo>
                    <a:pt x="11079" y="2474"/>
                  </a:lnTo>
                  <a:lnTo>
                    <a:pt x="11542" y="2835"/>
                  </a:lnTo>
                  <a:lnTo>
                    <a:pt x="11980" y="3247"/>
                  </a:lnTo>
                  <a:lnTo>
                    <a:pt x="12393" y="3685"/>
                  </a:lnTo>
                  <a:lnTo>
                    <a:pt x="12753" y="4148"/>
                  </a:lnTo>
                  <a:lnTo>
                    <a:pt x="13063" y="4664"/>
                  </a:lnTo>
                  <a:lnTo>
                    <a:pt x="13320" y="5205"/>
                  </a:lnTo>
                  <a:lnTo>
                    <a:pt x="13526" y="5772"/>
                  </a:lnTo>
                  <a:lnTo>
                    <a:pt x="13681" y="6364"/>
                  </a:lnTo>
                  <a:lnTo>
                    <a:pt x="13732" y="6673"/>
                  </a:lnTo>
                  <a:lnTo>
                    <a:pt x="13758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58" y="8245"/>
                  </a:lnTo>
                  <a:lnTo>
                    <a:pt x="13732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3"/>
                  </a:lnTo>
                  <a:lnTo>
                    <a:pt x="13063" y="10564"/>
                  </a:lnTo>
                  <a:lnTo>
                    <a:pt x="12753" y="11053"/>
                  </a:lnTo>
                  <a:lnTo>
                    <a:pt x="12393" y="11543"/>
                  </a:lnTo>
                  <a:lnTo>
                    <a:pt x="11980" y="11981"/>
                  </a:lnTo>
                  <a:lnTo>
                    <a:pt x="11542" y="12367"/>
                  </a:lnTo>
                  <a:lnTo>
                    <a:pt x="11079" y="12728"/>
                  </a:lnTo>
                  <a:lnTo>
                    <a:pt x="10563" y="13037"/>
                  </a:lnTo>
                  <a:lnTo>
                    <a:pt x="10022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5" y="13784"/>
                  </a:lnTo>
                  <a:lnTo>
                    <a:pt x="7291" y="13784"/>
                  </a:lnTo>
                  <a:lnTo>
                    <a:pt x="6982" y="13758"/>
                  </a:lnTo>
                  <a:lnTo>
                    <a:pt x="6673" y="13733"/>
                  </a:lnTo>
                  <a:lnTo>
                    <a:pt x="6364" y="13655"/>
                  </a:lnTo>
                  <a:lnTo>
                    <a:pt x="5771" y="13501"/>
                  </a:lnTo>
                  <a:lnTo>
                    <a:pt x="5204" y="13295"/>
                  </a:lnTo>
                  <a:lnTo>
                    <a:pt x="4663" y="13037"/>
                  </a:lnTo>
                  <a:lnTo>
                    <a:pt x="4174" y="12728"/>
                  </a:lnTo>
                  <a:lnTo>
                    <a:pt x="3684" y="12367"/>
                  </a:lnTo>
                  <a:lnTo>
                    <a:pt x="3246" y="11981"/>
                  </a:lnTo>
                  <a:lnTo>
                    <a:pt x="2860" y="11543"/>
                  </a:lnTo>
                  <a:lnTo>
                    <a:pt x="2499" y="11053"/>
                  </a:lnTo>
                  <a:lnTo>
                    <a:pt x="2190" y="10564"/>
                  </a:lnTo>
                  <a:lnTo>
                    <a:pt x="1932" y="10023"/>
                  </a:lnTo>
                  <a:lnTo>
                    <a:pt x="1726" y="9456"/>
                  </a:lnTo>
                  <a:lnTo>
                    <a:pt x="1572" y="8863"/>
                  </a:lnTo>
                  <a:lnTo>
                    <a:pt x="1494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4" y="6673"/>
                  </a:lnTo>
                  <a:lnTo>
                    <a:pt x="1572" y="6364"/>
                  </a:lnTo>
                  <a:lnTo>
                    <a:pt x="1726" y="5772"/>
                  </a:lnTo>
                  <a:lnTo>
                    <a:pt x="1932" y="5205"/>
                  </a:lnTo>
                  <a:lnTo>
                    <a:pt x="2190" y="4664"/>
                  </a:lnTo>
                  <a:lnTo>
                    <a:pt x="2499" y="4148"/>
                  </a:lnTo>
                  <a:lnTo>
                    <a:pt x="2860" y="3685"/>
                  </a:lnTo>
                  <a:lnTo>
                    <a:pt x="3246" y="3247"/>
                  </a:lnTo>
                  <a:lnTo>
                    <a:pt x="3684" y="2835"/>
                  </a:lnTo>
                  <a:lnTo>
                    <a:pt x="4174" y="2474"/>
                  </a:lnTo>
                  <a:lnTo>
                    <a:pt x="4663" y="2165"/>
                  </a:lnTo>
                  <a:lnTo>
                    <a:pt x="5204" y="1907"/>
                  </a:lnTo>
                  <a:lnTo>
                    <a:pt x="5771" y="1701"/>
                  </a:lnTo>
                  <a:lnTo>
                    <a:pt x="6364" y="1546"/>
                  </a:lnTo>
                  <a:lnTo>
                    <a:pt x="6673" y="1495"/>
                  </a:lnTo>
                  <a:lnTo>
                    <a:pt x="6982" y="1469"/>
                  </a:lnTo>
                  <a:lnTo>
                    <a:pt x="7291" y="1443"/>
                  </a:lnTo>
                  <a:lnTo>
                    <a:pt x="7626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5" y="13192"/>
                  </a:lnTo>
                  <a:lnTo>
                    <a:pt x="4535" y="13475"/>
                  </a:lnTo>
                  <a:lnTo>
                    <a:pt x="5076" y="13733"/>
                  </a:lnTo>
                  <a:lnTo>
                    <a:pt x="5642" y="13939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4" y="14222"/>
                  </a:lnTo>
                  <a:lnTo>
                    <a:pt x="7394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0" y="14609"/>
                  </a:lnTo>
                  <a:lnTo>
                    <a:pt x="5436" y="14428"/>
                  </a:lnTo>
                  <a:lnTo>
                    <a:pt x="4844" y="14222"/>
                  </a:lnTo>
                  <a:lnTo>
                    <a:pt x="4251" y="13939"/>
                  </a:lnTo>
                  <a:lnTo>
                    <a:pt x="3710" y="13604"/>
                  </a:lnTo>
                  <a:lnTo>
                    <a:pt x="3195" y="13243"/>
                  </a:lnTo>
                  <a:lnTo>
                    <a:pt x="2705" y="12831"/>
                  </a:lnTo>
                  <a:lnTo>
                    <a:pt x="3092" y="12444"/>
                  </a:lnTo>
                  <a:close/>
                  <a:moveTo>
                    <a:pt x="12135" y="12444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2" y="14609"/>
                  </a:lnTo>
                  <a:lnTo>
                    <a:pt x="8502" y="14712"/>
                  </a:lnTo>
                  <a:lnTo>
                    <a:pt x="8167" y="14763"/>
                  </a:lnTo>
                  <a:lnTo>
                    <a:pt x="7832" y="14763"/>
                  </a:lnTo>
                  <a:lnTo>
                    <a:pt x="7832" y="14222"/>
                  </a:lnTo>
                  <a:lnTo>
                    <a:pt x="8451" y="14196"/>
                  </a:lnTo>
                  <a:lnTo>
                    <a:pt x="9018" y="14093"/>
                  </a:lnTo>
                  <a:lnTo>
                    <a:pt x="9610" y="13939"/>
                  </a:lnTo>
                  <a:lnTo>
                    <a:pt x="10151" y="13733"/>
                  </a:lnTo>
                  <a:lnTo>
                    <a:pt x="10692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35" y="12444"/>
                  </a:lnTo>
                  <a:close/>
                  <a:moveTo>
                    <a:pt x="7626" y="0"/>
                  </a:moveTo>
                  <a:lnTo>
                    <a:pt x="7060" y="26"/>
                  </a:lnTo>
                  <a:lnTo>
                    <a:pt x="6518" y="78"/>
                  </a:lnTo>
                  <a:lnTo>
                    <a:pt x="5977" y="181"/>
                  </a:lnTo>
                  <a:lnTo>
                    <a:pt x="5462" y="310"/>
                  </a:lnTo>
                  <a:lnTo>
                    <a:pt x="5385" y="335"/>
                  </a:lnTo>
                  <a:lnTo>
                    <a:pt x="5333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64"/>
                  </a:lnTo>
                  <a:lnTo>
                    <a:pt x="7394" y="438"/>
                  </a:lnTo>
                  <a:lnTo>
                    <a:pt x="7394" y="979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2" y="1289"/>
                  </a:lnTo>
                  <a:lnTo>
                    <a:pt x="5076" y="1469"/>
                  </a:lnTo>
                  <a:lnTo>
                    <a:pt x="4535" y="1727"/>
                  </a:lnTo>
                  <a:lnTo>
                    <a:pt x="4045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5" y="2371"/>
                  </a:lnTo>
                  <a:lnTo>
                    <a:pt x="3169" y="1984"/>
                  </a:lnTo>
                  <a:lnTo>
                    <a:pt x="3684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5" y="902"/>
                  </a:lnTo>
                  <a:lnTo>
                    <a:pt x="4895" y="825"/>
                  </a:lnTo>
                  <a:lnTo>
                    <a:pt x="4895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89" y="593"/>
                  </a:lnTo>
                  <a:lnTo>
                    <a:pt x="4586" y="619"/>
                  </a:lnTo>
                  <a:lnTo>
                    <a:pt x="4071" y="851"/>
                  </a:lnTo>
                  <a:lnTo>
                    <a:pt x="3607" y="1134"/>
                  </a:lnTo>
                  <a:lnTo>
                    <a:pt x="3143" y="1443"/>
                  </a:lnTo>
                  <a:lnTo>
                    <a:pt x="2705" y="1804"/>
                  </a:lnTo>
                  <a:lnTo>
                    <a:pt x="2293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79" y="3891"/>
                  </a:lnTo>
                  <a:lnTo>
                    <a:pt x="722" y="4380"/>
                  </a:lnTo>
                  <a:lnTo>
                    <a:pt x="515" y="4896"/>
                  </a:lnTo>
                  <a:lnTo>
                    <a:pt x="335" y="5411"/>
                  </a:lnTo>
                  <a:lnTo>
                    <a:pt x="180" y="5926"/>
                  </a:lnTo>
                  <a:lnTo>
                    <a:pt x="77" y="6493"/>
                  </a:lnTo>
                  <a:lnTo>
                    <a:pt x="26" y="7034"/>
                  </a:lnTo>
                  <a:lnTo>
                    <a:pt x="0" y="7601"/>
                  </a:lnTo>
                  <a:lnTo>
                    <a:pt x="0" y="7987"/>
                  </a:lnTo>
                  <a:lnTo>
                    <a:pt x="52" y="8374"/>
                  </a:lnTo>
                  <a:lnTo>
                    <a:pt x="77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8" y="10177"/>
                  </a:lnTo>
                  <a:lnTo>
                    <a:pt x="567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2" y="11517"/>
                  </a:lnTo>
                  <a:lnTo>
                    <a:pt x="1288" y="11826"/>
                  </a:lnTo>
                  <a:lnTo>
                    <a:pt x="1494" y="12135"/>
                  </a:lnTo>
                  <a:lnTo>
                    <a:pt x="1726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499" y="13243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0" y="14145"/>
                  </a:lnTo>
                  <a:lnTo>
                    <a:pt x="4045" y="14325"/>
                  </a:lnTo>
                  <a:lnTo>
                    <a:pt x="4354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46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3" y="15175"/>
                  </a:lnTo>
                  <a:lnTo>
                    <a:pt x="7240" y="15201"/>
                  </a:lnTo>
                  <a:lnTo>
                    <a:pt x="7626" y="15227"/>
                  </a:lnTo>
                  <a:lnTo>
                    <a:pt x="7987" y="15201"/>
                  </a:lnTo>
                  <a:lnTo>
                    <a:pt x="8373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1" y="14995"/>
                  </a:lnTo>
                  <a:lnTo>
                    <a:pt x="9842" y="14892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35" y="13733"/>
                  </a:lnTo>
                  <a:lnTo>
                    <a:pt x="12444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2" y="12135"/>
                  </a:lnTo>
                  <a:lnTo>
                    <a:pt x="13964" y="11826"/>
                  </a:lnTo>
                  <a:lnTo>
                    <a:pt x="14145" y="11517"/>
                  </a:lnTo>
                  <a:lnTo>
                    <a:pt x="14351" y="11182"/>
                  </a:lnTo>
                  <a:lnTo>
                    <a:pt x="14505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4995" y="9482"/>
                  </a:lnTo>
                  <a:lnTo>
                    <a:pt x="15098" y="9095"/>
                  </a:lnTo>
                  <a:lnTo>
                    <a:pt x="15149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49" y="6467"/>
                  </a:lnTo>
                  <a:lnTo>
                    <a:pt x="15098" y="6107"/>
                  </a:lnTo>
                  <a:lnTo>
                    <a:pt x="14995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5" y="4355"/>
                  </a:lnTo>
                  <a:lnTo>
                    <a:pt x="14351" y="4020"/>
                  </a:lnTo>
                  <a:lnTo>
                    <a:pt x="14145" y="3710"/>
                  </a:lnTo>
                  <a:lnTo>
                    <a:pt x="13964" y="3376"/>
                  </a:lnTo>
                  <a:lnTo>
                    <a:pt x="13732" y="3092"/>
                  </a:lnTo>
                  <a:lnTo>
                    <a:pt x="13501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4" y="1727"/>
                  </a:lnTo>
                  <a:lnTo>
                    <a:pt x="12135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10"/>
                  </a:lnTo>
                  <a:lnTo>
                    <a:pt x="9481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3" y="26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3973900" y="4562100"/>
              <a:ext cx="282150" cy="282150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43" y="1"/>
                  </a:moveTo>
                  <a:lnTo>
                    <a:pt x="5257" y="26"/>
                  </a:lnTo>
                  <a:lnTo>
                    <a:pt x="4870" y="52"/>
                  </a:lnTo>
                  <a:lnTo>
                    <a:pt x="4510" y="129"/>
                  </a:lnTo>
                  <a:lnTo>
                    <a:pt x="4123" y="207"/>
                  </a:lnTo>
                  <a:lnTo>
                    <a:pt x="4046" y="258"/>
                  </a:lnTo>
                  <a:lnTo>
                    <a:pt x="3994" y="310"/>
                  </a:lnTo>
                  <a:lnTo>
                    <a:pt x="3969" y="387"/>
                  </a:lnTo>
                  <a:lnTo>
                    <a:pt x="3969" y="490"/>
                  </a:lnTo>
                  <a:lnTo>
                    <a:pt x="4020" y="567"/>
                  </a:lnTo>
                  <a:lnTo>
                    <a:pt x="4072" y="619"/>
                  </a:lnTo>
                  <a:lnTo>
                    <a:pt x="4175" y="645"/>
                  </a:lnTo>
                  <a:lnTo>
                    <a:pt x="4252" y="645"/>
                  </a:lnTo>
                  <a:lnTo>
                    <a:pt x="4587" y="567"/>
                  </a:lnTo>
                  <a:lnTo>
                    <a:pt x="4948" y="490"/>
                  </a:lnTo>
                  <a:lnTo>
                    <a:pt x="5283" y="464"/>
                  </a:lnTo>
                  <a:lnTo>
                    <a:pt x="5643" y="464"/>
                  </a:lnTo>
                  <a:lnTo>
                    <a:pt x="6159" y="490"/>
                  </a:lnTo>
                  <a:lnTo>
                    <a:pt x="6674" y="567"/>
                  </a:lnTo>
                  <a:lnTo>
                    <a:pt x="7189" y="696"/>
                  </a:lnTo>
                  <a:lnTo>
                    <a:pt x="7653" y="851"/>
                  </a:lnTo>
                  <a:lnTo>
                    <a:pt x="8117" y="1083"/>
                  </a:lnTo>
                  <a:lnTo>
                    <a:pt x="8529" y="1340"/>
                  </a:lnTo>
                  <a:lnTo>
                    <a:pt x="8941" y="1649"/>
                  </a:lnTo>
                  <a:lnTo>
                    <a:pt x="9302" y="1984"/>
                  </a:lnTo>
                  <a:lnTo>
                    <a:pt x="9637" y="2345"/>
                  </a:lnTo>
                  <a:lnTo>
                    <a:pt x="9946" y="2757"/>
                  </a:lnTo>
                  <a:lnTo>
                    <a:pt x="10204" y="3170"/>
                  </a:lnTo>
                  <a:lnTo>
                    <a:pt x="10435" y="3633"/>
                  </a:lnTo>
                  <a:lnTo>
                    <a:pt x="10590" y="4097"/>
                  </a:lnTo>
                  <a:lnTo>
                    <a:pt x="10719" y="4612"/>
                  </a:lnTo>
                  <a:lnTo>
                    <a:pt x="10796" y="5128"/>
                  </a:lnTo>
                  <a:lnTo>
                    <a:pt x="10822" y="5643"/>
                  </a:lnTo>
                  <a:lnTo>
                    <a:pt x="10796" y="6184"/>
                  </a:lnTo>
                  <a:lnTo>
                    <a:pt x="10719" y="6699"/>
                  </a:lnTo>
                  <a:lnTo>
                    <a:pt x="10590" y="7189"/>
                  </a:lnTo>
                  <a:lnTo>
                    <a:pt x="10435" y="7678"/>
                  </a:lnTo>
                  <a:lnTo>
                    <a:pt x="10204" y="8116"/>
                  </a:lnTo>
                  <a:lnTo>
                    <a:pt x="9946" y="8554"/>
                  </a:lnTo>
                  <a:lnTo>
                    <a:pt x="9637" y="8966"/>
                  </a:lnTo>
                  <a:lnTo>
                    <a:pt x="9302" y="9327"/>
                  </a:lnTo>
                  <a:lnTo>
                    <a:pt x="8941" y="9662"/>
                  </a:lnTo>
                  <a:lnTo>
                    <a:pt x="8529" y="9971"/>
                  </a:lnTo>
                  <a:lnTo>
                    <a:pt x="8117" y="10229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9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29"/>
                  </a:lnTo>
                  <a:lnTo>
                    <a:pt x="2732" y="9971"/>
                  </a:lnTo>
                  <a:lnTo>
                    <a:pt x="2320" y="9662"/>
                  </a:lnTo>
                  <a:lnTo>
                    <a:pt x="1959" y="9327"/>
                  </a:lnTo>
                  <a:lnTo>
                    <a:pt x="1624" y="8966"/>
                  </a:lnTo>
                  <a:lnTo>
                    <a:pt x="1315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1" y="7189"/>
                  </a:lnTo>
                  <a:lnTo>
                    <a:pt x="542" y="6699"/>
                  </a:lnTo>
                  <a:lnTo>
                    <a:pt x="465" y="6184"/>
                  </a:lnTo>
                  <a:lnTo>
                    <a:pt x="439" y="5643"/>
                  </a:lnTo>
                  <a:lnTo>
                    <a:pt x="439" y="5282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39"/>
                  </a:lnTo>
                  <a:lnTo>
                    <a:pt x="903" y="3479"/>
                  </a:lnTo>
                  <a:lnTo>
                    <a:pt x="1083" y="3170"/>
                  </a:lnTo>
                  <a:lnTo>
                    <a:pt x="1263" y="2835"/>
                  </a:lnTo>
                  <a:lnTo>
                    <a:pt x="1470" y="2551"/>
                  </a:lnTo>
                  <a:lnTo>
                    <a:pt x="1701" y="2268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79" y="928"/>
                  </a:lnTo>
                  <a:lnTo>
                    <a:pt x="3531" y="877"/>
                  </a:lnTo>
                  <a:lnTo>
                    <a:pt x="3582" y="799"/>
                  </a:lnTo>
                  <a:lnTo>
                    <a:pt x="3608" y="722"/>
                  </a:lnTo>
                  <a:lnTo>
                    <a:pt x="3582" y="619"/>
                  </a:lnTo>
                  <a:lnTo>
                    <a:pt x="3531" y="567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68" y="1134"/>
                  </a:lnTo>
                  <a:lnTo>
                    <a:pt x="1959" y="1366"/>
                  </a:lnTo>
                  <a:lnTo>
                    <a:pt x="1650" y="1649"/>
                  </a:lnTo>
                  <a:lnTo>
                    <a:pt x="1392" y="1933"/>
                  </a:lnTo>
                  <a:lnTo>
                    <a:pt x="1135" y="2242"/>
                  </a:lnTo>
                  <a:lnTo>
                    <a:pt x="903" y="2577"/>
                  </a:lnTo>
                  <a:lnTo>
                    <a:pt x="697" y="2912"/>
                  </a:lnTo>
                  <a:lnTo>
                    <a:pt x="516" y="3273"/>
                  </a:lnTo>
                  <a:lnTo>
                    <a:pt x="362" y="3659"/>
                  </a:lnTo>
                  <a:lnTo>
                    <a:pt x="233" y="4045"/>
                  </a:lnTo>
                  <a:lnTo>
                    <a:pt x="130" y="4432"/>
                  </a:lnTo>
                  <a:lnTo>
                    <a:pt x="53" y="4844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35"/>
                  </a:lnTo>
                  <a:lnTo>
                    <a:pt x="104" y="6776"/>
                  </a:lnTo>
                  <a:lnTo>
                    <a:pt x="259" y="7318"/>
                  </a:lnTo>
                  <a:lnTo>
                    <a:pt x="439" y="7833"/>
                  </a:lnTo>
                  <a:lnTo>
                    <a:pt x="671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50" y="9636"/>
                  </a:lnTo>
                  <a:lnTo>
                    <a:pt x="2036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9" y="11028"/>
                  </a:lnTo>
                  <a:lnTo>
                    <a:pt x="4510" y="11182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82"/>
                  </a:lnTo>
                  <a:lnTo>
                    <a:pt x="7318" y="11028"/>
                  </a:lnTo>
                  <a:lnTo>
                    <a:pt x="7833" y="10847"/>
                  </a:lnTo>
                  <a:lnTo>
                    <a:pt x="8323" y="10615"/>
                  </a:lnTo>
                  <a:lnTo>
                    <a:pt x="8787" y="10332"/>
                  </a:lnTo>
                  <a:lnTo>
                    <a:pt x="9225" y="9997"/>
                  </a:lnTo>
                  <a:lnTo>
                    <a:pt x="9637" y="9636"/>
                  </a:lnTo>
                  <a:lnTo>
                    <a:pt x="9997" y="9250"/>
                  </a:lnTo>
                  <a:lnTo>
                    <a:pt x="10307" y="8812"/>
                  </a:lnTo>
                  <a:lnTo>
                    <a:pt x="10590" y="8348"/>
                  </a:lnTo>
                  <a:lnTo>
                    <a:pt x="10822" y="7833"/>
                  </a:lnTo>
                  <a:lnTo>
                    <a:pt x="11028" y="7318"/>
                  </a:lnTo>
                  <a:lnTo>
                    <a:pt x="11157" y="6776"/>
                  </a:lnTo>
                  <a:lnTo>
                    <a:pt x="11260" y="6235"/>
                  </a:lnTo>
                  <a:lnTo>
                    <a:pt x="11286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22" y="3453"/>
                  </a:lnTo>
                  <a:lnTo>
                    <a:pt x="10590" y="2963"/>
                  </a:lnTo>
                  <a:lnTo>
                    <a:pt x="10307" y="2500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5" y="1289"/>
                  </a:lnTo>
                  <a:lnTo>
                    <a:pt x="8787" y="980"/>
                  </a:lnTo>
                  <a:lnTo>
                    <a:pt x="8323" y="696"/>
                  </a:lnTo>
                  <a:lnTo>
                    <a:pt x="7833" y="439"/>
                  </a:lnTo>
                  <a:lnTo>
                    <a:pt x="7318" y="258"/>
                  </a:lnTo>
                  <a:lnTo>
                    <a:pt x="6777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4084700" y="4704450"/>
              <a:ext cx="76675" cy="66375"/>
            </a:xfrm>
            <a:custGeom>
              <a:avLst/>
              <a:gdLst/>
              <a:ahLst/>
              <a:cxnLst/>
              <a:rect l="l" t="t" r="r" b="b"/>
              <a:pathLst>
                <a:path w="3067" h="2655" extrusionOk="0">
                  <a:moveTo>
                    <a:pt x="1752" y="438"/>
                  </a:moveTo>
                  <a:lnTo>
                    <a:pt x="1933" y="464"/>
                  </a:lnTo>
                  <a:lnTo>
                    <a:pt x="2087" y="516"/>
                  </a:lnTo>
                  <a:lnTo>
                    <a:pt x="2242" y="593"/>
                  </a:lnTo>
                  <a:lnTo>
                    <a:pt x="2371" y="696"/>
                  </a:lnTo>
                  <a:lnTo>
                    <a:pt x="2474" y="825"/>
                  </a:lnTo>
                  <a:lnTo>
                    <a:pt x="2551" y="979"/>
                  </a:lnTo>
                  <a:lnTo>
                    <a:pt x="2603" y="1134"/>
                  </a:lnTo>
                  <a:lnTo>
                    <a:pt x="2628" y="1314"/>
                  </a:lnTo>
                  <a:lnTo>
                    <a:pt x="2603" y="1495"/>
                  </a:lnTo>
                  <a:lnTo>
                    <a:pt x="2551" y="1649"/>
                  </a:lnTo>
                  <a:lnTo>
                    <a:pt x="2474" y="1804"/>
                  </a:lnTo>
                  <a:lnTo>
                    <a:pt x="2371" y="1933"/>
                  </a:lnTo>
                  <a:lnTo>
                    <a:pt x="2242" y="2036"/>
                  </a:lnTo>
                  <a:lnTo>
                    <a:pt x="2087" y="2113"/>
                  </a:lnTo>
                  <a:lnTo>
                    <a:pt x="1933" y="2165"/>
                  </a:lnTo>
                  <a:lnTo>
                    <a:pt x="1752" y="2190"/>
                  </a:lnTo>
                  <a:lnTo>
                    <a:pt x="438" y="2190"/>
                  </a:lnTo>
                  <a:lnTo>
                    <a:pt x="438" y="438"/>
                  </a:lnTo>
                  <a:close/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422"/>
                  </a:lnTo>
                  <a:lnTo>
                    <a:pt x="26" y="2499"/>
                  </a:lnTo>
                  <a:lnTo>
                    <a:pt x="52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1752" y="2628"/>
                  </a:lnTo>
                  <a:lnTo>
                    <a:pt x="2010" y="2603"/>
                  </a:lnTo>
                  <a:lnTo>
                    <a:pt x="2268" y="2525"/>
                  </a:lnTo>
                  <a:lnTo>
                    <a:pt x="2474" y="2422"/>
                  </a:lnTo>
                  <a:lnTo>
                    <a:pt x="2680" y="2242"/>
                  </a:lnTo>
                  <a:lnTo>
                    <a:pt x="2834" y="2062"/>
                  </a:lnTo>
                  <a:lnTo>
                    <a:pt x="2963" y="1830"/>
                  </a:lnTo>
                  <a:lnTo>
                    <a:pt x="3041" y="1572"/>
                  </a:lnTo>
                  <a:lnTo>
                    <a:pt x="3066" y="1314"/>
                  </a:lnTo>
                  <a:lnTo>
                    <a:pt x="3041" y="1057"/>
                  </a:lnTo>
                  <a:lnTo>
                    <a:pt x="2963" y="799"/>
                  </a:lnTo>
                  <a:lnTo>
                    <a:pt x="2834" y="567"/>
                  </a:lnTo>
                  <a:lnTo>
                    <a:pt x="2680" y="387"/>
                  </a:lnTo>
                  <a:lnTo>
                    <a:pt x="2474" y="206"/>
                  </a:lnTo>
                  <a:lnTo>
                    <a:pt x="2268" y="103"/>
                  </a:lnTo>
                  <a:lnTo>
                    <a:pt x="2010" y="2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4084700" y="4636175"/>
              <a:ext cx="63150" cy="54775"/>
            </a:xfrm>
            <a:custGeom>
              <a:avLst/>
              <a:gdLst/>
              <a:ahLst/>
              <a:cxnLst/>
              <a:rect l="l" t="t" r="r" b="b"/>
              <a:pathLst>
                <a:path w="2526" h="2191" extrusionOk="0">
                  <a:moveTo>
                    <a:pt x="1443" y="438"/>
                  </a:moveTo>
                  <a:lnTo>
                    <a:pt x="1572" y="464"/>
                  </a:lnTo>
                  <a:lnTo>
                    <a:pt x="1701" y="490"/>
                  </a:lnTo>
                  <a:lnTo>
                    <a:pt x="1804" y="567"/>
                  </a:lnTo>
                  <a:lnTo>
                    <a:pt x="1907" y="644"/>
                  </a:lnTo>
                  <a:lnTo>
                    <a:pt x="1984" y="722"/>
                  </a:lnTo>
                  <a:lnTo>
                    <a:pt x="2036" y="851"/>
                  </a:lnTo>
                  <a:lnTo>
                    <a:pt x="2087" y="954"/>
                  </a:lnTo>
                  <a:lnTo>
                    <a:pt x="2087" y="1082"/>
                  </a:lnTo>
                  <a:lnTo>
                    <a:pt x="2087" y="1211"/>
                  </a:lnTo>
                  <a:lnTo>
                    <a:pt x="2036" y="1340"/>
                  </a:lnTo>
                  <a:lnTo>
                    <a:pt x="1984" y="1443"/>
                  </a:lnTo>
                  <a:lnTo>
                    <a:pt x="1907" y="1546"/>
                  </a:lnTo>
                  <a:lnTo>
                    <a:pt x="1804" y="1624"/>
                  </a:lnTo>
                  <a:lnTo>
                    <a:pt x="1701" y="1675"/>
                  </a:lnTo>
                  <a:lnTo>
                    <a:pt x="1572" y="1727"/>
                  </a:lnTo>
                  <a:lnTo>
                    <a:pt x="438" y="1727"/>
                  </a:lnTo>
                  <a:lnTo>
                    <a:pt x="438" y="438"/>
                  </a:lnTo>
                  <a:close/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0" y="1958"/>
                  </a:lnTo>
                  <a:lnTo>
                    <a:pt x="26" y="2036"/>
                  </a:lnTo>
                  <a:lnTo>
                    <a:pt x="52" y="2113"/>
                  </a:lnTo>
                  <a:lnTo>
                    <a:pt x="129" y="2165"/>
                  </a:lnTo>
                  <a:lnTo>
                    <a:pt x="232" y="2190"/>
                  </a:lnTo>
                  <a:lnTo>
                    <a:pt x="1443" y="2190"/>
                  </a:lnTo>
                  <a:lnTo>
                    <a:pt x="1675" y="2165"/>
                  </a:lnTo>
                  <a:lnTo>
                    <a:pt x="1881" y="2087"/>
                  </a:lnTo>
                  <a:lnTo>
                    <a:pt x="2062" y="1984"/>
                  </a:lnTo>
                  <a:lnTo>
                    <a:pt x="2216" y="1855"/>
                  </a:lnTo>
                  <a:lnTo>
                    <a:pt x="2345" y="1701"/>
                  </a:lnTo>
                  <a:lnTo>
                    <a:pt x="2448" y="1520"/>
                  </a:lnTo>
                  <a:lnTo>
                    <a:pt x="2525" y="1314"/>
                  </a:lnTo>
                  <a:lnTo>
                    <a:pt x="2525" y="1082"/>
                  </a:lnTo>
                  <a:lnTo>
                    <a:pt x="2525" y="876"/>
                  </a:lnTo>
                  <a:lnTo>
                    <a:pt x="2448" y="670"/>
                  </a:lnTo>
                  <a:lnTo>
                    <a:pt x="2345" y="490"/>
                  </a:lnTo>
                  <a:lnTo>
                    <a:pt x="2216" y="310"/>
                  </a:lnTo>
                  <a:lnTo>
                    <a:pt x="2062" y="181"/>
                  </a:lnTo>
                  <a:lnTo>
                    <a:pt x="1881" y="78"/>
                  </a:lnTo>
                  <a:lnTo>
                    <a:pt x="1675" y="26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4043475" y="4587225"/>
              <a:ext cx="142375" cy="232550"/>
            </a:xfrm>
            <a:custGeom>
              <a:avLst/>
              <a:gdLst/>
              <a:ahLst/>
              <a:cxnLst/>
              <a:rect l="l" t="t" r="r" b="b"/>
              <a:pathLst>
                <a:path w="5695" h="9302" extrusionOk="0">
                  <a:moveTo>
                    <a:pt x="3169" y="438"/>
                  </a:moveTo>
                  <a:lnTo>
                    <a:pt x="3298" y="464"/>
                  </a:lnTo>
                  <a:lnTo>
                    <a:pt x="3376" y="516"/>
                  </a:lnTo>
                  <a:lnTo>
                    <a:pt x="3427" y="593"/>
                  </a:lnTo>
                  <a:lnTo>
                    <a:pt x="3453" y="696"/>
                  </a:lnTo>
                  <a:lnTo>
                    <a:pt x="3453" y="1289"/>
                  </a:lnTo>
                  <a:lnTo>
                    <a:pt x="3453" y="1366"/>
                  </a:lnTo>
                  <a:lnTo>
                    <a:pt x="3504" y="1417"/>
                  </a:lnTo>
                  <a:lnTo>
                    <a:pt x="3530" y="1469"/>
                  </a:lnTo>
                  <a:lnTo>
                    <a:pt x="3607" y="1495"/>
                  </a:lnTo>
                  <a:lnTo>
                    <a:pt x="3839" y="1598"/>
                  </a:lnTo>
                  <a:lnTo>
                    <a:pt x="4071" y="1727"/>
                  </a:lnTo>
                  <a:lnTo>
                    <a:pt x="4252" y="1907"/>
                  </a:lnTo>
                  <a:lnTo>
                    <a:pt x="4406" y="2087"/>
                  </a:lnTo>
                  <a:lnTo>
                    <a:pt x="4535" y="2319"/>
                  </a:lnTo>
                  <a:lnTo>
                    <a:pt x="4638" y="2551"/>
                  </a:lnTo>
                  <a:lnTo>
                    <a:pt x="4715" y="2783"/>
                  </a:lnTo>
                  <a:lnTo>
                    <a:pt x="4715" y="3040"/>
                  </a:lnTo>
                  <a:lnTo>
                    <a:pt x="4690" y="3324"/>
                  </a:lnTo>
                  <a:lnTo>
                    <a:pt x="4638" y="3607"/>
                  </a:lnTo>
                  <a:lnTo>
                    <a:pt x="4509" y="3865"/>
                  </a:lnTo>
                  <a:lnTo>
                    <a:pt x="4329" y="4097"/>
                  </a:lnTo>
                  <a:lnTo>
                    <a:pt x="4303" y="4174"/>
                  </a:lnTo>
                  <a:lnTo>
                    <a:pt x="4277" y="4277"/>
                  </a:lnTo>
                  <a:lnTo>
                    <a:pt x="4329" y="4354"/>
                  </a:lnTo>
                  <a:lnTo>
                    <a:pt x="4380" y="4432"/>
                  </a:lnTo>
                  <a:lnTo>
                    <a:pt x="4587" y="4561"/>
                  </a:lnTo>
                  <a:lnTo>
                    <a:pt x="4767" y="4741"/>
                  </a:lnTo>
                  <a:lnTo>
                    <a:pt x="4896" y="4921"/>
                  </a:lnTo>
                  <a:lnTo>
                    <a:pt x="5025" y="5102"/>
                  </a:lnTo>
                  <a:lnTo>
                    <a:pt x="5128" y="5308"/>
                  </a:lnTo>
                  <a:lnTo>
                    <a:pt x="5205" y="5540"/>
                  </a:lnTo>
                  <a:lnTo>
                    <a:pt x="5231" y="5771"/>
                  </a:lnTo>
                  <a:lnTo>
                    <a:pt x="5256" y="6003"/>
                  </a:lnTo>
                  <a:lnTo>
                    <a:pt x="5256" y="6184"/>
                  </a:lnTo>
                  <a:lnTo>
                    <a:pt x="5231" y="6338"/>
                  </a:lnTo>
                  <a:lnTo>
                    <a:pt x="5128" y="6673"/>
                  </a:lnTo>
                  <a:lnTo>
                    <a:pt x="4999" y="6957"/>
                  </a:lnTo>
                  <a:lnTo>
                    <a:pt x="4793" y="7214"/>
                  </a:lnTo>
                  <a:lnTo>
                    <a:pt x="4561" y="7446"/>
                  </a:lnTo>
                  <a:lnTo>
                    <a:pt x="4277" y="7626"/>
                  </a:lnTo>
                  <a:lnTo>
                    <a:pt x="3968" y="7781"/>
                  </a:lnTo>
                  <a:lnTo>
                    <a:pt x="3814" y="7807"/>
                  </a:lnTo>
                  <a:lnTo>
                    <a:pt x="3633" y="7858"/>
                  </a:lnTo>
                  <a:lnTo>
                    <a:pt x="3556" y="7884"/>
                  </a:lnTo>
                  <a:lnTo>
                    <a:pt x="3504" y="7910"/>
                  </a:lnTo>
                  <a:lnTo>
                    <a:pt x="3479" y="7987"/>
                  </a:lnTo>
                  <a:lnTo>
                    <a:pt x="3453" y="8064"/>
                  </a:lnTo>
                  <a:lnTo>
                    <a:pt x="3453" y="8580"/>
                  </a:lnTo>
                  <a:lnTo>
                    <a:pt x="3427" y="8683"/>
                  </a:lnTo>
                  <a:lnTo>
                    <a:pt x="3376" y="8786"/>
                  </a:lnTo>
                  <a:lnTo>
                    <a:pt x="3298" y="8837"/>
                  </a:lnTo>
                  <a:lnTo>
                    <a:pt x="3169" y="8863"/>
                  </a:lnTo>
                  <a:lnTo>
                    <a:pt x="3066" y="8837"/>
                  </a:lnTo>
                  <a:lnTo>
                    <a:pt x="2989" y="8786"/>
                  </a:lnTo>
                  <a:lnTo>
                    <a:pt x="2938" y="8683"/>
                  </a:lnTo>
                  <a:lnTo>
                    <a:pt x="2912" y="8580"/>
                  </a:lnTo>
                  <a:lnTo>
                    <a:pt x="2912" y="8090"/>
                  </a:lnTo>
                  <a:lnTo>
                    <a:pt x="2886" y="8013"/>
                  </a:lnTo>
                  <a:lnTo>
                    <a:pt x="2835" y="7936"/>
                  </a:lnTo>
                  <a:lnTo>
                    <a:pt x="2783" y="7884"/>
                  </a:lnTo>
                  <a:lnTo>
                    <a:pt x="2680" y="7858"/>
                  </a:lnTo>
                  <a:lnTo>
                    <a:pt x="1959" y="7858"/>
                  </a:lnTo>
                  <a:lnTo>
                    <a:pt x="1856" y="7884"/>
                  </a:lnTo>
                  <a:lnTo>
                    <a:pt x="1804" y="7936"/>
                  </a:lnTo>
                  <a:lnTo>
                    <a:pt x="1752" y="8013"/>
                  </a:lnTo>
                  <a:lnTo>
                    <a:pt x="1727" y="8090"/>
                  </a:lnTo>
                  <a:lnTo>
                    <a:pt x="1727" y="8580"/>
                  </a:lnTo>
                  <a:lnTo>
                    <a:pt x="1701" y="8683"/>
                  </a:lnTo>
                  <a:lnTo>
                    <a:pt x="1649" y="8786"/>
                  </a:lnTo>
                  <a:lnTo>
                    <a:pt x="1572" y="8837"/>
                  </a:lnTo>
                  <a:lnTo>
                    <a:pt x="1469" y="8863"/>
                  </a:lnTo>
                  <a:lnTo>
                    <a:pt x="1340" y="8837"/>
                  </a:lnTo>
                  <a:lnTo>
                    <a:pt x="1263" y="8786"/>
                  </a:lnTo>
                  <a:lnTo>
                    <a:pt x="1211" y="8683"/>
                  </a:lnTo>
                  <a:lnTo>
                    <a:pt x="1186" y="8580"/>
                  </a:lnTo>
                  <a:lnTo>
                    <a:pt x="1186" y="8090"/>
                  </a:lnTo>
                  <a:lnTo>
                    <a:pt x="1160" y="8013"/>
                  </a:lnTo>
                  <a:lnTo>
                    <a:pt x="1134" y="7936"/>
                  </a:lnTo>
                  <a:lnTo>
                    <a:pt x="1057" y="7884"/>
                  </a:lnTo>
                  <a:lnTo>
                    <a:pt x="722" y="7884"/>
                  </a:lnTo>
                  <a:lnTo>
                    <a:pt x="619" y="7858"/>
                  </a:lnTo>
                  <a:lnTo>
                    <a:pt x="516" y="7781"/>
                  </a:lnTo>
                  <a:lnTo>
                    <a:pt x="464" y="7704"/>
                  </a:lnTo>
                  <a:lnTo>
                    <a:pt x="438" y="7601"/>
                  </a:lnTo>
                  <a:lnTo>
                    <a:pt x="464" y="7498"/>
                  </a:lnTo>
                  <a:lnTo>
                    <a:pt x="516" y="7420"/>
                  </a:lnTo>
                  <a:lnTo>
                    <a:pt x="619" y="7343"/>
                  </a:lnTo>
                  <a:lnTo>
                    <a:pt x="876" y="7343"/>
                  </a:lnTo>
                  <a:lnTo>
                    <a:pt x="980" y="7317"/>
                  </a:lnTo>
                  <a:lnTo>
                    <a:pt x="1031" y="7266"/>
                  </a:lnTo>
                  <a:lnTo>
                    <a:pt x="1083" y="7188"/>
                  </a:lnTo>
                  <a:lnTo>
                    <a:pt x="1108" y="7111"/>
                  </a:lnTo>
                  <a:lnTo>
                    <a:pt x="1108" y="2190"/>
                  </a:lnTo>
                  <a:lnTo>
                    <a:pt x="1083" y="2087"/>
                  </a:lnTo>
                  <a:lnTo>
                    <a:pt x="1031" y="2036"/>
                  </a:lnTo>
                  <a:lnTo>
                    <a:pt x="980" y="1984"/>
                  </a:lnTo>
                  <a:lnTo>
                    <a:pt x="876" y="1958"/>
                  </a:lnTo>
                  <a:lnTo>
                    <a:pt x="722" y="1958"/>
                  </a:lnTo>
                  <a:lnTo>
                    <a:pt x="619" y="1933"/>
                  </a:lnTo>
                  <a:lnTo>
                    <a:pt x="516" y="1881"/>
                  </a:lnTo>
                  <a:lnTo>
                    <a:pt x="464" y="1804"/>
                  </a:lnTo>
                  <a:lnTo>
                    <a:pt x="438" y="1701"/>
                  </a:lnTo>
                  <a:lnTo>
                    <a:pt x="464" y="1572"/>
                  </a:lnTo>
                  <a:lnTo>
                    <a:pt x="516" y="1495"/>
                  </a:lnTo>
                  <a:lnTo>
                    <a:pt x="619" y="1443"/>
                  </a:lnTo>
                  <a:lnTo>
                    <a:pt x="722" y="1417"/>
                  </a:lnTo>
                  <a:lnTo>
                    <a:pt x="954" y="1417"/>
                  </a:lnTo>
                  <a:lnTo>
                    <a:pt x="1057" y="1392"/>
                  </a:lnTo>
                  <a:lnTo>
                    <a:pt x="1134" y="1366"/>
                  </a:lnTo>
                  <a:lnTo>
                    <a:pt x="1160" y="1289"/>
                  </a:lnTo>
                  <a:lnTo>
                    <a:pt x="1186" y="1185"/>
                  </a:lnTo>
                  <a:lnTo>
                    <a:pt x="1186" y="696"/>
                  </a:lnTo>
                  <a:lnTo>
                    <a:pt x="1211" y="593"/>
                  </a:lnTo>
                  <a:lnTo>
                    <a:pt x="1263" y="516"/>
                  </a:lnTo>
                  <a:lnTo>
                    <a:pt x="1340" y="464"/>
                  </a:lnTo>
                  <a:lnTo>
                    <a:pt x="1469" y="438"/>
                  </a:lnTo>
                  <a:lnTo>
                    <a:pt x="1572" y="464"/>
                  </a:lnTo>
                  <a:lnTo>
                    <a:pt x="1649" y="516"/>
                  </a:lnTo>
                  <a:lnTo>
                    <a:pt x="1701" y="593"/>
                  </a:lnTo>
                  <a:lnTo>
                    <a:pt x="1727" y="696"/>
                  </a:lnTo>
                  <a:lnTo>
                    <a:pt x="1727" y="1185"/>
                  </a:lnTo>
                  <a:lnTo>
                    <a:pt x="1752" y="1289"/>
                  </a:lnTo>
                  <a:lnTo>
                    <a:pt x="1804" y="1366"/>
                  </a:lnTo>
                  <a:lnTo>
                    <a:pt x="1856" y="1392"/>
                  </a:lnTo>
                  <a:lnTo>
                    <a:pt x="1959" y="1417"/>
                  </a:lnTo>
                  <a:lnTo>
                    <a:pt x="2680" y="1417"/>
                  </a:lnTo>
                  <a:lnTo>
                    <a:pt x="2783" y="1392"/>
                  </a:lnTo>
                  <a:lnTo>
                    <a:pt x="2835" y="1366"/>
                  </a:lnTo>
                  <a:lnTo>
                    <a:pt x="2886" y="1289"/>
                  </a:lnTo>
                  <a:lnTo>
                    <a:pt x="2912" y="1185"/>
                  </a:lnTo>
                  <a:lnTo>
                    <a:pt x="2912" y="696"/>
                  </a:lnTo>
                  <a:lnTo>
                    <a:pt x="2938" y="593"/>
                  </a:lnTo>
                  <a:lnTo>
                    <a:pt x="2989" y="516"/>
                  </a:lnTo>
                  <a:lnTo>
                    <a:pt x="3066" y="464"/>
                  </a:lnTo>
                  <a:lnTo>
                    <a:pt x="3169" y="438"/>
                  </a:lnTo>
                  <a:close/>
                  <a:moveTo>
                    <a:pt x="1314" y="0"/>
                  </a:moveTo>
                  <a:lnTo>
                    <a:pt x="1186" y="52"/>
                  </a:lnTo>
                  <a:lnTo>
                    <a:pt x="1057" y="103"/>
                  </a:lnTo>
                  <a:lnTo>
                    <a:pt x="954" y="206"/>
                  </a:lnTo>
                  <a:lnTo>
                    <a:pt x="876" y="309"/>
                  </a:lnTo>
                  <a:lnTo>
                    <a:pt x="799" y="413"/>
                  </a:lnTo>
                  <a:lnTo>
                    <a:pt x="748" y="567"/>
                  </a:lnTo>
                  <a:lnTo>
                    <a:pt x="748" y="696"/>
                  </a:lnTo>
                  <a:lnTo>
                    <a:pt x="748" y="979"/>
                  </a:lnTo>
                  <a:lnTo>
                    <a:pt x="567" y="979"/>
                  </a:lnTo>
                  <a:lnTo>
                    <a:pt x="438" y="1031"/>
                  </a:lnTo>
                  <a:lnTo>
                    <a:pt x="310" y="1108"/>
                  </a:lnTo>
                  <a:lnTo>
                    <a:pt x="207" y="1185"/>
                  </a:lnTo>
                  <a:lnTo>
                    <a:pt x="129" y="1289"/>
                  </a:lnTo>
                  <a:lnTo>
                    <a:pt x="52" y="1417"/>
                  </a:lnTo>
                  <a:lnTo>
                    <a:pt x="26" y="1546"/>
                  </a:lnTo>
                  <a:lnTo>
                    <a:pt x="1" y="1701"/>
                  </a:lnTo>
                  <a:lnTo>
                    <a:pt x="26" y="1830"/>
                  </a:lnTo>
                  <a:lnTo>
                    <a:pt x="52" y="1958"/>
                  </a:lnTo>
                  <a:lnTo>
                    <a:pt x="104" y="2061"/>
                  </a:lnTo>
                  <a:lnTo>
                    <a:pt x="207" y="2165"/>
                  </a:lnTo>
                  <a:lnTo>
                    <a:pt x="284" y="2268"/>
                  </a:lnTo>
                  <a:lnTo>
                    <a:pt x="413" y="2319"/>
                  </a:lnTo>
                  <a:lnTo>
                    <a:pt x="516" y="2371"/>
                  </a:lnTo>
                  <a:lnTo>
                    <a:pt x="670" y="2396"/>
                  </a:lnTo>
                  <a:lnTo>
                    <a:pt x="670" y="6879"/>
                  </a:lnTo>
                  <a:lnTo>
                    <a:pt x="516" y="6905"/>
                  </a:lnTo>
                  <a:lnTo>
                    <a:pt x="413" y="6957"/>
                  </a:lnTo>
                  <a:lnTo>
                    <a:pt x="284" y="7034"/>
                  </a:lnTo>
                  <a:lnTo>
                    <a:pt x="207" y="7111"/>
                  </a:lnTo>
                  <a:lnTo>
                    <a:pt x="104" y="7214"/>
                  </a:lnTo>
                  <a:lnTo>
                    <a:pt x="52" y="7343"/>
                  </a:lnTo>
                  <a:lnTo>
                    <a:pt x="26" y="7472"/>
                  </a:lnTo>
                  <a:lnTo>
                    <a:pt x="1" y="7601"/>
                  </a:lnTo>
                  <a:lnTo>
                    <a:pt x="26" y="7755"/>
                  </a:lnTo>
                  <a:lnTo>
                    <a:pt x="52" y="7884"/>
                  </a:lnTo>
                  <a:lnTo>
                    <a:pt x="129" y="8013"/>
                  </a:lnTo>
                  <a:lnTo>
                    <a:pt x="207" y="8116"/>
                  </a:lnTo>
                  <a:lnTo>
                    <a:pt x="310" y="8193"/>
                  </a:lnTo>
                  <a:lnTo>
                    <a:pt x="438" y="8271"/>
                  </a:lnTo>
                  <a:lnTo>
                    <a:pt x="567" y="8296"/>
                  </a:lnTo>
                  <a:lnTo>
                    <a:pt x="722" y="8322"/>
                  </a:lnTo>
                  <a:lnTo>
                    <a:pt x="748" y="8322"/>
                  </a:lnTo>
                  <a:lnTo>
                    <a:pt x="748" y="8580"/>
                  </a:lnTo>
                  <a:lnTo>
                    <a:pt x="748" y="8734"/>
                  </a:lnTo>
                  <a:lnTo>
                    <a:pt x="799" y="8863"/>
                  </a:lnTo>
                  <a:lnTo>
                    <a:pt x="876" y="8992"/>
                  </a:lnTo>
                  <a:lnTo>
                    <a:pt x="954" y="9095"/>
                  </a:lnTo>
                  <a:lnTo>
                    <a:pt x="1057" y="9172"/>
                  </a:lnTo>
                  <a:lnTo>
                    <a:pt x="1186" y="9250"/>
                  </a:lnTo>
                  <a:lnTo>
                    <a:pt x="1314" y="9301"/>
                  </a:lnTo>
                  <a:lnTo>
                    <a:pt x="1598" y="9301"/>
                  </a:lnTo>
                  <a:lnTo>
                    <a:pt x="1727" y="9250"/>
                  </a:lnTo>
                  <a:lnTo>
                    <a:pt x="1856" y="9172"/>
                  </a:lnTo>
                  <a:lnTo>
                    <a:pt x="1959" y="9095"/>
                  </a:lnTo>
                  <a:lnTo>
                    <a:pt x="2062" y="8992"/>
                  </a:lnTo>
                  <a:lnTo>
                    <a:pt x="2113" y="8863"/>
                  </a:lnTo>
                  <a:lnTo>
                    <a:pt x="2165" y="8734"/>
                  </a:lnTo>
                  <a:lnTo>
                    <a:pt x="2165" y="8580"/>
                  </a:lnTo>
                  <a:lnTo>
                    <a:pt x="2165" y="8322"/>
                  </a:lnTo>
                  <a:lnTo>
                    <a:pt x="2474" y="8322"/>
                  </a:lnTo>
                  <a:lnTo>
                    <a:pt x="2474" y="8580"/>
                  </a:lnTo>
                  <a:lnTo>
                    <a:pt x="2474" y="8734"/>
                  </a:lnTo>
                  <a:lnTo>
                    <a:pt x="2525" y="8863"/>
                  </a:lnTo>
                  <a:lnTo>
                    <a:pt x="2577" y="8992"/>
                  </a:lnTo>
                  <a:lnTo>
                    <a:pt x="2680" y="9095"/>
                  </a:lnTo>
                  <a:lnTo>
                    <a:pt x="2783" y="9172"/>
                  </a:lnTo>
                  <a:lnTo>
                    <a:pt x="2912" y="9250"/>
                  </a:lnTo>
                  <a:lnTo>
                    <a:pt x="3041" y="9301"/>
                  </a:lnTo>
                  <a:lnTo>
                    <a:pt x="3324" y="9301"/>
                  </a:lnTo>
                  <a:lnTo>
                    <a:pt x="3453" y="9250"/>
                  </a:lnTo>
                  <a:lnTo>
                    <a:pt x="3582" y="9172"/>
                  </a:lnTo>
                  <a:lnTo>
                    <a:pt x="3685" y="9095"/>
                  </a:lnTo>
                  <a:lnTo>
                    <a:pt x="3788" y="8992"/>
                  </a:lnTo>
                  <a:lnTo>
                    <a:pt x="3839" y="8863"/>
                  </a:lnTo>
                  <a:lnTo>
                    <a:pt x="3891" y="8734"/>
                  </a:lnTo>
                  <a:lnTo>
                    <a:pt x="3891" y="8580"/>
                  </a:lnTo>
                  <a:lnTo>
                    <a:pt x="3891" y="8245"/>
                  </a:lnTo>
                  <a:lnTo>
                    <a:pt x="4097" y="8193"/>
                  </a:lnTo>
                  <a:lnTo>
                    <a:pt x="4277" y="8142"/>
                  </a:lnTo>
                  <a:lnTo>
                    <a:pt x="4458" y="8064"/>
                  </a:lnTo>
                  <a:lnTo>
                    <a:pt x="4612" y="7961"/>
                  </a:lnTo>
                  <a:lnTo>
                    <a:pt x="4767" y="7858"/>
                  </a:lnTo>
                  <a:lnTo>
                    <a:pt x="4921" y="7730"/>
                  </a:lnTo>
                  <a:lnTo>
                    <a:pt x="5076" y="7601"/>
                  </a:lnTo>
                  <a:lnTo>
                    <a:pt x="5179" y="7446"/>
                  </a:lnTo>
                  <a:lnTo>
                    <a:pt x="5308" y="7292"/>
                  </a:lnTo>
                  <a:lnTo>
                    <a:pt x="5411" y="7137"/>
                  </a:lnTo>
                  <a:lnTo>
                    <a:pt x="5488" y="6957"/>
                  </a:lnTo>
                  <a:lnTo>
                    <a:pt x="5566" y="6776"/>
                  </a:lnTo>
                  <a:lnTo>
                    <a:pt x="5617" y="6596"/>
                  </a:lnTo>
                  <a:lnTo>
                    <a:pt x="5669" y="6390"/>
                  </a:lnTo>
                  <a:lnTo>
                    <a:pt x="5694" y="6209"/>
                  </a:lnTo>
                  <a:lnTo>
                    <a:pt x="5694" y="6003"/>
                  </a:lnTo>
                  <a:lnTo>
                    <a:pt x="5694" y="5746"/>
                  </a:lnTo>
                  <a:lnTo>
                    <a:pt x="5643" y="5488"/>
                  </a:lnTo>
                  <a:lnTo>
                    <a:pt x="5566" y="5230"/>
                  </a:lnTo>
                  <a:lnTo>
                    <a:pt x="5463" y="4999"/>
                  </a:lnTo>
                  <a:lnTo>
                    <a:pt x="5334" y="4767"/>
                  </a:lnTo>
                  <a:lnTo>
                    <a:pt x="5205" y="4561"/>
                  </a:lnTo>
                  <a:lnTo>
                    <a:pt x="5025" y="4380"/>
                  </a:lnTo>
                  <a:lnTo>
                    <a:pt x="4818" y="4200"/>
                  </a:lnTo>
                  <a:lnTo>
                    <a:pt x="4973" y="3942"/>
                  </a:lnTo>
                  <a:lnTo>
                    <a:pt x="5076" y="3659"/>
                  </a:lnTo>
                  <a:lnTo>
                    <a:pt x="5153" y="3350"/>
                  </a:lnTo>
                  <a:lnTo>
                    <a:pt x="5179" y="3040"/>
                  </a:lnTo>
                  <a:lnTo>
                    <a:pt x="5153" y="2731"/>
                  </a:lnTo>
                  <a:lnTo>
                    <a:pt x="5076" y="2448"/>
                  </a:lnTo>
                  <a:lnTo>
                    <a:pt x="4973" y="2165"/>
                  </a:lnTo>
                  <a:lnTo>
                    <a:pt x="4818" y="1907"/>
                  </a:lnTo>
                  <a:lnTo>
                    <a:pt x="4638" y="1649"/>
                  </a:lnTo>
                  <a:lnTo>
                    <a:pt x="4432" y="1443"/>
                  </a:lnTo>
                  <a:lnTo>
                    <a:pt x="4174" y="1263"/>
                  </a:lnTo>
                  <a:lnTo>
                    <a:pt x="3891" y="1134"/>
                  </a:lnTo>
                  <a:lnTo>
                    <a:pt x="3891" y="696"/>
                  </a:lnTo>
                  <a:lnTo>
                    <a:pt x="3891" y="567"/>
                  </a:lnTo>
                  <a:lnTo>
                    <a:pt x="3839" y="413"/>
                  </a:lnTo>
                  <a:lnTo>
                    <a:pt x="3788" y="309"/>
                  </a:lnTo>
                  <a:lnTo>
                    <a:pt x="3685" y="206"/>
                  </a:lnTo>
                  <a:lnTo>
                    <a:pt x="3582" y="103"/>
                  </a:lnTo>
                  <a:lnTo>
                    <a:pt x="3453" y="52"/>
                  </a:lnTo>
                  <a:lnTo>
                    <a:pt x="3324" y="0"/>
                  </a:lnTo>
                  <a:lnTo>
                    <a:pt x="3041" y="0"/>
                  </a:lnTo>
                  <a:lnTo>
                    <a:pt x="2912" y="52"/>
                  </a:lnTo>
                  <a:lnTo>
                    <a:pt x="2783" y="103"/>
                  </a:lnTo>
                  <a:lnTo>
                    <a:pt x="2680" y="206"/>
                  </a:lnTo>
                  <a:lnTo>
                    <a:pt x="2577" y="309"/>
                  </a:lnTo>
                  <a:lnTo>
                    <a:pt x="2525" y="413"/>
                  </a:lnTo>
                  <a:lnTo>
                    <a:pt x="2474" y="567"/>
                  </a:lnTo>
                  <a:lnTo>
                    <a:pt x="2474" y="696"/>
                  </a:lnTo>
                  <a:lnTo>
                    <a:pt x="2474" y="979"/>
                  </a:lnTo>
                  <a:lnTo>
                    <a:pt x="2165" y="979"/>
                  </a:lnTo>
                  <a:lnTo>
                    <a:pt x="2165" y="696"/>
                  </a:lnTo>
                  <a:lnTo>
                    <a:pt x="2165" y="567"/>
                  </a:lnTo>
                  <a:lnTo>
                    <a:pt x="2113" y="413"/>
                  </a:lnTo>
                  <a:lnTo>
                    <a:pt x="2062" y="309"/>
                  </a:lnTo>
                  <a:lnTo>
                    <a:pt x="1959" y="206"/>
                  </a:lnTo>
                  <a:lnTo>
                    <a:pt x="1856" y="103"/>
                  </a:lnTo>
                  <a:lnTo>
                    <a:pt x="1727" y="52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A3379841-94A3-4A91-9541-6706CB34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72" y="727134"/>
            <a:ext cx="4465675" cy="4133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" grpId="0" animBg="1"/>
      <p:bldP spid="1188" grpId="0" animBg="1"/>
      <p:bldP spid="1189" grpId="0"/>
      <p:bldP spid="1193" grpId="0" animBg="1"/>
      <p:bldP spid="1194" grpId="0" animBg="1"/>
      <p:bldP spid="1198" grpId="0" animBg="1"/>
      <p:bldP spid="1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42"/>
          <p:cNvSpPr/>
          <p:nvPr/>
        </p:nvSpPr>
        <p:spPr>
          <a:xfrm>
            <a:off x="118202" y="3289395"/>
            <a:ext cx="2530661" cy="1062087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2"/>
          <p:cNvSpPr/>
          <p:nvPr/>
        </p:nvSpPr>
        <p:spPr>
          <a:xfrm>
            <a:off x="118202" y="1072390"/>
            <a:ext cx="2530659" cy="112130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6" name="Google Shape;1876;p42"/>
          <p:cNvSpPr txBox="1">
            <a:spLocks noGrp="1"/>
          </p:cNvSpPr>
          <p:nvPr>
            <p:ph type="title"/>
          </p:nvPr>
        </p:nvSpPr>
        <p:spPr>
          <a:xfrm>
            <a:off x="0" y="118493"/>
            <a:ext cx="9144000" cy="687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200" dirty="0">
                <a:solidFill>
                  <a:schemeClr val="accent5">
                    <a:lumMod val="25000"/>
                  </a:schemeClr>
                </a:solidFill>
                <a:latin typeface="Franklin Gothic Medium" panose="020B0603020102020204" pitchFamily="34" charset="0"/>
              </a:rPr>
              <a:t>KPI3</a:t>
            </a:r>
            <a:r>
              <a:rPr lang="en-IN" sz="2000" dirty="0"/>
              <a:t> </a:t>
            </a:r>
            <a:r>
              <a:rPr lang="en-IN" sz="3200" dirty="0">
                <a:latin typeface="Franklin Gothic Medium" panose="020B0603020102020204" pitchFamily="34" charset="0"/>
              </a:rPr>
              <a:t>-&gt;</a:t>
            </a:r>
            <a:r>
              <a:rPr lang="en-IN" sz="2000" dirty="0"/>
              <a:t> </a:t>
            </a:r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Total Payment for Verified Vs Non Verified Status</a:t>
            </a:r>
            <a:endParaRPr lang="en-IN" sz="3200" dirty="0">
              <a:solidFill>
                <a:schemeClr val="accent4">
                  <a:lumMod val="40000"/>
                  <a:lumOff val="60000"/>
                </a:schemeClr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1877" name="Google Shape;1877;p42"/>
          <p:cNvGrpSpPr/>
          <p:nvPr/>
        </p:nvGrpSpPr>
        <p:grpSpPr>
          <a:xfrm>
            <a:off x="1149955" y="-2819922"/>
            <a:ext cx="384308" cy="369165"/>
            <a:chOff x="5077275" y="260900"/>
            <a:chExt cx="204050" cy="198700"/>
          </a:xfrm>
        </p:grpSpPr>
        <p:sp>
          <p:nvSpPr>
            <p:cNvPr id="1878" name="Google Shape;1878;p42"/>
            <p:cNvSpPr/>
            <p:nvPr/>
          </p:nvSpPr>
          <p:spPr>
            <a:xfrm>
              <a:off x="5189200" y="319525"/>
              <a:ext cx="92125" cy="128450"/>
            </a:xfrm>
            <a:custGeom>
              <a:avLst/>
              <a:gdLst/>
              <a:ahLst/>
              <a:cxnLst/>
              <a:rect l="l" t="t" r="r" b="b"/>
              <a:pathLst>
                <a:path w="3685" h="5138" extrusionOk="0">
                  <a:moveTo>
                    <a:pt x="3568" y="1"/>
                  </a:moveTo>
                  <a:lnTo>
                    <a:pt x="3529" y="20"/>
                  </a:lnTo>
                  <a:lnTo>
                    <a:pt x="3490" y="39"/>
                  </a:lnTo>
                  <a:lnTo>
                    <a:pt x="3451" y="78"/>
                  </a:lnTo>
                  <a:lnTo>
                    <a:pt x="3451" y="117"/>
                  </a:lnTo>
                  <a:lnTo>
                    <a:pt x="3451" y="4789"/>
                  </a:lnTo>
                  <a:lnTo>
                    <a:pt x="3432" y="4827"/>
                  </a:lnTo>
                  <a:lnTo>
                    <a:pt x="3413" y="4866"/>
                  </a:lnTo>
                  <a:lnTo>
                    <a:pt x="3374" y="4886"/>
                  </a:lnTo>
                  <a:lnTo>
                    <a:pt x="3335" y="4905"/>
                  </a:lnTo>
                  <a:lnTo>
                    <a:pt x="79" y="4905"/>
                  </a:lnTo>
                  <a:lnTo>
                    <a:pt x="40" y="4944"/>
                  </a:lnTo>
                  <a:lnTo>
                    <a:pt x="20" y="4963"/>
                  </a:lnTo>
                  <a:lnTo>
                    <a:pt x="1" y="5021"/>
                  </a:lnTo>
                  <a:lnTo>
                    <a:pt x="20" y="5060"/>
                  </a:lnTo>
                  <a:lnTo>
                    <a:pt x="40" y="5099"/>
                  </a:lnTo>
                  <a:lnTo>
                    <a:pt x="79" y="5118"/>
                  </a:lnTo>
                  <a:lnTo>
                    <a:pt x="117" y="5138"/>
                  </a:lnTo>
                  <a:lnTo>
                    <a:pt x="3335" y="5138"/>
                  </a:lnTo>
                  <a:lnTo>
                    <a:pt x="3413" y="5118"/>
                  </a:lnTo>
                  <a:lnTo>
                    <a:pt x="3471" y="5099"/>
                  </a:lnTo>
                  <a:lnTo>
                    <a:pt x="3529" y="5079"/>
                  </a:lnTo>
                  <a:lnTo>
                    <a:pt x="3587" y="5041"/>
                  </a:lnTo>
                  <a:lnTo>
                    <a:pt x="3626" y="4983"/>
                  </a:lnTo>
                  <a:lnTo>
                    <a:pt x="3645" y="4924"/>
                  </a:lnTo>
                  <a:lnTo>
                    <a:pt x="3665" y="4866"/>
                  </a:lnTo>
                  <a:lnTo>
                    <a:pt x="3684" y="4789"/>
                  </a:lnTo>
                  <a:lnTo>
                    <a:pt x="3684" y="117"/>
                  </a:lnTo>
                  <a:lnTo>
                    <a:pt x="3665" y="78"/>
                  </a:lnTo>
                  <a:lnTo>
                    <a:pt x="3645" y="39"/>
                  </a:lnTo>
                  <a:lnTo>
                    <a:pt x="3607" y="20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5077275" y="260900"/>
              <a:ext cx="204050" cy="187075"/>
            </a:xfrm>
            <a:custGeom>
              <a:avLst/>
              <a:gdLst/>
              <a:ahLst/>
              <a:cxnLst/>
              <a:rect l="l" t="t" r="r" b="b"/>
              <a:pathLst>
                <a:path w="8162" h="7483" extrusionOk="0">
                  <a:moveTo>
                    <a:pt x="271" y="0"/>
                  </a:moveTo>
                  <a:lnTo>
                    <a:pt x="213" y="19"/>
                  </a:lnTo>
                  <a:lnTo>
                    <a:pt x="155" y="58"/>
                  </a:lnTo>
                  <a:lnTo>
                    <a:pt x="97" y="97"/>
                  </a:lnTo>
                  <a:lnTo>
                    <a:pt x="58" y="136"/>
                  </a:lnTo>
                  <a:lnTo>
                    <a:pt x="19" y="194"/>
                  </a:lnTo>
                  <a:lnTo>
                    <a:pt x="0" y="271"/>
                  </a:lnTo>
                  <a:lnTo>
                    <a:pt x="0" y="330"/>
                  </a:lnTo>
                  <a:lnTo>
                    <a:pt x="0" y="7134"/>
                  </a:lnTo>
                  <a:lnTo>
                    <a:pt x="0" y="7211"/>
                  </a:lnTo>
                  <a:lnTo>
                    <a:pt x="19" y="7269"/>
                  </a:lnTo>
                  <a:lnTo>
                    <a:pt x="58" y="7328"/>
                  </a:lnTo>
                  <a:lnTo>
                    <a:pt x="97" y="7386"/>
                  </a:lnTo>
                  <a:lnTo>
                    <a:pt x="155" y="7424"/>
                  </a:lnTo>
                  <a:lnTo>
                    <a:pt x="213" y="7444"/>
                  </a:lnTo>
                  <a:lnTo>
                    <a:pt x="271" y="7463"/>
                  </a:lnTo>
                  <a:lnTo>
                    <a:pt x="349" y="7483"/>
                  </a:lnTo>
                  <a:lnTo>
                    <a:pt x="582" y="7483"/>
                  </a:lnTo>
                  <a:lnTo>
                    <a:pt x="640" y="7463"/>
                  </a:lnTo>
                  <a:lnTo>
                    <a:pt x="659" y="7444"/>
                  </a:lnTo>
                  <a:lnTo>
                    <a:pt x="698" y="7405"/>
                  </a:lnTo>
                  <a:lnTo>
                    <a:pt x="698" y="7366"/>
                  </a:lnTo>
                  <a:lnTo>
                    <a:pt x="698" y="7308"/>
                  </a:lnTo>
                  <a:lnTo>
                    <a:pt x="659" y="7289"/>
                  </a:lnTo>
                  <a:lnTo>
                    <a:pt x="640" y="7250"/>
                  </a:lnTo>
                  <a:lnTo>
                    <a:pt x="349" y="7250"/>
                  </a:lnTo>
                  <a:lnTo>
                    <a:pt x="310" y="7231"/>
                  </a:lnTo>
                  <a:lnTo>
                    <a:pt x="271" y="7211"/>
                  </a:lnTo>
                  <a:lnTo>
                    <a:pt x="252" y="7172"/>
                  </a:lnTo>
                  <a:lnTo>
                    <a:pt x="233" y="7134"/>
                  </a:lnTo>
                  <a:lnTo>
                    <a:pt x="233" y="330"/>
                  </a:lnTo>
                  <a:lnTo>
                    <a:pt x="252" y="291"/>
                  </a:lnTo>
                  <a:lnTo>
                    <a:pt x="271" y="252"/>
                  </a:lnTo>
                  <a:lnTo>
                    <a:pt x="310" y="233"/>
                  </a:lnTo>
                  <a:lnTo>
                    <a:pt x="349" y="213"/>
                  </a:lnTo>
                  <a:lnTo>
                    <a:pt x="7812" y="213"/>
                  </a:lnTo>
                  <a:lnTo>
                    <a:pt x="7851" y="233"/>
                  </a:lnTo>
                  <a:lnTo>
                    <a:pt x="7890" y="252"/>
                  </a:lnTo>
                  <a:lnTo>
                    <a:pt x="7909" y="291"/>
                  </a:lnTo>
                  <a:lnTo>
                    <a:pt x="7928" y="330"/>
                  </a:lnTo>
                  <a:lnTo>
                    <a:pt x="7928" y="1725"/>
                  </a:lnTo>
                  <a:lnTo>
                    <a:pt x="7928" y="1764"/>
                  </a:lnTo>
                  <a:lnTo>
                    <a:pt x="7967" y="1803"/>
                  </a:lnTo>
                  <a:lnTo>
                    <a:pt x="8006" y="1822"/>
                  </a:lnTo>
                  <a:lnTo>
                    <a:pt x="8045" y="1842"/>
                  </a:lnTo>
                  <a:lnTo>
                    <a:pt x="8084" y="1822"/>
                  </a:lnTo>
                  <a:lnTo>
                    <a:pt x="8122" y="1803"/>
                  </a:lnTo>
                  <a:lnTo>
                    <a:pt x="8142" y="1764"/>
                  </a:lnTo>
                  <a:lnTo>
                    <a:pt x="8161" y="1725"/>
                  </a:lnTo>
                  <a:lnTo>
                    <a:pt x="8161" y="330"/>
                  </a:lnTo>
                  <a:lnTo>
                    <a:pt x="8142" y="271"/>
                  </a:lnTo>
                  <a:lnTo>
                    <a:pt x="8122" y="194"/>
                  </a:lnTo>
                  <a:lnTo>
                    <a:pt x="8103" y="136"/>
                  </a:lnTo>
                  <a:lnTo>
                    <a:pt x="8064" y="97"/>
                  </a:lnTo>
                  <a:lnTo>
                    <a:pt x="8006" y="58"/>
                  </a:lnTo>
                  <a:lnTo>
                    <a:pt x="7948" y="19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5206650" y="374775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3"/>
                  </a:moveTo>
                  <a:lnTo>
                    <a:pt x="815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14" y="1"/>
                  </a:moveTo>
                  <a:lnTo>
                    <a:pt x="137" y="20"/>
                  </a:lnTo>
                  <a:lnTo>
                    <a:pt x="59" y="78"/>
                  </a:lnTo>
                  <a:lnTo>
                    <a:pt x="20" y="136"/>
                  </a:lnTo>
                  <a:lnTo>
                    <a:pt x="1" y="233"/>
                  </a:lnTo>
                  <a:lnTo>
                    <a:pt x="1" y="834"/>
                  </a:lnTo>
                  <a:lnTo>
                    <a:pt x="20" y="912"/>
                  </a:lnTo>
                  <a:lnTo>
                    <a:pt x="59" y="989"/>
                  </a:lnTo>
                  <a:lnTo>
                    <a:pt x="137" y="1028"/>
                  </a:lnTo>
                  <a:lnTo>
                    <a:pt x="214" y="1047"/>
                  </a:lnTo>
                  <a:lnTo>
                    <a:pt x="815" y="1047"/>
                  </a:lnTo>
                  <a:lnTo>
                    <a:pt x="912" y="1028"/>
                  </a:lnTo>
                  <a:lnTo>
                    <a:pt x="970" y="989"/>
                  </a:lnTo>
                  <a:lnTo>
                    <a:pt x="1028" y="912"/>
                  </a:lnTo>
                  <a:lnTo>
                    <a:pt x="1048" y="834"/>
                  </a:lnTo>
                  <a:lnTo>
                    <a:pt x="1048" y="233"/>
                  </a:lnTo>
                  <a:lnTo>
                    <a:pt x="1028" y="136"/>
                  </a:lnTo>
                  <a:lnTo>
                    <a:pt x="970" y="78"/>
                  </a:lnTo>
                  <a:lnTo>
                    <a:pt x="91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5238650" y="374775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36"/>
                  </a:lnTo>
                  <a:lnTo>
                    <a:pt x="0" y="233"/>
                  </a:lnTo>
                  <a:lnTo>
                    <a:pt x="0" y="834"/>
                  </a:lnTo>
                  <a:lnTo>
                    <a:pt x="20" y="912"/>
                  </a:lnTo>
                  <a:lnTo>
                    <a:pt x="78" y="989"/>
                  </a:lnTo>
                  <a:lnTo>
                    <a:pt x="155" y="1028"/>
                  </a:lnTo>
                  <a:lnTo>
                    <a:pt x="233" y="1047"/>
                  </a:lnTo>
                  <a:lnTo>
                    <a:pt x="834" y="1047"/>
                  </a:lnTo>
                  <a:lnTo>
                    <a:pt x="911" y="1028"/>
                  </a:lnTo>
                  <a:lnTo>
                    <a:pt x="989" y="989"/>
                  </a:lnTo>
                  <a:lnTo>
                    <a:pt x="1047" y="912"/>
                  </a:lnTo>
                  <a:lnTo>
                    <a:pt x="1066" y="834"/>
                  </a:lnTo>
                  <a:lnTo>
                    <a:pt x="1066" y="233"/>
                  </a:lnTo>
                  <a:lnTo>
                    <a:pt x="1047" y="136"/>
                  </a:lnTo>
                  <a:lnTo>
                    <a:pt x="989" y="78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5206650" y="40675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4"/>
                  </a:moveTo>
                  <a:lnTo>
                    <a:pt x="815" y="815"/>
                  </a:lnTo>
                  <a:lnTo>
                    <a:pt x="233" y="815"/>
                  </a:lnTo>
                  <a:lnTo>
                    <a:pt x="233" y="234"/>
                  </a:lnTo>
                  <a:close/>
                  <a:moveTo>
                    <a:pt x="214" y="1"/>
                  </a:moveTo>
                  <a:lnTo>
                    <a:pt x="137" y="20"/>
                  </a:lnTo>
                  <a:lnTo>
                    <a:pt x="59" y="59"/>
                  </a:lnTo>
                  <a:lnTo>
                    <a:pt x="20" y="137"/>
                  </a:lnTo>
                  <a:lnTo>
                    <a:pt x="1" y="214"/>
                  </a:lnTo>
                  <a:lnTo>
                    <a:pt x="1" y="815"/>
                  </a:lnTo>
                  <a:lnTo>
                    <a:pt x="20" y="912"/>
                  </a:lnTo>
                  <a:lnTo>
                    <a:pt x="59" y="970"/>
                  </a:lnTo>
                  <a:lnTo>
                    <a:pt x="137" y="1028"/>
                  </a:lnTo>
                  <a:lnTo>
                    <a:pt x="214" y="1048"/>
                  </a:lnTo>
                  <a:lnTo>
                    <a:pt x="815" y="1048"/>
                  </a:lnTo>
                  <a:lnTo>
                    <a:pt x="912" y="1028"/>
                  </a:lnTo>
                  <a:lnTo>
                    <a:pt x="970" y="970"/>
                  </a:lnTo>
                  <a:lnTo>
                    <a:pt x="1028" y="912"/>
                  </a:lnTo>
                  <a:lnTo>
                    <a:pt x="1048" y="815"/>
                  </a:lnTo>
                  <a:lnTo>
                    <a:pt x="1048" y="214"/>
                  </a:lnTo>
                  <a:lnTo>
                    <a:pt x="1028" y="137"/>
                  </a:lnTo>
                  <a:lnTo>
                    <a:pt x="970" y="59"/>
                  </a:lnTo>
                  <a:lnTo>
                    <a:pt x="91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5238650" y="40675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4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4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59"/>
                  </a:lnTo>
                  <a:lnTo>
                    <a:pt x="20" y="137"/>
                  </a:lnTo>
                  <a:lnTo>
                    <a:pt x="0" y="214"/>
                  </a:lnTo>
                  <a:lnTo>
                    <a:pt x="0" y="815"/>
                  </a:lnTo>
                  <a:lnTo>
                    <a:pt x="20" y="91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33" y="1048"/>
                  </a:lnTo>
                  <a:lnTo>
                    <a:pt x="834" y="1048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912"/>
                  </a:lnTo>
                  <a:lnTo>
                    <a:pt x="1066" y="815"/>
                  </a:lnTo>
                  <a:lnTo>
                    <a:pt x="1066" y="214"/>
                  </a:lnTo>
                  <a:lnTo>
                    <a:pt x="1047" y="137"/>
                  </a:lnTo>
                  <a:lnTo>
                    <a:pt x="989" y="59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5093250" y="276875"/>
              <a:ext cx="172075" cy="82425"/>
            </a:xfrm>
            <a:custGeom>
              <a:avLst/>
              <a:gdLst/>
              <a:ahLst/>
              <a:cxnLst/>
              <a:rect l="l" t="t" r="r" b="b"/>
              <a:pathLst>
                <a:path w="6883" h="3297" extrusionOk="0">
                  <a:moveTo>
                    <a:pt x="6533" y="233"/>
                  </a:moveTo>
                  <a:lnTo>
                    <a:pt x="6572" y="253"/>
                  </a:lnTo>
                  <a:lnTo>
                    <a:pt x="6611" y="272"/>
                  </a:lnTo>
                  <a:lnTo>
                    <a:pt x="6630" y="311"/>
                  </a:lnTo>
                  <a:lnTo>
                    <a:pt x="6650" y="350"/>
                  </a:lnTo>
                  <a:lnTo>
                    <a:pt x="6650" y="2967"/>
                  </a:lnTo>
                  <a:lnTo>
                    <a:pt x="6630" y="3005"/>
                  </a:lnTo>
                  <a:lnTo>
                    <a:pt x="6611" y="3025"/>
                  </a:lnTo>
                  <a:lnTo>
                    <a:pt x="6572" y="3044"/>
                  </a:lnTo>
                  <a:lnTo>
                    <a:pt x="6533" y="3064"/>
                  </a:lnTo>
                  <a:lnTo>
                    <a:pt x="350" y="3064"/>
                  </a:lnTo>
                  <a:lnTo>
                    <a:pt x="311" y="3044"/>
                  </a:lnTo>
                  <a:lnTo>
                    <a:pt x="272" y="3025"/>
                  </a:lnTo>
                  <a:lnTo>
                    <a:pt x="253" y="3005"/>
                  </a:lnTo>
                  <a:lnTo>
                    <a:pt x="233" y="2967"/>
                  </a:lnTo>
                  <a:lnTo>
                    <a:pt x="233" y="350"/>
                  </a:lnTo>
                  <a:lnTo>
                    <a:pt x="253" y="311"/>
                  </a:lnTo>
                  <a:lnTo>
                    <a:pt x="272" y="272"/>
                  </a:lnTo>
                  <a:lnTo>
                    <a:pt x="311" y="253"/>
                  </a:lnTo>
                  <a:lnTo>
                    <a:pt x="350" y="233"/>
                  </a:lnTo>
                  <a:close/>
                  <a:moveTo>
                    <a:pt x="350" y="1"/>
                  </a:moveTo>
                  <a:lnTo>
                    <a:pt x="272" y="20"/>
                  </a:lnTo>
                  <a:lnTo>
                    <a:pt x="214" y="40"/>
                  </a:lnTo>
                  <a:lnTo>
                    <a:pt x="156" y="59"/>
                  </a:lnTo>
                  <a:lnTo>
                    <a:pt x="117" y="98"/>
                  </a:lnTo>
                  <a:lnTo>
                    <a:pt x="59" y="156"/>
                  </a:lnTo>
                  <a:lnTo>
                    <a:pt x="40" y="214"/>
                  </a:lnTo>
                  <a:lnTo>
                    <a:pt x="20" y="272"/>
                  </a:lnTo>
                  <a:lnTo>
                    <a:pt x="1" y="350"/>
                  </a:lnTo>
                  <a:lnTo>
                    <a:pt x="1" y="2967"/>
                  </a:lnTo>
                  <a:lnTo>
                    <a:pt x="20" y="3025"/>
                  </a:lnTo>
                  <a:lnTo>
                    <a:pt x="40" y="3083"/>
                  </a:lnTo>
                  <a:lnTo>
                    <a:pt x="59" y="3141"/>
                  </a:lnTo>
                  <a:lnTo>
                    <a:pt x="117" y="3199"/>
                  </a:lnTo>
                  <a:lnTo>
                    <a:pt x="156" y="3238"/>
                  </a:lnTo>
                  <a:lnTo>
                    <a:pt x="214" y="3257"/>
                  </a:lnTo>
                  <a:lnTo>
                    <a:pt x="272" y="3277"/>
                  </a:lnTo>
                  <a:lnTo>
                    <a:pt x="350" y="3296"/>
                  </a:lnTo>
                  <a:lnTo>
                    <a:pt x="6533" y="3296"/>
                  </a:lnTo>
                  <a:lnTo>
                    <a:pt x="6611" y="3277"/>
                  </a:lnTo>
                  <a:lnTo>
                    <a:pt x="6669" y="3257"/>
                  </a:lnTo>
                  <a:lnTo>
                    <a:pt x="6727" y="3238"/>
                  </a:lnTo>
                  <a:lnTo>
                    <a:pt x="6766" y="3199"/>
                  </a:lnTo>
                  <a:lnTo>
                    <a:pt x="6824" y="3141"/>
                  </a:lnTo>
                  <a:lnTo>
                    <a:pt x="6844" y="3083"/>
                  </a:lnTo>
                  <a:lnTo>
                    <a:pt x="6863" y="3025"/>
                  </a:lnTo>
                  <a:lnTo>
                    <a:pt x="6882" y="2967"/>
                  </a:lnTo>
                  <a:lnTo>
                    <a:pt x="6882" y="350"/>
                  </a:lnTo>
                  <a:lnTo>
                    <a:pt x="6863" y="272"/>
                  </a:lnTo>
                  <a:lnTo>
                    <a:pt x="6844" y="214"/>
                  </a:lnTo>
                  <a:lnTo>
                    <a:pt x="6824" y="156"/>
                  </a:lnTo>
                  <a:lnTo>
                    <a:pt x="6766" y="98"/>
                  </a:lnTo>
                  <a:lnTo>
                    <a:pt x="6727" y="59"/>
                  </a:lnTo>
                  <a:lnTo>
                    <a:pt x="6669" y="40"/>
                  </a:lnTo>
                  <a:lnTo>
                    <a:pt x="6611" y="20"/>
                  </a:lnTo>
                  <a:lnTo>
                    <a:pt x="65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5093250" y="374775"/>
              <a:ext cx="98400" cy="84825"/>
            </a:xfrm>
            <a:custGeom>
              <a:avLst/>
              <a:gdLst/>
              <a:ahLst/>
              <a:cxnLst/>
              <a:rect l="l" t="t" r="r" b="b"/>
              <a:pathLst>
                <a:path w="3936" h="3393" extrusionOk="0">
                  <a:moveTo>
                    <a:pt x="544" y="233"/>
                  </a:moveTo>
                  <a:lnTo>
                    <a:pt x="524" y="408"/>
                  </a:lnTo>
                  <a:lnTo>
                    <a:pt x="292" y="408"/>
                  </a:lnTo>
                  <a:lnTo>
                    <a:pt x="272" y="388"/>
                  </a:lnTo>
                  <a:lnTo>
                    <a:pt x="253" y="369"/>
                  </a:lnTo>
                  <a:lnTo>
                    <a:pt x="233" y="330"/>
                  </a:lnTo>
                  <a:lnTo>
                    <a:pt x="253" y="291"/>
                  </a:lnTo>
                  <a:lnTo>
                    <a:pt x="272" y="272"/>
                  </a:lnTo>
                  <a:lnTo>
                    <a:pt x="292" y="253"/>
                  </a:lnTo>
                  <a:lnTo>
                    <a:pt x="330" y="233"/>
                  </a:lnTo>
                  <a:close/>
                  <a:moveTo>
                    <a:pt x="3626" y="233"/>
                  </a:moveTo>
                  <a:lnTo>
                    <a:pt x="3645" y="253"/>
                  </a:lnTo>
                  <a:lnTo>
                    <a:pt x="3684" y="272"/>
                  </a:lnTo>
                  <a:lnTo>
                    <a:pt x="3703" y="291"/>
                  </a:lnTo>
                  <a:lnTo>
                    <a:pt x="3703" y="330"/>
                  </a:lnTo>
                  <a:lnTo>
                    <a:pt x="3703" y="369"/>
                  </a:lnTo>
                  <a:lnTo>
                    <a:pt x="3684" y="388"/>
                  </a:lnTo>
                  <a:lnTo>
                    <a:pt x="3645" y="408"/>
                  </a:lnTo>
                  <a:lnTo>
                    <a:pt x="3432" y="408"/>
                  </a:lnTo>
                  <a:lnTo>
                    <a:pt x="3413" y="233"/>
                  </a:lnTo>
                  <a:close/>
                  <a:moveTo>
                    <a:pt x="524" y="2559"/>
                  </a:moveTo>
                  <a:lnTo>
                    <a:pt x="621" y="2598"/>
                  </a:lnTo>
                  <a:lnTo>
                    <a:pt x="718" y="2637"/>
                  </a:lnTo>
                  <a:lnTo>
                    <a:pt x="796" y="2695"/>
                  </a:lnTo>
                  <a:lnTo>
                    <a:pt x="873" y="2753"/>
                  </a:lnTo>
                  <a:lnTo>
                    <a:pt x="931" y="2850"/>
                  </a:lnTo>
                  <a:lnTo>
                    <a:pt x="970" y="2928"/>
                  </a:lnTo>
                  <a:lnTo>
                    <a:pt x="989" y="3025"/>
                  </a:lnTo>
                  <a:lnTo>
                    <a:pt x="1009" y="3141"/>
                  </a:lnTo>
                  <a:lnTo>
                    <a:pt x="1009" y="3160"/>
                  </a:lnTo>
                  <a:lnTo>
                    <a:pt x="505" y="3160"/>
                  </a:lnTo>
                  <a:lnTo>
                    <a:pt x="466" y="3141"/>
                  </a:lnTo>
                  <a:lnTo>
                    <a:pt x="466" y="3121"/>
                  </a:lnTo>
                  <a:lnTo>
                    <a:pt x="524" y="2559"/>
                  </a:lnTo>
                  <a:close/>
                  <a:moveTo>
                    <a:pt x="3180" y="233"/>
                  </a:moveTo>
                  <a:lnTo>
                    <a:pt x="3393" y="2327"/>
                  </a:lnTo>
                  <a:lnTo>
                    <a:pt x="3257" y="2365"/>
                  </a:lnTo>
                  <a:lnTo>
                    <a:pt x="3122" y="2424"/>
                  </a:lnTo>
                  <a:lnTo>
                    <a:pt x="3005" y="2501"/>
                  </a:lnTo>
                  <a:lnTo>
                    <a:pt x="2909" y="2598"/>
                  </a:lnTo>
                  <a:lnTo>
                    <a:pt x="2831" y="2714"/>
                  </a:lnTo>
                  <a:lnTo>
                    <a:pt x="2773" y="2850"/>
                  </a:lnTo>
                  <a:lnTo>
                    <a:pt x="2734" y="2986"/>
                  </a:lnTo>
                  <a:lnTo>
                    <a:pt x="2715" y="3141"/>
                  </a:lnTo>
                  <a:lnTo>
                    <a:pt x="2715" y="3160"/>
                  </a:lnTo>
                  <a:lnTo>
                    <a:pt x="1241" y="3160"/>
                  </a:lnTo>
                  <a:lnTo>
                    <a:pt x="1241" y="3141"/>
                  </a:lnTo>
                  <a:lnTo>
                    <a:pt x="1222" y="2986"/>
                  </a:lnTo>
                  <a:lnTo>
                    <a:pt x="1183" y="2850"/>
                  </a:lnTo>
                  <a:lnTo>
                    <a:pt x="1125" y="2714"/>
                  </a:lnTo>
                  <a:lnTo>
                    <a:pt x="1048" y="2598"/>
                  </a:lnTo>
                  <a:lnTo>
                    <a:pt x="931" y="2501"/>
                  </a:lnTo>
                  <a:lnTo>
                    <a:pt x="815" y="2424"/>
                  </a:lnTo>
                  <a:lnTo>
                    <a:pt x="699" y="2365"/>
                  </a:lnTo>
                  <a:lnTo>
                    <a:pt x="544" y="2327"/>
                  </a:lnTo>
                  <a:lnTo>
                    <a:pt x="776" y="233"/>
                  </a:lnTo>
                  <a:close/>
                  <a:moveTo>
                    <a:pt x="3432" y="2559"/>
                  </a:moveTo>
                  <a:lnTo>
                    <a:pt x="3490" y="3121"/>
                  </a:lnTo>
                  <a:lnTo>
                    <a:pt x="3471" y="3141"/>
                  </a:lnTo>
                  <a:lnTo>
                    <a:pt x="3432" y="3160"/>
                  </a:lnTo>
                  <a:lnTo>
                    <a:pt x="2947" y="3160"/>
                  </a:lnTo>
                  <a:lnTo>
                    <a:pt x="2947" y="3141"/>
                  </a:lnTo>
                  <a:lnTo>
                    <a:pt x="2947" y="3025"/>
                  </a:lnTo>
                  <a:lnTo>
                    <a:pt x="2986" y="2928"/>
                  </a:lnTo>
                  <a:lnTo>
                    <a:pt x="3025" y="2850"/>
                  </a:lnTo>
                  <a:lnTo>
                    <a:pt x="3083" y="2753"/>
                  </a:lnTo>
                  <a:lnTo>
                    <a:pt x="3161" y="2695"/>
                  </a:lnTo>
                  <a:lnTo>
                    <a:pt x="3238" y="2637"/>
                  </a:lnTo>
                  <a:lnTo>
                    <a:pt x="3316" y="2598"/>
                  </a:lnTo>
                  <a:lnTo>
                    <a:pt x="3432" y="2559"/>
                  </a:lnTo>
                  <a:close/>
                  <a:moveTo>
                    <a:pt x="330" y="1"/>
                  </a:moveTo>
                  <a:lnTo>
                    <a:pt x="272" y="20"/>
                  </a:lnTo>
                  <a:lnTo>
                    <a:pt x="214" y="39"/>
                  </a:lnTo>
                  <a:lnTo>
                    <a:pt x="156" y="59"/>
                  </a:lnTo>
                  <a:lnTo>
                    <a:pt x="98" y="97"/>
                  </a:lnTo>
                  <a:lnTo>
                    <a:pt x="59" y="156"/>
                  </a:lnTo>
                  <a:lnTo>
                    <a:pt x="40" y="194"/>
                  </a:lnTo>
                  <a:lnTo>
                    <a:pt x="20" y="253"/>
                  </a:lnTo>
                  <a:lnTo>
                    <a:pt x="1" y="330"/>
                  </a:lnTo>
                  <a:lnTo>
                    <a:pt x="20" y="388"/>
                  </a:lnTo>
                  <a:lnTo>
                    <a:pt x="40" y="446"/>
                  </a:lnTo>
                  <a:lnTo>
                    <a:pt x="59" y="505"/>
                  </a:lnTo>
                  <a:lnTo>
                    <a:pt x="98" y="543"/>
                  </a:lnTo>
                  <a:lnTo>
                    <a:pt x="156" y="582"/>
                  </a:lnTo>
                  <a:lnTo>
                    <a:pt x="214" y="621"/>
                  </a:lnTo>
                  <a:lnTo>
                    <a:pt x="272" y="640"/>
                  </a:lnTo>
                  <a:lnTo>
                    <a:pt x="505" y="640"/>
                  </a:lnTo>
                  <a:lnTo>
                    <a:pt x="292" y="2579"/>
                  </a:lnTo>
                  <a:lnTo>
                    <a:pt x="233" y="3102"/>
                  </a:lnTo>
                  <a:lnTo>
                    <a:pt x="233" y="3141"/>
                  </a:lnTo>
                  <a:lnTo>
                    <a:pt x="233" y="3160"/>
                  </a:lnTo>
                  <a:lnTo>
                    <a:pt x="253" y="3238"/>
                  </a:lnTo>
                  <a:lnTo>
                    <a:pt x="292" y="3296"/>
                  </a:lnTo>
                  <a:lnTo>
                    <a:pt x="388" y="3354"/>
                  </a:lnTo>
                  <a:lnTo>
                    <a:pt x="485" y="3393"/>
                  </a:lnTo>
                  <a:lnTo>
                    <a:pt x="3490" y="3393"/>
                  </a:lnTo>
                  <a:lnTo>
                    <a:pt x="3548" y="3373"/>
                  </a:lnTo>
                  <a:lnTo>
                    <a:pt x="3606" y="3335"/>
                  </a:lnTo>
                  <a:lnTo>
                    <a:pt x="3645" y="3296"/>
                  </a:lnTo>
                  <a:lnTo>
                    <a:pt x="3703" y="3199"/>
                  </a:lnTo>
                  <a:lnTo>
                    <a:pt x="3723" y="3102"/>
                  </a:lnTo>
                  <a:lnTo>
                    <a:pt x="3451" y="640"/>
                  </a:lnTo>
                  <a:lnTo>
                    <a:pt x="3684" y="640"/>
                  </a:lnTo>
                  <a:lnTo>
                    <a:pt x="3742" y="621"/>
                  </a:lnTo>
                  <a:lnTo>
                    <a:pt x="3800" y="582"/>
                  </a:lnTo>
                  <a:lnTo>
                    <a:pt x="3839" y="543"/>
                  </a:lnTo>
                  <a:lnTo>
                    <a:pt x="3878" y="505"/>
                  </a:lnTo>
                  <a:lnTo>
                    <a:pt x="3917" y="446"/>
                  </a:lnTo>
                  <a:lnTo>
                    <a:pt x="3936" y="388"/>
                  </a:lnTo>
                  <a:lnTo>
                    <a:pt x="3936" y="330"/>
                  </a:lnTo>
                  <a:lnTo>
                    <a:pt x="3936" y="253"/>
                  </a:lnTo>
                  <a:lnTo>
                    <a:pt x="3917" y="194"/>
                  </a:lnTo>
                  <a:lnTo>
                    <a:pt x="3878" y="156"/>
                  </a:lnTo>
                  <a:lnTo>
                    <a:pt x="3839" y="97"/>
                  </a:lnTo>
                  <a:lnTo>
                    <a:pt x="3800" y="59"/>
                  </a:lnTo>
                  <a:lnTo>
                    <a:pt x="3742" y="39"/>
                  </a:lnTo>
                  <a:lnTo>
                    <a:pt x="3684" y="2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5115075" y="386900"/>
              <a:ext cx="54775" cy="45075"/>
            </a:xfrm>
            <a:custGeom>
              <a:avLst/>
              <a:gdLst/>
              <a:ahLst/>
              <a:cxnLst/>
              <a:rect l="l" t="t" r="r" b="b"/>
              <a:pathLst>
                <a:path w="2191" h="1803" extrusionOk="0">
                  <a:moveTo>
                    <a:pt x="1260" y="233"/>
                  </a:moveTo>
                  <a:lnTo>
                    <a:pt x="1435" y="272"/>
                  </a:lnTo>
                  <a:lnTo>
                    <a:pt x="1570" y="330"/>
                  </a:lnTo>
                  <a:lnTo>
                    <a:pt x="1706" y="407"/>
                  </a:lnTo>
                  <a:lnTo>
                    <a:pt x="1803" y="504"/>
                  </a:lnTo>
                  <a:lnTo>
                    <a:pt x="1880" y="601"/>
                  </a:lnTo>
                  <a:lnTo>
                    <a:pt x="1939" y="737"/>
                  </a:lnTo>
                  <a:lnTo>
                    <a:pt x="1958" y="853"/>
                  </a:lnTo>
                  <a:lnTo>
                    <a:pt x="1958" y="969"/>
                  </a:lnTo>
                  <a:lnTo>
                    <a:pt x="1939" y="1086"/>
                  </a:lnTo>
                  <a:lnTo>
                    <a:pt x="1880" y="1183"/>
                  </a:lnTo>
                  <a:lnTo>
                    <a:pt x="1803" y="1280"/>
                  </a:lnTo>
                  <a:lnTo>
                    <a:pt x="1667" y="1415"/>
                  </a:lnTo>
                  <a:lnTo>
                    <a:pt x="1493" y="1493"/>
                  </a:lnTo>
                  <a:lnTo>
                    <a:pt x="1299" y="1551"/>
                  </a:lnTo>
                  <a:lnTo>
                    <a:pt x="1105" y="1570"/>
                  </a:lnTo>
                  <a:lnTo>
                    <a:pt x="892" y="1551"/>
                  </a:lnTo>
                  <a:lnTo>
                    <a:pt x="698" y="1493"/>
                  </a:lnTo>
                  <a:lnTo>
                    <a:pt x="543" y="1415"/>
                  </a:lnTo>
                  <a:lnTo>
                    <a:pt x="388" y="1280"/>
                  </a:lnTo>
                  <a:lnTo>
                    <a:pt x="330" y="1183"/>
                  </a:lnTo>
                  <a:lnTo>
                    <a:pt x="272" y="1086"/>
                  </a:lnTo>
                  <a:lnTo>
                    <a:pt x="233" y="969"/>
                  </a:lnTo>
                  <a:lnTo>
                    <a:pt x="233" y="853"/>
                  </a:lnTo>
                  <a:lnTo>
                    <a:pt x="252" y="737"/>
                  </a:lnTo>
                  <a:lnTo>
                    <a:pt x="310" y="601"/>
                  </a:lnTo>
                  <a:lnTo>
                    <a:pt x="407" y="504"/>
                  </a:lnTo>
                  <a:lnTo>
                    <a:pt x="504" y="407"/>
                  </a:lnTo>
                  <a:lnTo>
                    <a:pt x="640" y="330"/>
                  </a:lnTo>
                  <a:lnTo>
                    <a:pt x="776" y="272"/>
                  </a:lnTo>
                  <a:lnTo>
                    <a:pt x="931" y="233"/>
                  </a:lnTo>
                  <a:close/>
                  <a:moveTo>
                    <a:pt x="892" y="0"/>
                  </a:moveTo>
                  <a:lnTo>
                    <a:pt x="698" y="58"/>
                  </a:lnTo>
                  <a:lnTo>
                    <a:pt x="504" y="136"/>
                  </a:lnTo>
                  <a:lnTo>
                    <a:pt x="349" y="233"/>
                  </a:lnTo>
                  <a:lnTo>
                    <a:pt x="213" y="368"/>
                  </a:lnTo>
                  <a:lnTo>
                    <a:pt x="116" y="504"/>
                  </a:lnTo>
                  <a:lnTo>
                    <a:pt x="39" y="659"/>
                  </a:lnTo>
                  <a:lnTo>
                    <a:pt x="0" y="834"/>
                  </a:lnTo>
                  <a:lnTo>
                    <a:pt x="0" y="1008"/>
                  </a:lnTo>
                  <a:lnTo>
                    <a:pt x="58" y="1163"/>
                  </a:lnTo>
                  <a:lnTo>
                    <a:pt x="116" y="1318"/>
                  </a:lnTo>
                  <a:lnTo>
                    <a:pt x="233" y="1454"/>
                  </a:lnTo>
                  <a:lnTo>
                    <a:pt x="310" y="1532"/>
                  </a:lnTo>
                  <a:lnTo>
                    <a:pt x="407" y="1590"/>
                  </a:lnTo>
                  <a:lnTo>
                    <a:pt x="504" y="1648"/>
                  </a:lnTo>
                  <a:lnTo>
                    <a:pt x="620" y="1706"/>
                  </a:lnTo>
                  <a:lnTo>
                    <a:pt x="717" y="1745"/>
                  </a:lnTo>
                  <a:lnTo>
                    <a:pt x="853" y="1784"/>
                  </a:lnTo>
                  <a:lnTo>
                    <a:pt x="969" y="1784"/>
                  </a:lnTo>
                  <a:lnTo>
                    <a:pt x="1105" y="1803"/>
                  </a:lnTo>
                  <a:lnTo>
                    <a:pt x="1221" y="1784"/>
                  </a:lnTo>
                  <a:lnTo>
                    <a:pt x="1357" y="1784"/>
                  </a:lnTo>
                  <a:lnTo>
                    <a:pt x="1473" y="1745"/>
                  </a:lnTo>
                  <a:lnTo>
                    <a:pt x="1590" y="1706"/>
                  </a:lnTo>
                  <a:lnTo>
                    <a:pt x="1706" y="1648"/>
                  </a:lnTo>
                  <a:lnTo>
                    <a:pt x="1803" y="1590"/>
                  </a:lnTo>
                  <a:lnTo>
                    <a:pt x="1900" y="1532"/>
                  </a:lnTo>
                  <a:lnTo>
                    <a:pt x="1977" y="1454"/>
                  </a:lnTo>
                  <a:lnTo>
                    <a:pt x="2074" y="1318"/>
                  </a:lnTo>
                  <a:lnTo>
                    <a:pt x="2152" y="1163"/>
                  </a:lnTo>
                  <a:lnTo>
                    <a:pt x="2191" y="1008"/>
                  </a:lnTo>
                  <a:lnTo>
                    <a:pt x="2191" y="834"/>
                  </a:lnTo>
                  <a:lnTo>
                    <a:pt x="2171" y="659"/>
                  </a:lnTo>
                  <a:lnTo>
                    <a:pt x="2094" y="504"/>
                  </a:lnTo>
                  <a:lnTo>
                    <a:pt x="1997" y="368"/>
                  </a:lnTo>
                  <a:lnTo>
                    <a:pt x="1861" y="233"/>
                  </a:lnTo>
                  <a:lnTo>
                    <a:pt x="1687" y="136"/>
                  </a:lnTo>
                  <a:lnTo>
                    <a:pt x="1512" y="58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5126200" y="399975"/>
              <a:ext cx="33000" cy="17950"/>
            </a:xfrm>
            <a:custGeom>
              <a:avLst/>
              <a:gdLst/>
              <a:ahLst/>
              <a:cxnLst/>
              <a:rect l="l" t="t" r="r" b="b"/>
              <a:pathLst>
                <a:path w="1320" h="718" extrusionOk="0">
                  <a:moveTo>
                    <a:pt x="951" y="175"/>
                  </a:moveTo>
                  <a:lnTo>
                    <a:pt x="1009" y="194"/>
                  </a:lnTo>
                  <a:lnTo>
                    <a:pt x="1048" y="233"/>
                  </a:lnTo>
                  <a:lnTo>
                    <a:pt x="1067" y="272"/>
                  </a:lnTo>
                  <a:lnTo>
                    <a:pt x="1087" y="330"/>
                  </a:lnTo>
                  <a:lnTo>
                    <a:pt x="796" y="330"/>
                  </a:lnTo>
                  <a:lnTo>
                    <a:pt x="815" y="272"/>
                  </a:lnTo>
                  <a:lnTo>
                    <a:pt x="854" y="233"/>
                  </a:lnTo>
                  <a:lnTo>
                    <a:pt x="893" y="194"/>
                  </a:lnTo>
                  <a:lnTo>
                    <a:pt x="951" y="175"/>
                  </a:lnTo>
                  <a:close/>
                  <a:moveTo>
                    <a:pt x="583" y="408"/>
                  </a:moveTo>
                  <a:lnTo>
                    <a:pt x="563" y="466"/>
                  </a:lnTo>
                  <a:lnTo>
                    <a:pt x="524" y="505"/>
                  </a:lnTo>
                  <a:lnTo>
                    <a:pt x="466" y="543"/>
                  </a:lnTo>
                  <a:lnTo>
                    <a:pt x="408" y="563"/>
                  </a:lnTo>
                  <a:lnTo>
                    <a:pt x="350" y="543"/>
                  </a:lnTo>
                  <a:lnTo>
                    <a:pt x="292" y="524"/>
                  </a:lnTo>
                  <a:lnTo>
                    <a:pt x="253" y="466"/>
                  </a:lnTo>
                  <a:lnTo>
                    <a:pt x="234" y="408"/>
                  </a:lnTo>
                  <a:close/>
                  <a:moveTo>
                    <a:pt x="272" y="1"/>
                  </a:moveTo>
                  <a:lnTo>
                    <a:pt x="214" y="20"/>
                  </a:lnTo>
                  <a:lnTo>
                    <a:pt x="156" y="78"/>
                  </a:lnTo>
                  <a:lnTo>
                    <a:pt x="98" y="194"/>
                  </a:lnTo>
                  <a:lnTo>
                    <a:pt x="79" y="330"/>
                  </a:lnTo>
                  <a:lnTo>
                    <a:pt x="40" y="330"/>
                  </a:lnTo>
                  <a:lnTo>
                    <a:pt x="1" y="349"/>
                  </a:lnTo>
                  <a:lnTo>
                    <a:pt x="1" y="369"/>
                  </a:lnTo>
                  <a:lnTo>
                    <a:pt x="1" y="408"/>
                  </a:lnTo>
                  <a:lnTo>
                    <a:pt x="40" y="427"/>
                  </a:lnTo>
                  <a:lnTo>
                    <a:pt x="98" y="427"/>
                  </a:lnTo>
                  <a:lnTo>
                    <a:pt x="117" y="543"/>
                  </a:lnTo>
                  <a:lnTo>
                    <a:pt x="195" y="640"/>
                  </a:lnTo>
                  <a:lnTo>
                    <a:pt x="234" y="660"/>
                  </a:lnTo>
                  <a:lnTo>
                    <a:pt x="292" y="698"/>
                  </a:lnTo>
                  <a:lnTo>
                    <a:pt x="350" y="718"/>
                  </a:lnTo>
                  <a:lnTo>
                    <a:pt x="486" y="718"/>
                  </a:lnTo>
                  <a:lnTo>
                    <a:pt x="563" y="698"/>
                  </a:lnTo>
                  <a:lnTo>
                    <a:pt x="602" y="660"/>
                  </a:lnTo>
                  <a:lnTo>
                    <a:pt x="660" y="621"/>
                  </a:lnTo>
                  <a:lnTo>
                    <a:pt x="718" y="524"/>
                  </a:lnTo>
                  <a:lnTo>
                    <a:pt x="757" y="427"/>
                  </a:lnTo>
                  <a:lnTo>
                    <a:pt x="1087" y="427"/>
                  </a:lnTo>
                  <a:lnTo>
                    <a:pt x="1067" y="505"/>
                  </a:lnTo>
                  <a:lnTo>
                    <a:pt x="1048" y="543"/>
                  </a:lnTo>
                  <a:lnTo>
                    <a:pt x="1028" y="621"/>
                  </a:lnTo>
                  <a:lnTo>
                    <a:pt x="1028" y="640"/>
                  </a:lnTo>
                  <a:lnTo>
                    <a:pt x="1067" y="660"/>
                  </a:lnTo>
                  <a:lnTo>
                    <a:pt x="1125" y="679"/>
                  </a:lnTo>
                  <a:lnTo>
                    <a:pt x="1145" y="679"/>
                  </a:lnTo>
                  <a:lnTo>
                    <a:pt x="1164" y="660"/>
                  </a:lnTo>
                  <a:lnTo>
                    <a:pt x="1203" y="601"/>
                  </a:lnTo>
                  <a:lnTo>
                    <a:pt x="1222" y="505"/>
                  </a:lnTo>
                  <a:lnTo>
                    <a:pt x="1242" y="427"/>
                  </a:lnTo>
                  <a:lnTo>
                    <a:pt x="1280" y="427"/>
                  </a:lnTo>
                  <a:lnTo>
                    <a:pt x="1300" y="408"/>
                  </a:lnTo>
                  <a:lnTo>
                    <a:pt x="1319" y="369"/>
                  </a:lnTo>
                  <a:lnTo>
                    <a:pt x="1300" y="349"/>
                  </a:lnTo>
                  <a:lnTo>
                    <a:pt x="1280" y="330"/>
                  </a:lnTo>
                  <a:lnTo>
                    <a:pt x="1222" y="330"/>
                  </a:lnTo>
                  <a:lnTo>
                    <a:pt x="1203" y="214"/>
                  </a:lnTo>
                  <a:lnTo>
                    <a:pt x="1145" y="117"/>
                  </a:lnTo>
                  <a:lnTo>
                    <a:pt x="1106" y="78"/>
                  </a:lnTo>
                  <a:lnTo>
                    <a:pt x="1067" y="39"/>
                  </a:lnTo>
                  <a:lnTo>
                    <a:pt x="1009" y="20"/>
                  </a:lnTo>
                  <a:lnTo>
                    <a:pt x="854" y="20"/>
                  </a:lnTo>
                  <a:lnTo>
                    <a:pt x="796" y="59"/>
                  </a:lnTo>
                  <a:lnTo>
                    <a:pt x="757" y="78"/>
                  </a:lnTo>
                  <a:lnTo>
                    <a:pt x="718" y="117"/>
                  </a:lnTo>
                  <a:lnTo>
                    <a:pt x="660" y="214"/>
                  </a:lnTo>
                  <a:lnTo>
                    <a:pt x="621" y="330"/>
                  </a:lnTo>
                  <a:lnTo>
                    <a:pt x="234" y="330"/>
                  </a:lnTo>
                  <a:lnTo>
                    <a:pt x="272" y="233"/>
                  </a:lnTo>
                  <a:lnTo>
                    <a:pt x="311" y="156"/>
                  </a:lnTo>
                  <a:lnTo>
                    <a:pt x="350" y="117"/>
                  </a:lnTo>
                  <a:lnTo>
                    <a:pt x="369" y="59"/>
                  </a:lnTo>
                  <a:lnTo>
                    <a:pt x="350" y="39"/>
                  </a:lnTo>
                  <a:lnTo>
                    <a:pt x="331" y="20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5124275" y="301125"/>
              <a:ext cx="27650" cy="34900"/>
            </a:xfrm>
            <a:custGeom>
              <a:avLst/>
              <a:gdLst/>
              <a:ahLst/>
              <a:cxnLst/>
              <a:rect l="l" t="t" r="r" b="b"/>
              <a:pathLst>
                <a:path w="1106" h="1396" extrusionOk="0">
                  <a:moveTo>
                    <a:pt x="563" y="368"/>
                  </a:moveTo>
                  <a:lnTo>
                    <a:pt x="698" y="872"/>
                  </a:lnTo>
                  <a:lnTo>
                    <a:pt x="408" y="872"/>
                  </a:lnTo>
                  <a:lnTo>
                    <a:pt x="563" y="368"/>
                  </a:lnTo>
                  <a:close/>
                  <a:moveTo>
                    <a:pt x="485" y="0"/>
                  </a:moveTo>
                  <a:lnTo>
                    <a:pt x="427" y="19"/>
                  </a:lnTo>
                  <a:lnTo>
                    <a:pt x="388" y="58"/>
                  </a:lnTo>
                  <a:lnTo>
                    <a:pt x="369" y="97"/>
                  </a:lnTo>
                  <a:lnTo>
                    <a:pt x="20" y="1260"/>
                  </a:lnTo>
                  <a:lnTo>
                    <a:pt x="0" y="1279"/>
                  </a:lnTo>
                  <a:lnTo>
                    <a:pt x="20" y="1318"/>
                  </a:lnTo>
                  <a:lnTo>
                    <a:pt x="78" y="1357"/>
                  </a:lnTo>
                  <a:lnTo>
                    <a:pt x="136" y="1376"/>
                  </a:lnTo>
                  <a:lnTo>
                    <a:pt x="194" y="1396"/>
                  </a:lnTo>
                  <a:lnTo>
                    <a:pt x="252" y="1376"/>
                  </a:lnTo>
                  <a:lnTo>
                    <a:pt x="272" y="1357"/>
                  </a:lnTo>
                  <a:lnTo>
                    <a:pt x="291" y="1338"/>
                  </a:lnTo>
                  <a:lnTo>
                    <a:pt x="349" y="1105"/>
                  </a:lnTo>
                  <a:lnTo>
                    <a:pt x="756" y="1105"/>
                  </a:lnTo>
                  <a:lnTo>
                    <a:pt x="815" y="1338"/>
                  </a:lnTo>
                  <a:lnTo>
                    <a:pt x="834" y="1357"/>
                  </a:lnTo>
                  <a:lnTo>
                    <a:pt x="853" y="1376"/>
                  </a:lnTo>
                  <a:lnTo>
                    <a:pt x="912" y="1396"/>
                  </a:lnTo>
                  <a:lnTo>
                    <a:pt x="970" y="1376"/>
                  </a:lnTo>
                  <a:lnTo>
                    <a:pt x="1047" y="1357"/>
                  </a:lnTo>
                  <a:lnTo>
                    <a:pt x="1086" y="1318"/>
                  </a:lnTo>
                  <a:lnTo>
                    <a:pt x="1105" y="1279"/>
                  </a:lnTo>
                  <a:lnTo>
                    <a:pt x="1105" y="1260"/>
                  </a:lnTo>
                  <a:lnTo>
                    <a:pt x="737" y="97"/>
                  </a:lnTo>
                  <a:lnTo>
                    <a:pt x="718" y="58"/>
                  </a:lnTo>
                  <a:lnTo>
                    <a:pt x="679" y="1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5163525" y="301600"/>
              <a:ext cx="24750" cy="34425"/>
            </a:xfrm>
            <a:custGeom>
              <a:avLst/>
              <a:gdLst/>
              <a:ahLst/>
              <a:cxnLst/>
              <a:rect l="l" t="t" r="r" b="b"/>
              <a:pathLst>
                <a:path w="990" h="1377" extrusionOk="0">
                  <a:moveTo>
                    <a:pt x="59" y="0"/>
                  </a:moveTo>
                  <a:lnTo>
                    <a:pt x="2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75"/>
                  </a:lnTo>
                  <a:lnTo>
                    <a:pt x="20" y="214"/>
                  </a:lnTo>
                  <a:lnTo>
                    <a:pt x="59" y="252"/>
                  </a:lnTo>
                  <a:lnTo>
                    <a:pt x="350" y="252"/>
                  </a:lnTo>
                  <a:lnTo>
                    <a:pt x="350" y="1280"/>
                  </a:lnTo>
                  <a:lnTo>
                    <a:pt x="369" y="1319"/>
                  </a:lnTo>
                  <a:lnTo>
                    <a:pt x="408" y="1357"/>
                  </a:lnTo>
                  <a:lnTo>
                    <a:pt x="446" y="1377"/>
                  </a:lnTo>
                  <a:lnTo>
                    <a:pt x="563" y="1377"/>
                  </a:lnTo>
                  <a:lnTo>
                    <a:pt x="602" y="1357"/>
                  </a:lnTo>
                  <a:lnTo>
                    <a:pt x="640" y="1319"/>
                  </a:lnTo>
                  <a:lnTo>
                    <a:pt x="640" y="1280"/>
                  </a:lnTo>
                  <a:lnTo>
                    <a:pt x="640" y="252"/>
                  </a:lnTo>
                  <a:lnTo>
                    <a:pt x="950" y="252"/>
                  </a:lnTo>
                  <a:lnTo>
                    <a:pt x="970" y="214"/>
                  </a:lnTo>
                  <a:lnTo>
                    <a:pt x="989" y="175"/>
                  </a:lnTo>
                  <a:lnTo>
                    <a:pt x="989" y="117"/>
                  </a:lnTo>
                  <a:lnTo>
                    <a:pt x="989" y="78"/>
                  </a:lnTo>
                  <a:lnTo>
                    <a:pt x="970" y="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5205700" y="301600"/>
              <a:ext cx="28600" cy="34425"/>
            </a:xfrm>
            <a:custGeom>
              <a:avLst/>
              <a:gdLst/>
              <a:ahLst/>
              <a:cxnLst/>
              <a:rect l="l" t="t" r="r" b="b"/>
              <a:pathLst>
                <a:path w="1144" h="1377" extrusionOk="0">
                  <a:moveTo>
                    <a:pt x="97" y="0"/>
                  </a:moveTo>
                  <a:lnTo>
                    <a:pt x="39" y="20"/>
                  </a:lnTo>
                  <a:lnTo>
                    <a:pt x="0" y="78"/>
                  </a:lnTo>
                  <a:lnTo>
                    <a:pt x="0" y="136"/>
                  </a:lnTo>
                  <a:lnTo>
                    <a:pt x="0" y="1280"/>
                  </a:lnTo>
                  <a:lnTo>
                    <a:pt x="0" y="1319"/>
                  </a:lnTo>
                  <a:lnTo>
                    <a:pt x="39" y="1357"/>
                  </a:lnTo>
                  <a:lnTo>
                    <a:pt x="97" y="1377"/>
                  </a:lnTo>
                  <a:lnTo>
                    <a:pt x="194" y="1377"/>
                  </a:lnTo>
                  <a:lnTo>
                    <a:pt x="252" y="1357"/>
                  </a:lnTo>
                  <a:lnTo>
                    <a:pt x="271" y="1319"/>
                  </a:lnTo>
                  <a:lnTo>
                    <a:pt x="291" y="1280"/>
                  </a:lnTo>
                  <a:lnTo>
                    <a:pt x="291" y="563"/>
                  </a:lnTo>
                  <a:lnTo>
                    <a:pt x="465" y="892"/>
                  </a:lnTo>
                  <a:lnTo>
                    <a:pt x="504" y="931"/>
                  </a:lnTo>
                  <a:lnTo>
                    <a:pt x="620" y="931"/>
                  </a:lnTo>
                  <a:lnTo>
                    <a:pt x="659" y="892"/>
                  </a:lnTo>
                  <a:lnTo>
                    <a:pt x="834" y="582"/>
                  </a:lnTo>
                  <a:lnTo>
                    <a:pt x="834" y="1280"/>
                  </a:lnTo>
                  <a:lnTo>
                    <a:pt x="853" y="1319"/>
                  </a:lnTo>
                  <a:lnTo>
                    <a:pt x="892" y="1357"/>
                  </a:lnTo>
                  <a:lnTo>
                    <a:pt x="931" y="1377"/>
                  </a:lnTo>
                  <a:lnTo>
                    <a:pt x="1047" y="1377"/>
                  </a:lnTo>
                  <a:lnTo>
                    <a:pt x="1086" y="1357"/>
                  </a:lnTo>
                  <a:lnTo>
                    <a:pt x="1124" y="1319"/>
                  </a:lnTo>
                  <a:lnTo>
                    <a:pt x="1144" y="1280"/>
                  </a:lnTo>
                  <a:lnTo>
                    <a:pt x="1144" y="136"/>
                  </a:lnTo>
                  <a:lnTo>
                    <a:pt x="1124" y="78"/>
                  </a:lnTo>
                  <a:lnTo>
                    <a:pt x="1086" y="20"/>
                  </a:lnTo>
                  <a:lnTo>
                    <a:pt x="1047" y="0"/>
                  </a:lnTo>
                  <a:lnTo>
                    <a:pt x="911" y="0"/>
                  </a:lnTo>
                  <a:lnTo>
                    <a:pt x="872" y="20"/>
                  </a:lnTo>
                  <a:lnTo>
                    <a:pt x="814" y="59"/>
                  </a:lnTo>
                  <a:lnTo>
                    <a:pt x="756" y="136"/>
                  </a:lnTo>
                  <a:lnTo>
                    <a:pt x="562" y="485"/>
                  </a:lnTo>
                  <a:lnTo>
                    <a:pt x="368" y="136"/>
                  </a:lnTo>
                  <a:lnTo>
                    <a:pt x="310" y="59"/>
                  </a:lnTo>
                  <a:lnTo>
                    <a:pt x="271" y="2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42"/>
          <p:cNvGrpSpPr/>
          <p:nvPr/>
        </p:nvGrpSpPr>
        <p:grpSpPr>
          <a:xfrm>
            <a:off x="2583227" y="-2819922"/>
            <a:ext cx="384308" cy="369165"/>
            <a:chOff x="5509550" y="238125"/>
            <a:chExt cx="204050" cy="198700"/>
          </a:xfrm>
        </p:grpSpPr>
        <p:sp>
          <p:nvSpPr>
            <p:cNvPr id="1892" name="Google Shape;1892;p42"/>
            <p:cNvSpPr/>
            <p:nvPr/>
          </p:nvSpPr>
          <p:spPr>
            <a:xfrm>
              <a:off x="5622950" y="296750"/>
              <a:ext cx="90650" cy="128450"/>
            </a:xfrm>
            <a:custGeom>
              <a:avLst/>
              <a:gdLst/>
              <a:ahLst/>
              <a:cxnLst/>
              <a:rect l="l" t="t" r="r" b="b"/>
              <a:pathLst>
                <a:path w="3626" h="5138" extrusionOk="0">
                  <a:moveTo>
                    <a:pt x="3509" y="1"/>
                  </a:moveTo>
                  <a:lnTo>
                    <a:pt x="3470" y="20"/>
                  </a:lnTo>
                  <a:lnTo>
                    <a:pt x="3431" y="39"/>
                  </a:lnTo>
                  <a:lnTo>
                    <a:pt x="3393" y="78"/>
                  </a:lnTo>
                  <a:lnTo>
                    <a:pt x="3393" y="117"/>
                  </a:lnTo>
                  <a:lnTo>
                    <a:pt x="3393" y="4789"/>
                  </a:lnTo>
                  <a:lnTo>
                    <a:pt x="3373" y="4847"/>
                  </a:lnTo>
                  <a:lnTo>
                    <a:pt x="3354" y="4886"/>
                  </a:lnTo>
                  <a:lnTo>
                    <a:pt x="3315" y="4905"/>
                  </a:lnTo>
                  <a:lnTo>
                    <a:pt x="117" y="4905"/>
                  </a:lnTo>
                  <a:lnTo>
                    <a:pt x="58" y="4924"/>
                  </a:lnTo>
                  <a:lnTo>
                    <a:pt x="39" y="4944"/>
                  </a:lnTo>
                  <a:lnTo>
                    <a:pt x="0" y="4982"/>
                  </a:lnTo>
                  <a:lnTo>
                    <a:pt x="0" y="5021"/>
                  </a:lnTo>
                  <a:lnTo>
                    <a:pt x="0" y="5079"/>
                  </a:lnTo>
                  <a:lnTo>
                    <a:pt x="39" y="5099"/>
                  </a:lnTo>
                  <a:lnTo>
                    <a:pt x="58" y="5138"/>
                  </a:lnTo>
                  <a:lnTo>
                    <a:pt x="3354" y="5138"/>
                  </a:lnTo>
                  <a:lnTo>
                    <a:pt x="3412" y="5118"/>
                  </a:lnTo>
                  <a:lnTo>
                    <a:pt x="3470" y="5079"/>
                  </a:lnTo>
                  <a:lnTo>
                    <a:pt x="3528" y="5041"/>
                  </a:lnTo>
                  <a:lnTo>
                    <a:pt x="3567" y="4982"/>
                  </a:lnTo>
                  <a:lnTo>
                    <a:pt x="3587" y="4924"/>
                  </a:lnTo>
                  <a:lnTo>
                    <a:pt x="3606" y="4866"/>
                  </a:lnTo>
                  <a:lnTo>
                    <a:pt x="3625" y="4789"/>
                  </a:lnTo>
                  <a:lnTo>
                    <a:pt x="3625" y="117"/>
                  </a:lnTo>
                  <a:lnTo>
                    <a:pt x="3606" y="78"/>
                  </a:lnTo>
                  <a:lnTo>
                    <a:pt x="3587" y="39"/>
                  </a:lnTo>
                  <a:lnTo>
                    <a:pt x="3548" y="20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5509550" y="238125"/>
              <a:ext cx="204050" cy="187075"/>
            </a:xfrm>
            <a:custGeom>
              <a:avLst/>
              <a:gdLst/>
              <a:ahLst/>
              <a:cxnLst/>
              <a:rect l="l" t="t" r="r" b="b"/>
              <a:pathLst>
                <a:path w="8162" h="7483" extrusionOk="0">
                  <a:moveTo>
                    <a:pt x="272" y="0"/>
                  </a:moveTo>
                  <a:lnTo>
                    <a:pt x="214" y="19"/>
                  </a:lnTo>
                  <a:lnTo>
                    <a:pt x="155" y="58"/>
                  </a:lnTo>
                  <a:lnTo>
                    <a:pt x="97" y="97"/>
                  </a:lnTo>
                  <a:lnTo>
                    <a:pt x="58" y="155"/>
                  </a:lnTo>
                  <a:lnTo>
                    <a:pt x="20" y="213"/>
                  </a:lnTo>
                  <a:lnTo>
                    <a:pt x="0" y="271"/>
                  </a:lnTo>
                  <a:lnTo>
                    <a:pt x="0" y="349"/>
                  </a:lnTo>
                  <a:lnTo>
                    <a:pt x="0" y="7134"/>
                  </a:lnTo>
                  <a:lnTo>
                    <a:pt x="0" y="7211"/>
                  </a:lnTo>
                  <a:lnTo>
                    <a:pt x="20" y="7269"/>
                  </a:lnTo>
                  <a:lnTo>
                    <a:pt x="58" y="7327"/>
                  </a:lnTo>
                  <a:lnTo>
                    <a:pt x="97" y="7386"/>
                  </a:lnTo>
                  <a:lnTo>
                    <a:pt x="155" y="7424"/>
                  </a:lnTo>
                  <a:lnTo>
                    <a:pt x="214" y="7463"/>
                  </a:lnTo>
                  <a:lnTo>
                    <a:pt x="272" y="7483"/>
                  </a:lnTo>
                  <a:lnTo>
                    <a:pt x="698" y="7483"/>
                  </a:lnTo>
                  <a:lnTo>
                    <a:pt x="737" y="7444"/>
                  </a:lnTo>
                  <a:lnTo>
                    <a:pt x="756" y="7424"/>
                  </a:lnTo>
                  <a:lnTo>
                    <a:pt x="756" y="7366"/>
                  </a:lnTo>
                  <a:lnTo>
                    <a:pt x="756" y="7327"/>
                  </a:lnTo>
                  <a:lnTo>
                    <a:pt x="737" y="7289"/>
                  </a:lnTo>
                  <a:lnTo>
                    <a:pt x="698" y="7269"/>
                  </a:lnTo>
                  <a:lnTo>
                    <a:pt x="640" y="7250"/>
                  </a:lnTo>
                  <a:lnTo>
                    <a:pt x="310" y="7250"/>
                  </a:lnTo>
                  <a:lnTo>
                    <a:pt x="272" y="7231"/>
                  </a:lnTo>
                  <a:lnTo>
                    <a:pt x="252" y="7192"/>
                  </a:lnTo>
                  <a:lnTo>
                    <a:pt x="233" y="7134"/>
                  </a:lnTo>
                  <a:lnTo>
                    <a:pt x="233" y="349"/>
                  </a:lnTo>
                  <a:lnTo>
                    <a:pt x="252" y="291"/>
                  </a:lnTo>
                  <a:lnTo>
                    <a:pt x="272" y="271"/>
                  </a:lnTo>
                  <a:lnTo>
                    <a:pt x="310" y="233"/>
                  </a:lnTo>
                  <a:lnTo>
                    <a:pt x="7851" y="233"/>
                  </a:lnTo>
                  <a:lnTo>
                    <a:pt x="7890" y="271"/>
                  </a:lnTo>
                  <a:lnTo>
                    <a:pt x="7909" y="291"/>
                  </a:lnTo>
                  <a:lnTo>
                    <a:pt x="7929" y="349"/>
                  </a:lnTo>
                  <a:lnTo>
                    <a:pt x="7929" y="1745"/>
                  </a:lnTo>
                  <a:lnTo>
                    <a:pt x="7929" y="1783"/>
                  </a:lnTo>
                  <a:lnTo>
                    <a:pt x="7967" y="1822"/>
                  </a:lnTo>
                  <a:lnTo>
                    <a:pt x="8006" y="1842"/>
                  </a:lnTo>
                  <a:lnTo>
                    <a:pt x="8045" y="1861"/>
                  </a:lnTo>
                  <a:lnTo>
                    <a:pt x="8084" y="1842"/>
                  </a:lnTo>
                  <a:lnTo>
                    <a:pt x="8123" y="1822"/>
                  </a:lnTo>
                  <a:lnTo>
                    <a:pt x="8142" y="1783"/>
                  </a:lnTo>
                  <a:lnTo>
                    <a:pt x="8161" y="1745"/>
                  </a:lnTo>
                  <a:lnTo>
                    <a:pt x="8161" y="349"/>
                  </a:lnTo>
                  <a:lnTo>
                    <a:pt x="8142" y="271"/>
                  </a:lnTo>
                  <a:lnTo>
                    <a:pt x="8123" y="213"/>
                  </a:lnTo>
                  <a:lnTo>
                    <a:pt x="8103" y="155"/>
                  </a:lnTo>
                  <a:lnTo>
                    <a:pt x="8064" y="97"/>
                  </a:lnTo>
                  <a:lnTo>
                    <a:pt x="8006" y="58"/>
                  </a:lnTo>
                  <a:lnTo>
                    <a:pt x="7948" y="19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5525525" y="352475"/>
              <a:ext cx="98425" cy="84350"/>
            </a:xfrm>
            <a:custGeom>
              <a:avLst/>
              <a:gdLst/>
              <a:ahLst/>
              <a:cxnLst/>
              <a:rect l="l" t="t" r="r" b="b"/>
              <a:pathLst>
                <a:path w="3937" h="3374" extrusionOk="0">
                  <a:moveTo>
                    <a:pt x="583" y="233"/>
                  </a:moveTo>
                  <a:lnTo>
                    <a:pt x="563" y="408"/>
                  </a:lnTo>
                  <a:lnTo>
                    <a:pt x="331" y="408"/>
                  </a:lnTo>
                  <a:lnTo>
                    <a:pt x="292" y="389"/>
                  </a:lnTo>
                  <a:lnTo>
                    <a:pt x="272" y="369"/>
                  </a:lnTo>
                  <a:lnTo>
                    <a:pt x="253" y="350"/>
                  </a:lnTo>
                  <a:lnTo>
                    <a:pt x="234" y="311"/>
                  </a:lnTo>
                  <a:lnTo>
                    <a:pt x="253" y="272"/>
                  </a:lnTo>
                  <a:lnTo>
                    <a:pt x="272" y="253"/>
                  </a:lnTo>
                  <a:lnTo>
                    <a:pt x="292" y="233"/>
                  </a:lnTo>
                  <a:close/>
                  <a:moveTo>
                    <a:pt x="3645" y="233"/>
                  </a:moveTo>
                  <a:lnTo>
                    <a:pt x="3684" y="253"/>
                  </a:lnTo>
                  <a:lnTo>
                    <a:pt x="3703" y="272"/>
                  </a:lnTo>
                  <a:lnTo>
                    <a:pt x="3703" y="311"/>
                  </a:lnTo>
                  <a:lnTo>
                    <a:pt x="3703" y="350"/>
                  </a:lnTo>
                  <a:lnTo>
                    <a:pt x="3684" y="369"/>
                  </a:lnTo>
                  <a:lnTo>
                    <a:pt x="3645" y="389"/>
                  </a:lnTo>
                  <a:lnTo>
                    <a:pt x="3626" y="408"/>
                  </a:lnTo>
                  <a:lnTo>
                    <a:pt x="3451" y="408"/>
                  </a:lnTo>
                  <a:lnTo>
                    <a:pt x="3451" y="233"/>
                  </a:lnTo>
                  <a:close/>
                  <a:moveTo>
                    <a:pt x="2114" y="233"/>
                  </a:moveTo>
                  <a:lnTo>
                    <a:pt x="2269" y="3141"/>
                  </a:lnTo>
                  <a:lnTo>
                    <a:pt x="505" y="3141"/>
                  </a:lnTo>
                  <a:lnTo>
                    <a:pt x="505" y="3122"/>
                  </a:lnTo>
                  <a:lnTo>
                    <a:pt x="815" y="233"/>
                  </a:lnTo>
                  <a:close/>
                  <a:moveTo>
                    <a:pt x="2637" y="233"/>
                  </a:moveTo>
                  <a:lnTo>
                    <a:pt x="2870" y="3141"/>
                  </a:lnTo>
                  <a:lnTo>
                    <a:pt x="2502" y="3141"/>
                  </a:lnTo>
                  <a:lnTo>
                    <a:pt x="2347" y="233"/>
                  </a:lnTo>
                  <a:close/>
                  <a:moveTo>
                    <a:pt x="3199" y="233"/>
                  </a:moveTo>
                  <a:lnTo>
                    <a:pt x="3510" y="3122"/>
                  </a:lnTo>
                  <a:lnTo>
                    <a:pt x="3510" y="3141"/>
                  </a:lnTo>
                  <a:lnTo>
                    <a:pt x="3103" y="3141"/>
                  </a:lnTo>
                  <a:lnTo>
                    <a:pt x="2870" y="233"/>
                  </a:lnTo>
                  <a:close/>
                  <a:moveTo>
                    <a:pt x="272" y="1"/>
                  </a:moveTo>
                  <a:lnTo>
                    <a:pt x="214" y="20"/>
                  </a:lnTo>
                  <a:lnTo>
                    <a:pt x="156" y="59"/>
                  </a:lnTo>
                  <a:lnTo>
                    <a:pt x="98" y="98"/>
                  </a:lnTo>
                  <a:lnTo>
                    <a:pt x="59" y="137"/>
                  </a:lnTo>
                  <a:lnTo>
                    <a:pt x="40" y="195"/>
                  </a:lnTo>
                  <a:lnTo>
                    <a:pt x="20" y="253"/>
                  </a:lnTo>
                  <a:lnTo>
                    <a:pt x="1" y="311"/>
                  </a:lnTo>
                  <a:lnTo>
                    <a:pt x="20" y="389"/>
                  </a:lnTo>
                  <a:lnTo>
                    <a:pt x="40" y="447"/>
                  </a:lnTo>
                  <a:lnTo>
                    <a:pt x="59" y="485"/>
                  </a:lnTo>
                  <a:lnTo>
                    <a:pt x="98" y="544"/>
                  </a:lnTo>
                  <a:lnTo>
                    <a:pt x="156" y="582"/>
                  </a:lnTo>
                  <a:lnTo>
                    <a:pt x="214" y="602"/>
                  </a:lnTo>
                  <a:lnTo>
                    <a:pt x="272" y="621"/>
                  </a:lnTo>
                  <a:lnTo>
                    <a:pt x="331" y="641"/>
                  </a:lnTo>
                  <a:lnTo>
                    <a:pt x="524" y="641"/>
                  </a:lnTo>
                  <a:lnTo>
                    <a:pt x="272" y="3083"/>
                  </a:lnTo>
                  <a:lnTo>
                    <a:pt x="272" y="3199"/>
                  </a:lnTo>
                  <a:lnTo>
                    <a:pt x="331" y="3296"/>
                  </a:lnTo>
                  <a:lnTo>
                    <a:pt x="369" y="3335"/>
                  </a:lnTo>
                  <a:lnTo>
                    <a:pt x="427" y="3354"/>
                  </a:lnTo>
                  <a:lnTo>
                    <a:pt x="486" y="3374"/>
                  </a:lnTo>
                  <a:lnTo>
                    <a:pt x="3529" y="3374"/>
                  </a:lnTo>
                  <a:lnTo>
                    <a:pt x="3587" y="3354"/>
                  </a:lnTo>
                  <a:lnTo>
                    <a:pt x="3645" y="3335"/>
                  </a:lnTo>
                  <a:lnTo>
                    <a:pt x="3684" y="3296"/>
                  </a:lnTo>
                  <a:lnTo>
                    <a:pt x="3742" y="3199"/>
                  </a:lnTo>
                  <a:lnTo>
                    <a:pt x="3742" y="3083"/>
                  </a:lnTo>
                  <a:lnTo>
                    <a:pt x="3490" y="641"/>
                  </a:lnTo>
                  <a:lnTo>
                    <a:pt x="3626" y="641"/>
                  </a:lnTo>
                  <a:lnTo>
                    <a:pt x="3684" y="621"/>
                  </a:lnTo>
                  <a:lnTo>
                    <a:pt x="3742" y="602"/>
                  </a:lnTo>
                  <a:lnTo>
                    <a:pt x="3800" y="582"/>
                  </a:lnTo>
                  <a:lnTo>
                    <a:pt x="3839" y="544"/>
                  </a:lnTo>
                  <a:lnTo>
                    <a:pt x="3878" y="485"/>
                  </a:lnTo>
                  <a:lnTo>
                    <a:pt x="3917" y="447"/>
                  </a:lnTo>
                  <a:lnTo>
                    <a:pt x="3936" y="389"/>
                  </a:lnTo>
                  <a:lnTo>
                    <a:pt x="3936" y="311"/>
                  </a:lnTo>
                  <a:lnTo>
                    <a:pt x="3936" y="253"/>
                  </a:lnTo>
                  <a:lnTo>
                    <a:pt x="3917" y="195"/>
                  </a:lnTo>
                  <a:lnTo>
                    <a:pt x="3878" y="137"/>
                  </a:lnTo>
                  <a:lnTo>
                    <a:pt x="3839" y="98"/>
                  </a:lnTo>
                  <a:lnTo>
                    <a:pt x="3800" y="59"/>
                  </a:lnTo>
                  <a:lnTo>
                    <a:pt x="3742" y="20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5638950" y="352475"/>
              <a:ext cx="26175" cy="26200"/>
            </a:xfrm>
            <a:custGeom>
              <a:avLst/>
              <a:gdLst/>
              <a:ahLst/>
              <a:cxnLst/>
              <a:rect l="l" t="t" r="r" b="b"/>
              <a:pathLst>
                <a:path w="1047" h="1048" extrusionOk="0">
                  <a:moveTo>
                    <a:pt x="814" y="233"/>
                  </a:moveTo>
                  <a:lnTo>
                    <a:pt x="81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13" y="1"/>
                  </a:moveTo>
                  <a:lnTo>
                    <a:pt x="136" y="20"/>
                  </a:lnTo>
                  <a:lnTo>
                    <a:pt x="58" y="59"/>
                  </a:lnTo>
                  <a:lnTo>
                    <a:pt x="19" y="137"/>
                  </a:lnTo>
                  <a:lnTo>
                    <a:pt x="0" y="214"/>
                  </a:lnTo>
                  <a:lnTo>
                    <a:pt x="0" y="815"/>
                  </a:lnTo>
                  <a:lnTo>
                    <a:pt x="19" y="912"/>
                  </a:lnTo>
                  <a:lnTo>
                    <a:pt x="58" y="970"/>
                  </a:lnTo>
                  <a:lnTo>
                    <a:pt x="136" y="1028"/>
                  </a:lnTo>
                  <a:lnTo>
                    <a:pt x="213" y="1048"/>
                  </a:lnTo>
                  <a:lnTo>
                    <a:pt x="814" y="1048"/>
                  </a:lnTo>
                  <a:lnTo>
                    <a:pt x="911" y="1028"/>
                  </a:lnTo>
                  <a:lnTo>
                    <a:pt x="969" y="970"/>
                  </a:lnTo>
                  <a:lnTo>
                    <a:pt x="1027" y="912"/>
                  </a:lnTo>
                  <a:lnTo>
                    <a:pt x="1047" y="815"/>
                  </a:lnTo>
                  <a:lnTo>
                    <a:pt x="1047" y="214"/>
                  </a:lnTo>
                  <a:lnTo>
                    <a:pt x="1027" y="137"/>
                  </a:lnTo>
                  <a:lnTo>
                    <a:pt x="969" y="59"/>
                  </a:lnTo>
                  <a:lnTo>
                    <a:pt x="911" y="2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5670925" y="352475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59"/>
                  </a:lnTo>
                  <a:lnTo>
                    <a:pt x="20" y="137"/>
                  </a:lnTo>
                  <a:lnTo>
                    <a:pt x="0" y="214"/>
                  </a:lnTo>
                  <a:lnTo>
                    <a:pt x="0" y="815"/>
                  </a:lnTo>
                  <a:lnTo>
                    <a:pt x="20" y="91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33" y="1048"/>
                  </a:lnTo>
                  <a:lnTo>
                    <a:pt x="834" y="1048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912"/>
                  </a:lnTo>
                  <a:lnTo>
                    <a:pt x="1067" y="815"/>
                  </a:lnTo>
                  <a:lnTo>
                    <a:pt x="1067" y="214"/>
                  </a:lnTo>
                  <a:lnTo>
                    <a:pt x="1047" y="137"/>
                  </a:lnTo>
                  <a:lnTo>
                    <a:pt x="989" y="59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5638950" y="383975"/>
              <a:ext cx="26175" cy="26200"/>
            </a:xfrm>
            <a:custGeom>
              <a:avLst/>
              <a:gdLst/>
              <a:ahLst/>
              <a:cxnLst/>
              <a:rect l="l" t="t" r="r" b="b"/>
              <a:pathLst>
                <a:path w="1047" h="1048" extrusionOk="0">
                  <a:moveTo>
                    <a:pt x="814" y="233"/>
                  </a:moveTo>
                  <a:lnTo>
                    <a:pt x="81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13" y="1"/>
                  </a:moveTo>
                  <a:lnTo>
                    <a:pt x="136" y="20"/>
                  </a:lnTo>
                  <a:lnTo>
                    <a:pt x="58" y="59"/>
                  </a:lnTo>
                  <a:lnTo>
                    <a:pt x="19" y="137"/>
                  </a:lnTo>
                  <a:lnTo>
                    <a:pt x="0" y="233"/>
                  </a:lnTo>
                  <a:lnTo>
                    <a:pt x="0" y="815"/>
                  </a:lnTo>
                  <a:lnTo>
                    <a:pt x="19" y="912"/>
                  </a:lnTo>
                  <a:lnTo>
                    <a:pt x="58" y="989"/>
                  </a:lnTo>
                  <a:lnTo>
                    <a:pt x="136" y="1028"/>
                  </a:lnTo>
                  <a:lnTo>
                    <a:pt x="213" y="1048"/>
                  </a:lnTo>
                  <a:lnTo>
                    <a:pt x="814" y="1048"/>
                  </a:lnTo>
                  <a:lnTo>
                    <a:pt x="911" y="1028"/>
                  </a:lnTo>
                  <a:lnTo>
                    <a:pt x="969" y="989"/>
                  </a:lnTo>
                  <a:lnTo>
                    <a:pt x="1027" y="912"/>
                  </a:lnTo>
                  <a:lnTo>
                    <a:pt x="1047" y="815"/>
                  </a:lnTo>
                  <a:lnTo>
                    <a:pt x="1047" y="233"/>
                  </a:lnTo>
                  <a:lnTo>
                    <a:pt x="1027" y="137"/>
                  </a:lnTo>
                  <a:lnTo>
                    <a:pt x="969" y="59"/>
                  </a:lnTo>
                  <a:lnTo>
                    <a:pt x="911" y="2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5670925" y="383975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815"/>
                  </a:lnTo>
                  <a:lnTo>
                    <a:pt x="233" y="815"/>
                  </a:lnTo>
                  <a:lnTo>
                    <a:pt x="233" y="233"/>
                  </a:lnTo>
                  <a:close/>
                  <a:moveTo>
                    <a:pt x="233" y="1"/>
                  </a:moveTo>
                  <a:lnTo>
                    <a:pt x="155" y="20"/>
                  </a:lnTo>
                  <a:lnTo>
                    <a:pt x="78" y="59"/>
                  </a:lnTo>
                  <a:lnTo>
                    <a:pt x="20" y="137"/>
                  </a:lnTo>
                  <a:lnTo>
                    <a:pt x="0" y="233"/>
                  </a:lnTo>
                  <a:lnTo>
                    <a:pt x="0" y="815"/>
                  </a:lnTo>
                  <a:lnTo>
                    <a:pt x="20" y="912"/>
                  </a:lnTo>
                  <a:lnTo>
                    <a:pt x="78" y="989"/>
                  </a:lnTo>
                  <a:lnTo>
                    <a:pt x="155" y="1028"/>
                  </a:lnTo>
                  <a:lnTo>
                    <a:pt x="233" y="1048"/>
                  </a:lnTo>
                  <a:lnTo>
                    <a:pt x="834" y="1048"/>
                  </a:lnTo>
                  <a:lnTo>
                    <a:pt x="911" y="1028"/>
                  </a:lnTo>
                  <a:lnTo>
                    <a:pt x="989" y="989"/>
                  </a:lnTo>
                  <a:lnTo>
                    <a:pt x="1047" y="912"/>
                  </a:lnTo>
                  <a:lnTo>
                    <a:pt x="1067" y="815"/>
                  </a:lnTo>
                  <a:lnTo>
                    <a:pt x="1067" y="233"/>
                  </a:lnTo>
                  <a:lnTo>
                    <a:pt x="1047" y="137"/>
                  </a:lnTo>
                  <a:lnTo>
                    <a:pt x="989" y="59"/>
                  </a:lnTo>
                  <a:lnTo>
                    <a:pt x="911" y="2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5525525" y="254600"/>
              <a:ext cx="172075" cy="81925"/>
            </a:xfrm>
            <a:custGeom>
              <a:avLst/>
              <a:gdLst/>
              <a:ahLst/>
              <a:cxnLst/>
              <a:rect l="l" t="t" r="r" b="b"/>
              <a:pathLst>
                <a:path w="6883" h="3277" extrusionOk="0">
                  <a:moveTo>
                    <a:pt x="6572" y="233"/>
                  </a:moveTo>
                  <a:lnTo>
                    <a:pt x="6611" y="252"/>
                  </a:lnTo>
                  <a:lnTo>
                    <a:pt x="6631" y="291"/>
                  </a:lnTo>
                  <a:lnTo>
                    <a:pt x="6650" y="330"/>
                  </a:lnTo>
                  <a:lnTo>
                    <a:pt x="6650" y="2947"/>
                  </a:lnTo>
                  <a:lnTo>
                    <a:pt x="6631" y="2985"/>
                  </a:lnTo>
                  <a:lnTo>
                    <a:pt x="6611" y="3024"/>
                  </a:lnTo>
                  <a:lnTo>
                    <a:pt x="6572" y="3044"/>
                  </a:lnTo>
                  <a:lnTo>
                    <a:pt x="311" y="3044"/>
                  </a:lnTo>
                  <a:lnTo>
                    <a:pt x="272" y="3024"/>
                  </a:lnTo>
                  <a:lnTo>
                    <a:pt x="253" y="2985"/>
                  </a:lnTo>
                  <a:lnTo>
                    <a:pt x="234" y="2947"/>
                  </a:lnTo>
                  <a:lnTo>
                    <a:pt x="234" y="330"/>
                  </a:lnTo>
                  <a:lnTo>
                    <a:pt x="253" y="291"/>
                  </a:lnTo>
                  <a:lnTo>
                    <a:pt x="272" y="252"/>
                  </a:lnTo>
                  <a:lnTo>
                    <a:pt x="311" y="233"/>
                  </a:lnTo>
                  <a:close/>
                  <a:moveTo>
                    <a:pt x="272" y="0"/>
                  </a:moveTo>
                  <a:lnTo>
                    <a:pt x="214" y="19"/>
                  </a:lnTo>
                  <a:lnTo>
                    <a:pt x="156" y="58"/>
                  </a:lnTo>
                  <a:lnTo>
                    <a:pt x="98" y="97"/>
                  </a:lnTo>
                  <a:lnTo>
                    <a:pt x="59" y="136"/>
                  </a:lnTo>
                  <a:lnTo>
                    <a:pt x="40" y="194"/>
                  </a:lnTo>
                  <a:lnTo>
                    <a:pt x="20" y="271"/>
                  </a:lnTo>
                  <a:lnTo>
                    <a:pt x="1" y="330"/>
                  </a:lnTo>
                  <a:lnTo>
                    <a:pt x="1" y="2947"/>
                  </a:lnTo>
                  <a:lnTo>
                    <a:pt x="20" y="3005"/>
                  </a:lnTo>
                  <a:lnTo>
                    <a:pt x="40" y="3082"/>
                  </a:lnTo>
                  <a:lnTo>
                    <a:pt x="59" y="3140"/>
                  </a:lnTo>
                  <a:lnTo>
                    <a:pt x="98" y="3179"/>
                  </a:lnTo>
                  <a:lnTo>
                    <a:pt x="156" y="3218"/>
                  </a:lnTo>
                  <a:lnTo>
                    <a:pt x="214" y="3257"/>
                  </a:lnTo>
                  <a:lnTo>
                    <a:pt x="272" y="3276"/>
                  </a:lnTo>
                  <a:lnTo>
                    <a:pt x="6611" y="3276"/>
                  </a:lnTo>
                  <a:lnTo>
                    <a:pt x="6669" y="3257"/>
                  </a:lnTo>
                  <a:lnTo>
                    <a:pt x="6727" y="3218"/>
                  </a:lnTo>
                  <a:lnTo>
                    <a:pt x="6766" y="3179"/>
                  </a:lnTo>
                  <a:lnTo>
                    <a:pt x="6824" y="3140"/>
                  </a:lnTo>
                  <a:lnTo>
                    <a:pt x="6844" y="3082"/>
                  </a:lnTo>
                  <a:lnTo>
                    <a:pt x="6863" y="3005"/>
                  </a:lnTo>
                  <a:lnTo>
                    <a:pt x="6883" y="2947"/>
                  </a:lnTo>
                  <a:lnTo>
                    <a:pt x="6883" y="330"/>
                  </a:lnTo>
                  <a:lnTo>
                    <a:pt x="6863" y="271"/>
                  </a:lnTo>
                  <a:lnTo>
                    <a:pt x="6844" y="194"/>
                  </a:lnTo>
                  <a:lnTo>
                    <a:pt x="6824" y="136"/>
                  </a:lnTo>
                  <a:lnTo>
                    <a:pt x="6766" y="97"/>
                  </a:lnTo>
                  <a:lnTo>
                    <a:pt x="6727" y="58"/>
                  </a:lnTo>
                  <a:lnTo>
                    <a:pt x="6669" y="19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5556550" y="278825"/>
              <a:ext cx="27650" cy="34425"/>
            </a:xfrm>
            <a:custGeom>
              <a:avLst/>
              <a:gdLst/>
              <a:ahLst/>
              <a:cxnLst/>
              <a:rect l="l" t="t" r="r" b="b"/>
              <a:pathLst>
                <a:path w="1106" h="1377" extrusionOk="0">
                  <a:moveTo>
                    <a:pt x="563" y="369"/>
                  </a:moveTo>
                  <a:lnTo>
                    <a:pt x="698" y="873"/>
                  </a:lnTo>
                  <a:lnTo>
                    <a:pt x="408" y="873"/>
                  </a:lnTo>
                  <a:lnTo>
                    <a:pt x="563" y="369"/>
                  </a:lnTo>
                  <a:close/>
                  <a:moveTo>
                    <a:pt x="485" y="0"/>
                  </a:moveTo>
                  <a:lnTo>
                    <a:pt x="427" y="20"/>
                  </a:lnTo>
                  <a:lnTo>
                    <a:pt x="388" y="39"/>
                  </a:lnTo>
                  <a:lnTo>
                    <a:pt x="369" y="97"/>
                  </a:lnTo>
                  <a:lnTo>
                    <a:pt x="20" y="1241"/>
                  </a:lnTo>
                  <a:lnTo>
                    <a:pt x="1" y="1260"/>
                  </a:lnTo>
                  <a:lnTo>
                    <a:pt x="20" y="1318"/>
                  </a:lnTo>
                  <a:lnTo>
                    <a:pt x="78" y="1357"/>
                  </a:lnTo>
                  <a:lnTo>
                    <a:pt x="136" y="1377"/>
                  </a:lnTo>
                  <a:lnTo>
                    <a:pt x="253" y="1377"/>
                  </a:lnTo>
                  <a:lnTo>
                    <a:pt x="272" y="1357"/>
                  </a:lnTo>
                  <a:lnTo>
                    <a:pt x="291" y="1318"/>
                  </a:lnTo>
                  <a:lnTo>
                    <a:pt x="350" y="1086"/>
                  </a:lnTo>
                  <a:lnTo>
                    <a:pt x="757" y="1086"/>
                  </a:lnTo>
                  <a:lnTo>
                    <a:pt x="815" y="1318"/>
                  </a:lnTo>
                  <a:lnTo>
                    <a:pt x="834" y="1357"/>
                  </a:lnTo>
                  <a:lnTo>
                    <a:pt x="854" y="1377"/>
                  </a:lnTo>
                  <a:lnTo>
                    <a:pt x="970" y="1377"/>
                  </a:lnTo>
                  <a:lnTo>
                    <a:pt x="1047" y="1357"/>
                  </a:lnTo>
                  <a:lnTo>
                    <a:pt x="1086" y="1318"/>
                  </a:lnTo>
                  <a:lnTo>
                    <a:pt x="1106" y="1260"/>
                  </a:lnTo>
                  <a:lnTo>
                    <a:pt x="1106" y="1241"/>
                  </a:lnTo>
                  <a:lnTo>
                    <a:pt x="737" y="97"/>
                  </a:lnTo>
                  <a:lnTo>
                    <a:pt x="718" y="39"/>
                  </a:lnTo>
                  <a:lnTo>
                    <a:pt x="679" y="2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5595800" y="278825"/>
              <a:ext cx="24750" cy="34425"/>
            </a:xfrm>
            <a:custGeom>
              <a:avLst/>
              <a:gdLst/>
              <a:ahLst/>
              <a:cxnLst/>
              <a:rect l="l" t="t" r="r" b="b"/>
              <a:pathLst>
                <a:path w="990" h="1377" extrusionOk="0">
                  <a:moveTo>
                    <a:pt x="98" y="0"/>
                  </a:moveTo>
                  <a:lnTo>
                    <a:pt x="59" y="20"/>
                  </a:lnTo>
                  <a:lnTo>
                    <a:pt x="20" y="39"/>
                  </a:lnTo>
                  <a:lnTo>
                    <a:pt x="20" y="78"/>
                  </a:lnTo>
                  <a:lnTo>
                    <a:pt x="1" y="136"/>
                  </a:lnTo>
                  <a:lnTo>
                    <a:pt x="20" y="194"/>
                  </a:lnTo>
                  <a:lnTo>
                    <a:pt x="20" y="233"/>
                  </a:lnTo>
                  <a:lnTo>
                    <a:pt x="59" y="252"/>
                  </a:lnTo>
                  <a:lnTo>
                    <a:pt x="98" y="272"/>
                  </a:lnTo>
                  <a:lnTo>
                    <a:pt x="350" y="272"/>
                  </a:lnTo>
                  <a:lnTo>
                    <a:pt x="350" y="1299"/>
                  </a:lnTo>
                  <a:lnTo>
                    <a:pt x="369" y="1338"/>
                  </a:lnTo>
                  <a:lnTo>
                    <a:pt x="408" y="1357"/>
                  </a:lnTo>
                  <a:lnTo>
                    <a:pt x="447" y="1377"/>
                  </a:lnTo>
                  <a:lnTo>
                    <a:pt x="563" y="1377"/>
                  </a:lnTo>
                  <a:lnTo>
                    <a:pt x="602" y="1357"/>
                  </a:lnTo>
                  <a:lnTo>
                    <a:pt x="640" y="1338"/>
                  </a:lnTo>
                  <a:lnTo>
                    <a:pt x="640" y="1299"/>
                  </a:lnTo>
                  <a:lnTo>
                    <a:pt x="640" y="272"/>
                  </a:lnTo>
                  <a:lnTo>
                    <a:pt x="912" y="272"/>
                  </a:lnTo>
                  <a:lnTo>
                    <a:pt x="951" y="252"/>
                  </a:lnTo>
                  <a:lnTo>
                    <a:pt x="970" y="233"/>
                  </a:lnTo>
                  <a:lnTo>
                    <a:pt x="989" y="194"/>
                  </a:lnTo>
                  <a:lnTo>
                    <a:pt x="989" y="136"/>
                  </a:lnTo>
                  <a:lnTo>
                    <a:pt x="989" y="78"/>
                  </a:lnTo>
                  <a:lnTo>
                    <a:pt x="970" y="39"/>
                  </a:lnTo>
                  <a:lnTo>
                    <a:pt x="951" y="20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5637975" y="278825"/>
              <a:ext cx="28600" cy="34425"/>
            </a:xfrm>
            <a:custGeom>
              <a:avLst/>
              <a:gdLst/>
              <a:ahLst/>
              <a:cxnLst/>
              <a:rect l="l" t="t" r="r" b="b"/>
              <a:pathLst>
                <a:path w="1144" h="1377" extrusionOk="0">
                  <a:moveTo>
                    <a:pt x="136" y="0"/>
                  </a:moveTo>
                  <a:lnTo>
                    <a:pt x="97" y="20"/>
                  </a:lnTo>
                  <a:lnTo>
                    <a:pt x="39" y="39"/>
                  </a:lnTo>
                  <a:lnTo>
                    <a:pt x="0" y="78"/>
                  </a:lnTo>
                  <a:lnTo>
                    <a:pt x="0" y="155"/>
                  </a:lnTo>
                  <a:lnTo>
                    <a:pt x="0" y="1299"/>
                  </a:lnTo>
                  <a:lnTo>
                    <a:pt x="0" y="1338"/>
                  </a:lnTo>
                  <a:lnTo>
                    <a:pt x="39" y="1357"/>
                  </a:lnTo>
                  <a:lnTo>
                    <a:pt x="97" y="1377"/>
                  </a:lnTo>
                  <a:lnTo>
                    <a:pt x="194" y="1377"/>
                  </a:lnTo>
                  <a:lnTo>
                    <a:pt x="252" y="1357"/>
                  </a:lnTo>
                  <a:lnTo>
                    <a:pt x="272" y="1338"/>
                  </a:lnTo>
                  <a:lnTo>
                    <a:pt x="291" y="1299"/>
                  </a:lnTo>
                  <a:lnTo>
                    <a:pt x="291" y="562"/>
                  </a:lnTo>
                  <a:lnTo>
                    <a:pt x="465" y="892"/>
                  </a:lnTo>
                  <a:lnTo>
                    <a:pt x="504" y="931"/>
                  </a:lnTo>
                  <a:lnTo>
                    <a:pt x="562" y="950"/>
                  </a:lnTo>
                  <a:lnTo>
                    <a:pt x="621" y="931"/>
                  </a:lnTo>
                  <a:lnTo>
                    <a:pt x="659" y="892"/>
                  </a:lnTo>
                  <a:lnTo>
                    <a:pt x="834" y="582"/>
                  </a:lnTo>
                  <a:lnTo>
                    <a:pt x="834" y="1299"/>
                  </a:lnTo>
                  <a:lnTo>
                    <a:pt x="853" y="1338"/>
                  </a:lnTo>
                  <a:lnTo>
                    <a:pt x="892" y="1357"/>
                  </a:lnTo>
                  <a:lnTo>
                    <a:pt x="931" y="1377"/>
                  </a:lnTo>
                  <a:lnTo>
                    <a:pt x="1047" y="1377"/>
                  </a:lnTo>
                  <a:lnTo>
                    <a:pt x="1086" y="1357"/>
                  </a:lnTo>
                  <a:lnTo>
                    <a:pt x="1125" y="1338"/>
                  </a:lnTo>
                  <a:lnTo>
                    <a:pt x="1144" y="1299"/>
                  </a:lnTo>
                  <a:lnTo>
                    <a:pt x="1144" y="155"/>
                  </a:lnTo>
                  <a:lnTo>
                    <a:pt x="1125" y="78"/>
                  </a:lnTo>
                  <a:lnTo>
                    <a:pt x="1086" y="39"/>
                  </a:lnTo>
                  <a:lnTo>
                    <a:pt x="1047" y="20"/>
                  </a:lnTo>
                  <a:lnTo>
                    <a:pt x="989" y="0"/>
                  </a:lnTo>
                  <a:lnTo>
                    <a:pt x="911" y="0"/>
                  </a:lnTo>
                  <a:lnTo>
                    <a:pt x="873" y="20"/>
                  </a:lnTo>
                  <a:lnTo>
                    <a:pt x="814" y="78"/>
                  </a:lnTo>
                  <a:lnTo>
                    <a:pt x="756" y="155"/>
                  </a:lnTo>
                  <a:lnTo>
                    <a:pt x="562" y="485"/>
                  </a:lnTo>
                  <a:lnTo>
                    <a:pt x="369" y="155"/>
                  </a:lnTo>
                  <a:lnTo>
                    <a:pt x="310" y="78"/>
                  </a:lnTo>
                  <a:lnTo>
                    <a:pt x="272" y="2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2"/>
          <p:cNvGrpSpPr/>
          <p:nvPr/>
        </p:nvGrpSpPr>
        <p:grpSpPr>
          <a:xfrm>
            <a:off x="2583217" y="-1337622"/>
            <a:ext cx="384308" cy="376364"/>
            <a:chOff x="6085750" y="238125"/>
            <a:chExt cx="204050" cy="202575"/>
          </a:xfrm>
        </p:grpSpPr>
        <p:sp>
          <p:nvSpPr>
            <p:cNvPr id="1904" name="Google Shape;1904;p42"/>
            <p:cNvSpPr/>
            <p:nvPr/>
          </p:nvSpPr>
          <p:spPr>
            <a:xfrm>
              <a:off x="6085750" y="238125"/>
              <a:ext cx="204050" cy="202575"/>
            </a:xfrm>
            <a:custGeom>
              <a:avLst/>
              <a:gdLst/>
              <a:ahLst/>
              <a:cxnLst/>
              <a:rect l="l" t="t" r="r" b="b"/>
              <a:pathLst>
                <a:path w="8162" h="8103" extrusionOk="0">
                  <a:moveTo>
                    <a:pt x="4091" y="911"/>
                  </a:moveTo>
                  <a:lnTo>
                    <a:pt x="4130" y="930"/>
                  </a:lnTo>
                  <a:lnTo>
                    <a:pt x="6844" y="2675"/>
                  </a:lnTo>
                  <a:lnTo>
                    <a:pt x="1319" y="2675"/>
                  </a:lnTo>
                  <a:lnTo>
                    <a:pt x="4052" y="930"/>
                  </a:lnTo>
                  <a:lnTo>
                    <a:pt x="4091" y="911"/>
                  </a:lnTo>
                  <a:close/>
                  <a:moveTo>
                    <a:pt x="7134" y="2908"/>
                  </a:moveTo>
                  <a:lnTo>
                    <a:pt x="7134" y="3198"/>
                  </a:lnTo>
                  <a:lnTo>
                    <a:pt x="1048" y="3198"/>
                  </a:lnTo>
                  <a:lnTo>
                    <a:pt x="1048" y="2908"/>
                  </a:lnTo>
                  <a:close/>
                  <a:moveTo>
                    <a:pt x="2172" y="3431"/>
                  </a:moveTo>
                  <a:lnTo>
                    <a:pt x="2172" y="3625"/>
                  </a:lnTo>
                  <a:lnTo>
                    <a:pt x="1048" y="3625"/>
                  </a:lnTo>
                  <a:lnTo>
                    <a:pt x="1048" y="3431"/>
                  </a:lnTo>
                  <a:close/>
                  <a:moveTo>
                    <a:pt x="4653" y="3431"/>
                  </a:moveTo>
                  <a:lnTo>
                    <a:pt x="4653" y="3625"/>
                  </a:lnTo>
                  <a:lnTo>
                    <a:pt x="3529" y="3625"/>
                  </a:lnTo>
                  <a:lnTo>
                    <a:pt x="3529" y="3431"/>
                  </a:lnTo>
                  <a:close/>
                  <a:moveTo>
                    <a:pt x="7134" y="3431"/>
                  </a:moveTo>
                  <a:lnTo>
                    <a:pt x="7134" y="3625"/>
                  </a:lnTo>
                  <a:lnTo>
                    <a:pt x="6010" y="3625"/>
                  </a:lnTo>
                  <a:lnTo>
                    <a:pt x="6010" y="3431"/>
                  </a:lnTo>
                  <a:close/>
                  <a:moveTo>
                    <a:pt x="4498" y="3858"/>
                  </a:moveTo>
                  <a:lnTo>
                    <a:pt x="4498" y="4013"/>
                  </a:lnTo>
                  <a:lnTo>
                    <a:pt x="4401" y="4013"/>
                  </a:lnTo>
                  <a:lnTo>
                    <a:pt x="4362" y="4032"/>
                  </a:lnTo>
                  <a:lnTo>
                    <a:pt x="4324" y="4051"/>
                  </a:lnTo>
                  <a:lnTo>
                    <a:pt x="4304" y="4090"/>
                  </a:lnTo>
                  <a:lnTo>
                    <a:pt x="4285" y="4129"/>
                  </a:lnTo>
                  <a:lnTo>
                    <a:pt x="4285" y="6688"/>
                  </a:lnTo>
                  <a:lnTo>
                    <a:pt x="4304" y="6746"/>
                  </a:lnTo>
                  <a:lnTo>
                    <a:pt x="4324" y="6765"/>
                  </a:lnTo>
                  <a:lnTo>
                    <a:pt x="4362" y="6804"/>
                  </a:lnTo>
                  <a:lnTo>
                    <a:pt x="4498" y="6804"/>
                  </a:lnTo>
                  <a:lnTo>
                    <a:pt x="4498" y="6979"/>
                  </a:lnTo>
                  <a:lnTo>
                    <a:pt x="3684" y="6979"/>
                  </a:lnTo>
                  <a:lnTo>
                    <a:pt x="3684" y="6804"/>
                  </a:lnTo>
                  <a:lnTo>
                    <a:pt x="3820" y="6804"/>
                  </a:lnTo>
                  <a:lnTo>
                    <a:pt x="3858" y="6765"/>
                  </a:lnTo>
                  <a:lnTo>
                    <a:pt x="3878" y="6746"/>
                  </a:lnTo>
                  <a:lnTo>
                    <a:pt x="3878" y="6688"/>
                  </a:lnTo>
                  <a:lnTo>
                    <a:pt x="3878" y="4129"/>
                  </a:lnTo>
                  <a:lnTo>
                    <a:pt x="3878" y="4090"/>
                  </a:lnTo>
                  <a:lnTo>
                    <a:pt x="3858" y="4051"/>
                  </a:lnTo>
                  <a:lnTo>
                    <a:pt x="3820" y="4032"/>
                  </a:lnTo>
                  <a:lnTo>
                    <a:pt x="3761" y="4013"/>
                  </a:lnTo>
                  <a:lnTo>
                    <a:pt x="3684" y="4013"/>
                  </a:lnTo>
                  <a:lnTo>
                    <a:pt x="3684" y="3858"/>
                  </a:lnTo>
                  <a:close/>
                  <a:moveTo>
                    <a:pt x="6979" y="3858"/>
                  </a:moveTo>
                  <a:lnTo>
                    <a:pt x="6979" y="4013"/>
                  </a:lnTo>
                  <a:lnTo>
                    <a:pt x="6882" y="4013"/>
                  </a:lnTo>
                  <a:lnTo>
                    <a:pt x="6844" y="4032"/>
                  </a:lnTo>
                  <a:lnTo>
                    <a:pt x="6805" y="4051"/>
                  </a:lnTo>
                  <a:lnTo>
                    <a:pt x="6785" y="4090"/>
                  </a:lnTo>
                  <a:lnTo>
                    <a:pt x="6766" y="4129"/>
                  </a:lnTo>
                  <a:lnTo>
                    <a:pt x="6766" y="6688"/>
                  </a:lnTo>
                  <a:lnTo>
                    <a:pt x="6785" y="6746"/>
                  </a:lnTo>
                  <a:lnTo>
                    <a:pt x="6805" y="6765"/>
                  </a:lnTo>
                  <a:lnTo>
                    <a:pt x="6844" y="6804"/>
                  </a:lnTo>
                  <a:lnTo>
                    <a:pt x="6979" y="6804"/>
                  </a:lnTo>
                  <a:lnTo>
                    <a:pt x="6979" y="6979"/>
                  </a:lnTo>
                  <a:lnTo>
                    <a:pt x="6165" y="6979"/>
                  </a:lnTo>
                  <a:lnTo>
                    <a:pt x="6165" y="6804"/>
                  </a:lnTo>
                  <a:lnTo>
                    <a:pt x="6301" y="6804"/>
                  </a:lnTo>
                  <a:lnTo>
                    <a:pt x="6340" y="6765"/>
                  </a:lnTo>
                  <a:lnTo>
                    <a:pt x="6359" y="6746"/>
                  </a:lnTo>
                  <a:lnTo>
                    <a:pt x="6359" y="6688"/>
                  </a:lnTo>
                  <a:lnTo>
                    <a:pt x="6359" y="4129"/>
                  </a:lnTo>
                  <a:lnTo>
                    <a:pt x="6359" y="4090"/>
                  </a:lnTo>
                  <a:lnTo>
                    <a:pt x="6340" y="4051"/>
                  </a:lnTo>
                  <a:lnTo>
                    <a:pt x="6301" y="4032"/>
                  </a:lnTo>
                  <a:lnTo>
                    <a:pt x="6243" y="4013"/>
                  </a:lnTo>
                  <a:lnTo>
                    <a:pt x="6165" y="4013"/>
                  </a:lnTo>
                  <a:lnTo>
                    <a:pt x="6165" y="3858"/>
                  </a:lnTo>
                  <a:close/>
                  <a:moveTo>
                    <a:pt x="2172" y="7211"/>
                  </a:moveTo>
                  <a:lnTo>
                    <a:pt x="2172" y="7386"/>
                  </a:lnTo>
                  <a:lnTo>
                    <a:pt x="1048" y="7386"/>
                  </a:lnTo>
                  <a:lnTo>
                    <a:pt x="1048" y="7211"/>
                  </a:lnTo>
                  <a:close/>
                  <a:moveTo>
                    <a:pt x="3296" y="3431"/>
                  </a:moveTo>
                  <a:lnTo>
                    <a:pt x="3296" y="3664"/>
                  </a:lnTo>
                  <a:lnTo>
                    <a:pt x="3296" y="3722"/>
                  </a:lnTo>
                  <a:lnTo>
                    <a:pt x="3335" y="3780"/>
                  </a:lnTo>
                  <a:lnTo>
                    <a:pt x="3393" y="3819"/>
                  </a:lnTo>
                  <a:lnTo>
                    <a:pt x="3451" y="3858"/>
                  </a:lnTo>
                  <a:lnTo>
                    <a:pt x="3451" y="4051"/>
                  </a:lnTo>
                  <a:lnTo>
                    <a:pt x="3451" y="4129"/>
                  </a:lnTo>
                  <a:lnTo>
                    <a:pt x="3509" y="4187"/>
                  </a:lnTo>
                  <a:lnTo>
                    <a:pt x="3568" y="4226"/>
                  </a:lnTo>
                  <a:lnTo>
                    <a:pt x="3645" y="4245"/>
                  </a:lnTo>
                  <a:lnTo>
                    <a:pt x="3645" y="6571"/>
                  </a:lnTo>
                  <a:lnTo>
                    <a:pt x="3568" y="6591"/>
                  </a:lnTo>
                  <a:lnTo>
                    <a:pt x="3509" y="6630"/>
                  </a:lnTo>
                  <a:lnTo>
                    <a:pt x="3451" y="6688"/>
                  </a:lnTo>
                  <a:lnTo>
                    <a:pt x="3451" y="6765"/>
                  </a:lnTo>
                  <a:lnTo>
                    <a:pt x="3451" y="6979"/>
                  </a:lnTo>
                  <a:lnTo>
                    <a:pt x="3393" y="6998"/>
                  </a:lnTo>
                  <a:lnTo>
                    <a:pt x="3335" y="7037"/>
                  </a:lnTo>
                  <a:lnTo>
                    <a:pt x="3296" y="7095"/>
                  </a:lnTo>
                  <a:lnTo>
                    <a:pt x="3296" y="7153"/>
                  </a:lnTo>
                  <a:lnTo>
                    <a:pt x="3296" y="7386"/>
                  </a:lnTo>
                  <a:lnTo>
                    <a:pt x="2404" y="7386"/>
                  </a:lnTo>
                  <a:lnTo>
                    <a:pt x="2404" y="7153"/>
                  </a:lnTo>
                  <a:lnTo>
                    <a:pt x="2385" y="7095"/>
                  </a:lnTo>
                  <a:lnTo>
                    <a:pt x="2366" y="7037"/>
                  </a:lnTo>
                  <a:lnTo>
                    <a:pt x="2308" y="6998"/>
                  </a:lnTo>
                  <a:lnTo>
                    <a:pt x="2249" y="6979"/>
                  </a:lnTo>
                  <a:lnTo>
                    <a:pt x="2249" y="6765"/>
                  </a:lnTo>
                  <a:lnTo>
                    <a:pt x="2230" y="6688"/>
                  </a:lnTo>
                  <a:lnTo>
                    <a:pt x="2191" y="6630"/>
                  </a:lnTo>
                  <a:lnTo>
                    <a:pt x="2133" y="6591"/>
                  </a:lnTo>
                  <a:lnTo>
                    <a:pt x="2056" y="6571"/>
                  </a:lnTo>
                  <a:lnTo>
                    <a:pt x="2036" y="6571"/>
                  </a:lnTo>
                  <a:lnTo>
                    <a:pt x="2036" y="4245"/>
                  </a:lnTo>
                  <a:lnTo>
                    <a:pt x="2056" y="4245"/>
                  </a:lnTo>
                  <a:lnTo>
                    <a:pt x="2133" y="4226"/>
                  </a:lnTo>
                  <a:lnTo>
                    <a:pt x="2191" y="4187"/>
                  </a:lnTo>
                  <a:lnTo>
                    <a:pt x="2230" y="4129"/>
                  </a:lnTo>
                  <a:lnTo>
                    <a:pt x="2249" y="4051"/>
                  </a:lnTo>
                  <a:lnTo>
                    <a:pt x="2249" y="3858"/>
                  </a:lnTo>
                  <a:lnTo>
                    <a:pt x="2308" y="3819"/>
                  </a:lnTo>
                  <a:lnTo>
                    <a:pt x="2366" y="3780"/>
                  </a:lnTo>
                  <a:lnTo>
                    <a:pt x="2385" y="3722"/>
                  </a:lnTo>
                  <a:lnTo>
                    <a:pt x="2404" y="3664"/>
                  </a:lnTo>
                  <a:lnTo>
                    <a:pt x="2404" y="3431"/>
                  </a:lnTo>
                  <a:close/>
                  <a:moveTo>
                    <a:pt x="4653" y="7211"/>
                  </a:moveTo>
                  <a:lnTo>
                    <a:pt x="4653" y="7386"/>
                  </a:lnTo>
                  <a:lnTo>
                    <a:pt x="3529" y="7386"/>
                  </a:lnTo>
                  <a:lnTo>
                    <a:pt x="3529" y="7211"/>
                  </a:lnTo>
                  <a:close/>
                  <a:moveTo>
                    <a:pt x="5777" y="3431"/>
                  </a:moveTo>
                  <a:lnTo>
                    <a:pt x="5777" y="3664"/>
                  </a:lnTo>
                  <a:lnTo>
                    <a:pt x="5777" y="3722"/>
                  </a:lnTo>
                  <a:lnTo>
                    <a:pt x="5816" y="3780"/>
                  </a:lnTo>
                  <a:lnTo>
                    <a:pt x="5874" y="3819"/>
                  </a:lnTo>
                  <a:lnTo>
                    <a:pt x="5932" y="3858"/>
                  </a:lnTo>
                  <a:lnTo>
                    <a:pt x="5932" y="4051"/>
                  </a:lnTo>
                  <a:lnTo>
                    <a:pt x="5932" y="4129"/>
                  </a:lnTo>
                  <a:lnTo>
                    <a:pt x="5991" y="4187"/>
                  </a:lnTo>
                  <a:lnTo>
                    <a:pt x="6049" y="4226"/>
                  </a:lnTo>
                  <a:lnTo>
                    <a:pt x="6126" y="4245"/>
                  </a:lnTo>
                  <a:lnTo>
                    <a:pt x="6126" y="6571"/>
                  </a:lnTo>
                  <a:lnTo>
                    <a:pt x="6049" y="6591"/>
                  </a:lnTo>
                  <a:lnTo>
                    <a:pt x="5991" y="6630"/>
                  </a:lnTo>
                  <a:lnTo>
                    <a:pt x="5932" y="6688"/>
                  </a:lnTo>
                  <a:lnTo>
                    <a:pt x="5932" y="6765"/>
                  </a:lnTo>
                  <a:lnTo>
                    <a:pt x="5932" y="6979"/>
                  </a:lnTo>
                  <a:lnTo>
                    <a:pt x="5874" y="6998"/>
                  </a:lnTo>
                  <a:lnTo>
                    <a:pt x="5816" y="7037"/>
                  </a:lnTo>
                  <a:lnTo>
                    <a:pt x="5777" y="7095"/>
                  </a:lnTo>
                  <a:lnTo>
                    <a:pt x="5777" y="7153"/>
                  </a:lnTo>
                  <a:lnTo>
                    <a:pt x="5777" y="7386"/>
                  </a:lnTo>
                  <a:lnTo>
                    <a:pt x="4886" y="7386"/>
                  </a:lnTo>
                  <a:lnTo>
                    <a:pt x="4886" y="7153"/>
                  </a:lnTo>
                  <a:lnTo>
                    <a:pt x="4866" y="7095"/>
                  </a:lnTo>
                  <a:lnTo>
                    <a:pt x="4847" y="7037"/>
                  </a:lnTo>
                  <a:lnTo>
                    <a:pt x="4789" y="6998"/>
                  </a:lnTo>
                  <a:lnTo>
                    <a:pt x="4731" y="6979"/>
                  </a:lnTo>
                  <a:lnTo>
                    <a:pt x="4731" y="6765"/>
                  </a:lnTo>
                  <a:lnTo>
                    <a:pt x="4711" y="6688"/>
                  </a:lnTo>
                  <a:lnTo>
                    <a:pt x="4672" y="6630"/>
                  </a:lnTo>
                  <a:lnTo>
                    <a:pt x="4614" y="6591"/>
                  </a:lnTo>
                  <a:lnTo>
                    <a:pt x="4537" y="6571"/>
                  </a:lnTo>
                  <a:lnTo>
                    <a:pt x="4517" y="6571"/>
                  </a:lnTo>
                  <a:lnTo>
                    <a:pt x="4517" y="4245"/>
                  </a:lnTo>
                  <a:lnTo>
                    <a:pt x="4537" y="4245"/>
                  </a:lnTo>
                  <a:lnTo>
                    <a:pt x="4614" y="4226"/>
                  </a:lnTo>
                  <a:lnTo>
                    <a:pt x="4672" y="4187"/>
                  </a:lnTo>
                  <a:lnTo>
                    <a:pt x="4711" y="4129"/>
                  </a:lnTo>
                  <a:lnTo>
                    <a:pt x="4731" y="4051"/>
                  </a:lnTo>
                  <a:lnTo>
                    <a:pt x="4731" y="3858"/>
                  </a:lnTo>
                  <a:lnTo>
                    <a:pt x="4789" y="3819"/>
                  </a:lnTo>
                  <a:lnTo>
                    <a:pt x="4847" y="3780"/>
                  </a:lnTo>
                  <a:lnTo>
                    <a:pt x="4866" y="3722"/>
                  </a:lnTo>
                  <a:lnTo>
                    <a:pt x="4886" y="3664"/>
                  </a:lnTo>
                  <a:lnTo>
                    <a:pt x="4886" y="3431"/>
                  </a:lnTo>
                  <a:close/>
                  <a:moveTo>
                    <a:pt x="7134" y="7211"/>
                  </a:moveTo>
                  <a:lnTo>
                    <a:pt x="7134" y="7386"/>
                  </a:lnTo>
                  <a:lnTo>
                    <a:pt x="6010" y="7386"/>
                  </a:lnTo>
                  <a:lnTo>
                    <a:pt x="6010" y="7211"/>
                  </a:lnTo>
                  <a:close/>
                  <a:moveTo>
                    <a:pt x="7774" y="7618"/>
                  </a:moveTo>
                  <a:lnTo>
                    <a:pt x="7774" y="7870"/>
                  </a:lnTo>
                  <a:lnTo>
                    <a:pt x="408" y="7870"/>
                  </a:lnTo>
                  <a:lnTo>
                    <a:pt x="408" y="7618"/>
                  </a:lnTo>
                  <a:close/>
                  <a:moveTo>
                    <a:pt x="4013" y="0"/>
                  </a:moveTo>
                  <a:lnTo>
                    <a:pt x="3955" y="39"/>
                  </a:lnTo>
                  <a:lnTo>
                    <a:pt x="117" y="2520"/>
                  </a:lnTo>
                  <a:lnTo>
                    <a:pt x="59" y="2559"/>
                  </a:lnTo>
                  <a:lnTo>
                    <a:pt x="20" y="2617"/>
                  </a:lnTo>
                  <a:lnTo>
                    <a:pt x="1" y="2694"/>
                  </a:lnTo>
                  <a:lnTo>
                    <a:pt x="20" y="2753"/>
                  </a:lnTo>
                  <a:lnTo>
                    <a:pt x="40" y="2830"/>
                  </a:lnTo>
                  <a:lnTo>
                    <a:pt x="98" y="2869"/>
                  </a:lnTo>
                  <a:lnTo>
                    <a:pt x="156" y="2908"/>
                  </a:lnTo>
                  <a:lnTo>
                    <a:pt x="815" y="2908"/>
                  </a:lnTo>
                  <a:lnTo>
                    <a:pt x="815" y="3315"/>
                  </a:lnTo>
                  <a:lnTo>
                    <a:pt x="815" y="3664"/>
                  </a:lnTo>
                  <a:lnTo>
                    <a:pt x="815" y="3722"/>
                  </a:lnTo>
                  <a:lnTo>
                    <a:pt x="854" y="3780"/>
                  </a:lnTo>
                  <a:lnTo>
                    <a:pt x="912" y="3819"/>
                  </a:lnTo>
                  <a:lnTo>
                    <a:pt x="970" y="3858"/>
                  </a:lnTo>
                  <a:lnTo>
                    <a:pt x="970" y="4051"/>
                  </a:lnTo>
                  <a:lnTo>
                    <a:pt x="970" y="4129"/>
                  </a:lnTo>
                  <a:lnTo>
                    <a:pt x="1028" y="4187"/>
                  </a:lnTo>
                  <a:lnTo>
                    <a:pt x="1086" y="4226"/>
                  </a:lnTo>
                  <a:lnTo>
                    <a:pt x="1164" y="4245"/>
                  </a:lnTo>
                  <a:lnTo>
                    <a:pt x="1164" y="5660"/>
                  </a:lnTo>
                  <a:lnTo>
                    <a:pt x="1183" y="5719"/>
                  </a:lnTo>
                  <a:lnTo>
                    <a:pt x="1203" y="5757"/>
                  </a:lnTo>
                  <a:lnTo>
                    <a:pt x="1241" y="5777"/>
                  </a:lnTo>
                  <a:lnTo>
                    <a:pt x="1338" y="5777"/>
                  </a:lnTo>
                  <a:lnTo>
                    <a:pt x="1377" y="5757"/>
                  </a:lnTo>
                  <a:lnTo>
                    <a:pt x="1396" y="5719"/>
                  </a:lnTo>
                  <a:lnTo>
                    <a:pt x="1396" y="5660"/>
                  </a:lnTo>
                  <a:lnTo>
                    <a:pt x="1396" y="4129"/>
                  </a:lnTo>
                  <a:lnTo>
                    <a:pt x="1396" y="4090"/>
                  </a:lnTo>
                  <a:lnTo>
                    <a:pt x="1377" y="4051"/>
                  </a:lnTo>
                  <a:lnTo>
                    <a:pt x="1338" y="4032"/>
                  </a:lnTo>
                  <a:lnTo>
                    <a:pt x="1280" y="4013"/>
                  </a:lnTo>
                  <a:lnTo>
                    <a:pt x="1203" y="4013"/>
                  </a:lnTo>
                  <a:lnTo>
                    <a:pt x="1203" y="3858"/>
                  </a:lnTo>
                  <a:lnTo>
                    <a:pt x="2017" y="3858"/>
                  </a:lnTo>
                  <a:lnTo>
                    <a:pt x="2017" y="4013"/>
                  </a:lnTo>
                  <a:lnTo>
                    <a:pt x="1920" y="4013"/>
                  </a:lnTo>
                  <a:lnTo>
                    <a:pt x="1881" y="4032"/>
                  </a:lnTo>
                  <a:lnTo>
                    <a:pt x="1842" y="4051"/>
                  </a:lnTo>
                  <a:lnTo>
                    <a:pt x="1823" y="4090"/>
                  </a:lnTo>
                  <a:lnTo>
                    <a:pt x="1804" y="4129"/>
                  </a:lnTo>
                  <a:lnTo>
                    <a:pt x="1804" y="6688"/>
                  </a:lnTo>
                  <a:lnTo>
                    <a:pt x="1823" y="6746"/>
                  </a:lnTo>
                  <a:lnTo>
                    <a:pt x="1842" y="6765"/>
                  </a:lnTo>
                  <a:lnTo>
                    <a:pt x="1881" y="6804"/>
                  </a:lnTo>
                  <a:lnTo>
                    <a:pt x="2017" y="6804"/>
                  </a:lnTo>
                  <a:lnTo>
                    <a:pt x="2017" y="6979"/>
                  </a:lnTo>
                  <a:lnTo>
                    <a:pt x="1203" y="6979"/>
                  </a:lnTo>
                  <a:lnTo>
                    <a:pt x="1203" y="6804"/>
                  </a:lnTo>
                  <a:lnTo>
                    <a:pt x="1338" y="6804"/>
                  </a:lnTo>
                  <a:lnTo>
                    <a:pt x="1377" y="6765"/>
                  </a:lnTo>
                  <a:lnTo>
                    <a:pt x="1396" y="6746"/>
                  </a:lnTo>
                  <a:lnTo>
                    <a:pt x="1396" y="6688"/>
                  </a:lnTo>
                  <a:lnTo>
                    <a:pt x="1396" y="6397"/>
                  </a:lnTo>
                  <a:lnTo>
                    <a:pt x="1396" y="6358"/>
                  </a:lnTo>
                  <a:lnTo>
                    <a:pt x="1377" y="6319"/>
                  </a:lnTo>
                  <a:lnTo>
                    <a:pt x="1338" y="6281"/>
                  </a:lnTo>
                  <a:lnTo>
                    <a:pt x="1241" y="6281"/>
                  </a:lnTo>
                  <a:lnTo>
                    <a:pt x="1203" y="6319"/>
                  </a:lnTo>
                  <a:lnTo>
                    <a:pt x="1183" y="6358"/>
                  </a:lnTo>
                  <a:lnTo>
                    <a:pt x="1164" y="6397"/>
                  </a:lnTo>
                  <a:lnTo>
                    <a:pt x="1164" y="6571"/>
                  </a:lnTo>
                  <a:lnTo>
                    <a:pt x="1086" y="6591"/>
                  </a:lnTo>
                  <a:lnTo>
                    <a:pt x="1028" y="6630"/>
                  </a:lnTo>
                  <a:lnTo>
                    <a:pt x="970" y="6688"/>
                  </a:lnTo>
                  <a:lnTo>
                    <a:pt x="970" y="6765"/>
                  </a:lnTo>
                  <a:lnTo>
                    <a:pt x="970" y="6979"/>
                  </a:lnTo>
                  <a:lnTo>
                    <a:pt x="912" y="6998"/>
                  </a:lnTo>
                  <a:lnTo>
                    <a:pt x="854" y="7037"/>
                  </a:lnTo>
                  <a:lnTo>
                    <a:pt x="815" y="7095"/>
                  </a:lnTo>
                  <a:lnTo>
                    <a:pt x="815" y="7153"/>
                  </a:lnTo>
                  <a:lnTo>
                    <a:pt x="815" y="7386"/>
                  </a:lnTo>
                  <a:lnTo>
                    <a:pt x="408" y="7386"/>
                  </a:lnTo>
                  <a:lnTo>
                    <a:pt x="311" y="7405"/>
                  </a:lnTo>
                  <a:lnTo>
                    <a:pt x="233" y="7463"/>
                  </a:lnTo>
                  <a:lnTo>
                    <a:pt x="195" y="7541"/>
                  </a:lnTo>
                  <a:lnTo>
                    <a:pt x="175" y="7618"/>
                  </a:lnTo>
                  <a:lnTo>
                    <a:pt x="175" y="7870"/>
                  </a:lnTo>
                  <a:lnTo>
                    <a:pt x="195" y="7967"/>
                  </a:lnTo>
                  <a:lnTo>
                    <a:pt x="233" y="8025"/>
                  </a:lnTo>
                  <a:lnTo>
                    <a:pt x="311" y="8083"/>
                  </a:lnTo>
                  <a:lnTo>
                    <a:pt x="408" y="8103"/>
                  </a:lnTo>
                  <a:lnTo>
                    <a:pt x="7774" y="8103"/>
                  </a:lnTo>
                  <a:lnTo>
                    <a:pt x="7871" y="8083"/>
                  </a:lnTo>
                  <a:lnTo>
                    <a:pt x="7929" y="8025"/>
                  </a:lnTo>
                  <a:lnTo>
                    <a:pt x="7987" y="7967"/>
                  </a:lnTo>
                  <a:lnTo>
                    <a:pt x="8007" y="7870"/>
                  </a:lnTo>
                  <a:lnTo>
                    <a:pt x="8007" y="7618"/>
                  </a:lnTo>
                  <a:lnTo>
                    <a:pt x="7987" y="7541"/>
                  </a:lnTo>
                  <a:lnTo>
                    <a:pt x="7929" y="7463"/>
                  </a:lnTo>
                  <a:lnTo>
                    <a:pt x="7871" y="7405"/>
                  </a:lnTo>
                  <a:lnTo>
                    <a:pt x="7774" y="7386"/>
                  </a:lnTo>
                  <a:lnTo>
                    <a:pt x="7367" y="7386"/>
                  </a:lnTo>
                  <a:lnTo>
                    <a:pt x="7367" y="7153"/>
                  </a:lnTo>
                  <a:lnTo>
                    <a:pt x="7348" y="7095"/>
                  </a:lnTo>
                  <a:lnTo>
                    <a:pt x="7328" y="7037"/>
                  </a:lnTo>
                  <a:lnTo>
                    <a:pt x="7270" y="6998"/>
                  </a:lnTo>
                  <a:lnTo>
                    <a:pt x="7212" y="6979"/>
                  </a:lnTo>
                  <a:lnTo>
                    <a:pt x="7212" y="6765"/>
                  </a:lnTo>
                  <a:lnTo>
                    <a:pt x="7192" y="6688"/>
                  </a:lnTo>
                  <a:lnTo>
                    <a:pt x="7154" y="6630"/>
                  </a:lnTo>
                  <a:lnTo>
                    <a:pt x="7096" y="6591"/>
                  </a:lnTo>
                  <a:lnTo>
                    <a:pt x="7018" y="6571"/>
                  </a:lnTo>
                  <a:lnTo>
                    <a:pt x="6999" y="6571"/>
                  </a:lnTo>
                  <a:lnTo>
                    <a:pt x="6999" y="4245"/>
                  </a:lnTo>
                  <a:lnTo>
                    <a:pt x="7018" y="4245"/>
                  </a:lnTo>
                  <a:lnTo>
                    <a:pt x="7096" y="4226"/>
                  </a:lnTo>
                  <a:lnTo>
                    <a:pt x="7154" y="4187"/>
                  </a:lnTo>
                  <a:lnTo>
                    <a:pt x="7192" y="4129"/>
                  </a:lnTo>
                  <a:lnTo>
                    <a:pt x="7212" y="4051"/>
                  </a:lnTo>
                  <a:lnTo>
                    <a:pt x="7212" y="3858"/>
                  </a:lnTo>
                  <a:lnTo>
                    <a:pt x="7270" y="3819"/>
                  </a:lnTo>
                  <a:lnTo>
                    <a:pt x="7328" y="3780"/>
                  </a:lnTo>
                  <a:lnTo>
                    <a:pt x="7348" y="3722"/>
                  </a:lnTo>
                  <a:lnTo>
                    <a:pt x="7367" y="3664"/>
                  </a:lnTo>
                  <a:lnTo>
                    <a:pt x="7367" y="3315"/>
                  </a:lnTo>
                  <a:lnTo>
                    <a:pt x="7367" y="2908"/>
                  </a:lnTo>
                  <a:lnTo>
                    <a:pt x="8026" y="2908"/>
                  </a:lnTo>
                  <a:lnTo>
                    <a:pt x="8084" y="2869"/>
                  </a:lnTo>
                  <a:lnTo>
                    <a:pt x="8123" y="2830"/>
                  </a:lnTo>
                  <a:lnTo>
                    <a:pt x="8162" y="2753"/>
                  </a:lnTo>
                  <a:lnTo>
                    <a:pt x="8162" y="2694"/>
                  </a:lnTo>
                  <a:lnTo>
                    <a:pt x="8142" y="2617"/>
                  </a:lnTo>
                  <a:lnTo>
                    <a:pt x="8123" y="2559"/>
                  </a:lnTo>
                  <a:lnTo>
                    <a:pt x="8065" y="2520"/>
                  </a:lnTo>
                  <a:lnTo>
                    <a:pt x="5370" y="775"/>
                  </a:lnTo>
                  <a:lnTo>
                    <a:pt x="5332" y="756"/>
                  </a:lnTo>
                  <a:lnTo>
                    <a:pt x="5273" y="756"/>
                  </a:lnTo>
                  <a:lnTo>
                    <a:pt x="5235" y="775"/>
                  </a:lnTo>
                  <a:lnTo>
                    <a:pt x="5215" y="814"/>
                  </a:lnTo>
                  <a:lnTo>
                    <a:pt x="5196" y="853"/>
                  </a:lnTo>
                  <a:lnTo>
                    <a:pt x="5196" y="892"/>
                  </a:lnTo>
                  <a:lnTo>
                    <a:pt x="5215" y="950"/>
                  </a:lnTo>
                  <a:lnTo>
                    <a:pt x="5235" y="969"/>
                  </a:lnTo>
                  <a:lnTo>
                    <a:pt x="7890" y="2675"/>
                  </a:lnTo>
                  <a:lnTo>
                    <a:pt x="7289" y="2675"/>
                  </a:lnTo>
                  <a:lnTo>
                    <a:pt x="4265" y="737"/>
                  </a:lnTo>
                  <a:lnTo>
                    <a:pt x="4168" y="698"/>
                  </a:lnTo>
                  <a:lnTo>
                    <a:pt x="4091" y="678"/>
                  </a:lnTo>
                  <a:lnTo>
                    <a:pt x="3994" y="698"/>
                  </a:lnTo>
                  <a:lnTo>
                    <a:pt x="3916" y="737"/>
                  </a:lnTo>
                  <a:lnTo>
                    <a:pt x="892" y="2675"/>
                  </a:lnTo>
                  <a:lnTo>
                    <a:pt x="272" y="2675"/>
                  </a:lnTo>
                  <a:lnTo>
                    <a:pt x="4091" y="233"/>
                  </a:lnTo>
                  <a:lnTo>
                    <a:pt x="4634" y="582"/>
                  </a:lnTo>
                  <a:lnTo>
                    <a:pt x="4672" y="601"/>
                  </a:lnTo>
                  <a:lnTo>
                    <a:pt x="4711" y="601"/>
                  </a:lnTo>
                  <a:lnTo>
                    <a:pt x="4750" y="582"/>
                  </a:lnTo>
                  <a:lnTo>
                    <a:pt x="4789" y="543"/>
                  </a:lnTo>
                  <a:lnTo>
                    <a:pt x="4808" y="504"/>
                  </a:lnTo>
                  <a:lnTo>
                    <a:pt x="4808" y="465"/>
                  </a:lnTo>
                  <a:lnTo>
                    <a:pt x="4789" y="407"/>
                  </a:lnTo>
                  <a:lnTo>
                    <a:pt x="4750" y="388"/>
                  </a:lnTo>
                  <a:lnTo>
                    <a:pt x="4207" y="39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6177350" y="267200"/>
              <a:ext cx="19900" cy="36350"/>
            </a:xfrm>
            <a:custGeom>
              <a:avLst/>
              <a:gdLst/>
              <a:ahLst/>
              <a:cxnLst/>
              <a:rect l="l" t="t" r="r" b="b"/>
              <a:pathLst>
                <a:path w="796" h="1454" extrusionOk="0">
                  <a:moveTo>
                    <a:pt x="369" y="252"/>
                  </a:moveTo>
                  <a:lnTo>
                    <a:pt x="369" y="582"/>
                  </a:lnTo>
                  <a:lnTo>
                    <a:pt x="311" y="543"/>
                  </a:lnTo>
                  <a:lnTo>
                    <a:pt x="252" y="523"/>
                  </a:lnTo>
                  <a:lnTo>
                    <a:pt x="214" y="465"/>
                  </a:lnTo>
                  <a:lnTo>
                    <a:pt x="214" y="407"/>
                  </a:lnTo>
                  <a:lnTo>
                    <a:pt x="214" y="349"/>
                  </a:lnTo>
                  <a:lnTo>
                    <a:pt x="252" y="291"/>
                  </a:lnTo>
                  <a:lnTo>
                    <a:pt x="311" y="271"/>
                  </a:lnTo>
                  <a:lnTo>
                    <a:pt x="369" y="252"/>
                  </a:lnTo>
                  <a:close/>
                  <a:moveTo>
                    <a:pt x="466" y="814"/>
                  </a:moveTo>
                  <a:lnTo>
                    <a:pt x="524" y="834"/>
                  </a:lnTo>
                  <a:lnTo>
                    <a:pt x="563" y="872"/>
                  </a:lnTo>
                  <a:lnTo>
                    <a:pt x="601" y="931"/>
                  </a:lnTo>
                  <a:lnTo>
                    <a:pt x="621" y="1008"/>
                  </a:lnTo>
                  <a:lnTo>
                    <a:pt x="601" y="1086"/>
                  </a:lnTo>
                  <a:lnTo>
                    <a:pt x="582" y="1124"/>
                  </a:lnTo>
                  <a:lnTo>
                    <a:pt x="524" y="1163"/>
                  </a:lnTo>
                  <a:lnTo>
                    <a:pt x="466" y="1183"/>
                  </a:lnTo>
                  <a:lnTo>
                    <a:pt x="466" y="814"/>
                  </a:lnTo>
                  <a:close/>
                  <a:moveTo>
                    <a:pt x="388" y="0"/>
                  </a:moveTo>
                  <a:lnTo>
                    <a:pt x="369" y="39"/>
                  </a:lnTo>
                  <a:lnTo>
                    <a:pt x="369" y="97"/>
                  </a:lnTo>
                  <a:lnTo>
                    <a:pt x="233" y="116"/>
                  </a:lnTo>
                  <a:lnTo>
                    <a:pt x="136" y="175"/>
                  </a:lnTo>
                  <a:lnTo>
                    <a:pt x="97" y="213"/>
                  </a:lnTo>
                  <a:lnTo>
                    <a:pt x="59" y="271"/>
                  </a:lnTo>
                  <a:lnTo>
                    <a:pt x="39" y="349"/>
                  </a:lnTo>
                  <a:lnTo>
                    <a:pt x="20" y="427"/>
                  </a:lnTo>
                  <a:lnTo>
                    <a:pt x="39" y="504"/>
                  </a:lnTo>
                  <a:lnTo>
                    <a:pt x="59" y="562"/>
                  </a:lnTo>
                  <a:lnTo>
                    <a:pt x="97" y="620"/>
                  </a:lnTo>
                  <a:lnTo>
                    <a:pt x="136" y="659"/>
                  </a:lnTo>
                  <a:lnTo>
                    <a:pt x="252" y="717"/>
                  </a:lnTo>
                  <a:lnTo>
                    <a:pt x="369" y="775"/>
                  </a:lnTo>
                  <a:lnTo>
                    <a:pt x="369" y="1183"/>
                  </a:lnTo>
                  <a:lnTo>
                    <a:pt x="252" y="1163"/>
                  </a:lnTo>
                  <a:lnTo>
                    <a:pt x="175" y="1105"/>
                  </a:lnTo>
                  <a:lnTo>
                    <a:pt x="117" y="1066"/>
                  </a:lnTo>
                  <a:lnTo>
                    <a:pt x="78" y="1047"/>
                  </a:lnTo>
                  <a:lnTo>
                    <a:pt x="39" y="1066"/>
                  </a:lnTo>
                  <a:lnTo>
                    <a:pt x="20" y="1086"/>
                  </a:lnTo>
                  <a:lnTo>
                    <a:pt x="0" y="1144"/>
                  </a:lnTo>
                  <a:lnTo>
                    <a:pt x="0" y="1183"/>
                  </a:lnTo>
                  <a:lnTo>
                    <a:pt x="20" y="1221"/>
                  </a:lnTo>
                  <a:lnTo>
                    <a:pt x="97" y="1279"/>
                  </a:lnTo>
                  <a:lnTo>
                    <a:pt x="214" y="1338"/>
                  </a:lnTo>
                  <a:lnTo>
                    <a:pt x="369" y="1357"/>
                  </a:lnTo>
                  <a:lnTo>
                    <a:pt x="369" y="1415"/>
                  </a:lnTo>
                  <a:lnTo>
                    <a:pt x="388" y="1454"/>
                  </a:lnTo>
                  <a:lnTo>
                    <a:pt x="446" y="1454"/>
                  </a:lnTo>
                  <a:lnTo>
                    <a:pt x="466" y="1415"/>
                  </a:lnTo>
                  <a:lnTo>
                    <a:pt x="466" y="1357"/>
                  </a:lnTo>
                  <a:lnTo>
                    <a:pt x="601" y="1318"/>
                  </a:lnTo>
                  <a:lnTo>
                    <a:pt x="660" y="1279"/>
                  </a:lnTo>
                  <a:lnTo>
                    <a:pt x="698" y="1241"/>
                  </a:lnTo>
                  <a:lnTo>
                    <a:pt x="737" y="1202"/>
                  </a:lnTo>
                  <a:lnTo>
                    <a:pt x="776" y="1144"/>
                  </a:lnTo>
                  <a:lnTo>
                    <a:pt x="795" y="1066"/>
                  </a:lnTo>
                  <a:lnTo>
                    <a:pt x="795" y="989"/>
                  </a:lnTo>
                  <a:lnTo>
                    <a:pt x="795" y="911"/>
                  </a:lnTo>
                  <a:lnTo>
                    <a:pt x="776" y="834"/>
                  </a:lnTo>
                  <a:lnTo>
                    <a:pt x="737" y="775"/>
                  </a:lnTo>
                  <a:lnTo>
                    <a:pt x="698" y="737"/>
                  </a:lnTo>
                  <a:lnTo>
                    <a:pt x="582" y="659"/>
                  </a:lnTo>
                  <a:lnTo>
                    <a:pt x="466" y="620"/>
                  </a:lnTo>
                  <a:lnTo>
                    <a:pt x="466" y="252"/>
                  </a:lnTo>
                  <a:lnTo>
                    <a:pt x="543" y="271"/>
                  </a:lnTo>
                  <a:lnTo>
                    <a:pt x="601" y="291"/>
                  </a:lnTo>
                  <a:lnTo>
                    <a:pt x="679" y="310"/>
                  </a:lnTo>
                  <a:lnTo>
                    <a:pt x="718" y="310"/>
                  </a:lnTo>
                  <a:lnTo>
                    <a:pt x="737" y="271"/>
                  </a:lnTo>
                  <a:lnTo>
                    <a:pt x="756" y="213"/>
                  </a:lnTo>
                  <a:lnTo>
                    <a:pt x="756" y="175"/>
                  </a:lnTo>
                  <a:lnTo>
                    <a:pt x="737" y="155"/>
                  </a:lnTo>
                  <a:lnTo>
                    <a:pt x="660" y="116"/>
                  </a:lnTo>
                  <a:lnTo>
                    <a:pt x="563" y="97"/>
                  </a:lnTo>
                  <a:lnTo>
                    <a:pt x="466" y="78"/>
                  </a:lnTo>
                  <a:lnTo>
                    <a:pt x="466" y="39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42"/>
          <p:cNvGrpSpPr/>
          <p:nvPr/>
        </p:nvGrpSpPr>
        <p:grpSpPr>
          <a:xfrm>
            <a:off x="1187800" y="-1355184"/>
            <a:ext cx="308617" cy="411486"/>
            <a:chOff x="1296750" y="840000"/>
            <a:chExt cx="152675" cy="203575"/>
          </a:xfrm>
        </p:grpSpPr>
        <p:sp>
          <p:nvSpPr>
            <p:cNvPr id="1907" name="Google Shape;1907;p42"/>
            <p:cNvSpPr/>
            <p:nvPr/>
          </p:nvSpPr>
          <p:spPr>
            <a:xfrm>
              <a:off x="1330675" y="870550"/>
              <a:ext cx="31525" cy="31525"/>
            </a:xfrm>
            <a:custGeom>
              <a:avLst/>
              <a:gdLst/>
              <a:ahLst/>
              <a:cxnLst/>
              <a:rect l="l" t="t" r="r" b="b"/>
              <a:pathLst>
                <a:path w="1261" h="1261" extrusionOk="0">
                  <a:moveTo>
                    <a:pt x="582" y="0"/>
                  </a:moveTo>
                  <a:lnTo>
                    <a:pt x="543" y="39"/>
                  </a:lnTo>
                  <a:lnTo>
                    <a:pt x="524" y="58"/>
                  </a:lnTo>
                  <a:lnTo>
                    <a:pt x="524" y="117"/>
                  </a:lnTo>
                  <a:lnTo>
                    <a:pt x="524" y="524"/>
                  </a:lnTo>
                  <a:lnTo>
                    <a:pt x="59" y="524"/>
                  </a:lnTo>
                  <a:lnTo>
                    <a:pt x="39" y="543"/>
                  </a:lnTo>
                  <a:lnTo>
                    <a:pt x="1" y="582"/>
                  </a:lnTo>
                  <a:lnTo>
                    <a:pt x="1" y="640"/>
                  </a:lnTo>
                  <a:lnTo>
                    <a:pt x="1" y="679"/>
                  </a:lnTo>
                  <a:lnTo>
                    <a:pt x="39" y="717"/>
                  </a:lnTo>
                  <a:lnTo>
                    <a:pt x="59" y="737"/>
                  </a:lnTo>
                  <a:lnTo>
                    <a:pt x="117" y="756"/>
                  </a:lnTo>
                  <a:lnTo>
                    <a:pt x="524" y="756"/>
                  </a:lnTo>
                  <a:lnTo>
                    <a:pt x="524" y="1144"/>
                  </a:lnTo>
                  <a:lnTo>
                    <a:pt x="524" y="1202"/>
                  </a:lnTo>
                  <a:lnTo>
                    <a:pt x="543" y="1241"/>
                  </a:lnTo>
                  <a:lnTo>
                    <a:pt x="582" y="1260"/>
                  </a:lnTo>
                  <a:lnTo>
                    <a:pt x="679" y="1260"/>
                  </a:lnTo>
                  <a:lnTo>
                    <a:pt x="718" y="1241"/>
                  </a:lnTo>
                  <a:lnTo>
                    <a:pt x="737" y="1202"/>
                  </a:lnTo>
                  <a:lnTo>
                    <a:pt x="757" y="1144"/>
                  </a:lnTo>
                  <a:lnTo>
                    <a:pt x="757" y="756"/>
                  </a:lnTo>
                  <a:lnTo>
                    <a:pt x="1144" y="756"/>
                  </a:lnTo>
                  <a:lnTo>
                    <a:pt x="1203" y="737"/>
                  </a:lnTo>
                  <a:lnTo>
                    <a:pt x="1241" y="717"/>
                  </a:lnTo>
                  <a:lnTo>
                    <a:pt x="1261" y="679"/>
                  </a:lnTo>
                  <a:lnTo>
                    <a:pt x="1261" y="640"/>
                  </a:lnTo>
                  <a:lnTo>
                    <a:pt x="1261" y="582"/>
                  </a:lnTo>
                  <a:lnTo>
                    <a:pt x="1241" y="543"/>
                  </a:lnTo>
                  <a:lnTo>
                    <a:pt x="1203" y="524"/>
                  </a:lnTo>
                  <a:lnTo>
                    <a:pt x="757" y="524"/>
                  </a:lnTo>
                  <a:lnTo>
                    <a:pt x="757" y="117"/>
                  </a:lnTo>
                  <a:lnTo>
                    <a:pt x="737" y="58"/>
                  </a:lnTo>
                  <a:lnTo>
                    <a:pt x="718" y="3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1309350" y="855025"/>
              <a:ext cx="127475" cy="62550"/>
            </a:xfrm>
            <a:custGeom>
              <a:avLst/>
              <a:gdLst/>
              <a:ahLst/>
              <a:cxnLst/>
              <a:rect l="l" t="t" r="r" b="b"/>
              <a:pathLst>
                <a:path w="5099" h="2502" extrusionOk="0">
                  <a:moveTo>
                    <a:pt x="4808" y="234"/>
                  </a:moveTo>
                  <a:lnTo>
                    <a:pt x="4828" y="272"/>
                  </a:lnTo>
                  <a:lnTo>
                    <a:pt x="4866" y="292"/>
                  </a:lnTo>
                  <a:lnTo>
                    <a:pt x="4866" y="350"/>
                  </a:lnTo>
                  <a:lnTo>
                    <a:pt x="4866" y="2153"/>
                  </a:lnTo>
                  <a:lnTo>
                    <a:pt x="4866" y="2211"/>
                  </a:lnTo>
                  <a:lnTo>
                    <a:pt x="4828" y="2230"/>
                  </a:lnTo>
                  <a:lnTo>
                    <a:pt x="4808" y="2269"/>
                  </a:lnTo>
                  <a:lnTo>
                    <a:pt x="292" y="2269"/>
                  </a:lnTo>
                  <a:lnTo>
                    <a:pt x="253" y="2230"/>
                  </a:lnTo>
                  <a:lnTo>
                    <a:pt x="233" y="2211"/>
                  </a:lnTo>
                  <a:lnTo>
                    <a:pt x="233" y="2153"/>
                  </a:lnTo>
                  <a:lnTo>
                    <a:pt x="233" y="350"/>
                  </a:lnTo>
                  <a:lnTo>
                    <a:pt x="233" y="292"/>
                  </a:lnTo>
                  <a:lnTo>
                    <a:pt x="253" y="272"/>
                  </a:lnTo>
                  <a:lnTo>
                    <a:pt x="292" y="234"/>
                  </a:lnTo>
                  <a:close/>
                  <a:moveTo>
                    <a:pt x="272" y="1"/>
                  </a:moveTo>
                  <a:lnTo>
                    <a:pt x="214" y="20"/>
                  </a:lnTo>
                  <a:lnTo>
                    <a:pt x="156" y="59"/>
                  </a:lnTo>
                  <a:lnTo>
                    <a:pt x="98" y="98"/>
                  </a:lnTo>
                  <a:lnTo>
                    <a:pt x="59" y="156"/>
                  </a:lnTo>
                  <a:lnTo>
                    <a:pt x="20" y="214"/>
                  </a:lnTo>
                  <a:lnTo>
                    <a:pt x="1" y="272"/>
                  </a:lnTo>
                  <a:lnTo>
                    <a:pt x="1" y="350"/>
                  </a:lnTo>
                  <a:lnTo>
                    <a:pt x="1" y="2153"/>
                  </a:lnTo>
                  <a:lnTo>
                    <a:pt x="1" y="2230"/>
                  </a:lnTo>
                  <a:lnTo>
                    <a:pt x="20" y="2288"/>
                  </a:lnTo>
                  <a:lnTo>
                    <a:pt x="59" y="2346"/>
                  </a:lnTo>
                  <a:lnTo>
                    <a:pt x="98" y="2405"/>
                  </a:lnTo>
                  <a:lnTo>
                    <a:pt x="156" y="2443"/>
                  </a:lnTo>
                  <a:lnTo>
                    <a:pt x="214" y="2482"/>
                  </a:lnTo>
                  <a:lnTo>
                    <a:pt x="272" y="2502"/>
                  </a:lnTo>
                  <a:lnTo>
                    <a:pt x="4828" y="2502"/>
                  </a:lnTo>
                  <a:lnTo>
                    <a:pt x="4886" y="2482"/>
                  </a:lnTo>
                  <a:lnTo>
                    <a:pt x="4944" y="2443"/>
                  </a:lnTo>
                  <a:lnTo>
                    <a:pt x="5002" y="2405"/>
                  </a:lnTo>
                  <a:lnTo>
                    <a:pt x="5041" y="2346"/>
                  </a:lnTo>
                  <a:lnTo>
                    <a:pt x="5080" y="2288"/>
                  </a:lnTo>
                  <a:lnTo>
                    <a:pt x="5099" y="2230"/>
                  </a:lnTo>
                  <a:lnTo>
                    <a:pt x="5099" y="2153"/>
                  </a:lnTo>
                  <a:lnTo>
                    <a:pt x="5099" y="350"/>
                  </a:lnTo>
                  <a:lnTo>
                    <a:pt x="5099" y="272"/>
                  </a:lnTo>
                  <a:lnTo>
                    <a:pt x="5080" y="214"/>
                  </a:lnTo>
                  <a:lnTo>
                    <a:pt x="5041" y="156"/>
                  </a:lnTo>
                  <a:lnTo>
                    <a:pt x="5002" y="98"/>
                  </a:lnTo>
                  <a:lnTo>
                    <a:pt x="4944" y="59"/>
                  </a:lnTo>
                  <a:lnTo>
                    <a:pt x="4886" y="2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1296750" y="898175"/>
              <a:ext cx="152675" cy="145400"/>
            </a:xfrm>
            <a:custGeom>
              <a:avLst/>
              <a:gdLst/>
              <a:ahLst/>
              <a:cxnLst/>
              <a:rect l="l" t="t" r="r" b="b"/>
              <a:pathLst>
                <a:path w="6107" h="5816" extrusionOk="0">
                  <a:moveTo>
                    <a:pt x="5952" y="0"/>
                  </a:moveTo>
                  <a:lnTo>
                    <a:pt x="5913" y="39"/>
                  </a:lnTo>
                  <a:lnTo>
                    <a:pt x="5894" y="58"/>
                  </a:lnTo>
                  <a:lnTo>
                    <a:pt x="5874" y="116"/>
                  </a:lnTo>
                  <a:lnTo>
                    <a:pt x="5874" y="5273"/>
                  </a:lnTo>
                  <a:lnTo>
                    <a:pt x="5874" y="5331"/>
                  </a:lnTo>
                  <a:lnTo>
                    <a:pt x="5855" y="5389"/>
                  </a:lnTo>
                  <a:lnTo>
                    <a:pt x="5816" y="5447"/>
                  </a:lnTo>
                  <a:lnTo>
                    <a:pt x="5777" y="5505"/>
                  </a:lnTo>
                  <a:lnTo>
                    <a:pt x="5739" y="5544"/>
                  </a:lnTo>
                  <a:lnTo>
                    <a:pt x="5680" y="5564"/>
                  </a:lnTo>
                  <a:lnTo>
                    <a:pt x="5622" y="5583"/>
                  </a:lnTo>
                  <a:lnTo>
                    <a:pt x="485" y="5583"/>
                  </a:lnTo>
                  <a:lnTo>
                    <a:pt x="427" y="5564"/>
                  </a:lnTo>
                  <a:lnTo>
                    <a:pt x="369" y="5544"/>
                  </a:lnTo>
                  <a:lnTo>
                    <a:pt x="330" y="5505"/>
                  </a:lnTo>
                  <a:lnTo>
                    <a:pt x="292" y="5447"/>
                  </a:lnTo>
                  <a:lnTo>
                    <a:pt x="253" y="5389"/>
                  </a:lnTo>
                  <a:lnTo>
                    <a:pt x="233" y="5331"/>
                  </a:lnTo>
                  <a:lnTo>
                    <a:pt x="233" y="5273"/>
                  </a:lnTo>
                  <a:lnTo>
                    <a:pt x="233" y="4148"/>
                  </a:lnTo>
                  <a:lnTo>
                    <a:pt x="214" y="4110"/>
                  </a:lnTo>
                  <a:lnTo>
                    <a:pt x="195" y="4071"/>
                  </a:lnTo>
                  <a:lnTo>
                    <a:pt x="156" y="4052"/>
                  </a:lnTo>
                  <a:lnTo>
                    <a:pt x="117" y="4032"/>
                  </a:lnTo>
                  <a:lnTo>
                    <a:pt x="59" y="4052"/>
                  </a:lnTo>
                  <a:lnTo>
                    <a:pt x="20" y="4071"/>
                  </a:lnTo>
                  <a:lnTo>
                    <a:pt x="1" y="4110"/>
                  </a:lnTo>
                  <a:lnTo>
                    <a:pt x="1" y="4148"/>
                  </a:lnTo>
                  <a:lnTo>
                    <a:pt x="1" y="5273"/>
                  </a:lnTo>
                  <a:lnTo>
                    <a:pt x="1" y="5370"/>
                  </a:lnTo>
                  <a:lnTo>
                    <a:pt x="40" y="5486"/>
                  </a:lnTo>
                  <a:lnTo>
                    <a:pt x="98" y="5583"/>
                  </a:lnTo>
                  <a:lnTo>
                    <a:pt x="156" y="5661"/>
                  </a:lnTo>
                  <a:lnTo>
                    <a:pt x="233" y="5738"/>
                  </a:lnTo>
                  <a:lnTo>
                    <a:pt x="330" y="5777"/>
                  </a:lnTo>
                  <a:lnTo>
                    <a:pt x="447" y="5816"/>
                  </a:lnTo>
                  <a:lnTo>
                    <a:pt x="5661" y="5816"/>
                  </a:lnTo>
                  <a:lnTo>
                    <a:pt x="5777" y="5777"/>
                  </a:lnTo>
                  <a:lnTo>
                    <a:pt x="5874" y="5738"/>
                  </a:lnTo>
                  <a:lnTo>
                    <a:pt x="5952" y="5661"/>
                  </a:lnTo>
                  <a:lnTo>
                    <a:pt x="6010" y="5583"/>
                  </a:lnTo>
                  <a:lnTo>
                    <a:pt x="6068" y="5486"/>
                  </a:lnTo>
                  <a:lnTo>
                    <a:pt x="6107" y="5370"/>
                  </a:lnTo>
                  <a:lnTo>
                    <a:pt x="6107" y="5273"/>
                  </a:lnTo>
                  <a:lnTo>
                    <a:pt x="6107" y="116"/>
                  </a:lnTo>
                  <a:lnTo>
                    <a:pt x="6107" y="58"/>
                  </a:lnTo>
                  <a:lnTo>
                    <a:pt x="6068" y="39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1296750" y="840000"/>
              <a:ext cx="152675" cy="146875"/>
            </a:xfrm>
            <a:custGeom>
              <a:avLst/>
              <a:gdLst/>
              <a:ahLst/>
              <a:cxnLst/>
              <a:rect l="l" t="t" r="r" b="b"/>
              <a:pathLst>
                <a:path w="6107" h="5875" extrusionOk="0">
                  <a:moveTo>
                    <a:pt x="447" y="1"/>
                  </a:moveTo>
                  <a:lnTo>
                    <a:pt x="330" y="40"/>
                  </a:lnTo>
                  <a:lnTo>
                    <a:pt x="233" y="98"/>
                  </a:lnTo>
                  <a:lnTo>
                    <a:pt x="156" y="156"/>
                  </a:lnTo>
                  <a:lnTo>
                    <a:pt x="98" y="234"/>
                  </a:lnTo>
                  <a:lnTo>
                    <a:pt x="40" y="331"/>
                  </a:lnTo>
                  <a:lnTo>
                    <a:pt x="1" y="447"/>
                  </a:lnTo>
                  <a:lnTo>
                    <a:pt x="1" y="563"/>
                  </a:lnTo>
                  <a:lnTo>
                    <a:pt x="1" y="5758"/>
                  </a:lnTo>
                  <a:lnTo>
                    <a:pt x="1" y="5797"/>
                  </a:lnTo>
                  <a:lnTo>
                    <a:pt x="20" y="5836"/>
                  </a:lnTo>
                  <a:lnTo>
                    <a:pt x="59" y="5855"/>
                  </a:lnTo>
                  <a:lnTo>
                    <a:pt x="117" y="5875"/>
                  </a:lnTo>
                  <a:lnTo>
                    <a:pt x="156" y="5855"/>
                  </a:lnTo>
                  <a:lnTo>
                    <a:pt x="195" y="5836"/>
                  </a:lnTo>
                  <a:lnTo>
                    <a:pt x="214" y="5797"/>
                  </a:lnTo>
                  <a:lnTo>
                    <a:pt x="233" y="5758"/>
                  </a:lnTo>
                  <a:lnTo>
                    <a:pt x="233" y="563"/>
                  </a:lnTo>
                  <a:lnTo>
                    <a:pt x="233" y="486"/>
                  </a:lnTo>
                  <a:lnTo>
                    <a:pt x="253" y="427"/>
                  </a:lnTo>
                  <a:lnTo>
                    <a:pt x="292" y="369"/>
                  </a:lnTo>
                  <a:lnTo>
                    <a:pt x="330" y="331"/>
                  </a:lnTo>
                  <a:lnTo>
                    <a:pt x="369" y="292"/>
                  </a:lnTo>
                  <a:lnTo>
                    <a:pt x="427" y="253"/>
                  </a:lnTo>
                  <a:lnTo>
                    <a:pt x="485" y="234"/>
                  </a:lnTo>
                  <a:lnTo>
                    <a:pt x="5622" y="234"/>
                  </a:lnTo>
                  <a:lnTo>
                    <a:pt x="5680" y="253"/>
                  </a:lnTo>
                  <a:lnTo>
                    <a:pt x="5739" y="292"/>
                  </a:lnTo>
                  <a:lnTo>
                    <a:pt x="5777" y="331"/>
                  </a:lnTo>
                  <a:lnTo>
                    <a:pt x="5816" y="369"/>
                  </a:lnTo>
                  <a:lnTo>
                    <a:pt x="5855" y="427"/>
                  </a:lnTo>
                  <a:lnTo>
                    <a:pt x="5874" y="486"/>
                  </a:lnTo>
                  <a:lnTo>
                    <a:pt x="5874" y="563"/>
                  </a:lnTo>
                  <a:lnTo>
                    <a:pt x="5874" y="1707"/>
                  </a:lnTo>
                  <a:lnTo>
                    <a:pt x="5894" y="1746"/>
                  </a:lnTo>
                  <a:lnTo>
                    <a:pt x="5913" y="1784"/>
                  </a:lnTo>
                  <a:lnTo>
                    <a:pt x="5952" y="1804"/>
                  </a:lnTo>
                  <a:lnTo>
                    <a:pt x="5991" y="1823"/>
                  </a:lnTo>
                  <a:lnTo>
                    <a:pt x="6049" y="1804"/>
                  </a:lnTo>
                  <a:lnTo>
                    <a:pt x="6068" y="1784"/>
                  </a:lnTo>
                  <a:lnTo>
                    <a:pt x="6107" y="1746"/>
                  </a:lnTo>
                  <a:lnTo>
                    <a:pt x="6107" y="1707"/>
                  </a:lnTo>
                  <a:lnTo>
                    <a:pt x="6107" y="563"/>
                  </a:lnTo>
                  <a:lnTo>
                    <a:pt x="6107" y="447"/>
                  </a:lnTo>
                  <a:lnTo>
                    <a:pt x="6068" y="331"/>
                  </a:lnTo>
                  <a:lnTo>
                    <a:pt x="6010" y="234"/>
                  </a:lnTo>
                  <a:lnTo>
                    <a:pt x="5952" y="156"/>
                  </a:lnTo>
                  <a:lnTo>
                    <a:pt x="5874" y="98"/>
                  </a:lnTo>
                  <a:lnTo>
                    <a:pt x="5777" y="40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1309350" y="925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815" y="233"/>
                  </a:moveTo>
                  <a:lnTo>
                    <a:pt x="815" y="252"/>
                  </a:lnTo>
                  <a:lnTo>
                    <a:pt x="815" y="795"/>
                  </a:lnTo>
                  <a:lnTo>
                    <a:pt x="815" y="814"/>
                  </a:lnTo>
                  <a:lnTo>
                    <a:pt x="233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3" y="0"/>
                  </a:moveTo>
                  <a:lnTo>
                    <a:pt x="156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1" y="252"/>
                  </a:lnTo>
                  <a:lnTo>
                    <a:pt x="1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56" y="1027"/>
                  </a:lnTo>
                  <a:lnTo>
                    <a:pt x="253" y="1047"/>
                  </a:lnTo>
                  <a:lnTo>
                    <a:pt x="796" y="1047"/>
                  </a:lnTo>
                  <a:lnTo>
                    <a:pt x="892" y="1027"/>
                  </a:lnTo>
                  <a:lnTo>
                    <a:pt x="970" y="969"/>
                  </a:lnTo>
                  <a:lnTo>
                    <a:pt x="1028" y="892"/>
                  </a:lnTo>
                  <a:lnTo>
                    <a:pt x="1048" y="795"/>
                  </a:lnTo>
                  <a:lnTo>
                    <a:pt x="1048" y="252"/>
                  </a:lnTo>
                  <a:lnTo>
                    <a:pt x="1028" y="155"/>
                  </a:lnTo>
                  <a:lnTo>
                    <a:pt x="970" y="78"/>
                  </a:lnTo>
                  <a:lnTo>
                    <a:pt x="892" y="1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1342800" y="925800"/>
              <a:ext cx="26675" cy="26175"/>
            </a:xfrm>
            <a:custGeom>
              <a:avLst/>
              <a:gdLst/>
              <a:ahLst/>
              <a:cxnLst/>
              <a:rect l="l" t="t" r="r" b="b"/>
              <a:pathLst>
                <a:path w="1067" h="1047" extrusionOk="0">
                  <a:moveTo>
                    <a:pt x="83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34" y="814"/>
                  </a:lnTo>
                  <a:lnTo>
                    <a:pt x="252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52" y="233"/>
                  </a:lnTo>
                  <a:close/>
                  <a:moveTo>
                    <a:pt x="272" y="0"/>
                  </a:moveTo>
                  <a:lnTo>
                    <a:pt x="175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75" y="1027"/>
                  </a:lnTo>
                  <a:lnTo>
                    <a:pt x="272" y="1047"/>
                  </a:lnTo>
                  <a:lnTo>
                    <a:pt x="795" y="1047"/>
                  </a:lnTo>
                  <a:lnTo>
                    <a:pt x="911" y="1027"/>
                  </a:lnTo>
                  <a:lnTo>
                    <a:pt x="989" y="969"/>
                  </a:lnTo>
                  <a:lnTo>
                    <a:pt x="1047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47" y="155"/>
                  </a:lnTo>
                  <a:lnTo>
                    <a:pt x="989" y="78"/>
                  </a:lnTo>
                  <a:lnTo>
                    <a:pt x="911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1376725" y="925800"/>
              <a:ext cx="26675" cy="26175"/>
            </a:xfrm>
            <a:custGeom>
              <a:avLst/>
              <a:gdLst/>
              <a:ahLst/>
              <a:cxnLst/>
              <a:rect l="l" t="t" r="r" b="b"/>
              <a:pathLst>
                <a:path w="1067" h="1047" extrusionOk="0">
                  <a:moveTo>
                    <a:pt x="81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14" y="814"/>
                  </a:lnTo>
                  <a:lnTo>
                    <a:pt x="233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55" y="1027"/>
                  </a:lnTo>
                  <a:lnTo>
                    <a:pt x="252" y="1047"/>
                  </a:lnTo>
                  <a:lnTo>
                    <a:pt x="795" y="1047"/>
                  </a:lnTo>
                  <a:lnTo>
                    <a:pt x="892" y="1027"/>
                  </a:lnTo>
                  <a:lnTo>
                    <a:pt x="989" y="969"/>
                  </a:lnTo>
                  <a:lnTo>
                    <a:pt x="1028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28" y="155"/>
                  </a:lnTo>
                  <a:lnTo>
                    <a:pt x="989" y="78"/>
                  </a:lnTo>
                  <a:lnTo>
                    <a:pt x="892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1410650" y="925800"/>
              <a:ext cx="26175" cy="26175"/>
            </a:xfrm>
            <a:custGeom>
              <a:avLst/>
              <a:gdLst/>
              <a:ahLst/>
              <a:cxnLst/>
              <a:rect l="l" t="t" r="r" b="b"/>
              <a:pathLst>
                <a:path w="1047" h="1047" extrusionOk="0">
                  <a:moveTo>
                    <a:pt x="814" y="233"/>
                  </a:moveTo>
                  <a:lnTo>
                    <a:pt x="814" y="252"/>
                  </a:lnTo>
                  <a:lnTo>
                    <a:pt x="814" y="795"/>
                  </a:lnTo>
                  <a:lnTo>
                    <a:pt x="814" y="814"/>
                  </a:lnTo>
                  <a:lnTo>
                    <a:pt x="233" y="814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19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69"/>
                  </a:lnTo>
                  <a:lnTo>
                    <a:pt x="155" y="1027"/>
                  </a:lnTo>
                  <a:lnTo>
                    <a:pt x="252" y="1047"/>
                  </a:lnTo>
                  <a:lnTo>
                    <a:pt x="795" y="1047"/>
                  </a:lnTo>
                  <a:lnTo>
                    <a:pt x="892" y="1027"/>
                  </a:lnTo>
                  <a:lnTo>
                    <a:pt x="969" y="969"/>
                  </a:lnTo>
                  <a:lnTo>
                    <a:pt x="1028" y="892"/>
                  </a:lnTo>
                  <a:lnTo>
                    <a:pt x="1047" y="795"/>
                  </a:lnTo>
                  <a:lnTo>
                    <a:pt x="1047" y="252"/>
                  </a:lnTo>
                  <a:lnTo>
                    <a:pt x="1028" y="155"/>
                  </a:lnTo>
                  <a:lnTo>
                    <a:pt x="969" y="78"/>
                  </a:lnTo>
                  <a:lnTo>
                    <a:pt x="892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1309350" y="9602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3"/>
                  </a:moveTo>
                  <a:lnTo>
                    <a:pt x="815" y="252"/>
                  </a:lnTo>
                  <a:lnTo>
                    <a:pt x="815" y="795"/>
                  </a:lnTo>
                  <a:lnTo>
                    <a:pt x="815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3" y="0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1" y="252"/>
                  </a:lnTo>
                  <a:lnTo>
                    <a:pt x="1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6" y="1028"/>
                  </a:lnTo>
                  <a:lnTo>
                    <a:pt x="253" y="1047"/>
                  </a:lnTo>
                  <a:lnTo>
                    <a:pt x="796" y="1047"/>
                  </a:lnTo>
                  <a:lnTo>
                    <a:pt x="892" y="1028"/>
                  </a:lnTo>
                  <a:lnTo>
                    <a:pt x="970" y="970"/>
                  </a:lnTo>
                  <a:lnTo>
                    <a:pt x="1028" y="892"/>
                  </a:lnTo>
                  <a:lnTo>
                    <a:pt x="1048" y="795"/>
                  </a:lnTo>
                  <a:lnTo>
                    <a:pt x="1048" y="252"/>
                  </a:lnTo>
                  <a:lnTo>
                    <a:pt x="1028" y="155"/>
                  </a:lnTo>
                  <a:lnTo>
                    <a:pt x="970" y="78"/>
                  </a:lnTo>
                  <a:lnTo>
                    <a:pt x="892" y="2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1342800" y="9602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34" y="815"/>
                  </a:lnTo>
                  <a:lnTo>
                    <a:pt x="252" y="815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52" y="233"/>
                  </a:lnTo>
                  <a:close/>
                  <a:moveTo>
                    <a:pt x="272" y="0"/>
                  </a:moveTo>
                  <a:lnTo>
                    <a:pt x="175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75" y="1028"/>
                  </a:lnTo>
                  <a:lnTo>
                    <a:pt x="272" y="1047"/>
                  </a:lnTo>
                  <a:lnTo>
                    <a:pt x="795" y="1047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47" y="155"/>
                  </a:lnTo>
                  <a:lnTo>
                    <a:pt x="989" y="78"/>
                  </a:lnTo>
                  <a:lnTo>
                    <a:pt x="911" y="2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1376725" y="9602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14" y="233"/>
                  </a:moveTo>
                  <a:lnTo>
                    <a:pt x="834" y="252"/>
                  </a:lnTo>
                  <a:lnTo>
                    <a:pt x="834" y="795"/>
                  </a:lnTo>
                  <a:lnTo>
                    <a:pt x="814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52" y="1047"/>
                  </a:lnTo>
                  <a:lnTo>
                    <a:pt x="795" y="1047"/>
                  </a:lnTo>
                  <a:lnTo>
                    <a:pt x="892" y="1028"/>
                  </a:lnTo>
                  <a:lnTo>
                    <a:pt x="989" y="970"/>
                  </a:lnTo>
                  <a:lnTo>
                    <a:pt x="1028" y="892"/>
                  </a:lnTo>
                  <a:lnTo>
                    <a:pt x="1066" y="795"/>
                  </a:lnTo>
                  <a:lnTo>
                    <a:pt x="1066" y="252"/>
                  </a:lnTo>
                  <a:lnTo>
                    <a:pt x="1028" y="155"/>
                  </a:lnTo>
                  <a:lnTo>
                    <a:pt x="989" y="78"/>
                  </a:lnTo>
                  <a:lnTo>
                    <a:pt x="892" y="2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1309350" y="994600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815" y="233"/>
                  </a:moveTo>
                  <a:lnTo>
                    <a:pt x="815" y="253"/>
                  </a:lnTo>
                  <a:lnTo>
                    <a:pt x="815" y="795"/>
                  </a:lnTo>
                  <a:lnTo>
                    <a:pt x="815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3"/>
                  </a:lnTo>
                  <a:lnTo>
                    <a:pt x="233" y="233"/>
                  </a:lnTo>
                  <a:close/>
                  <a:moveTo>
                    <a:pt x="253" y="1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1" y="253"/>
                  </a:lnTo>
                  <a:lnTo>
                    <a:pt x="1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6" y="1028"/>
                  </a:lnTo>
                  <a:lnTo>
                    <a:pt x="253" y="1048"/>
                  </a:lnTo>
                  <a:lnTo>
                    <a:pt x="796" y="1048"/>
                  </a:lnTo>
                  <a:lnTo>
                    <a:pt x="892" y="1028"/>
                  </a:lnTo>
                  <a:lnTo>
                    <a:pt x="970" y="970"/>
                  </a:lnTo>
                  <a:lnTo>
                    <a:pt x="1028" y="892"/>
                  </a:lnTo>
                  <a:lnTo>
                    <a:pt x="1048" y="795"/>
                  </a:lnTo>
                  <a:lnTo>
                    <a:pt x="1048" y="253"/>
                  </a:lnTo>
                  <a:lnTo>
                    <a:pt x="1028" y="156"/>
                  </a:lnTo>
                  <a:lnTo>
                    <a:pt x="970" y="78"/>
                  </a:lnTo>
                  <a:lnTo>
                    <a:pt x="892" y="2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1342800" y="9946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34" y="233"/>
                  </a:moveTo>
                  <a:lnTo>
                    <a:pt x="834" y="253"/>
                  </a:lnTo>
                  <a:lnTo>
                    <a:pt x="834" y="795"/>
                  </a:lnTo>
                  <a:lnTo>
                    <a:pt x="834" y="815"/>
                  </a:lnTo>
                  <a:lnTo>
                    <a:pt x="252" y="815"/>
                  </a:lnTo>
                  <a:lnTo>
                    <a:pt x="233" y="795"/>
                  </a:lnTo>
                  <a:lnTo>
                    <a:pt x="233" y="253"/>
                  </a:lnTo>
                  <a:lnTo>
                    <a:pt x="252" y="233"/>
                  </a:lnTo>
                  <a:close/>
                  <a:moveTo>
                    <a:pt x="272" y="1"/>
                  </a:moveTo>
                  <a:lnTo>
                    <a:pt x="175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0" y="253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75" y="1028"/>
                  </a:lnTo>
                  <a:lnTo>
                    <a:pt x="272" y="1048"/>
                  </a:lnTo>
                  <a:lnTo>
                    <a:pt x="795" y="1048"/>
                  </a:lnTo>
                  <a:lnTo>
                    <a:pt x="911" y="1028"/>
                  </a:lnTo>
                  <a:lnTo>
                    <a:pt x="989" y="970"/>
                  </a:lnTo>
                  <a:lnTo>
                    <a:pt x="1047" y="892"/>
                  </a:lnTo>
                  <a:lnTo>
                    <a:pt x="1066" y="795"/>
                  </a:lnTo>
                  <a:lnTo>
                    <a:pt x="1066" y="253"/>
                  </a:lnTo>
                  <a:lnTo>
                    <a:pt x="1047" y="156"/>
                  </a:lnTo>
                  <a:lnTo>
                    <a:pt x="989" y="78"/>
                  </a:lnTo>
                  <a:lnTo>
                    <a:pt x="911" y="20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1376725" y="994600"/>
              <a:ext cx="26675" cy="26200"/>
            </a:xfrm>
            <a:custGeom>
              <a:avLst/>
              <a:gdLst/>
              <a:ahLst/>
              <a:cxnLst/>
              <a:rect l="l" t="t" r="r" b="b"/>
              <a:pathLst>
                <a:path w="1067" h="1048" extrusionOk="0">
                  <a:moveTo>
                    <a:pt x="814" y="233"/>
                  </a:moveTo>
                  <a:lnTo>
                    <a:pt x="834" y="253"/>
                  </a:lnTo>
                  <a:lnTo>
                    <a:pt x="834" y="795"/>
                  </a:lnTo>
                  <a:lnTo>
                    <a:pt x="814" y="815"/>
                  </a:lnTo>
                  <a:lnTo>
                    <a:pt x="233" y="815"/>
                  </a:lnTo>
                  <a:lnTo>
                    <a:pt x="233" y="795"/>
                  </a:lnTo>
                  <a:lnTo>
                    <a:pt x="233" y="253"/>
                  </a:lnTo>
                  <a:lnTo>
                    <a:pt x="233" y="233"/>
                  </a:lnTo>
                  <a:close/>
                  <a:moveTo>
                    <a:pt x="252" y="1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0" y="253"/>
                  </a:lnTo>
                  <a:lnTo>
                    <a:pt x="0" y="795"/>
                  </a:lnTo>
                  <a:lnTo>
                    <a:pt x="20" y="892"/>
                  </a:lnTo>
                  <a:lnTo>
                    <a:pt x="78" y="970"/>
                  </a:lnTo>
                  <a:lnTo>
                    <a:pt x="155" y="1028"/>
                  </a:lnTo>
                  <a:lnTo>
                    <a:pt x="252" y="1048"/>
                  </a:lnTo>
                  <a:lnTo>
                    <a:pt x="795" y="1048"/>
                  </a:lnTo>
                  <a:lnTo>
                    <a:pt x="892" y="1028"/>
                  </a:lnTo>
                  <a:lnTo>
                    <a:pt x="989" y="970"/>
                  </a:lnTo>
                  <a:lnTo>
                    <a:pt x="1028" y="892"/>
                  </a:lnTo>
                  <a:lnTo>
                    <a:pt x="1066" y="795"/>
                  </a:lnTo>
                  <a:lnTo>
                    <a:pt x="1066" y="253"/>
                  </a:lnTo>
                  <a:lnTo>
                    <a:pt x="1028" y="156"/>
                  </a:lnTo>
                  <a:lnTo>
                    <a:pt x="989" y="78"/>
                  </a:lnTo>
                  <a:lnTo>
                    <a:pt x="892" y="20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1410650" y="960200"/>
              <a:ext cx="26175" cy="60600"/>
            </a:xfrm>
            <a:custGeom>
              <a:avLst/>
              <a:gdLst/>
              <a:ahLst/>
              <a:cxnLst/>
              <a:rect l="l" t="t" r="r" b="b"/>
              <a:pathLst>
                <a:path w="1047" h="2424" extrusionOk="0">
                  <a:moveTo>
                    <a:pt x="814" y="233"/>
                  </a:moveTo>
                  <a:lnTo>
                    <a:pt x="814" y="252"/>
                  </a:lnTo>
                  <a:lnTo>
                    <a:pt x="814" y="2171"/>
                  </a:lnTo>
                  <a:lnTo>
                    <a:pt x="814" y="2191"/>
                  </a:lnTo>
                  <a:lnTo>
                    <a:pt x="233" y="2191"/>
                  </a:lnTo>
                  <a:lnTo>
                    <a:pt x="233" y="2171"/>
                  </a:lnTo>
                  <a:lnTo>
                    <a:pt x="233" y="252"/>
                  </a:lnTo>
                  <a:lnTo>
                    <a:pt x="233" y="233"/>
                  </a:lnTo>
                  <a:close/>
                  <a:moveTo>
                    <a:pt x="252" y="0"/>
                  </a:moveTo>
                  <a:lnTo>
                    <a:pt x="155" y="20"/>
                  </a:lnTo>
                  <a:lnTo>
                    <a:pt x="78" y="78"/>
                  </a:lnTo>
                  <a:lnTo>
                    <a:pt x="20" y="155"/>
                  </a:lnTo>
                  <a:lnTo>
                    <a:pt x="0" y="252"/>
                  </a:lnTo>
                  <a:lnTo>
                    <a:pt x="0" y="2171"/>
                  </a:lnTo>
                  <a:lnTo>
                    <a:pt x="20" y="2268"/>
                  </a:lnTo>
                  <a:lnTo>
                    <a:pt x="78" y="2346"/>
                  </a:lnTo>
                  <a:lnTo>
                    <a:pt x="155" y="2404"/>
                  </a:lnTo>
                  <a:lnTo>
                    <a:pt x="252" y="2424"/>
                  </a:lnTo>
                  <a:lnTo>
                    <a:pt x="795" y="2424"/>
                  </a:lnTo>
                  <a:lnTo>
                    <a:pt x="892" y="2404"/>
                  </a:lnTo>
                  <a:lnTo>
                    <a:pt x="969" y="2346"/>
                  </a:lnTo>
                  <a:lnTo>
                    <a:pt x="1028" y="2268"/>
                  </a:lnTo>
                  <a:lnTo>
                    <a:pt x="1047" y="2171"/>
                  </a:lnTo>
                  <a:lnTo>
                    <a:pt x="1047" y="252"/>
                  </a:lnTo>
                  <a:lnTo>
                    <a:pt x="1028" y="155"/>
                  </a:lnTo>
                  <a:lnTo>
                    <a:pt x="969" y="78"/>
                  </a:lnTo>
                  <a:lnTo>
                    <a:pt x="892" y="20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1388825" y="868125"/>
              <a:ext cx="19900" cy="36850"/>
            </a:xfrm>
            <a:custGeom>
              <a:avLst/>
              <a:gdLst/>
              <a:ahLst/>
              <a:cxnLst/>
              <a:rect l="l" t="t" r="r" b="b"/>
              <a:pathLst>
                <a:path w="796" h="1474" extrusionOk="0">
                  <a:moveTo>
                    <a:pt x="389" y="272"/>
                  </a:moveTo>
                  <a:lnTo>
                    <a:pt x="389" y="582"/>
                  </a:lnTo>
                  <a:lnTo>
                    <a:pt x="311" y="562"/>
                  </a:lnTo>
                  <a:lnTo>
                    <a:pt x="272" y="524"/>
                  </a:lnTo>
                  <a:lnTo>
                    <a:pt x="233" y="485"/>
                  </a:lnTo>
                  <a:lnTo>
                    <a:pt x="214" y="407"/>
                  </a:lnTo>
                  <a:lnTo>
                    <a:pt x="233" y="349"/>
                  </a:lnTo>
                  <a:lnTo>
                    <a:pt x="272" y="310"/>
                  </a:lnTo>
                  <a:lnTo>
                    <a:pt x="311" y="272"/>
                  </a:lnTo>
                  <a:close/>
                  <a:moveTo>
                    <a:pt x="466" y="814"/>
                  </a:moveTo>
                  <a:lnTo>
                    <a:pt x="524" y="853"/>
                  </a:lnTo>
                  <a:lnTo>
                    <a:pt x="582" y="892"/>
                  </a:lnTo>
                  <a:lnTo>
                    <a:pt x="621" y="950"/>
                  </a:lnTo>
                  <a:lnTo>
                    <a:pt x="621" y="1028"/>
                  </a:lnTo>
                  <a:lnTo>
                    <a:pt x="621" y="1086"/>
                  </a:lnTo>
                  <a:lnTo>
                    <a:pt x="582" y="1144"/>
                  </a:lnTo>
                  <a:lnTo>
                    <a:pt x="544" y="1183"/>
                  </a:lnTo>
                  <a:lnTo>
                    <a:pt x="466" y="1202"/>
                  </a:lnTo>
                  <a:lnTo>
                    <a:pt x="466" y="814"/>
                  </a:lnTo>
                  <a:close/>
                  <a:moveTo>
                    <a:pt x="427" y="0"/>
                  </a:moveTo>
                  <a:lnTo>
                    <a:pt x="389" y="20"/>
                  </a:lnTo>
                  <a:lnTo>
                    <a:pt x="369" y="39"/>
                  </a:lnTo>
                  <a:lnTo>
                    <a:pt x="369" y="97"/>
                  </a:lnTo>
                  <a:lnTo>
                    <a:pt x="253" y="136"/>
                  </a:lnTo>
                  <a:lnTo>
                    <a:pt x="137" y="194"/>
                  </a:lnTo>
                  <a:lnTo>
                    <a:pt x="98" y="233"/>
                  </a:lnTo>
                  <a:lnTo>
                    <a:pt x="59" y="291"/>
                  </a:lnTo>
                  <a:lnTo>
                    <a:pt x="40" y="349"/>
                  </a:lnTo>
                  <a:lnTo>
                    <a:pt x="40" y="427"/>
                  </a:lnTo>
                  <a:lnTo>
                    <a:pt x="40" y="504"/>
                  </a:lnTo>
                  <a:lnTo>
                    <a:pt x="59" y="582"/>
                  </a:lnTo>
                  <a:lnTo>
                    <a:pt x="98" y="621"/>
                  </a:lnTo>
                  <a:lnTo>
                    <a:pt x="137" y="679"/>
                  </a:lnTo>
                  <a:lnTo>
                    <a:pt x="253" y="737"/>
                  </a:lnTo>
                  <a:lnTo>
                    <a:pt x="369" y="776"/>
                  </a:lnTo>
                  <a:lnTo>
                    <a:pt x="369" y="1202"/>
                  </a:lnTo>
                  <a:lnTo>
                    <a:pt x="253" y="1163"/>
                  </a:lnTo>
                  <a:lnTo>
                    <a:pt x="175" y="1125"/>
                  </a:lnTo>
                  <a:lnTo>
                    <a:pt x="137" y="1086"/>
                  </a:lnTo>
                  <a:lnTo>
                    <a:pt x="78" y="1066"/>
                  </a:lnTo>
                  <a:lnTo>
                    <a:pt x="59" y="1066"/>
                  </a:lnTo>
                  <a:lnTo>
                    <a:pt x="20" y="1086"/>
                  </a:lnTo>
                  <a:lnTo>
                    <a:pt x="1" y="1163"/>
                  </a:lnTo>
                  <a:lnTo>
                    <a:pt x="20" y="1202"/>
                  </a:lnTo>
                  <a:lnTo>
                    <a:pt x="40" y="1222"/>
                  </a:lnTo>
                  <a:lnTo>
                    <a:pt x="98" y="1299"/>
                  </a:lnTo>
                  <a:lnTo>
                    <a:pt x="233" y="1357"/>
                  </a:lnTo>
                  <a:lnTo>
                    <a:pt x="369" y="1377"/>
                  </a:lnTo>
                  <a:lnTo>
                    <a:pt x="369" y="1435"/>
                  </a:lnTo>
                  <a:lnTo>
                    <a:pt x="389" y="1454"/>
                  </a:lnTo>
                  <a:lnTo>
                    <a:pt x="427" y="1474"/>
                  </a:lnTo>
                  <a:lnTo>
                    <a:pt x="466" y="1454"/>
                  </a:lnTo>
                  <a:lnTo>
                    <a:pt x="485" y="1435"/>
                  </a:lnTo>
                  <a:lnTo>
                    <a:pt x="485" y="1357"/>
                  </a:lnTo>
                  <a:lnTo>
                    <a:pt x="621" y="1338"/>
                  </a:lnTo>
                  <a:lnTo>
                    <a:pt x="660" y="1299"/>
                  </a:lnTo>
                  <a:lnTo>
                    <a:pt x="718" y="1260"/>
                  </a:lnTo>
                  <a:lnTo>
                    <a:pt x="757" y="1202"/>
                  </a:lnTo>
                  <a:lnTo>
                    <a:pt x="776" y="1144"/>
                  </a:lnTo>
                  <a:lnTo>
                    <a:pt x="796" y="1086"/>
                  </a:lnTo>
                  <a:lnTo>
                    <a:pt x="796" y="1008"/>
                  </a:lnTo>
                  <a:lnTo>
                    <a:pt x="796" y="911"/>
                  </a:lnTo>
                  <a:lnTo>
                    <a:pt x="776" y="853"/>
                  </a:lnTo>
                  <a:lnTo>
                    <a:pt x="737" y="795"/>
                  </a:lnTo>
                  <a:lnTo>
                    <a:pt x="699" y="737"/>
                  </a:lnTo>
                  <a:lnTo>
                    <a:pt x="602" y="679"/>
                  </a:lnTo>
                  <a:lnTo>
                    <a:pt x="485" y="621"/>
                  </a:lnTo>
                  <a:lnTo>
                    <a:pt x="485" y="252"/>
                  </a:lnTo>
                  <a:lnTo>
                    <a:pt x="563" y="272"/>
                  </a:lnTo>
                  <a:lnTo>
                    <a:pt x="621" y="291"/>
                  </a:lnTo>
                  <a:lnTo>
                    <a:pt x="699" y="330"/>
                  </a:lnTo>
                  <a:lnTo>
                    <a:pt x="737" y="310"/>
                  </a:lnTo>
                  <a:lnTo>
                    <a:pt x="757" y="291"/>
                  </a:lnTo>
                  <a:lnTo>
                    <a:pt x="776" y="233"/>
                  </a:lnTo>
                  <a:lnTo>
                    <a:pt x="757" y="194"/>
                  </a:lnTo>
                  <a:lnTo>
                    <a:pt x="737" y="175"/>
                  </a:lnTo>
                  <a:lnTo>
                    <a:pt x="679" y="136"/>
                  </a:lnTo>
                  <a:lnTo>
                    <a:pt x="582" y="97"/>
                  </a:lnTo>
                  <a:lnTo>
                    <a:pt x="485" y="97"/>
                  </a:lnTo>
                  <a:lnTo>
                    <a:pt x="485" y="39"/>
                  </a:lnTo>
                  <a:lnTo>
                    <a:pt x="466" y="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2"/>
          <p:cNvSpPr/>
          <p:nvPr/>
        </p:nvSpPr>
        <p:spPr>
          <a:xfrm>
            <a:off x="6487751" y="1072390"/>
            <a:ext cx="2530660" cy="112130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8" name="Google Shape;1928;p42"/>
          <p:cNvCxnSpPr>
            <a:cxnSpLocks/>
            <a:stCxn id="1875" idx="3"/>
          </p:cNvCxnSpPr>
          <p:nvPr/>
        </p:nvCxnSpPr>
        <p:spPr>
          <a:xfrm>
            <a:off x="2648861" y="1633043"/>
            <a:ext cx="1128685" cy="625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1" name="Google Shape;1931;p42"/>
          <p:cNvSpPr txBox="1"/>
          <p:nvPr/>
        </p:nvSpPr>
        <p:spPr>
          <a:xfrm>
            <a:off x="118202" y="1633043"/>
            <a:ext cx="2618829" cy="37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 of Home Ownership for Different Verification Status are: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Verified:- </a:t>
            </a:r>
            <a:r>
              <a:rPr lang="en-US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16921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Verified:- </a:t>
            </a:r>
            <a:r>
              <a:rPr lang="en-US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12809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Verified:- </a:t>
            </a:r>
            <a:r>
              <a:rPr lang="en-US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9987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2" name="Google Shape;1932;p42"/>
          <p:cNvCxnSpPr>
            <a:cxnSpLocks/>
            <a:endCxn id="1926" idx="1"/>
          </p:cNvCxnSpPr>
          <p:nvPr/>
        </p:nvCxnSpPr>
        <p:spPr>
          <a:xfrm flipV="1">
            <a:off x="5330252" y="1633043"/>
            <a:ext cx="1157499" cy="625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5" name="Google Shape;1935;p42"/>
          <p:cNvSpPr txBox="1"/>
          <p:nvPr/>
        </p:nvSpPr>
        <p:spPr>
          <a:xfrm>
            <a:off x="6524537" y="1455428"/>
            <a:ext cx="2544925" cy="31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Payment for the Purpose of Debt Consolidation is </a:t>
            </a:r>
            <a:r>
              <a:rPr lang="en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257M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Lowest Payment for the Purpose of  renewable Energy is </a:t>
            </a:r>
            <a:r>
              <a:rPr lang="en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0.9M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0" name="Google Shape;1940;p42"/>
          <p:cNvCxnSpPr/>
          <p:nvPr/>
        </p:nvCxnSpPr>
        <p:spPr>
          <a:xfrm rot="10800000" flipH="1">
            <a:off x="5596865" y="3743359"/>
            <a:ext cx="900000" cy="12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3" name="Google Shape;1943;p42"/>
          <p:cNvSpPr txBox="1"/>
          <p:nvPr/>
        </p:nvSpPr>
        <p:spPr>
          <a:xfrm>
            <a:off x="6640012" y="3743357"/>
            <a:ext cx="2240400" cy="1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Loan Amount for Verification Status are: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Not Verified:- </a:t>
            </a:r>
            <a:r>
              <a:rPr lang="en-US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142.24M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Verified:- </a:t>
            </a:r>
            <a:r>
              <a:rPr lang="en-US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100.8M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Source Verified:- </a:t>
            </a:r>
            <a:r>
              <a:rPr lang="en-US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202.2M</a:t>
            </a:r>
          </a:p>
        </p:txBody>
      </p:sp>
      <p:cxnSp>
        <p:nvCxnSpPr>
          <p:cNvPr id="1944" name="Google Shape;1944;p42"/>
          <p:cNvCxnSpPr>
            <a:cxnSpLocks/>
          </p:cNvCxnSpPr>
          <p:nvPr/>
        </p:nvCxnSpPr>
        <p:spPr>
          <a:xfrm rot="10800000" flipV="1">
            <a:off x="2656250" y="3743356"/>
            <a:ext cx="1022342" cy="12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1" name="Google Shape;1951;p42"/>
          <p:cNvSpPr txBox="1"/>
          <p:nvPr/>
        </p:nvSpPr>
        <p:spPr>
          <a:xfrm>
            <a:off x="118202" y="3289395"/>
            <a:ext cx="2459087" cy="84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Installment for Not Verified is </a:t>
            </a:r>
            <a:r>
              <a:rPr lang="en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4.3M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for Verified is </a:t>
            </a:r>
            <a:r>
              <a:rPr lang="en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5.6M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for Source Verified is </a:t>
            </a:r>
            <a:r>
              <a:rPr lang="en" sz="1200" b="1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2.8M.</a:t>
            </a:r>
            <a:endParaRPr sz="1200" b="1" dirty="0">
              <a:solidFill>
                <a:srgbClr val="92D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55" y="1903231"/>
            <a:ext cx="2949731" cy="2156682"/>
          </a:xfrm>
          <a:prstGeom prst="rect">
            <a:avLst/>
          </a:prstGeom>
        </p:spPr>
      </p:pic>
      <p:sp>
        <p:nvSpPr>
          <p:cNvPr id="135" name="Google Shape;1926;p42"/>
          <p:cNvSpPr/>
          <p:nvPr/>
        </p:nvSpPr>
        <p:spPr>
          <a:xfrm>
            <a:off x="6487751" y="3230176"/>
            <a:ext cx="2530660" cy="112130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231;p33">
            <a:extLst>
              <a:ext uri="{FF2B5EF4-FFF2-40B4-BE49-F238E27FC236}">
                <a16:creationId xmlns:a16="http://schemas.microsoft.com/office/drawing/2014/main" id="{E17B017E-37AC-4514-AE68-9D763386F991}"/>
              </a:ext>
            </a:extLst>
          </p:cNvPr>
          <p:cNvSpPr/>
          <p:nvPr/>
        </p:nvSpPr>
        <p:spPr>
          <a:xfrm>
            <a:off x="1067231" y="2460548"/>
            <a:ext cx="649200" cy="6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1250;p33">
            <a:extLst>
              <a:ext uri="{FF2B5EF4-FFF2-40B4-BE49-F238E27FC236}">
                <a16:creationId xmlns:a16="http://schemas.microsoft.com/office/drawing/2014/main" id="{C73DECB7-A587-416E-B731-7778EAD81C81}"/>
              </a:ext>
            </a:extLst>
          </p:cNvPr>
          <p:cNvGrpSpPr/>
          <p:nvPr/>
        </p:nvGrpSpPr>
        <p:grpSpPr>
          <a:xfrm>
            <a:off x="1194493" y="2580655"/>
            <a:ext cx="380700" cy="380675"/>
            <a:chOff x="4655375" y="4513150"/>
            <a:chExt cx="380700" cy="380675"/>
          </a:xfrm>
        </p:grpSpPr>
        <p:sp>
          <p:nvSpPr>
            <p:cNvPr id="68" name="Google Shape;1251;p33">
              <a:extLst>
                <a:ext uri="{FF2B5EF4-FFF2-40B4-BE49-F238E27FC236}">
                  <a16:creationId xmlns:a16="http://schemas.microsoft.com/office/drawing/2014/main" id="{D7CF789F-4D04-452C-BFD2-8071FC59D958}"/>
                </a:ext>
              </a:extLst>
            </p:cNvPr>
            <p:cNvSpPr/>
            <p:nvPr/>
          </p:nvSpPr>
          <p:spPr>
            <a:xfrm>
              <a:off x="4655375" y="4513150"/>
              <a:ext cx="380700" cy="380675"/>
            </a:xfrm>
            <a:custGeom>
              <a:avLst/>
              <a:gdLst/>
              <a:ahLst/>
              <a:cxnLst/>
              <a:rect l="l" t="t" r="r" b="b"/>
              <a:pathLst>
                <a:path w="15228" h="15227" extrusionOk="0">
                  <a:moveTo>
                    <a:pt x="7395" y="438"/>
                  </a:moveTo>
                  <a:lnTo>
                    <a:pt x="7395" y="979"/>
                  </a:lnTo>
                  <a:lnTo>
                    <a:pt x="7189" y="1005"/>
                  </a:lnTo>
                  <a:lnTo>
                    <a:pt x="6983" y="1057"/>
                  </a:lnTo>
                  <a:lnTo>
                    <a:pt x="6776" y="1108"/>
                  </a:lnTo>
                  <a:lnTo>
                    <a:pt x="6570" y="1186"/>
                  </a:lnTo>
                  <a:lnTo>
                    <a:pt x="6390" y="1263"/>
                  </a:lnTo>
                  <a:lnTo>
                    <a:pt x="6210" y="1366"/>
                  </a:lnTo>
                  <a:lnTo>
                    <a:pt x="6055" y="1495"/>
                  </a:lnTo>
                  <a:lnTo>
                    <a:pt x="5875" y="1624"/>
                  </a:lnTo>
                  <a:lnTo>
                    <a:pt x="5488" y="1237"/>
                  </a:lnTo>
                  <a:lnTo>
                    <a:pt x="5694" y="1083"/>
                  </a:lnTo>
                  <a:lnTo>
                    <a:pt x="5900" y="928"/>
                  </a:lnTo>
                  <a:lnTo>
                    <a:pt x="6132" y="799"/>
                  </a:lnTo>
                  <a:lnTo>
                    <a:pt x="6364" y="696"/>
                  </a:lnTo>
                  <a:lnTo>
                    <a:pt x="6622" y="593"/>
                  </a:lnTo>
                  <a:lnTo>
                    <a:pt x="6854" y="516"/>
                  </a:lnTo>
                  <a:lnTo>
                    <a:pt x="7137" y="490"/>
                  </a:lnTo>
                  <a:lnTo>
                    <a:pt x="7395" y="438"/>
                  </a:lnTo>
                  <a:close/>
                  <a:moveTo>
                    <a:pt x="7833" y="438"/>
                  </a:moveTo>
                  <a:lnTo>
                    <a:pt x="8116" y="490"/>
                  </a:lnTo>
                  <a:lnTo>
                    <a:pt x="8374" y="516"/>
                  </a:lnTo>
                  <a:lnTo>
                    <a:pt x="8631" y="593"/>
                  </a:lnTo>
                  <a:lnTo>
                    <a:pt x="8863" y="696"/>
                  </a:lnTo>
                  <a:lnTo>
                    <a:pt x="9095" y="799"/>
                  </a:lnTo>
                  <a:lnTo>
                    <a:pt x="9327" y="928"/>
                  </a:lnTo>
                  <a:lnTo>
                    <a:pt x="9533" y="1083"/>
                  </a:lnTo>
                  <a:lnTo>
                    <a:pt x="9739" y="1237"/>
                  </a:lnTo>
                  <a:lnTo>
                    <a:pt x="9353" y="1624"/>
                  </a:lnTo>
                  <a:lnTo>
                    <a:pt x="9198" y="1495"/>
                  </a:lnTo>
                  <a:lnTo>
                    <a:pt x="9018" y="1366"/>
                  </a:lnTo>
                  <a:lnTo>
                    <a:pt x="8838" y="1263"/>
                  </a:lnTo>
                  <a:lnTo>
                    <a:pt x="8657" y="1186"/>
                  </a:lnTo>
                  <a:lnTo>
                    <a:pt x="8451" y="1108"/>
                  </a:lnTo>
                  <a:lnTo>
                    <a:pt x="8271" y="1057"/>
                  </a:lnTo>
                  <a:lnTo>
                    <a:pt x="8065" y="1005"/>
                  </a:lnTo>
                  <a:lnTo>
                    <a:pt x="7833" y="979"/>
                  </a:lnTo>
                  <a:lnTo>
                    <a:pt x="7833" y="438"/>
                  </a:lnTo>
                  <a:close/>
                  <a:moveTo>
                    <a:pt x="5179" y="1546"/>
                  </a:moveTo>
                  <a:lnTo>
                    <a:pt x="5565" y="1933"/>
                  </a:lnTo>
                  <a:lnTo>
                    <a:pt x="5437" y="2087"/>
                  </a:lnTo>
                  <a:lnTo>
                    <a:pt x="5334" y="2268"/>
                  </a:lnTo>
                  <a:lnTo>
                    <a:pt x="5231" y="2448"/>
                  </a:lnTo>
                  <a:lnTo>
                    <a:pt x="5127" y="2628"/>
                  </a:lnTo>
                  <a:lnTo>
                    <a:pt x="5076" y="2835"/>
                  </a:lnTo>
                  <a:lnTo>
                    <a:pt x="4999" y="3015"/>
                  </a:lnTo>
                  <a:lnTo>
                    <a:pt x="4973" y="3221"/>
                  </a:lnTo>
                  <a:lnTo>
                    <a:pt x="4947" y="3453"/>
                  </a:lnTo>
                  <a:lnTo>
                    <a:pt x="4406" y="3453"/>
                  </a:lnTo>
                  <a:lnTo>
                    <a:pt x="4432" y="3169"/>
                  </a:lnTo>
                  <a:lnTo>
                    <a:pt x="4483" y="2912"/>
                  </a:lnTo>
                  <a:lnTo>
                    <a:pt x="4561" y="2654"/>
                  </a:lnTo>
                  <a:lnTo>
                    <a:pt x="4638" y="2422"/>
                  </a:lnTo>
                  <a:lnTo>
                    <a:pt x="4741" y="2190"/>
                  </a:lnTo>
                  <a:lnTo>
                    <a:pt x="4870" y="1959"/>
                  </a:lnTo>
                  <a:lnTo>
                    <a:pt x="5024" y="1752"/>
                  </a:lnTo>
                  <a:lnTo>
                    <a:pt x="5179" y="1546"/>
                  </a:lnTo>
                  <a:close/>
                  <a:moveTo>
                    <a:pt x="10048" y="1546"/>
                  </a:moveTo>
                  <a:lnTo>
                    <a:pt x="10203" y="1752"/>
                  </a:lnTo>
                  <a:lnTo>
                    <a:pt x="10358" y="1959"/>
                  </a:lnTo>
                  <a:lnTo>
                    <a:pt x="10486" y="2190"/>
                  </a:lnTo>
                  <a:lnTo>
                    <a:pt x="10589" y="2422"/>
                  </a:lnTo>
                  <a:lnTo>
                    <a:pt x="10693" y="2654"/>
                  </a:lnTo>
                  <a:lnTo>
                    <a:pt x="10744" y="2912"/>
                  </a:lnTo>
                  <a:lnTo>
                    <a:pt x="10796" y="3169"/>
                  </a:lnTo>
                  <a:lnTo>
                    <a:pt x="10847" y="3453"/>
                  </a:lnTo>
                  <a:lnTo>
                    <a:pt x="10306" y="3453"/>
                  </a:lnTo>
                  <a:lnTo>
                    <a:pt x="10280" y="3221"/>
                  </a:lnTo>
                  <a:lnTo>
                    <a:pt x="10229" y="3015"/>
                  </a:lnTo>
                  <a:lnTo>
                    <a:pt x="10177" y="2835"/>
                  </a:lnTo>
                  <a:lnTo>
                    <a:pt x="10100" y="2628"/>
                  </a:lnTo>
                  <a:lnTo>
                    <a:pt x="9997" y="2448"/>
                  </a:lnTo>
                  <a:lnTo>
                    <a:pt x="9920" y="2268"/>
                  </a:lnTo>
                  <a:lnTo>
                    <a:pt x="9791" y="2087"/>
                  </a:lnTo>
                  <a:lnTo>
                    <a:pt x="9662" y="1933"/>
                  </a:lnTo>
                  <a:lnTo>
                    <a:pt x="10048" y="1546"/>
                  </a:lnTo>
                  <a:close/>
                  <a:moveTo>
                    <a:pt x="4947" y="3891"/>
                  </a:moveTo>
                  <a:lnTo>
                    <a:pt x="4973" y="4097"/>
                  </a:lnTo>
                  <a:lnTo>
                    <a:pt x="4999" y="4303"/>
                  </a:lnTo>
                  <a:lnTo>
                    <a:pt x="5076" y="4509"/>
                  </a:lnTo>
                  <a:lnTo>
                    <a:pt x="5127" y="4715"/>
                  </a:lnTo>
                  <a:lnTo>
                    <a:pt x="5231" y="4896"/>
                  </a:lnTo>
                  <a:lnTo>
                    <a:pt x="5334" y="5076"/>
                  </a:lnTo>
                  <a:lnTo>
                    <a:pt x="5437" y="5231"/>
                  </a:lnTo>
                  <a:lnTo>
                    <a:pt x="5565" y="5411"/>
                  </a:lnTo>
                  <a:lnTo>
                    <a:pt x="5179" y="5772"/>
                  </a:lnTo>
                  <a:lnTo>
                    <a:pt x="5024" y="5591"/>
                  </a:lnTo>
                  <a:lnTo>
                    <a:pt x="4870" y="5359"/>
                  </a:lnTo>
                  <a:lnTo>
                    <a:pt x="4741" y="5153"/>
                  </a:lnTo>
                  <a:lnTo>
                    <a:pt x="4638" y="4921"/>
                  </a:lnTo>
                  <a:lnTo>
                    <a:pt x="4561" y="4664"/>
                  </a:lnTo>
                  <a:lnTo>
                    <a:pt x="4483" y="4406"/>
                  </a:lnTo>
                  <a:lnTo>
                    <a:pt x="4432" y="4148"/>
                  </a:lnTo>
                  <a:lnTo>
                    <a:pt x="4406" y="3891"/>
                  </a:lnTo>
                  <a:close/>
                  <a:moveTo>
                    <a:pt x="10847" y="3891"/>
                  </a:moveTo>
                  <a:lnTo>
                    <a:pt x="10796" y="4148"/>
                  </a:lnTo>
                  <a:lnTo>
                    <a:pt x="10744" y="4406"/>
                  </a:lnTo>
                  <a:lnTo>
                    <a:pt x="10693" y="4664"/>
                  </a:lnTo>
                  <a:lnTo>
                    <a:pt x="10589" y="4921"/>
                  </a:lnTo>
                  <a:lnTo>
                    <a:pt x="10486" y="5153"/>
                  </a:lnTo>
                  <a:lnTo>
                    <a:pt x="10358" y="5359"/>
                  </a:lnTo>
                  <a:lnTo>
                    <a:pt x="10203" y="5591"/>
                  </a:lnTo>
                  <a:lnTo>
                    <a:pt x="10048" y="5772"/>
                  </a:lnTo>
                  <a:lnTo>
                    <a:pt x="9662" y="5411"/>
                  </a:lnTo>
                  <a:lnTo>
                    <a:pt x="9791" y="5231"/>
                  </a:lnTo>
                  <a:lnTo>
                    <a:pt x="9920" y="5076"/>
                  </a:lnTo>
                  <a:lnTo>
                    <a:pt x="9997" y="4896"/>
                  </a:lnTo>
                  <a:lnTo>
                    <a:pt x="10100" y="4715"/>
                  </a:lnTo>
                  <a:lnTo>
                    <a:pt x="10177" y="4509"/>
                  </a:lnTo>
                  <a:lnTo>
                    <a:pt x="10229" y="4303"/>
                  </a:lnTo>
                  <a:lnTo>
                    <a:pt x="10280" y="4097"/>
                  </a:lnTo>
                  <a:lnTo>
                    <a:pt x="10306" y="3891"/>
                  </a:lnTo>
                  <a:close/>
                  <a:moveTo>
                    <a:pt x="1959" y="5359"/>
                  </a:moveTo>
                  <a:lnTo>
                    <a:pt x="1984" y="5385"/>
                  </a:lnTo>
                  <a:lnTo>
                    <a:pt x="1984" y="5900"/>
                  </a:lnTo>
                  <a:lnTo>
                    <a:pt x="1443" y="5900"/>
                  </a:lnTo>
                  <a:lnTo>
                    <a:pt x="1443" y="5385"/>
                  </a:lnTo>
                  <a:lnTo>
                    <a:pt x="1443" y="5359"/>
                  </a:lnTo>
                  <a:close/>
                  <a:moveTo>
                    <a:pt x="7627" y="1417"/>
                  </a:moveTo>
                  <a:lnTo>
                    <a:pt x="7858" y="1443"/>
                  </a:lnTo>
                  <a:lnTo>
                    <a:pt x="8065" y="1469"/>
                  </a:lnTo>
                  <a:lnTo>
                    <a:pt x="8271" y="1521"/>
                  </a:lnTo>
                  <a:lnTo>
                    <a:pt x="8477" y="1598"/>
                  </a:lnTo>
                  <a:lnTo>
                    <a:pt x="8683" y="1701"/>
                  </a:lnTo>
                  <a:lnTo>
                    <a:pt x="8863" y="1804"/>
                  </a:lnTo>
                  <a:lnTo>
                    <a:pt x="9044" y="1933"/>
                  </a:lnTo>
                  <a:lnTo>
                    <a:pt x="9198" y="2087"/>
                  </a:lnTo>
                  <a:lnTo>
                    <a:pt x="9353" y="2242"/>
                  </a:lnTo>
                  <a:lnTo>
                    <a:pt x="9482" y="2422"/>
                  </a:lnTo>
                  <a:lnTo>
                    <a:pt x="9585" y="2603"/>
                  </a:lnTo>
                  <a:lnTo>
                    <a:pt x="9688" y="2783"/>
                  </a:lnTo>
                  <a:lnTo>
                    <a:pt x="9765" y="2989"/>
                  </a:lnTo>
                  <a:lnTo>
                    <a:pt x="9817" y="3221"/>
                  </a:lnTo>
                  <a:lnTo>
                    <a:pt x="9842" y="3427"/>
                  </a:lnTo>
                  <a:lnTo>
                    <a:pt x="9868" y="3659"/>
                  </a:lnTo>
                  <a:lnTo>
                    <a:pt x="9842" y="3891"/>
                  </a:lnTo>
                  <a:lnTo>
                    <a:pt x="9817" y="4123"/>
                  </a:lnTo>
                  <a:lnTo>
                    <a:pt x="9765" y="4329"/>
                  </a:lnTo>
                  <a:lnTo>
                    <a:pt x="9688" y="4535"/>
                  </a:lnTo>
                  <a:lnTo>
                    <a:pt x="9585" y="4741"/>
                  </a:lnTo>
                  <a:lnTo>
                    <a:pt x="9482" y="4921"/>
                  </a:lnTo>
                  <a:lnTo>
                    <a:pt x="9353" y="5102"/>
                  </a:lnTo>
                  <a:lnTo>
                    <a:pt x="9198" y="5256"/>
                  </a:lnTo>
                  <a:lnTo>
                    <a:pt x="9044" y="5385"/>
                  </a:lnTo>
                  <a:lnTo>
                    <a:pt x="8863" y="5514"/>
                  </a:lnTo>
                  <a:lnTo>
                    <a:pt x="8683" y="5643"/>
                  </a:lnTo>
                  <a:lnTo>
                    <a:pt x="8477" y="5720"/>
                  </a:lnTo>
                  <a:lnTo>
                    <a:pt x="8271" y="5797"/>
                  </a:lnTo>
                  <a:lnTo>
                    <a:pt x="8065" y="5849"/>
                  </a:lnTo>
                  <a:lnTo>
                    <a:pt x="7858" y="5900"/>
                  </a:lnTo>
                  <a:lnTo>
                    <a:pt x="7395" y="5900"/>
                  </a:lnTo>
                  <a:lnTo>
                    <a:pt x="7163" y="5849"/>
                  </a:lnTo>
                  <a:lnTo>
                    <a:pt x="6957" y="5797"/>
                  </a:lnTo>
                  <a:lnTo>
                    <a:pt x="6751" y="5720"/>
                  </a:lnTo>
                  <a:lnTo>
                    <a:pt x="6545" y="5643"/>
                  </a:lnTo>
                  <a:lnTo>
                    <a:pt x="6364" y="5514"/>
                  </a:lnTo>
                  <a:lnTo>
                    <a:pt x="6184" y="5385"/>
                  </a:lnTo>
                  <a:lnTo>
                    <a:pt x="6029" y="5256"/>
                  </a:lnTo>
                  <a:lnTo>
                    <a:pt x="5900" y="5102"/>
                  </a:lnTo>
                  <a:lnTo>
                    <a:pt x="5772" y="4921"/>
                  </a:lnTo>
                  <a:lnTo>
                    <a:pt x="5643" y="4741"/>
                  </a:lnTo>
                  <a:lnTo>
                    <a:pt x="5565" y="4535"/>
                  </a:lnTo>
                  <a:lnTo>
                    <a:pt x="5488" y="4329"/>
                  </a:lnTo>
                  <a:lnTo>
                    <a:pt x="5411" y="4123"/>
                  </a:lnTo>
                  <a:lnTo>
                    <a:pt x="5385" y="3891"/>
                  </a:lnTo>
                  <a:lnTo>
                    <a:pt x="5385" y="3659"/>
                  </a:lnTo>
                  <a:lnTo>
                    <a:pt x="5385" y="3427"/>
                  </a:lnTo>
                  <a:lnTo>
                    <a:pt x="5411" y="3221"/>
                  </a:lnTo>
                  <a:lnTo>
                    <a:pt x="5488" y="2989"/>
                  </a:lnTo>
                  <a:lnTo>
                    <a:pt x="5565" y="2783"/>
                  </a:lnTo>
                  <a:lnTo>
                    <a:pt x="5643" y="2603"/>
                  </a:lnTo>
                  <a:lnTo>
                    <a:pt x="5772" y="2422"/>
                  </a:lnTo>
                  <a:lnTo>
                    <a:pt x="5900" y="2242"/>
                  </a:lnTo>
                  <a:lnTo>
                    <a:pt x="6029" y="2087"/>
                  </a:lnTo>
                  <a:lnTo>
                    <a:pt x="6184" y="1933"/>
                  </a:lnTo>
                  <a:lnTo>
                    <a:pt x="6364" y="1804"/>
                  </a:lnTo>
                  <a:lnTo>
                    <a:pt x="6545" y="1701"/>
                  </a:lnTo>
                  <a:lnTo>
                    <a:pt x="6751" y="1598"/>
                  </a:lnTo>
                  <a:lnTo>
                    <a:pt x="6957" y="1521"/>
                  </a:lnTo>
                  <a:lnTo>
                    <a:pt x="7163" y="1469"/>
                  </a:lnTo>
                  <a:lnTo>
                    <a:pt x="7395" y="1443"/>
                  </a:lnTo>
                  <a:lnTo>
                    <a:pt x="7627" y="1417"/>
                  </a:lnTo>
                  <a:close/>
                  <a:moveTo>
                    <a:pt x="5875" y="5720"/>
                  </a:moveTo>
                  <a:lnTo>
                    <a:pt x="6055" y="5849"/>
                  </a:lnTo>
                  <a:lnTo>
                    <a:pt x="6210" y="5952"/>
                  </a:lnTo>
                  <a:lnTo>
                    <a:pt x="6390" y="6055"/>
                  </a:lnTo>
                  <a:lnTo>
                    <a:pt x="6570" y="6132"/>
                  </a:lnTo>
                  <a:lnTo>
                    <a:pt x="6776" y="6210"/>
                  </a:lnTo>
                  <a:lnTo>
                    <a:pt x="6983" y="6287"/>
                  </a:lnTo>
                  <a:lnTo>
                    <a:pt x="7189" y="6313"/>
                  </a:lnTo>
                  <a:lnTo>
                    <a:pt x="7395" y="6338"/>
                  </a:lnTo>
                  <a:lnTo>
                    <a:pt x="7395" y="6879"/>
                  </a:lnTo>
                  <a:lnTo>
                    <a:pt x="7137" y="6854"/>
                  </a:lnTo>
                  <a:lnTo>
                    <a:pt x="6854" y="6802"/>
                  </a:lnTo>
                  <a:lnTo>
                    <a:pt x="6622" y="6725"/>
                  </a:lnTo>
                  <a:lnTo>
                    <a:pt x="6364" y="6648"/>
                  </a:lnTo>
                  <a:lnTo>
                    <a:pt x="6132" y="6519"/>
                  </a:lnTo>
                  <a:lnTo>
                    <a:pt x="5900" y="6416"/>
                  </a:lnTo>
                  <a:lnTo>
                    <a:pt x="5694" y="6261"/>
                  </a:lnTo>
                  <a:lnTo>
                    <a:pt x="5488" y="6107"/>
                  </a:lnTo>
                  <a:lnTo>
                    <a:pt x="5875" y="5720"/>
                  </a:lnTo>
                  <a:close/>
                  <a:moveTo>
                    <a:pt x="9353" y="5720"/>
                  </a:moveTo>
                  <a:lnTo>
                    <a:pt x="9739" y="6107"/>
                  </a:lnTo>
                  <a:lnTo>
                    <a:pt x="9533" y="6261"/>
                  </a:lnTo>
                  <a:lnTo>
                    <a:pt x="9327" y="6416"/>
                  </a:lnTo>
                  <a:lnTo>
                    <a:pt x="9095" y="6519"/>
                  </a:lnTo>
                  <a:lnTo>
                    <a:pt x="8863" y="6648"/>
                  </a:lnTo>
                  <a:lnTo>
                    <a:pt x="8631" y="6725"/>
                  </a:lnTo>
                  <a:lnTo>
                    <a:pt x="8374" y="6802"/>
                  </a:lnTo>
                  <a:lnTo>
                    <a:pt x="8116" y="6854"/>
                  </a:lnTo>
                  <a:lnTo>
                    <a:pt x="7833" y="6879"/>
                  </a:lnTo>
                  <a:lnTo>
                    <a:pt x="7833" y="6338"/>
                  </a:lnTo>
                  <a:lnTo>
                    <a:pt x="8065" y="6313"/>
                  </a:lnTo>
                  <a:lnTo>
                    <a:pt x="8271" y="6287"/>
                  </a:lnTo>
                  <a:lnTo>
                    <a:pt x="8451" y="6210"/>
                  </a:lnTo>
                  <a:lnTo>
                    <a:pt x="8657" y="6132"/>
                  </a:lnTo>
                  <a:lnTo>
                    <a:pt x="8838" y="6055"/>
                  </a:lnTo>
                  <a:lnTo>
                    <a:pt x="9018" y="5952"/>
                  </a:lnTo>
                  <a:lnTo>
                    <a:pt x="9198" y="5849"/>
                  </a:lnTo>
                  <a:lnTo>
                    <a:pt x="9353" y="5720"/>
                  </a:lnTo>
                  <a:close/>
                  <a:moveTo>
                    <a:pt x="1984" y="6364"/>
                  </a:moveTo>
                  <a:lnTo>
                    <a:pt x="1984" y="6879"/>
                  </a:lnTo>
                  <a:lnTo>
                    <a:pt x="1959" y="6905"/>
                  </a:lnTo>
                  <a:lnTo>
                    <a:pt x="1443" y="6905"/>
                  </a:lnTo>
                  <a:lnTo>
                    <a:pt x="1443" y="6879"/>
                  </a:lnTo>
                  <a:lnTo>
                    <a:pt x="1443" y="6364"/>
                  </a:lnTo>
                  <a:close/>
                  <a:moveTo>
                    <a:pt x="10564" y="6596"/>
                  </a:moveTo>
                  <a:lnTo>
                    <a:pt x="10873" y="6622"/>
                  </a:lnTo>
                  <a:lnTo>
                    <a:pt x="11156" y="6699"/>
                  </a:lnTo>
                  <a:lnTo>
                    <a:pt x="11414" y="6802"/>
                  </a:lnTo>
                  <a:lnTo>
                    <a:pt x="11646" y="6957"/>
                  </a:lnTo>
                  <a:lnTo>
                    <a:pt x="11259" y="7343"/>
                  </a:lnTo>
                  <a:lnTo>
                    <a:pt x="11105" y="7266"/>
                  </a:lnTo>
                  <a:lnTo>
                    <a:pt x="10924" y="7189"/>
                  </a:lnTo>
                  <a:lnTo>
                    <a:pt x="10770" y="7163"/>
                  </a:lnTo>
                  <a:lnTo>
                    <a:pt x="10564" y="7137"/>
                  </a:lnTo>
                  <a:lnTo>
                    <a:pt x="10383" y="7163"/>
                  </a:lnTo>
                  <a:lnTo>
                    <a:pt x="10203" y="7189"/>
                  </a:lnTo>
                  <a:lnTo>
                    <a:pt x="10048" y="7266"/>
                  </a:lnTo>
                  <a:lnTo>
                    <a:pt x="9894" y="7343"/>
                  </a:lnTo>
                  <a:lnTo>
                    <a:pt x="9507" y="6957"/>
                  </a:lnTo>
                  <a:lnTo>
                    <a:pt x="9739" y="6802"/>
                  </a:lnTo>
                  <a:lnTo>
                    <a:pt x="9997" y="6699"/>
                  </a:lnTo>
                  <a:lnTo>
                    <a:pt x="10280" y="6622"/>
                  </a:lnTo>
                  <a:lnTo>
                    <a:pt x="10564" y="6596"/>
                  </a:lnTo>
                  <a:close/>
                  <a:moveTo>
                    <a:pt x="5643" y="7086"/>
                  </a:moveTo>
                  <a:lnTo>
                    <a:pt x="5669" y="7111"/>
                  </a:lnTo>
                  <a:lnTo>
                    <a:pt x="5669" y="7627"/>
                  </a:lnTo>
                  <a:lnTo>
                    <a:pt x="4638" y="7627"/>
                  </a:lnTo>
                  <a:lnTo>
                    <a:pt x="4638" y="7111"/>
                  </a:lnTo>
                  <a:lnTo>
                    <a:pt x="4664" y="7086"/>
                  </a:lnTo>
                  <a:close/>
                  <a:moveTo>
                    <a:pt x="10564" y="7575"/>
                  </a:moveTo>
                  <a:lnTo>
                    <a:pt x="10718" y="7601"/>
                  </a:lnTo>
                  <a:lnTo>
                    <a:pt x="10873" y="7652"/>
                  </a:lnTo>
                  <a:lnTo>
                    <a:pt x="11002" y="7704"/>
                  </a:lnTo>
                  <a:lnTo>
                    <a:pt x="11105" y="7807"/>
                  </a:lnTo>
                  <a:lnTo>
                    <a:pt x="11208" y="7910"/>
                  </a:lnTo>
                  <a:lnTo>
                    <a:pt x="11285" y="8039"/>
                  </a:lnTo>
                  <a:lnTo>
                    <a:pt x="11311" y="8193"/>
                  </a:lnTo>
                  <a:lnTo>
                    <a:pt x="11337" y="8348"/>
                  </a:lnTo>
                  <a:lnTo>
                    <a:pt x="11311" y="8503"/>
                  </a:lnTo>
                  <a:lnTo>
                    <a:pt x="11285" y="8631"/>
                  </a:lnTo>
                  <a:lnTo>
                    <a:pt x="11208" y="8786"/>
                  </a:lnTo>
                  <a:lnTo>
                    <a:pt x="11105" y="8889"/>
                  </a:lnTo>
                  <a:lnTo>
                    <a:pt x="11002" y="8992"/>
                  </a:lnTo>
                  <a:lnTo>
                    <a:pt x="10873" y="9044"/>
                  </a:lnTo>
                  <a:lnTo>
                    <a:pt x="10718" y="9095"/>
                  </a:lnTo>
                  <a:lnTo>
                    <a:pt x="10564" y="9121"/>
                  </a:lnTo>
                  <a:lnTo>
                    <a:pt x="10409" y="9095"/>
                  </a:lnTo>
                  <a:lnTo>
                    <a:pt x="10280" y="9044"/>
                  </a:lnTo>
                  <a:lnTo>
                    <a:pt x="10152" y="8992"/>
                  </a:lnTo>
                  <a:lnTo>
                    <a:pt x="10023" y="8889"/>
                  </a:lnTo>
                  <a:lnTo>
                    <a:pt x="9945" y="8786"/>
                  </a:lnTo>
                  <a:lnTo>
                    <a:pt x="9868" y="8631"/>
                  </a:lnTo>
                  <a:lnTo>
                    <a:pt x="9817" y="8503"/>
                  </a:lnTo>
                  <a:lnTo>
                    <a:pt x="9817" y="8348"/>
                  </a:lnTo>
                  <a:lnTo>
                    <a:pt x="9817" y="8193"/>
                  </a:lnTo>
                  <a:lnTo>
                    <a:pt x="9868" y="8039"/>
                  </a:lnTo>
                  <a:lnTo>
                    <a:pt x="9945" y="7910"/>
                  </a:lnTo>
                  <a:lnTo>
                    <a:pt x="10023" y="7807"/>
                  </a:lnTo>
                  <a:lnTo>
                    <a:pt x="10152" y="7704"/>
                  </a:lnTo>
                  <a:lnTo>
                    <a:pt x="10280" y="7652"/>
                  </a:lnTo>
                  <a:lnTo>
                    <a:pt x="10409" y="7601"/>
                  </a:lnTo>
                  <a:lnTo>
                    <a:pt x="10564" y="7575"/>
                  </a:lnTo>
                  <a:close/>
                  <a:moveTo>
                    <a:pt x="9198" y="7292"/>
                  </a:moveTo>
                  <a:lnTo>
                    <a:pt x="9585" y="7678"/>
                  </a:lnTo>
                  <a:lnTo>
                    <a:pt x="9482" y="7807"/>
                  </a:lnTo>
                  <a:lnTo>
                    <a:pt x="9430" y="7987"/>
                  </a:lnTo>
                  <a:lnTo>
                    <a:pt x="9379" y="8168"/>
                  </a:lnTo>
                  <a:lnTo>
                    <a:pt x="9353" y="8348"/>
                  </a:lnTo>
                  <a:lnTo>
                    <a:pt x="9379" y="8528"/>
                  </a:lnTo>
                  <a:lnTo>
                    <a:pt x="9430" y="8709"/>
                  </a:lnTo>
                  <a:lnTo>
                    <a:pt x="9482" y="8889"/>
                  </a:lnTo>
                  <a:lnTo>
                    <a:pt x="9585" y="9018"/>
                  </a:lnTo>
                  <a:lnTo>
                    <a:pt x="9198" y="9404"/>
                  </a:lnTo>
                  <a:lnTo>
                    <a:pt x="9044" y="9172"/>
                  </a:lnTo>
                  <a:lnTo>
                    <a:pt x="8915" y="8915"/>
                  </a:lnTo>
                  <a:lnTo>
                    <a:pt x="8863" y="8631"/>
                  </a:lnTo>
                  <a:lnTo>
                    <a:pt x="8838" y="8348"/>
                  </a:lnTo>
                  <a:lnTo>
                    <a:pt x="8863" y="8065"/>
                  </a:lnTo>
                  <a:lnTo>
                    <a:pt x="8915" y="7781"/>
                  </a:lnTo>
                  <a:lnTo>
                    <a:pt x="9044" y="7524"/>
                  </a:lnTo>
                  <a:lnTo>
                    <a:pt x="9198" y="7292"/>
                  </a:lnTo>
                  <a:close/>
                  <a:moveTo>
                    <a:pt x="11955" y="7292"/>
                  </a:moveTo>
                  <a:lnTo>
                    <a:pt x="12110" y="7524"/>
                  </a:lnTo>
                  <a:lnTo>
                    <a:pt x="12213" y="7781"/>
                  </a:lnTo>
                  <a:lnTo>
                    <a:pt x="12290" y="8065"/>
                  </a:lnTo>
                  <a:lnTo>
                    <a:pt x="12316" y="8348"/>
                  </a:lnTo>
                  <a:lnTo>
                    <a:pt x="12290" y="8631"/>
                  </a:lnTo>
                  <a:lnTo>
                    <a:pt x="12213" y="8915"/>
                  </a:lnTo>
                  <a:lnTo>
                    <a:pt x="12110" y="9172"/>
                  </a:lnTo>
                  <a:lnTo>
                    <a:pt x="11955" y="9404"/>
                  </a:lnTo>
                  <a:lnTo>
                    <a:pt x="11569" y="9018"/>
                  </a:lnTo>
                  <a:lnTo>
                    <a:pt x="11672" y="8889"/>
                  </a:lnTo>
                  <a:lnTo>
                    <a:pt x="11723" y="8709"/>
                  </a:lnTo>
                  <a:lnTo>
                    <a:pt x="11775" y="8528"/>
                  </a:lnTo>
                  <a:lnTo>
                    <a:pt x="11775" y="8348"/>
                  </a:lnTo>
                  <a:lnTo>
                    <a:pt x="11775" y="8168"/>
                  </a:lnTo>
                  <a:lnTo>
                    <a:pt x="11723" y="7987"/>
                  </a:lnTo>
                  <a:lnTo>
                    <a:pt x="11672" y="7807"/>
                  </a:lnTo>
                  <a:lnTo>
                    <a:pt x="11569" y="7678"/>
                  </a:lnTo>
                  <a:lnTo>
                    <a:pt x="11955" y="7292"/>
                  </a:lnTo>
                  <a:close/>
                  <a:moveTo>
                    <a:pt x="11259" y="9353"/>
                  </a:moveTo>
                  <a:lnTo>
                    <a:pt x="11646" y="9739"/>
                  </a:lnTo>
                  <a:lnTo>
                    <a:pt x="11414" y="9894"/>
                  </a:lnTo>
                  <a:lnTo>
                    <a:pt x="11156" y="9997"/>
                  </a:lnTo>
                  <a:lnTo>
                    <a:pt x="10873" y="10074"/>
                  </a:lnTo>
                  <a:lnTo>
                    <a:pt x="10564" y="10100"/>
                  </a:lnTo>
                  <a:lnTo>
                    <a:pt x="10280" y="10074"/>
                  </a:lnTo>
                  <a:lnTo>
                    <a:pt x="9997" y="9997"/>
                  </a:lnTo>
                  <a:lnTo>
                    <a:pt x="9739" y="9894"/>
                  </a:lnTo>
                  <a:lnTo>
                    <a:pt x="9507" y="9739"/>
                  </a:lnTo>
                  <a:lnTo>
                    <a:pt x="9894" y="9353"/>
                  </a:lnTo>
                  <a:lnTo>
                    <a:pt x="10048" y="9430"/>
                  </a:lnTo>
                  <a:lnTo>
                    <a:pt x="10203" y="9507"/>
                  </a:lnTo>
                  <a:lnTo>
                    <a:pt x="10383" y="9533"/>
                  </a:lnTo>
                  <a:lnTo>
                    <a:pt x="10564" y="9559"/>
                  </a:lnTo>
                  <a:lnTo>
                    <a:pt x="10770" y="9533"/>
                  </a:lnTo>
                  <a:lnTo>
                    <a:pt x="10924" y="9507"/>
                  </a:lnTo>
                  <a:lnTo>
                    <a:pt x="11105" y="9430"/>
                  </a:lnTo>
                  <a:lnTo>
                    <a:pt x="11259" y="9353"/>
                  </a:lnTo>
                  <a:close/>
                  <a:moveTo>
                    <a:pt x="1959" y="9791"/>
                  </a:moveTo>
                  <a:lnTo>
                    <a:pt x="1984" y="9817"/>
                  </a:lnTo>
                  <a:lnTo>
                    <a:pt x="1984" y="10332"/>
                  </a:lnTo>
                  <a:lnTo>
                    <a:pt x="1443" y="10332"/>
                  </a:lnTo>
                  <a:lnTo>
                    <a:pt x="1443" y="9817"/>
                  </a:lnTo>
                  <a:lnTo>
                    <a:pt x="1443" y="9791"/>
                  </a:lnTo>
                  <a:close/>
                  <a:moveTo>
                    <a:pt x="1984" y="10796"/>
                  </a:moveTo>
                  <a:lnTo>
                    <a:pt x="1984" y="11311"/>
                  </a:lnTo>
                  <a:lnTo>
                    <a:pt x="1959" y="11337"/>
                  </a:lnTo>
                  <a:lnTo>
                    <a:pt x="1443" y="11337"/>
                  </a:lnTo>
                  <a:lnTo>
                    <a:pt x="1443" y="11311"/>
                  </a:lnTo>
                  <a:lnTo>
                    <a:pt x="1443" y="10796"/>
                  </a:lnTo>
                  <a:close/>
                  <a:moveTo>
                    <a:pt x="13295" y="3891"/>
                  </a:moveTo>
                  <a:lnTo>
                    <a:pt x="13295" y="3917"/>
                  </a:lnTo>
                  <a:lnTo>
                    <a:pt x="13295" y="12779"/>
                  </a:lnTo>
                  <a:lnTo>
                    <a:pt x="13295" y="12805"/>
                  </a:lnTo>
                  <a:lnTo>
                    <a:pt x="1959" y="12805"/>
                  </a:lnTo>
                  <a:lnTo>
                    <a:pt x="1933" y="12779"/>
                  </a:lnTo>
                  <a:lnTo>
                    <a:pt x="1933" y="11775"/>
                  </a:lnTo>
                  <a:lnTo>
                    <a:pt x="2062" y="11775"/>
                  </a:lnTo>
                  <a:lnTo>
                    <a:pt x="2139" y="11749"/>
                  </a:lnTo>
                  <a:lnTo>
                    <a:pt x="2216" y="11697"/>
                  </a:lnTo>
                  <a:lnTo>
                    <a:pt x="2293" y="11646"/>
                  </a:lnTo>
                  <a:lnTo>
                    <a:pt x="2345" y="11569"/>
                  </a:lnTo>
                  <a:lnTo>
                    <a:pt x="2371" y="11491"/>
                  </a:lnTo>
                  <a:lnTo>
                    <a:pt x="2422" y="11414"/>
                  </a:lnTo>
                  <a:lnTo>
                    <a:pt x="2422" y="11311"/>
                  </a:lnTo>
                  <a:lnTo>
                    <a:pt x="2422" y="9817"/>
                  </a:lnTo>
                  <a:lnTo>
                    <a:pt x="2422" y="9714"/>
                  </a:lnTo>
                  <a:lnTo>
                    <a:pt x="2371" y="9636"/>
                  </a:lnTo>
                  <a:lnTo>
                    <a:pt x="2345" y="9559"/>
                  </a:lnTo>
                  <a:lnTo>
                    <a:pt x="2293" y="9482"/>
                  </a:lnTo>
                  <a:lnTo>
                    <a:pt x="2216" y="9430"/>
                  </a:lnTo>
                  <a:lnTo>
                    <a:pt x="2139" y="9404"/>
                  </a:lnTo>
                  <a:lnTo>
                    <a:pt x="2062" y="9379"/>
                  </a:lnTo>
                  <a:lnTo>
                    <a:pt x="1959" y="9353"/>
                  </a:lnTo>
                  <a:lnTo>
                    <a:pt x="1933" y="9353"/>
                  </a:lnTo>
                  <a:lnTo>
                    <a:pt x="1933" y="7343"/>
                  </a:lnTo>
                  <a:lnTo>
                    <a:pt x="1959" y="7343"/>
                  </a:lnTo>
                  <a:lnTo>
                    <a:pt x="2062" y="7317"/>
                  </a:lnTo>
                  <a:lnTo>
                    <a:pt x="2139" y="7292"/>
                  </a:lnTo>
                  <a:lnTo>
                    <a:pt x="2216" y="7266"/>
                  </a:lnTo>
                  <a:lnTo>
                    <a:pt x="2293" y="7214"/>
                  </a:lnTo>
                  <a:lnTo>
                    <a:pt x="2345" y="7137"/>
                  </a:lnTo>
                  <a:lnTo>
                    <a:pt x="2371" y="7060"/>
                  </a:lnTo>
                  <a:lnTo>
                    <a:pt x="2422" y="6983"/>
                  </a:lnTo>
                  <a:lnTo>
                    <a:pt x="2422" y="6879"/>
                  </a:lnTo>
                  <a:lnTo>
                    <a:pt x="2422" y="5385"/>
                  </a:lnTo>
                  <a:lnTo>
                    <a:pt x="2422" y="5282"/>
                  </a:lnTo>
                  <a:lnTo>
                    <a:pt x="2371" y="5205"/>
                  </a:lnTo>
                  <a:lnTo>
                    <a:pt x="2345" y="5128"/>
                  </a:lnTo>
                  <a:lnTo>
                    <a:pt x="2293" y="5050"/>
                  </a:lnTo>
                  <a:lnTo>
                    <a:pt x="2216" y="4999"/>
                  </a:lnTo>
                  <a:lnTo>
                    <a:pt x="2139" y="4947"/>
                  </a:lnTo>
                  <a:lnTo>
                    <a:pt x="2062" y="4921"/>
                  </a:lnTo>
                  <a:lnTo>
                    <a:pt x="1933" y="4921"/>
                  </a:lnTo>
                  <a:lnTo>
                    <a:pt x="1933" y="3917"/>
                  </a:lnTo>
                  <a:lnTo>
                    <a:pt x="1959" y="3891"/>
                  </a:lnTo>
                  <a:lnTo>
                    <a:pt x="3942" y="3891"/>
                  </a:lnTo>
                  <a:lnTo>
                    <a:pt x="3968" y="4123"/>
                  </a:lnTo>
                  <a:lnTo>
                    <a:pt x="4020" y="4380"/>
                  </a:lnTo>
                  <a:lnTo>
                    <a:pt x="4071" y="4612"/>
                  </a:lnTo>
                  <a:lnTo>
                    <a:pt x="4123" y="4818"/>
                  </a:lnTo>
                  <a:lnTo>
                    <a:pt x="4303" y="5256"/>
                  </a:lnTo>
                  <a:lnTo>
                    <a:pt x="4535" y="5669"/>
                  </a:lnTo>
                  <a:lnTo>
                    <a:pt x="3788" y="5669"/>
                  </a:lnTo>
                  <a:lnTo>
                    <a:pt x="3633" y="5720"/>
                  </a:lnTo>
                  <a:lnTo>
                    <a:pt x="3530" y="5772"/>
                  </a:lnTo>
                  <a:lnTo>
                    <a:pt x="3427" y="5875"/>
                  </a:lnTo>
                  <a:lnTo>
                    <a:pt x="3324" y="5978"/>
                  </a:lnTo>
                  <a:lnTo>
                    <a:pt x="3272" y="6107"/>
                  </a:lnTo>
                  <a:lnTo>
                    <a:pt x="3221" y="6235"/>
                  </a:lnTo>
                  <a:lnTo>
                    <a:pt x="3195" y="6364"/>
                  </a:lnTo>
                  <a:lnTo>
                    <a:pt x="3195" y="6931"/>
                  </a:lnTo>
                  <a:lnTo>
                    <a:pt x="3221" y="7008"/>
                  </a:lnTo>
                  <a:lnTo>
                    <a:pt x="3272" y="7086"/>
                  </a:lnTo>
                  <a:lnTo>
                    <a:pt x="3350" y="7137"/>
                  </a:lnTo>
                  <a:lnTo>
                    <a:pt x="3504" y="7137"/>
                  </a:lnTo>
                  <a:lnTo>
                    <a:pt x="3582" y="7086"/>
                  </a:lnTo>
                  <a:lnTo>
                    <a:pt x="3633" y="7008"/>
                  </a:lnTo>
                  <a:lnTo>
                    <a:pt x="3659" y="6931"/>
                  </a:lnTo>
                  <a:lnTo>
                    <a:pt x="3659" y="6364"/>
                  </a:lnTo>
                  <a:lnTo>
                    <a:pt x="3685" y="6261"/>
                  </a:lnTo>
                  <a:lnTo>
                    <a:pt x="3736" y="6184"/>
                  </a:lnTo>
                  <a:lnTo>
                    <a:pt x="3814" y="6132"/>
                  </a:lnTo>
                  <a:lnTo>
                    <a:pt x="3917" y="6107"/>
                  </a:lnTo>
                  <a:lnTo>
                    <a:pt x="4870" y="6107"/>
                  </a:lnTo>
                  <a:lnTo>
                    <a:pt x="5153" y="6390"/>
                  </a:lnTo>
                  <a:lnTo>
                    <a:pt x="5462" y="6648"/>
                  </a:lnTo>
                  <a:lnTo>
                    <a:pt x="4561" y="6648"/>
                  </a:lnTo>
                  <a:lnTo>
                    <a:pt x="4483" y="6673"/>
                  </a:lnTo>
                  <a:lnTo>
                    <a:pt x="4406" y="6725"/>
                  </a:lnTo>
                  <a:lnTo>
                    <a:pt x="4329" y="6776"/>
                  </a:lnTo>
                  <a:lnTo>
                    <a:pt x="4277" y="6854"/>
                  </a:lnTo>
                  <a:lnTo>
                    <a:pt x="4226" y="6931"/>
                  </a:lnTo>
                  <a:lnTo>
                    <a:pt x="4200" y="7008"/>
                  </a:lnTo>
                  <a:lnTo>
                    <a:pt x="4200" y="7111"/>
                  </a:lnTo>
                  <a:lnTo>
                    <a:pt x="4200" y="7627"/>
                  </a:lnTo>
                  <a:lnTo>
                    <a:pt x="4200" y="7704"/>
                  </a:lnTo>
                  <a:lnTo>
                    <a:pt x="4226" y="7807"/>
                  </a:lnTo>
                  <a:lnTo>
                    <a:pt x="4277" y="7884"/>
                  </a:lnTo>
                  <a:lnTo>
                    <a:pt x="4329" y="7936"/>
                  </a:lnTo>
                  <a:lnTo>
                    <a:pt x="4406" y="7987"/>
                  </a:lnTo>
                  <a:lnTo>
                    <a:pt x="4483" y="8039"/>
                  </a:lnTo>
                  <a:lnTo>
                    <a:pt x="4561" y="8065"/>
                  </a:lnTo>
                  <a:lnTo>
                    <a:pt x="4664" y="8090"/>
                  </a:lnTo>
                  <a:lnTo>
                    <a:pt x="5643" y="8090"/>
                  </a:lnTo>
                  <a:lnTo>
                    <a:pt x="5746" y="8065"/>
                  </a:lnTo>
                  <a:lnTo>
                    <a:pt x="5823" y="8039"/>
                  </a:lnTo>
                  <a:lnTo>
                    <a:pt x="5900" y="7987"/>
                  </a:lnTo>
                  <a:lnTo>
                    <a:pt x="5978" y="7936"/>
                  </a:lnTo>
                  <a:lnTo>
                    <a:pt x="6029" y="7884"/>
                  </a:lnTo>
                  <a:lnTo>
                    <a:pt x="6081" y="7807"/>
                  </a:lnTo>
                  <a:lnTo>
                    <a:pt x="6107" y="7704"/>
                  </a:lnTo>
                  <a:lnTo>
                    <a:pt x="6107" y="7627"/>
                  </a:lnTo>
                  <a:lnTo>
                    <a:pt x="6107" y="7111"/>
                  </a:lnTo>
                  <a:lnTo>
                    <a:pt x="6107" y="7008"/>
                  </a:lnTo>
                  <a:lnTo>
                    <a:pt x="6364" y="7111"/>
                  </a:lnTo>
                  <a:lnTo>
                    <a:pt x="6648" y="7214"/>
                  </a:lnTo>
                  <a:lnTo>
                    <a:pt x="6648" y="10306"/>
                  </a:lnTo>
                  <a:lnTo>
                    <a:pt x="6622" y="10435"/>
                  </a:lnTo>
                  <a:lnTo>
                    <a:pt x="6570" y="10512"/>
                  </a:lnTo>
                  <a:lnTo>
                    <a:pt x="6493" y="10564"/>
                  </a:lnTo>
                  <a:lnTo>
                    <a:pt x="6390" y="10589"/>
                  </a:lnTo>
                  <a:lnTo>
                    <a:pt x="3917" y="10589"/>
                  </a:lnTo>
                  <a:lnTo>
                    <a:pt x="3814" y="10564"/>
                  </a:lnTo>
                  <a:lnTo>
                    <a:pt x="3736" y="10512"/>
                  </a:lnTo>
                  <a:lnTo>
                    <a:pt x="3685" y="10435"/>
                  </a:lnTo>
                  <a:lnTo>
                    <a:pt x="3659" y="10306"/>
                  </a:lnTo>
                  <a:lnTo>
                    <a:pt x="3659" y="7807"/>
                  </a:lnTo>
                  <a:lnTo>
                    <a:pt x="3633" y="7730"/>
                  </a:lnTo>
                  <a:lnTo>
                    <a:pt x="3582" y="7652"/>
                  </a:lnTo>
                  <a:lnTo>
                    <a:pt x="3504" y="7601"/>
                  </a:lnTo>
                  <a:lnTo>
                    <a:pt x="3350" y="7601"/>
                  </a:lnTo>
                  <a:lnTo>
                    <a:pt x="3272" y="7652"/>
                  </a:lnTo>
                  <a:lnTo>
                    <a:pt x="3221" y="7730"/>
                  </a:lnTo>
                  <a:lnTo>
                    <a:pt x="3195" y="7807"/>
                  </a:lnTo>
                  <a:lnTo>
                    <a:pt x="3195" y="10306"/>
                  </a:lnTo>
                  <a:lnTo>
                    <a:pt x="3221" y="10461"/>
                  </a:lnTo>
                  <a:lnTo>
                    <a:pt x="3272" y="10589"/>
                  </a:lnTo>
                  <a:lnTo>
                    <a:pt x="3324" y="10718"/>
                  </a:lnTo>
                  <a:lnTo>
                    <a:pt x="3427" y="10821"/>
                  </a:lnTo>
                  <a:lnTo>
                    <a:pt x="3530" y="10924"/>
                  </a:lnTo>
                  <a:lnTo>
                    <a:pt x="3633" y="10976"/>
                  </a:lnTo>
                  <a:lnTo>
                    <a:pt x="3788" y="11027"/>
                  </a:lnTo>
                  <a:lnTo>
                    <a:pt x="6519" y="11027"/>
                  </a:lnTo>
                  <a:lnTo>
                    <a:pt x="6673" y="10976"/>
                  </a:lnTo>
                  <a:lnTo>
                    <a:pt x="6776" y="10924"/>
                  </a:lnTo>
                  <a:lnTo>
                    <a:pt x="6879" y="10821"/>
                  </a:lnTo>
                  <a:lnTo>
                    <a:pt x="6983" y="10718"/>
                  </a:lnTo>
                  <a:lnTo>
                    <a:pt x="7034" y="10589"/>
                  </a:lnTo>
                  <a:lnTo>
                    <a:pt x="7086" y="10461"/>
                  </a:lnTo>
                  <a:lnTo>
                    <a:pt x="7111" y="10306"/>
                  </a:lnTo>
                  <a:lnTo>
                    <a:pt x="7111" y="7292"/>
                  </a:lnTo>
                  <a:lnTo>
                    <a:pt x="7369" y="7317"/>
                  </a:lnTo>
                  <a:lnTo>
                    <a:pt x="7627" y="7343"/>
                  </a:lnTo>
                  <a:lnTo>
                    <a:pt x="7910" y="7317"/>
                  </a:lnTo>
                  <a:lnTo>
                    <a:pt x="8193" y="7292"/>
                  </a:lnTo>
                  <a:lnTo>
                    <a:pt x="8451" y="7240"/>
                  </a:lnTo>
                  <a:lnTo>
                    <a:pt x="8734" y="7163"/>
                  </a:lnTo>
                  <a:lnTo>
                    <a:pt x="8580" y="7446"/>
                  </a:lnTo>
                  <a:lnTo>
                    <a:pt x="8477" y="7730"/>
                  </a:lnTo>
                  <a:lnTo>
                    <a:pt x="8400" y="8039"/>
                  </a:lnTo>
                  <a:lnTo>
                    <a:pt x="8374" y="8348"/>
                  </a:lnTo>
                  <a:lnTo>
                    <a:pt x="8400" y="8580"/>
                  </a:lnTo>
                  <a:lnTo>
                    <a:pt x="8425" y="8786"/>
                  </a:lnTo>
                  <a:lnTo>
                    <a:pt x="8477" y="8992"/>
                  </a:lnTo>
                  <a:lnTo>
                    <a:pt x="8554" y="9198"/>
                  </a:lnTo>
                  <a:lnTo>
                    <a:pt x="8657" y="9404"/>
                  </a:lnTo>
                  <a:lnTo>
                    <a:pt x="8760" y="9585"/>
                  </a:lnTo>
                  <a:lnTo>
                    <a:pt x="8889" y="9739"/>
                  </a:lnTo>
                  <a:lnTo>
                    <a:pt x="9018" y="9894"/>
                  </a:lnTo>
                  <a:lnTo>
                    <a:pt x="9172" y="10048"/>
                  </a:lnTo>
                  <a:lnTo>
                    <a:pt x="9353" y="10177"/>
                  </a:lnTo>
                  <a:lnTo>
                    <a:pt x="9533" y="10280"/>
                  </a:lnTo>
                  <a:lnTo>
                    <a:pt x="9714" y="10358"/>
                  </a:lnTo>
                  <a:lnTo>
                    <a:pt x="9920" y="10435"/>
                  </a:lnTo>
                  <a:lnTo>
                    <a:pt x="10126" y="10486"/>
                  </a:lnTo>
                  <a:lnTo>
                    <a:pt x="10358" y="10538"/>
                  </a:lnTo>
                  <a:lnTo>
                    <a:pt x="10796" y="10538"/>
                  </a:lnTo>
                  <a:lnTo>
                    <a:pt x="11027" y="10486"/>
                  </a:lnTo>
                  <a:lnTo>
                    <a:pt x="11234" y="10435"/>
                  </a:lnTo>
                  <a:lnTo>
                    <a:pt x="11440" y="10358"/>
                  </a:lnTo>
                  <a:lnTo>
                    <a:pt x="11620" y="10280"/>
                  </a:lnTo>
                  <a:lnTo>
                    <a:pt x="11800" y="10177"/>
                  </a:lnTo>
                  <a:lnTo>
                    <a:pt x="11981" y="10048"/>
                  </a:lnTo>
                  <a:lnTo>
                    <a:pt x="12135" y="9894"/>
                  </a:lnTo>
                  <a:lnTo>
                    <a:pt x="12264" y="9739"/>
                  </a:lnTo>
                  <a:lnTo>
                    <a:pt x="12393" y="9585"/>
                  </a:lnTo>
                  <a:lnTo>
                    <a:pt x="12496" y="9404"/>
                  </a:lnTo>
                  <a:lnTo>
                    <a:pt x="12599" y="9198"/>
                  </a:lnTo>
                  <a:lnTo>
                    <a:pt x="12676" y="8992"/>
                  </a:lnTo>
                  <a:lnTo>
                    <a:pt x="12728" y="8786"/>
                  </a:lnTo>
                  <a:lnTo>
                    <a:pt x="12754" y="8580"/>
                  </a:lnTo>
                  <a:lnTo>
                    <a:pt x="12779" y="8348"/>
                  </a:lnTo>
                  <a:lnTo>
                    <a:pt x="12754" y="8116"/>
                  </a:lnTo>
                  <a:lnTo>
                    <a:pt x="12728" y="7910"/>
                  </a:lnTo>
                  <a:lnTo>
                    <a:pt x="12676" y="7704"/>
                  </a:lnTo>
                  <a:lnTo>
                    <a:pt x="12599" y="7498"/>
                  </a:lnTo>
                  <a:lnTo>
                    <a:pt x="12496" y="7292"/>
                  </a:lnTo>
                  <a:lnTo>
                    <a:pt x="12393" y="7111"/>
                  </a:lnTo>
                  <a:lnTo>
                    <a:pt x="12264" y="6957"/>
                  </a:lnTo>
                  <a:lnTo>
                    <a:pt x="12135" y="6802"/>
                  </a:lnTo>
                  <a:lnTo>
                    <a:pt x="11981" y="6648"/>
                  </a:lnTo>
                  <a:lnTo>
                    <a:pt x="11800" y="6519"/>
                  </a:lnTo>
                  <a:lnTo>
                    <a:pt x="11620" y="6416"/>
                  </a:lnTo>
                  <a:lnTo>
                    <a:pt x="11440" y="6338"/>
                  </a:lnTo>
                  <a:lnTo>
                    <a:pt x="11234" y="6261"/>
                  </a:lnTo>
                  <a:lnTo>
                    <a:pt x="11027" y="6210"/>
                  </a:lnTo>
                  <a:lnTo>
                    <a:pt x="10796" y="6158"/>
                  </a:lnTo>
                  <a:lnTo>
                    <a:pt x="10564" y="6158"/>
                  </a:lnTo>
                  <a:lnTo>
                    <a:pt x="10306" y="6184"/>
                  </a:lnTo>
                  <a:lnTo>
                    <a:pt x="10306" y="6184"/>
                  </a:lnTo>
                  <a:lnTo>
                    <a:pt x="10512" y="5926"/>
                  </a:lnTo>
                  <a:lnTo>
                    <a:pt x="10693" y="5694"/>
                  </a:lnTo>
                  <a:lnTo>
                    <a:pt x="10847" y="5411"/>
                  </a:lnTo>
                  <a:lnTo>
                    <a:pt x="10976" y="5128"/>
                  </a:lnTo>
                  <a:lnTo>
                    <a:pt x="11105" y="4844"/>
                  </a:lnTo>
                  <a:lnTo>
                    <a:pt x="11182" y="4535"/>
                  </a:lnTo>
                  <a:lnTo>
                    <a:pt x="11259" y="4226"/>
                  </a:lnTo>
                  <a:lnTo>
                    <a:pt x="11285" y="3891"/>
                  </a:lnTo>
                  <a:close/>
                  <a:moveTo>
                    <a:pt x="3814" y="14248"/>
                  </a:moveTo>
                  <a:lnTo>
                    <a:pt x="3556" y="14763"/>
                  </a:lnTo>
                  <a:lnTo>
                    <a:pt x="3530" y="14789"/>
                  </a:lnTo>
                  <a:lnTo>
                    <a:pt x="1959" y="14789"/>
                  </a:lnTo>
                  <a:lnTo>
                    <a:pt x="1933" y="14763"/>
                  </a:lnTo>
                  <a:lnTo>
                    <a:pt x="1933" y="14248"/>
                  </a:lnTo>
                  <a:close/>
                  <a:moveTo>
                    <a:pt x="13295" y="14248"/>
                  </a:moveTo>
                  <a:lnTo>
                    <a:pt x="13295" y="14763"/>
                  </a:lnTo>
                  <a:lnTo>
                    <a:pt x="13295" y="14789"/>
                  </a:lnTo>
                  <a:lnTo>
                    <a:pt x="11723" y="14789"/>
                  </a:lnTo>
                  <a:lnTo>
                    <a:pt x="11697" y="14763"/>
                  </a:lnTo>
                  <a:lnTo>
                    <a:pt x="11440" y="14248"/>
                  </a:lnTo>
                  <a:close/>
                  <a:moveTo>
                    <a:pt x="7317" y="0"/>
                  </a:moveTo>
                  <a:lnTo>
                    <a:pt x="7034" y="52"/>
                  </a:lnTo>
                  <a:lnTo>
                    <a:pt x="6751" y="104"/>
                  </a:lnTo>
                  <a:lnTo>
                    <a:pt x="6467" y="181"/>
                  </a:lnTo>
                  <a:lnTo>
                    <a:pt x="6210" y="284"/>
                  </a:lnTo>
                  <a:lnTo>
                    <a:pt x="5952" y="387"/>
                  </a:lnTo>
                  <a:lnTo>
                    <a:pt x="5694" y="542"/>
                  </a:lnTo>
                  <a:lnTo>
                    <a:pt x="5462" y="696"/>
                  </a:lnTo>
                  <a:lnTo>
                    <a:pt x="5256" y="851"/>
                  </a:lnTo>
                  <a:lnTo>
                    <a:pt x="5050" y="1057"/>
                  </a:lnTo>
                  <a:lnTo>
                    <a:pt x="4844" y="1263"/>
                  </a:lnTo>
                  <a:lnTo>
                    <a:pt x="4690" y="1469"/>
                  </a:lnTo>
                  <a:lnTo>
                    <a:pt x="4509" y="1701"/>
                  </a:lnTo>
                  <a:lnTo>
                    <a:pt x="4380" y="1933"/>
                  </a:lnTo>
                  <a:lnTo>
                    <a:pt x="4252" y="2190"/>
                  </a:lnTo>
                  <a:lnTo>
                    <a:pt x="4148" y="2448"/>
                  </a:lnTo>
                  <a:lnTo>
                    <a:pt x="2139" y="2448"/>
                  </a:lnTo>
                  <a:lnTo>
                    <a:pt x="2062" y="2474"/>
                  </a:lnTo>
                  <a:lnTo>
                    <a:pt x="1984" y="2525"/>
                  </a:lnTo>
                  <a:lnTo>
                    <a:pt x="1933" y="2603"/>
                  </a:lnTo>
                  <a:lnTo>
                    <a:pt x="1933" y="2680"/>
                  </a:lnTo>
                  <a:lnTo>
                    <a:pt x="1933" y="2757"/>
                  </a:lnTo>
                  <a:lnTo>
                    <a:pt x="1984" y="2835"/>
                  </a:lnTo>
                  <a:lnTo>
                    <a:pt x="2062" y="2886"/>
                  </a:lnTo>
                  <a:lnTo>
                    <a:pt x="2139" y="2912"/>
                  </a:lnTo>
                  <a:lnTo>
                    <a:pt x="4020" y="2912"/>
                  </a:lnTo>
                  <a:lnTo>
                    <a:pt x="3968" y="3169"/>
                  </a:lnTo>
                  <a:lnTo>
                    <a:pt x="3942" y="3453"/>
                  </a:lnTo>
                  <a:lnTo>
                    <a:pt x="1855" y="3453"/>
                  </a:lnTo>
                  <a:lnTo>
                    <a:pt x="1778" y="3479"/>
                  </a:lnTo>
                  <a:lnTo>
                    <a:pt x="1675" y="3530"/>
                  </a:lnTo>
                  <a:lnTo>
                    <a:pt x="1624" y="3582"/>
                  </a:lnTo>
                  <a:lnTo>
                    <a:pt x="1572" y="3659"/>
                  </a:lnTo>
                  <a:lnTo>
                    <a:pt x="1521" y="3736"/>
                  </a:lnTo>
                  <a:lnTo>
                    <a:pt x="1495" y="3814"/>
                  </a:lnTo>
                  <a:lnTo>
                    <a:pt x="1469" y="3917"/>
                  </a:lnTo>
                  <a:lnTo>
                    <a:pt x="1469" y="4921"/>
                  </a:lnTo>
                  <a:lnTo>
                    <a:pt x="1366" y="4921"/>
                  </a:lnTo>
                  <a:lnTo>
                    <a:pt x="1263" y="4947"/>
                  </a:lnTo>
                  <a:lnTo>
                    <a:pt x="1186" y="4999"/>
                  </a:lnTo>
                  <a:lnTo>
                    <a:pt x="1134" y="5050"/>
                  </a:lnTo>
                  <a:lnTo>
                    <a:pt x="1057" y="5128"/>
                  </a:lnTo>
                  <a:lnTo>
                    <a:pt x="1031" y="5205"/>
                  </a:lnTo>
                  <a:lnTo>
                    <a:pt x="1005" y="5282"/>
                  </a:lnTo>
                  <a:lnTo>
                    <a:pt x="979" y="5385"/>
                  </a:lnTo>
                  <a:lnTo>
                    <a:pt x="979" y="6879"/>
                  </a:lnTo>
                  <a:lnTo>
                    <a:pt x="1005" y="6983"/>
                  </a:lnTo>
                  <a:lnTo>
                    <a:pt x="1031" y="7060"/>
                  </a:lnTo>
                  <a:lnTo>
                    <a:pt x="1057" y="7137"/>
                  </a:lnTo>
                  <a:lnTo>
                    <a:pt x="1134" y="7214"/>
                  </a:lnTo>
                  <a:lnTo>
                    <a:pt x="1186" y="7266"/>
                  </a:lnTo>
                  <a:lnTo>
                    <a:pt x="1263" y="7292"/>
                  </a:lnTo>
                  <a:lnTo>
                    <a:pt x="1366" y="7317"/>
                  </a:lnTo>
                  <a:lnTo>
                    <a:pt x="1443" y="7343"/>
                  </a:lnTo>
                  <a:lnTo>
                    <a:pt x="1469" y="7343"/>
                  </a:lnTo>
                  <a:lnTo>
                    <a:pt x="1469" y="9353"/>
                  </a:lnTo>
                  <a:lnTo>
                    <a:pt x="1443" y="9353"/>
                  </a:lnTo>
                  <a:lnTo>
                    <a:pt x="1366" y="9379"/>
                  </a:lnTo>
                  <a:lnTo>
                    <a:pt x="1263" y="9404"/>
                  </a:lnTo>
                  <a:lnTo>
                    <a:pt x="1186" y="9430"/>
                  </a:lnTo>
                  <a:lnTo>
                    <a:pt x="1134" y="9482"/>
                  </a:lnTo>
                  <a:lnTo>
                    <a:pt x="1057" y="9559"/>
                  </a:lnTo>
                  <a:lnTo>
                    <a:pt x="1031" y="9636"/>
                  </a:lnTo>
                  <a:lnTo>
                    <a:pt x="1005" y="9714"/>
                  </a:lnTo>
                  <a:lnTo>
                    <a:pt x="979" y="9817"/>
                  </a:lnTo>
                  <a:lnTo>
                    <a:pt x="979" y="11311"/>
                  </a:lnTo>
                  <a:lnTo>
                    <a:pt x="1005" y="11414"/>
                  </a:lnTo>
                  <a:lnTo>
                    <a:pt x="1031" y="11491"/>
                  </a:lnTo>
                  <a:lnTo>
                    <a:pt x="1057" y="11569"/>
                  </a:lnTo>
                  <a:lnTo>
                    <a:pt x="1134" y="11646"/>
                  </a:lnTo>
                  <a:lnTo>
                    <a:pt x="1186" y="11697"/>
                  </a:lnTo>
                  <a:lnTo>
                    <a:pt x="1263" y="11749"/>
                  </a:lnTo>
                  <a:lnTo>
                    <a:pt x="1366" y="11775"/>
                  </a:lnTo>
                  <a:lnTo>
                    <a:pt x="1469" y="11775"/>
                  </a:lnTo>
                  <a:lnTo>
                    <a:pt x="1469" y="12779"/>
                  </a:lnTo>
                  <a:lnTo>
                    <a:pt x="1495" y="12882"/>
                  </a:lnTo>
                  <a:lnTo>
                    <a:pt x="1521" y="12960"/>
                  </a:lnTo>
                  <a:lnTo>
                    <a:pt x="1572" y="13037"/>
                  </a:lnTo>
                  <a:lnTo>
                    <a:pt x="1624" y="13114"/>
                  </a:lnTo>
                  <a:lnTo>
                    <a:pt x="1675" y="13166"/>
                  </a:lnTo>
                  <a:lnTo>
                    <a:pt x="1778" y="13217"/>
                  </a:lnTo>
                  <a:lnTo>
                    <a:pt x="1855" y="13243"/>
                  </a:lnTo>
                  <a:lnTo>
                    <a:pt x="13372" y="13243"/>
                  </a:lnTo>
                  <a:lnTo>
                    <a:pt x="13475" y="13217"/>
                  </a:lnTo>
                  <a:lnTo>
                    <a:pt x="13552" y="13166"/>
                  </a:lnTo>
                  <a:lnTo>
                    <a:pt x="13604" y="13114"/>
                  </a:lnTo>
                  <a:lnTo>
                    <a:pt x="13681" y="13037"/>
                  </a:lnTo>
                  <a:lnTo>
                    <a:pt x="13707" y="12960"/>
                  </a:lnTo>
                  <a:lnTo>
                    <a:pt x="13733" y="12882"/>
                  </a:lnTo>
                  <a:lnTo>
                    <a:pt x="13758" y="12779"/>
                  </a:lnTo>
                  <a:lnTo>
                    <a:pt x="13758" y="3917"/>
                  </a:lnTo>
                  <a:lnTo>
                    <a:pt x="13733" y="3814"/>
                  </a:lnTo>
                  <a:lnTo>
                    <a:pt x="13707" y="3736"/>
                  </a:lnTo>
                  <a:lnTo>
                    <a:pt x="13681" y="3659"/>
                  </a:lnTo>
                  <a:lnTo>
                    <a:pt x="13604" y="3582"/>
                  </a:lnTo>
                  <a:lnTo>
                    <a:pt x="13552" y="3530"/>
                  </a:lnTo>
                  <a:lnTo>
                    <a:pt x="13475" y="3479"/>
                  </a:lnTo>
                  <a:lnTo>
                    <a:pt x="13372" y="3453"/>
                  </a:lnTo>
                  <a:lnTo>
                    <a:pt x="11285" y="3453"/>
                  </a:lnTo>
                  <a:lnTo>
                    <a:pt x="11259" y="3169"/>
                  </a:lnTo>
                  <a:lnTo>
                    <a:pt x="11208" y="2912"/>
                  </a:lnTo>
                  <a:lnTo>
                    <a:pt x="14506" y="2912"/>
                  </a:lnTo>
                  <a:lnTo>
                    <a:pt x="14609" y="2938"/>
                  </a:lnTo>
                  <a:lnTo>
                    <a:pt x="14712" y="2989"/>
                  </a:lnTo>
                  <a:lnTo>
                    <a:pt x="14763" y="3066"/>
                  </a:lnTo>
                  <a:lnTo>
                    <a:pt x="14789" y="3169"/>
                  </a:lnTo>
                  <a:lnTo>
                    <a:pt x="14789" y="13527"/>
                  </a:lnTo>
                  <a:lnTo>
                    <a:pt x="14763" y="13630"/>
                  </a:lnTo>
                  <a:lnTo>
                    <a:pt x="14712" y="13707"/>
                  </a:lnTo>
                  <a:lnTo>
                    <a:pt x="14609" y="13758"/>
                  </a:lnTo>
                  <a:lnTo>
                    <a:pt x="14506" y="13784"/>
                  </a:lnTo>
                  <a:lnTo>
                    <a:pt x="722" y="13784"/>
                  </a:lnTo>
                  <a:lnTo>
                    <a:pt x="619" y="13758"/>
                  </a:lnTo>
                  <a:lnTo>
                    <a:pt x="516" y="13707"/>
                  </a:lnTo>
                  <a:lnTo>
                    <a:pt x="464" y="13630"/>
                  </a:lnTo>
                  <a:lnTo>
                    <a:pt x="438" y="13527"/>
                  </a:lnTo>
                  <a:lnTo>
                    <a:pt x="438" y="3169"/>
                  </a:lnTo>
                  <a:lnTo>
                    <a:pt x="464" y="3066"/>
                  </a:lnTo>
                  <a:lnTo>
                    <a:pt x="516" y="2989"/>
                  </a:lnTo>
                  <a:lnTo>
                    <a:pt x="619" y="2938"/>
                  </a:lnTo>
                  <a:lnTo>
                    <a:pt x="722" y="2912"/>
                  </a:lnTo>
                  <a:lnTo>
                    <a:pt x="1263" y="2912"/>
                  </a:lnTo>
                  <a:lnTo>
                    <a:pt x="1340" y="2886"/>
                  </a:lnTo>
                  <a:lnTo>
                    <a:pt x="1417" y="2835"/>
                  </a:lnTo>
                  <a:lnTo>
                    <a:pt x="1469" y="2757"/>
                  </a:lnTo>
                  <a:lnTo>
                    <a:pt x="1469" y="2680"/>
                  </a:lnTo>
                  <a:lnTo>
                    <a:pt x="1469" y="2603"/>
                  </a:lnTo>
                  <a:lnTo>
                    <a:pt x="1417" y="2525"/>
                  </a:lnTo>
                  <a:lnTo>
                    <a:pt x="1340" y="2474"/>
                  </a:lnTo>
                  <a:lnTo>
                    <a:pt x="1263" y="2448"/>
                  </a:lnTo>
                  <a:lnTo>
                    <a:pt x="722" y="2448"/>
                  </a:lnTo>
                  <a:lnTo>
                    <a:pt x="567" y="2474"/>
                  </a:lnTo>
                  <a:lnTo>
                    <a:pt x="438" y="2525"/>
                  </a:lnTo>
                  <a:lnTo>
                    <a:pt x="310" y="2577"/>
                  </a:lnTo>
                  <a:lnTo>
                    <a:pt x="207" y="2680"/>
                  </a:lnTo>
                  <a:lnTo>
                    <a:pt x="129" y="2783"/>
                  </a:lnTo>
                  <a:lnTo>
                    <a:pt x="52" y="2886"/>
                  </a:lnTo>
                  <a:lnTo>
                    <a:pt x="26" y="3041"/>
                  </a:lnTo>
                  <a:lnTo>
                    <a:pt x="0" y="3169"/>
                  </a:lnTo>
                  <a:lnTo>
                    <a:pt x="0" y="13527"/>
                  </a:lnTo>
                  <a:lnTo>
                    <a:pt x="26" y="13655"/>
                  </a:lnTo>
                  <a:lnTo>
                    <a:pt x="52" y="13810"/>
                  </a:lnTo>
                  <a:lnTo>
                    <a:pt x="129" y="13913"/>
                  </a:lnTo>
                  <a:lnTo>
                    <a:pt x="207" y="14016"/>
                  </a:lnTo>
                  <a:lnTo>
                    <a:pt x="310" y="14119"/>
                  </a:lnTo>
                  <a:lnTo>
                    <a:pt x="438" y="14171"/>
                  </a:lnTo>
                  <a:lnTo>
                    <a:pt x="567" y="14222"/>
                  </a:lnTo>
                  <a:lnTo>
                    <a:pt x="722" y="14248"/>
                  </a:lnTo>
                  <a:lnTo>
                    <a:pt x="1469" y="14248"/>
                  </a:lnTo>
                  <a:lnTo>
                    <a:pt x="1469" y="14763"/>
                  </a:lnTo>
                  <a:lnTo>
                    <a:pt x="1495" y="14841"/>
                  </a:lnTo>
                  <a:lnTo>
                    <a:pt x="1521" y="14944"/>
                  </a:lnTo>
                  <a:lnTo>
                    <a:pt x="1572" y="15021"/>
                  </a:lnTo>
                  <a:lnTo>
                    <a:pt x="1624" y="15098"/>
                  </a:lnTo>
                  <a:lnTo>
                    <a:pt x="1675" y="15150"/>
                  </a:lnTo>
                  <a:lnTo>
                    <a:pt x="1778" y="15175"/>
                  </a:lnTo>
                  <a:lnTo>
                    <a:pt x="1855" y="15201"/>
                  </a:lnTo>
                  <a:lnTo>
                    <a:pt x="1959" y="15227"/>
                  </a:lnTo>
                  <a:lnTo>
                    <a:pt x="3530" y="15227"/>
                  </a:lnTo>
                  <a:lnTo>
                    <a:pt x="3659" y="15201"/>
                  </a:lnTo>
                  <a:lnTo>
                    <a:pt x="3762" y="15150"/>
                  </a:lnTo>
                  <a:lnTo>
                    <a:pt x="3865" y="15072"/>
                  </a:lnTo>
                  <a:lnTo>
                    <a:pt x="3942" y="14969"/>
                  </a:lnTo>
                  <a:lnTo>
                    <a:pt x="4303" y="14248"/>
                  </a:lnTo>
                  <a:lnTo>
                    <a:pt x="10924" y="14248"/>
                  </a:lnTo>
                  <a:lnTo>
                    <a:pt x="11285" y="14969"/>
                  </a:lnTo>
                  <a:lnTo>
                    <a:pt x="11362" y="15072"/>
                  </a:lnTo>
                  <a:lnTo>
                    <a:pt x="11465" y="15150"/>
                  </a:lnTo>
                  <a:lnTo>
                    <a:pt x="11594" y="15201"/>
                  </a:lnTo>
                  <a:lnTo>
                    <a:pt x="11723" y="15227"/>
                  </a:lnTo>
                  <a:lnTo>
                    <a:pt x="13295" y="15227"/>
                  </a:lnTo>
                  <a:lnTo>
                    <a:pt x="13372" y="15201"/>
                  </a:lnTo>
                  <a:lnTo>
                    <a:pt x="13475" y="15175"/>
                  </a:lnTo>
                  <a:lnTo>
                    <a:pt x="13552" y="15150"/>
                  </a:lnTo>
                  <a:lnTo>
                    <a:pt x="13604" y="15098"/>
                  </a:lnTo>
                  <a:lnTo>
                    <a:pt x="13681" y="15021"/>
                  </a:lnTo>
                  <a:lnTo>
                    <a:pt x="13707" y="14944"/>
                  </a:lnTo>
                  <a:lnTo>
                    <a:pt x="13733" y="14841"/>
                  </a:lnTo>
                  <a:lnTo>
                    <a:pt x="13758" y="14763"/>
                  </a:lnTo>
                  <a:lnTo>
                    <a:pt x="13758" y="14248"/>
                  </a:lnTo>
                  <a:lnTo>
                    <a:pt x="14506" y="14248"/>
                  </a:lnTo>
                  <a:lnTo>
                    <a:pt x="14660" y="14222"/>
                  </a:lnTo>
                  <a:lnTo>
                    <a:pt x="14789" y="14171"/>
                  </a:lnTo>
                  <a:lnTo>
                    <a:pt x="14918" y="14119"/>
                  </a:lnTo>
                  <a:lnTo>
                    <a:pt x="15021" y="14016"/>
                  </a:lnTo>
                  <a:lnTo>
                    <a:pt x="15098" y="13913"/>
                  </a:lnTo>
                  <a:lnTo>
                    <a:pt x="15176" y="13810"/>
                  </a:lnTo>
                  <a:lnTo>
                    <a:pt x="15227" y="13655"/>
                  </a:lnTo>
                  <a:lnTo>
                    <a:pt x="15227" y="13527"/>
                  </a:lnTo>
                  <a:lnTo>
                    <a:pt x="15227" y="3169"/>
                  </a:lnTo>
                  <a:lnTo>
                    <a:pt x="15227" y="3041"/>
                  </a:lnTo>
                  <a:lnTo>
                    <a:pt x="15176" y="2886"/>
                  </a:lnTo>
                  <a:lnTo>
                    <a:pt x="15098" y="2783"/>
                  </a:lnTo>
                  <a:lnTo>
                    <a:pt x="15021" y="2680"/>
                  </a:lnTo>
                  <a:lnTo>
                    <a:pt x="14918" y="2577"/>
                  </a:lnTo>
                  <a:lnTo>
                    <a:pt x="14789" y="2525"/>
                  </a:lnTo>
                  <a:lnTo>
                    <a:pt x="14660" y="2474"/>
                  </a:lnTo>
                  <a:lnTo>
                    <a:pt x="14506" y="2448"/>
                  </a:lnTo>
                  <a:lnTo>
                    <a:pt x="11079" y="2448"/>
                  </a:lnTo>
                  <a:lnTo>
                    <a:pt x="10976" y="2190"/>
                  </a:lnTo>
                  <a:lnTo>
                    <a:pt x="10847" y="1933"/>
                  </a:lnTo>
                  <a:lnTo>
                    <a:pt x="10718" y="1701"/>
                  </a:lnTo>
                  <a:lnTo>
                    <a:pt x="10564" y="1469"/>
                  </a:lnTo>
                  <a:lnTo>
                    <a:pt x="10383" y="1263"/>
                  </a:lnTo>
                  <a:lnTo>
                    <a:pt x="10177" y="1057"/>
                  </a:lnTo>
                  <a:lnTo>
                    <a:pt x="9971" y="851"/>
                  </a:lnTo>
                  <a:lnTo>
                    <a:pt x="9765" y="696"/>
                  </a:lnTo>
                  <a:lnTo>
                    <a:pt x="9533" y="542"/>
                  </a:lnTo>
                  <a:lnTo>
                    <a:pt x="9276" y="387"/>
                  </a:lnTo>
                  <a:lnTo>
                    <a:pt x="9018" y="284"/>
                  </a:lnTo>
                  <a:lnTo>
                    <a:pt x="8760" y="181"/>
                  </a:lnTo>
                  <a:lnTo>
                    <a:pt x="8477" y="104"/>
                  </a:lnTo>
                  <a:lnTo>
                    <a:pt x="8193" y="52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2;p33">
              <a:extLst>
                <a:ext uri="{FF2B5EF4-FFF2-40B4-BE49-F238E27FC236}">
                  <a16:creationId xmlns:a16="http://schemas.microsoft.com/office/drawing/2014/main" id="{5A0EB5D0-00E3-45AB-9969-C889704DD2D9}"/>
                </a:ext>
              </a:extLst>
            </p:cNvPr>
            <p:cNvSpPr/>
            <p:nvPr/>
          </p:nvSpPr>
          <p:spPr>
            <a:xfrm>
              <a:off x="4760350" y="4728275"/>
              <a:ext cx="17425" cy="11625"/>
            </a:xfrm>
            <a:custGeom>
              <a:avLst/>
              <a:gdLst/>
              <a:ahLst/>
              <a:cxnLst/>
              <a:rect l="l" t="t" r="r" b="b"/>
              <a:pathLst>
                <a:path w="697" h="465" extrusionOk="0">
                  <a:moveTo>
                    <a:pt x="207" y="1"/>
                  </a:moveTo>
                  <a:lnTo>
                    <a:pt x="130" y="26"/>
                  </a:lnTo>
                  <a:lnTo>
                    <a:pt x="53" y="78"/>
                  </a:lnTo>
                  <a:lnTo>
                    <a:pt x="1" y="155"/>
                  </a:lnTo>
                  <a:lnTo>
                    <a:pt x="1" y="233"/>
                  </a:lnTo>
                  <a:lnTo>
                    <a:pt x="1" y="310"/>
                  </a:lnTo>
                  <a:lnTo>
                    <a:pt x="53" y="387"/>
                  </a:lnTo>
                  <a:lnTo>
                    <a:pt x="130" y="439"/>
                  </a:lnTo>
                  <a:lnTo>
                    <a:pt x="207" y="464"/>
                  </a:lnTo>
                  <a:lnTo>
                    <a:pt x="465" y="464"/>
                  </a:lnTo>
                  <a:lnTo>
                    <a:pt x="542" y="439"/>
                  </a:lnTo>
                  <a:lnTo>
                    <a:pt x="619" y="387"/>
                  </a:lnTo>
                  <a:lnTo>
                    <a:pt x="671" y="310"/>
                  </a:lnTo>
                  <a:lnTo>
                    <a:pt x="697" y="233"/>
                  </a:lnTo>
                  <a:lnTo>
                    <a:pt x="671" y="155"/>
                  </a:lnTo>
                  <a:lnTo>
                    <a:pt x="619" y="78"/>
                  </a:lnTo>
                  <a:lnTo>
                    <a:pt x="542" y="26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3;p33">
              <a:extLst>
                <a:ext uri="{FF2B5EF4-FFF2-40B4-BE49-F238E27FC236}">
                  <a16:creationId xmlns:a16="http://schemas.microsoft.com/office/drawing/2014/main" id="{6B5CC55F-83C0-4BE5-833B-AC709FDBE00F}"/>
                </a:ext>
              </a:extLst>
            </p:cNvPr>
            <p:cNvSpPr/>
            <p:nvPr/>
          </p:nvSpPr>
          <p:spPr>
            <a:xfrm>
              <a:off x="4790625" y="4728275"/>
              <a:ext cx="17425" cy="11625"/>
            </a:xfrm>
            <a:custGeom>
              <a:avLst/>
              <a:gdLst/>
              <a:ahLst/>
              <a:cxnLst/>
              <a:rect l="l" t="t" r="r" b="b"/>
              <a:pathLst>
                <a:path w="697" h="465" extrusionOk="0">
                  <a:moveTo>
                    <a:pt x="233" y="1"/>
                  </a:moveTo>
                  <a:lnTo>
                    <a:pt x="155" y="26"/>
                  </a:lnTo>
                  <a:lnTo>
                    <a:pt x="78" y="78"/>
                  </a:lnTo>
                  <a:lnTo>
                    <a:pt x="27" y="155"/>
                  </a:lnTo>
                  <a:lnTo>
                    <a:pt x="1" y="233"/>
                  </a:lnTo>
                  <a:lnTo>
                    <a:pt x="27" y="310"/>
                  </a:lnTo>
                  <a:lnTo>
                    <a:pt x="78" y="387"/>
                  </a:lnTo>
                  <a:lnTo>
                    <a:pt x="155" y="439"/>
                  </a:lnTo>
                  <a:lnTo>
                    <a:pt x="233" y="464"/>
                  </a:lnTo>
                  <a:lnTo>
                    <a:pt x="490" y="464"/>
                  </a:lnTo>
                  <a:lnTo>
                    <a:pt x="568" y="439"/>
                  </a:lnTo>
                  <a:lnTo>
                    <a:pt x="645" y="387"/>
                  </a:lnTo>
                  <a:lnTo>
                    <a:pt x="697" y="310"/>
                  </a:lnTo>
                  <a:lnTo>
                    <a:pt x="697" y="233"/>
                  </a:lnTo>
                  <a:lnTo>
                    <a:pt x="697" y="155"/>
                  </a:lnTo>
                  <a:lnTo>
                    <a:pt x="645" y="78"/>
                  </a:lnTo>
                  <a:lnTo>
                    <a:pt x="568" y="26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4;p33">
              <a:extLst>
                <a:ext uri="{FF2B5EF4-FFF2-40B4-BE49-F238E27FC236}">
                  <a16:creationId xmlns:a16="http://schemas.microsoft.com/office/drawing/2014/main" id="{4C6EB929-F355-4E73-9B23-B9DD429B418E}"/>
                </a:ext>
              </a:extLst>
            </p:cNvPr>
            <p:cNvSpPr/>
            <p:nvPr/>
          </p:nvSpPr>
          <p:spPr>
            <a:xfrm>
              <a:off x="4760350" y="4753400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130" y="0"/>
                  </a:moveTo>
                  <a:lnTo>
                    <a:pt x="53" y="52"/>
                  </a:lnTo>
                  <a:lnTo>
                    <a:pt x="1" y="129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3" y="361"/>
                  </a:lnTo>
                  <a:lnTo>
                    <a:pt x="130" y="413"/>
                  </a:lnTo>
                  <a:lnTo>
                    <a:pt x="207" y="438"/>
                  </a:lnTo>
                  <a:lnTo>
                    <a:pt x="465" y="438"/>
                  </a:lnTo>
                  <a:lnTo>
                    <a:pt x="542" y="413"/>
                  </a:lnTo>
                  <a:lnTo>
                    <a:pt x="619" y="361"/>
                  </a:lnTo>
                  <a:lnTo>
                    <a:pt x="671" y="310"/>
                  </a:lnTo>
                  <a:lnTo>
                    <a:pt x="697" y="207"/>
                  </a:lnTo>
                  <a:lnTo>
                    <a:pt x="671" y="129"/>
                  </a:lnTo>
                  <a:lnTo>
                    <a:pt x="619" y="5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5;p33">
              <a:extLst>
                <a:ext uri="{FF2B5EF4-FFF2-40B4-BE49-F238E27FC236}">
                  <a16:creationId xmlns:a16="http://schemas.microsoft.com/office/drawing/2014/main" id="{E3B537D4-36D0-4C79-B5B6-1B0724B8FC9C}"/>
                </a:ext>
              </a:extLst>
            </p:cNvPr>
            <p:cNvSpPr/>
            <p:nvPr/>
          </p:nvSpPr>
          <p:spPr>
            <a:xfrm>
              <a:off x="4790625" y="4753400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155" y="0"/>
                  </a:moveTo>
                  <a:lnTo>
                    <a:pt x="78" y="52"/>
                  </a:lnTo>
                  <a:lnTo>
                    <a:pt x="27" y="129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78" y="361"/>
                  </a:lnTo>
                  <a:lnTo>
                    <a:pt x="155" y="413"/>
                  </a:lnTo>
                  <a:lnTo>
                    <a:pt x="233" y="438"/>
                  </a:lnTo>
                  <a:lnTo>
                    <a:pt x="490" y="438"/>
                  </a:lnTo>
                  <a:lnTo>
                    <a:pt x="568" y="413"/>
                  </a:lnTo>
                  <a:lnTo>
                    <a:pt x="645" y="361"/>
                  </a:lnTo>
                  <a:lnTo>
                    <a:pt x="697" y="310"/>
                  </a:lnTo>
                  <a:lnTo>
                    <a:pt x="697" y="207"/>
                  </a:lnTo>
                  <a:lnTo>
                    <a:pt x="697" y="129"/>
                  </a:lnTo>
                  <a:lnTo>
                    <a:pt x="645" y="5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6;p33">
              <a:extLst>
                <a:ext uri="{FF2B5EF4-FFF2-40B4-BE49-F238E27FC236}">
                  <a16:creationId xmlns:a16="http://schemas.microsoft.com/office/drawing/2014/main" id="{274478C2-AC9A-428A-B2A4-8BDDC49A01C2}"/>
                </a:ext>
              </a:extLst>
            </p:cNvPr>
            <p:cNvSpPr/>
            <p:nvPr/>
          </p:nvSpPr>
          <p:spPr>
            <a:xfrm>
              <a:off x="4825425" y="45621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1"/>
                  </a:moveTo>
                  <a:lnTo>
                    <a:pt x="722" y="26"/>
                  </a:lnTo>
                  <a:lnTo>
                    <a:pt x="670" y="78"/>
                  </a:lnTo>
                  <a:lnTo>
                    <a:pt x="619" y="155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87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81" y="619"/>
                  </a:lnTo>
                  <a:lnTo>
                    <a:pt x="103" y="722"/>
                  </a:lnTo>
                  <a:lnTo>
                    <a:pt x="52" y="851"/>
                  </a:lnTo>
                  <a:lnTo>
                    <a:pt x="0" y="980"/>
                  </a:lnTo>
                  <a:lnTo>
                    <a:pt x="0" y="1108"/>
                  </a:lnTo>
                  <a:lnTo>
                    <a:pt x="26" y="1289"/>
                  </a:lnTo>
                  <a:lnTo>
                    <a:pt x="77" y="1443"/>
                  </a:lnTo>
                  <a:lnTo>
                    <a:pt x="129" y="1572"/>
                  </a:lnTo>
                  <a:lnTo>
                    <a:pt x="232" y="1701"/>
                  </a:lnTo>
                  <a:lnTo>
                    <a:pt x="361" y="1804"/>
                  </a:lnTo>
                  <a:lnTo>
                    <a:pt x="490" y="1856"/>
                  </a:lnTo>
                  <a:lnTo>
                    <a:pt x="644" y="1907"/>
                  </a:lnTo>
                  <a:lnTo>
                    <a:pt x="825" y="1933"/>
                  </a:lnTo>
                  <a:lnTo>
                    <a:pt x="953" y="1959"/>
                  </a:lnTo>
                  <a:lnTo>
                    <a:pt x="1082" y="2036"/>
                  </a:lnTo>
                  <a:lnTo>
                    <a:pt x="1160" y="2165"/>
                  </a:lnTo>
                  <a:lnTo>
                    <a:pt x="1185" y="2294"/>
                  </a:lnTo>
                  <a:lnTo>
                    <a:pt x="1160" y="2448"/>
                  </a:lnTo>
                  <a:lnTo>
                    <a:pt x="1082" y="2551"/>
                  </a:lnTo>
                  <a:lnTo>
                    <a:pt x="953" y="2628"/>
                  </a:lnTo>
                  <a:lnTo>
                    <a:pt x="825" y="2680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64" y="2448"/>
                  </a:lnTo>
                  <a:lnTo>
                    <a:pt x="438" y="2294"/>
                  </a:lnTo>
                  <a:lnTo>
                    <a:pt x="438" y="2216"/>
                  </a:lnTo>
                  <a:lnTo>
                    <a:pt x="387" y="2139"/>
                  </a:lnTo>
                  <a:lnTo>
                    <a:pt x="309" y="2087"/>
                  </a:lnTo>
                  <a:lnTo>
                    <a:pt x="129" y="2087"/>
                  </a:lnTo>
                  <a:lnTo>
                    <a:pt x="77" y="2139"/>
                  </a:lnTo>
                  <a:lnTo>
                    <a:pt x="26" y="2216"/>
                  </a:lnTo>
                  <a:lnTo>
                    <a:pt x="0" y="2294"/>
                  </a:lnTo>
                  <a:lnTo>
                    <a:pt x="0" y="2448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619" y="3273"/>
                  </a:lnTo>
                  <a:lnTo>
                    <a:pt x="670" y="3350"/>
                  </a:lnTo>
                  <a:lnTo>
                    <a:pt x="722" y="3401"/>
                  </a:lnTo>
                  <a:lnTo>
                    <a:pt x="902" y="3401"/>
                  </a:lnTo>
                  <a:lnTo>
                    <a:pt x="979" y="3350"/>
                  </a:lnTo>
                  <a:lnTo>
                    <a:pt x="1031" y="3273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60" y="3041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69" y="2783"/>
                  </a:lnTo>
                  <a:lnTo>
                    <a:pt x="1520" y="2680"/>
                  </a:lnTo>
                  <a:lnTo>
                    <a:pt x="1598" y="2577"/>
                  </a:lnTo>
                  <a:lnTo>
                    <a:pt x="1623" y="2448"/>
                  </a:lnTo>
                  <a:lnTo>
                    <a:pt x="1623" y="2294"/>
                  </a:lnTo>
                  <a:lnTo>
                    <a:pt x="1623" y="2139"/>
                  </a:lnTo>
                  <a:lnTo>
                    <a:pt x="1572" y="1984"/>
                  </a:lnTo>
                  <a:lnTo>
                    <a:pt x="1494" y="1856"/>
                  </a:lnTo>
                  <a:lnTo>
                    <a:pt x="1391" y="1727"/>
                  </a:lnTo>
                  <a:lnTo>
                    <a:pt x="1263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66"/>
                  </a:lnTo>
                  <a:lnTo>
                    <a:pt x="464" y="1263"/>
                  </a:lnTo>
                  <a:lnTo>
                    <a:pt x="438" y="1108"/>
                  </a:lnTo>
                  <a:lnTo>
                    <a:pt x="464" y="980"/>
                  </a:lnTo>
                  <a:lnTo>
                    <a:pt x="567" y="851"/>
                  </a:lnTo>
                  <a:lnTo>
                    <a:pt x="670" y="773"/>
                  </a:lnTo>
                  <a:lnTo>
                    <a:pt x="825" y="748"/>
                  </a:lnTo>
                  <a:lnTo>
                    <a:pt x="953" y="773"/>
                  </a:lnTo>
                  <a:lnTo>
                    <a:pt x="1082" y="851"/>
                  </a:lnTo>
                  <a:lnTo>
                    <a:pt x="1160" y="980"/>
                  </a:lnTo>
                  <a:lnTo>
                    <a:pt x="1185" y="1108"/>
                  </a:lnTo>
                  <a:lnTo>
                    <a:pt x="1211" y="1211"/>
                  </a:lnTo>
                  <a:lnTo>
                    <a:pt x="1237" y="1263"/>
                  </a:lnTo>
                  <a:lnTo>
                    <a:pt x="1314" y="1314"/>
                  </a:lnTo>
                  <a:lnTo>
                    <a:pt x="1417" y="1340"/>
                  </a:lnTo>
                  <a:lnTo>
                    <a:pt x="1494" y="1314"/>
                  </a:lnTo>
                  <a:lnTo>
                    <a:pt x="1572" y="1263"/>
                  </a:lnTo>
                  <a:lnTo>
                    <a:pt x="1623" y="1211"/>
                  </a:lnTo>
                  <a:lnTo>
                    <a:pt x="1623" y="1108"/>
                  </a:lnTo>
                  <a:lnTo>
                    <a:pt x="1623" y="980"/>
                  </a:lnTo>
                  <a:lnTo>
                    <a:pt x="1598" y="851"/>
                  </a:lnTo>
                  <a:lnTo>
                    <a:pt x="1520" y="722"/>
                  </a:lnTo>
                  <a:lnTo>
                    <a:pt x="1469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55"/>
                  </a:lnTo>
                  <a:lnTo>
                    <a:pt x="979" y="78"/>
                  </a:lnTo>
                  <a:lnTo>
                    <a:pt x="902" y="26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039;p30">
            <a:extLst>
              <a:ext uri="{FF2B5EF4-FFF2-40B4-BE49-F238E27FC236}">
                <a16:creationId xmlns:a16="http://schemas.microsoft.com/office/drawing/2014/main" id="{35813ED6-3853-4ADD-9182-639D8623D432}"/>
              </a:ext>
            </a:extLst>
          </p:cNvPr>
          <p:cNvSpPr/>
          <p:nvPr/>
        </p:nvSpPr>
        <p:spPr>
          <a:xfrm>
            <a:off x="4152057" y="4152283"/>
            <a:ext cx="832500" cy="83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045;p30">
            <a:extLst>
              <a:ext uri="{FF2B5EF4-FFF2-40B4-BE49-F238E27FC236}">
                <a16:creationId xmlns:a16="http://schemas.microsoft.com/office/drawing/2014/main" id="{98FACFB5-A09E-4181-A72E-4558B2DC5B05}"/>
              </a:ext>
            </a:extLst>
          </p:cNvPr>
          <p:cNvGrpSpPr/>
          <p:nvPr/>
        </p:nvGrpSpPr>
        <p:grpSpPr>
          <a:xfrm>
            <a:off x="4386611" y="4383381"/>
            <a:ext cx="363392" cy="365738"/>
            <a:chOff x="1780100" y="1744150"/>
            <a:chExt cx="380675" cy="380700"/>
          </a:xfrm>
        </p:grpSpPr>
        <p:sp>
          <p:nvSpPr>
            <p:cNvPr id="76" name="Google Shape;1046;p30">
              <a:extLst>
                <a:ext uri="{FF2B5EF4-FFF2-40B4-BE49-F238E27FC236}">
                  <a16:creationId xmlns:a16="http://schemas.microsoft.com/office/drawing/2014/main" id="{D4123C1B-8CDD-4297-B966-8D91EBD7EAC1}"/>
                </a:ext>
              </a:extLst>
            </p:cNvPr>
            <p:cNvSpPr/>
            <p:nvPr/>
          </p:nvSpPr>
          <p:spPr>
            <a:xfrm>
              <a:off x="1827125" y="1768625"/>
              <a:ext cx="65725" cy="85050"/>
            </a:xfrm>
            <a:custGeom>
              <a:avLst/>
              <a:gdLst/>
              <a:ahLst/>
              <a:cxnLst/>
              <a:rect l="l" t="t" r="r" b="b"/>
              <a:pathLst>
                <a:path w="2629" h="3402" extrusionOk="0">
                  <a:moveTo>
                    <a:pt x="1314" y="516"/>
                  </a:moveTo>
                  <a:lnTo>
                    <a:pt x="2061" y="1418"/>
                  </a:lnTo>
                  <a:lnTo>
                    <a:pt x="1932" y="1418"/>
                  </a:lnTo>
                  <a:lnTo>
                    <a:pt x="1778" y="1444"/>
                  </a:lnTo>
                  <a:lnTo>
                    <a:pt x="1675" y="1521"/>
                  </a:lnTo>
                  <a:lnTo>
                    <a:pt x="1597" y="1624"/>
                  </a:lnTo>
                  <a:lnTo>
                    <a:pt x="1572" y="1753"/>
                  </a:lnTo>
                  <a:lnTo>
                    <a:pt x="1572" y="2938"/>
                  </a:lnTo>
                  <a:lnTo>
                    <a:pt x="1546" y="2964"/>
                  </a:lnTo>
                  <a:lnTo>
                    <a:pt x="1056" y="2964"/>
                  </a:lnTo>
                  <a:lnTo>
                    <a:pt x="1031" y="2938"/>
                  </a:lnTo>
                  <a:lnTo>
                    <a:pt x="1031" y="1753"/>
                  </a:lnTo>
                  <a:lnTo>
                    <a:pt x="1005" y="1624"/>
                  </a:lnTo>
                  <a:lnTo>
                    <a:pt x="928" y="1521"/>
                  </a:lnTo>
                  <a:lnTo>
                    <a:pt x="825" y="1444"/>
                  </a:lnTo>
                  <a:lnTo>
                    <a:pt x="696" y="1418"/>
                  </a:lnTo>
                  <a:lnTo>
                    <a:pt x="541" y="1418"/>
                  </a:lnTo>
                  <a:lnTo>
                    <a:pt x="1314" y="516"/>
                  </a:lnTo>
                  <a:close/>
                  <a:moveTo>
                    <a:pt x="1314" y="1"/>
                  </a:moveTo>
                  <a:lnTo>
                    <a:pt x="1237" y="27"/>
                  </a:lnTo>
                  <a:lnTo>
                    <a:pt x="1160" y="27"/>
                  </a:lnTo>
                  <a:lnTo>
                    <a:pt x="1108" y="78"/>
                  </a:lnTo>
                  <a:lnTo>
                    <a:pt x="1031" y="130"/>
                  </a:lnTo>
                  <a:lnTo>
                    <a:pt x="77" y="1289"/>
                  </a:lnTo>
                  <a:lnTo>
                    <a:pt x="26" y="1366"/>
                  </a:lnTo>
                  <a:lnTo>
                    <a:pt x="0" y="1469"/>
                  </a:lnTo>
                  <a:lnTo>
                    <a:pt x="0" y="1573"/>
                  </a:lnTo>
                  <a:lnTo>
                    <a:pt x="26" y="1650"/>
                  </a:lnTo>
                  <a:lnTo>
                    <a:pt x="77" y="1753"/>
                  </a:lnTo>
                  <a:lnTo>
                    <a:pt x="155" y="1804"/>
                  </a:lnTo>
                  <a:lnTo>
                    <a:pt x="232" y="1856"/>
                  </a:lnTo>
                  <a:lnTo>
                    <a:pt x="593" y="1856"/>
                  </a:lnTo>
                  <a:lnTo>
                    <a:pt x="593" y="2938"/>
                  </a:lnTo>
                  <a:lnTo>
                    <a:pt x="593" y="3041"/>
                  </a:lnTo>
                  <a:lnTo>
                    <a:pt x="618" y="3118"/>
                  </a:lnTo>
                  <a:lnTo>
                    <a:pt x="670" y="3196"/>
                  </a:lnTo>
                  <a:lnTo>
                    <a:pt x="722" y="3273"/>
                  </a:lnTo>
                  <a:lnTo>
                    <a:pt x="799" y="3324"/>
                  </a:lnTo>
                  <a:lnTo>
                    <a:pt x="876" y="3376"/>
                  </a:lnTo>
                  <a:lnTo>
                    <a:pt x="979" y="3402"/>
                  </a:lnTo>
                  <a:lnTo>
                    <a:pt x="1649" y="3402"/>
                  </a:lnTo>
                  <a:lnTo>
                    <a:pt x="1726" y="3376"/>
                  </a:lnTo>
                  <a:lnTo>
                    <a:pt x="1829" y="3324"/>
                  </a:lnTo>
                  <a:lnTo>
                    <a:pt x="1881" y="3273"/>
                  </a:lnTo>
                  <a:lnTo>
                    <a:pt x="1932" y="3196"/>
                  </a:lnTo>
                  <a:lnTo>
                    <a:pt x="1984" y="3118"/>
                  </a:lnTo>
                  <a:lnTo>
                    <a:pt x="2010" y="3041"/>
                  </a:lnTo>
                  <a:lnTo>
                    <a:pt x="2035" y="2938"/>
                  </a:lnTo>
                  <a:lnTo>
                    <a:pt x="2035" y="1856"/>
                  </a:lnTo>
                  <a:lnTo>
                    <a:pt x="2370" y="1856"/>
                  </a:lnTo>
                  <a:lnTo>
                    <a:pt x="2473" y="1804"/>
                  </a:lnTo>
                  <a:lnTo>
                    <a:pt x="2525" y="1753"/>
                  </a:lnTo>
                  <a:lnTo>
                    <a:pt x="2602" y="1650"/>
                  </a:lnTo>
                  <a:lnTo>
                    <a:pt x="2628" y="1573"/>
                  </a:lnTo>
                  <a:lnTo>
                    <a:pt x="2628" y="1469"/>
                  </a:lnTo>
                  <a:lnTo>
                    <a:pt x="2602" y="1366"/>
                  </a:lnTo>
                  <a:lnTo>
                    <a:pt x="2551" y="1289"/>
                  </a:lnTo>
                  <a:lnTo>
                    <a:pt x="1572" y="130"/>
                  </a:lnTo>
                  <a:lnTo>
                    <a:pt x="1520" y="78"/>
                  </a:lnTo>
                  <a:lnTo>
                    <a:pt x="1443" y="27"/>
                  </a:lnTo>
                  <a:lnTo>
                    <a:pt x="1391" y="27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7;p30">
              <a:extLst>
                <a:ext uri="{FF2B5EF4-FFF2-40B4-BE49-F238E27FC236}">
                  <a16:creationId xmlns:a16="http://schemas.microsoft.com/office/drawing/2014/main" id="{E291C733-C006-49E8-A424-A8F605F57BED}"/>
                </a:ext>
              </a:extLst>
            </p:cNvPr>
            <p:cNvSpPr/>
            <p:nvPr/>
          </p:nvSpPr>
          <p:spPr>
            <a:xfrm>
              <a:off x="1780100" y="1744150"/>
              <a:ext cx="380675" cy="380700"/>
            </a:xfrm>
            <a:custGeom>
              <a:avLst/>
              <a:gdLst/>
              <a:ahLst/>
              <a:cxnLst/>
              <a:rect l="l" t="t" r="r" b="b"/>
              <a:pathLst>
                <a:path w="15227" h="15228" extrusionOk="0">
                  <a:moveTo>
                    <a:pt x="9378" y="5128"/>
                  </a:moveTo>
                  <a:lnTo>
                    <a:pt x="9378" y="5669"/>
                  </a:lnTo>
                  <a:lnTo>
                    <a:pt x="7137" y="5669"/>
                  </a:lnTo>
                  <a:lnTo>
                    <a:pt x="7678" y="5128"/>
                  </a:lnTo>
                  <a:close/>
                  <a:moveTo>
                    <a:pt x="11337" y="439"/>
                  </a:moveTo>
                  <a:lnTo>
                    <a:pt x="11337" y="1650"/>
                  </a:lnTo>
                  <a:lnTo>
                    <a:pt x="11182" y="1495"/>
                  </a:lnTo>
                  <a:lnTo>
                    <a:pt x="11053" y="1418"/>
                  </a:lnTo>
                  <a:lnTo>
                    <a:pt x="10924" y="1392"/>
                  </a:lnTo>
                  <a:lnTo>
                    <a:pt x="10796" y="1418"/>
                  </a:lnTo>
                  <a:lnTo>
                    <a:pt x="10692" y="1495"/>
                  </a:lnTo>
                  <a:lnTo>
                    <a:pt x="4329" y="7833"/>
                  </a:lnTo>
                  <a:lnTo>
                    <a:pt x="3942" y="7472"/>
                  </a:lnTo>
                  <a:lnTo>
                    <a:pt x="10306" y="1109"/>
                  </a:lnTo>
                  <a:lnTo>
                    <a:pt x="10383" y="980"/>
                  </a:lnTo>
                  <a:lnTo>
                    <a:pt x="10409" y="851"/>
                  </a:lnTo>
                  <a:lnTo>
                    <a:pt x="10383" y="722"/>
                  </a:lnTo>
                  <a:lnTo>
                    <a:pt x="10306" y="619"/>
                  </a:lnTo>
                  <a:lnTo>
                    <a:pt x="10126" y="439"/>
                  </a:lnTo>
                  <a:close/>
                  <a:moveTo>
                    <a:pt x="5437" y="9327"/>
                  </a:moveTo>
                  <a:lnTo>
                    <a:pt x="5437" y="9843"/>
                  </a:lnTo>
                  <a:lnTo>
                    <a:pt x="3916" y="9843"/>
                  </a:lnTo>
                  <a:lnTo>
                    <a:pt x="3916" y="9327"/>
                  </a:lnTo>
                  <a:close/>
                  <a:moveTo>
                    <a:pt x="8374" y="7344"/>
                  </a:moveTo>
                  <a:lnTo>
                    <a:pt x="8399" y="7369"/>
                  </a:lnTo>
                  <a:lnTo>
                    <a:pt x="8399" y="9843"/>
                  </a:lnTo>
                  <a:lnTo>
                    <a:pt x="6854" y="9843"/>
                  </a:lnTo>
                  <a:lnTo>
                    <a:pt x="6854" y="7369"/>
                  </a:lnTo>
                  <a:lnTo>
                    <a:pt x="6879" y="7344"/>
                  </a:lnTo>
                  <a:close/>
                  <a:moveTo>
                    <a:pt x="11337" y="4381"/>
                  </a:moveTo>
                  <a:lnTo>
                    <a:pt x="11337" y="4407"/>
                  </a:lnTo>
                  <a:lnTo>
                    <a:pt x="11337" y="9843"/>
                  </a:lnTo>
                  <a:lnTo>
                    <a:pt x="9816" y="9843"/>
                  </a:lnTo>
                  <a:lnTo>
                    <a:pt x="9816" y="4407"/>
                  </a:lnTo>
                  <a:lnTo>
                    <a:pt x="9842" y="4381"/>
                  </a:lnTo>
                  <a:close/>
                  <a:moveTo>
                    <a:pt x="12341" y="10306"/>
                  </a:moveTo>
                  <a:lnTo>
                    <a:pt x="12341" y="10822"/>
                  </a:lnTo>
                  <a:lnTo>
                    <a:pt x="12316" y="10848"/>
                  </a:lnTo>
                  <a:lnTo>
                    <a:pt x="2937" y="10848"/>
                  </a:lnTo>
                  <a:lnTo>
                    <a:pt x="2912" y="10822"/>
                  </a:lnTo>
                  <a:lnTo>
                    <a:pt x="2912" y="10306"/>
                  </a:lnTo>
                  <a:close/>
                  <a:moveTo>
                    <a:pt x="5643" y="5128"/>
                  </a:moveTo>
                  <a:lnTo>
                    <a:pt x="5102" y="5669"/>
                  </a:lnTo>
                  <a:lnTo>
                    <a:pt x="2061" y="5669"/>
                  </a:lnTo>
                  <a:lnTo>
                    <a:pt x="1933" y="5720"/>
                  </a:lnTo>
                  <a:lnTo>
                    <a:pt x="1804" y="5798"/>
                  </a:lnTo>
                  <a:lnTo>
                    <a:pt x="1701" y="5875"/>
                  </a:lnTo>
                  <a:lnTo>
                    <a:pt x="1623" y="5978"/>
                  </a:lnTo>
                  <a:lnTo>
                    <a:pt x="1546" y="6107"/>
                  </a:lnTo>
                  <a:lnTo>
                    <a:pt x="1495" y="6236"/>
                  </a:lnTo>
                  <a:lnTo>
                    <a:pt x="1495" y="6390"/>
                  </a:lnTo>
                  <a:lnTo>
                    <a:pt x="1495" y="12806"/>
                  </a:lnTo>
                  <a:lnTo>
                    <a:pt x="954" y="12806"/>
                  </a:lnTo>
                  <a:lnTo>
                    <a:pt x="954" y="5901"/>
                  </a:lnTo>
                  <a:lnTo>
                    <a:pt x="954" y="5746"/>
                  </a:lnTo>
                  <a:lnTo>
                    <a:pt x="1005" y="5592"/>
                  </a:lnTo>
                  <a:lnTo>
                    <a:pt x="1082" y="5463"/>
                  </a:lnTo>
                  <a:lnTo>
                    <a:pt x="1160" y="5360"/>
                  </a:lnTo>
                  <a:lnTo>
                    <a:pt x="1289" y="5257"/>
                  </a:lnTo>
                  <a:lnTo>
                    <a:pt x="1417" y="5179"/>
                  </a:lnTo>
                  <a:lnTo>
                    <a:pt x="1546" y="5154"/>
                  </a:lnTo>
                  <a:lnTo>
                    <a:pt x="1701" y="5128"/>
                  </a:lnTo>
                  <a:lnTo>
                    <a:pt x="2061" y="5128"/>
                  </a:lnTo>
                  <a:lnTo>
                    <a:pt x="2319" y="5231"/>
                  </a:lnTo>
                  <a:lnTo>
                    <a:pt x="2603" y="5308"/>
                  </a:lnTo>
                  <a:lnTo>
                    <a:pt x="2886" y="5360"/>
                  </a:lnTo>
                  <a:lnTo>
                    <a:pt x="3195" y="5386"/>
                  </a:lnTo>
                  <a:lnTo>
                    <a:pt x="3478" y="5360"/>
                  </a:lnTo>
                  <a:lnTo>
                    <a:pt x="3762" y="5308"/>
                  </a:lnTo>
                  <a:lnTo>
                    <a:pt x="4045" y="5231"/>
                  </a:lnTo>
                  <a:lnTo>
                    <a:pt x="4303" y="5128"/>
                  </a:lnTo>
                  <a:close/>
                  <a:moveTo>
                    <a:pt x="13527" y="5128"/>
                  </a:moveTo>
                  <a:lnTo>
                    <a:pt x="13681" y="5154"/>
                  </a:lnTo>
                  <a:lnTo>
                    <a:pt x="13836" y="5179"/>
                  </a:lnTo>
                  <a:lnTo>
                    <a:pt x="13964" y="5257"/>
                  </a:lnTo>
                  <a:lnTo>
                    <a:pt x="14068" y="5360"/>
                  </a:lnTo>
                  <a:lnTo>
                    <a:pt x="14171" y="5463"/>
                  </a:lnTo>
                  <a:lnTo>
                    <a:pt x="14248" y="5592"/>
                  </a:lnTo>
                  <a:lnTo>
                    <a:pt x="14274" y="5746"/>
                  </a:lnTo>
                  <a:lnTo>
                    <a:pt x="14299" y="5901"/>
                  </a:lnTo>
                  <a:lnTo>
                    <a:pt x="14299" y="12806"/>
                  </a:lnTo>
                  <a:lnTo>
                    <a:pt x="13758" y="12806"/>
                  </a:lnTo>
                  <a:lnTo>
                    <a:pt x="13758" y="6390"/>
                  </a:lnTo>
                  <a:lnTo>
                    <a:pt x="13758" y="6236"/>
                  </a:lnTo>
                  <a:lnTo>
                    <a:pt x="13707" y="6107"/>
                  </a:lnTo>
                  <a:lnTo>
                    <a:pt x="13630" y="5978"/>
                  </a:lnTo>
                  <a:lnTo>
                    <a:pt x="13552" y="5875"/>
                  </a:lnTo>
                  <a:lnTo>
                    <a:pt x="13449" y="5798"/>
                  </a:lnTo>
                  <a:lnTo>
                    <a:pt x="13320" y="5720"/>
                  </a:lnTo>
                  <a:lnTo>
                    <a:pt x="13192" y="5669"/>
                  </a:lnTo>
                  <a:lnTo>
                    <a:pt x="11800" y="5669"/>
                  </a:lnTo>
                  <a:lnTo>
                    <a:pt x="11800" y="5128"/>
                  </a:lnTo>
                  <a:close/>
                  <a:moveTo>
                    <a:pt x="8812" y="13269"/>
                  </a:moveTo>
                  <a:lnTo>
                    <a:pt x="8734" y="13604"/>
                  </a:lnTo>
                  <a:lnTo>
                    <a:pt x="8709" y="13682"/>
                  </a:lnTo>
                  <a:lnTo>
                    <a:pt x="8631" y="13733"/>
                  </a:lnTo>
                  <a:lnTo>
                    <a:pt x="8554" y="13785"/>
                  </a:lnTo>
                  <a:lnTo>
                    <a:pt x="6699" y="13785"/>
                  </a:lnTo>
                  <a:lnTo>
                    <a:pt x="6622" y="13733"/>
                  </a:lnTo>
                  <a:lnTo>
                    <a:pt x="6544" y="13682"/>
                  </a:lnTo>
                  <a:lnTo>
                    <a:pt x="6519" y="13604"/>
                  </a:lnTo>
                  <a:lnTo>
                    <a:pt x="6441" y="13269"/>
                  </a:lnTo>
                  <a:close/>
                  <a:moveTo>
                    <a:pt x="13037" y="14248"/>
                  </a:moveTo>
                  <a:lnTo>
                    <a:pt x="13140" y="14274"/>
                  </a:lnTo>
                  <a:lnTo>
                    <a:pt x="13243" y="14326"/>
                  </a:lnTo>
                  <a:lnTo>
                    <a:pt x="13295" y="14403"/>
                  </a:lnTo>
                  <a:lnTo>
                    <a:pt x="13320" y="14506"/>
                  </a:lnTo>
                  <a:lnTo>
                    <a:pt x="13320" y="14789"/>
                  </a:lnTo>
                  <a:lnTo>
                    <a:pt x="10796" y="14789"/>
                  </a:lnTo>
                  <a:lnTo>
                    <a:pt x="10796" y="14506"/>
                  </a:lnTo>
                  <a:lnTo>
                    <a:pt x="10821" y="14403"/>
                  </a:lnTo>
                  <a:lnTo>
                    <a:pt x="10873" y="14326"/>
                  </a:lnTo>
                  <a:lnTo>
                    <a:pt x="10976" y="14274"/>
                  </a:lnTo>
                  <a:lnTo>
                    <a:pt x="11079" y="14248"/>
                  </a:lnTo>
                  <a:close/>
                  <a:moveTo>
                    <a:pt x="13037" y="6107"/>
                  </a:moveTo>
                  <a:lnTo>
                    <a:pt x="13140" y="6133"/>
                  </a:lnTo>
                  <a:lnTo>
                    <a:pt x="13243" y="6184"/>
                  </a:lnTo>
                  <a:lnTo>
                    <a:pt x="13295" y="6287"/>
                  </a:lnTo>
                  <a:lnTo>
                    <a:pt x="13320" y="6390"/>
                  </a:lnTo>
                  <a:lnTo>
                    <a:pt x="13320" y="12806"/>
                  </a:lnTo>
                  <a:lnTo>
                    <a:pt x="3659" y="12806"/>
                  </a:lnTo>
                  <a:lnTo>
                    <a:pt x="3582" y="12831"/>
                  </a:lnTo>
                  <a:lnTo>
                    <a:pt x="3504" y="12883"/>
                  </a:lnTo>
                  <a:lnTo>
                    <a:pt x="3453" y="12960"/>
                  </a:lnTo>
                  <a:lnTo>
                    <a:pt x="3453" y="13037"/>
                  </a:lnTo>
                  <a:lnTo>
                    <a:pt x="3453" y="13115"/>
                  </a:lnTo>
                  <a:lnTo>
                    <a:pt x="3504" y="13192"/>
                  </a:lnTo>
                  <a:lnTo>
                    <a:pt x="3582" y="13244"/>
                  </a:lnTo>
                  <a:lnTo>
                    <a:pt x="3659" y="13269"/>
                  </a:lnTo>
                  <a:lnTo>
                    <a:pt x="5978" y="13269"/>
                  </a:lnTo>
                  <a:lnTo>
                    <a:pt x="6081" y="13707"/>
                  </a:lnTo>
                  <a:lnTo>
                    <a:pt x="6132" y="13810"/>
                  </a:lnTo>
                  <a:lnTo>
                    <a:pt x="6184" y="13913"/>
                  </a:lnTo>
                  <a:lnTo>
                    <a:pt x="6261" y="14017"/>
                  </a:lnTo>
                  <a:lnTo>
                    <a:pt x="6338" y="14094"/>
                  </a:lnTo>
                  <a:lnTo>
                    <a:pt x="6441" y="14145"/>
                  </a:lnTo>
                  <a:lnTo>
                    <a:pt x="6544" y="14197"/>
                  </a:lnTo>
                  <a:lnTo>
                    <a:pt x="6647" y="14223"/>
                  </a:lnTo>
                  <a:lnTo>
                    <a:pt x="6776" y="14248"/>
                  </a:lnTo>
                  <a:lnTo>
                    <a:pt x="8477" y="14248"/>
                  </a:lnTo>
                  <a:lnTo>
                    <a:pt x="8606" y="14223"/>
                  </a:lnTo>
                  <a:lnTo>
                    <a:pt x="8709" y="14197"/>
                  </a:lnTo>
                  <a:lnTo>
                    <a:pt x="8812" y="14145"/>
                  </a:lnTo>
                  <a:lnTo>
                    <a:pt x="8915" y="14094"/>
                  </a:lnTo>
                  <a:lnTo>
                    <a:pt x="8992" y="14017"/>
                  </a:lnTo>
                  <a:lnTo>
                    <a:pt x="9069" y="13913"/>
                  </a:lnTo>
                  <a:lnTo>
                    <a:pt x="9121" y="13810"/>
                  </a:lnTo>
                  <a:lnTo>
                    <a:pt x="9172" y="13707"/>
                  </a:lnTo>
                  <a:lnTo>
                    <a:pt x="9275" y="13269"/>
                  </a:lnTo>
                  <a:lnTo>
                    <a:pt x="14789" y="13269"/>
                  </a:lnTo>
                  <a:lnTo>
                    <a:pt x="14789" y="14017"/>
                  </a:lnTo>
                  <a:lnTo>
                    <a:pt x="14789" y="14171"/>
                  </a:lnTo>
                  <a:lnTo>
                    <a:pt x="14737" y="14326"/>
                  </a:lnTo>
                  <a:lnTo>
                    <a:pt x="14660" y="14454"/>
                  </a:lnTo>
                  <a:lnTo>
                    <a:pt x="14557" y="14558"/>
                  </a:lnTo>
                  <a:lnTo>
                    <a:pt x="14454" y="14661"/>
                  </a:lnTo>
                  <a:lnTo>
                    <a:pt x="14325" y="14712"/>
                  </a:lnTo>
                  <a:lnTo>
                    <a:pt x="14196" y="14764"/>
                  </a:lnTo>
                  <a:lnTo>
                    <a:pt x="14042" y="14789"/>
                  </a:lnTo>
                  <a:lnTo>
                    <a:pt x="13758" y="14789"/>
                  </a:lnTo>
                  <a:lnTo>
                    <a:pt x="13758" y="14506"/>
                  </a:lnTo>
                  <a:lnTo>
                    <a:pt x="13758" y="14377"/>
                  </a:lnTo>
                  <a:lnTo>
                    <a:pt x="13707" y="14223"/>
                  </a:lnTo>
                  <a:lnTo>
                    <a:pt x="13630" y="14120"/>
                  </a:lnTo>
                  <a:lnTo>
                    <a:pt x="13552" y="14017"/>
                  </a:lnTo>
                  <a:lnTo>
                    <a:pt x="13449" y="13913"/>
                  </a:lnTo>
                  <a:lnTo>
                    <a:pt x="13320" y="13862"/>
                  </a:lnTo>
                  <a:lnTo>
                    <a:pt x="13192" y="13810"/>
                  </a:lnTo>
                  <a:lnTo>
                    <a:pt x="13037" y="13785"/>
                  </a:lnTo>
                  <a:lnTo>
                    <a:pt x="11079" y="13785"/>
                  </a:lnTo>
                  <a:lnTo>
                    <a:pt x="10924" y="13810"/>
                  </a:lnTo>
                  <a:lnTo>
                    <a:pt x="10796" y="13862"/>
                  </a:lnTo>
                  <a:lnTo>
                    <a:pt x="10667" y="13913"/>
                  </a:lnTo>
                  <a:lnTo>
                    <a:pt x="10564" y="14017"/>
                  </a:lnTo>
                  <a:lnTo>
                    <a:pt x="10486" y="14120"/>
                  </a:lnTo>
                  <a:lnTo>
                    <a:pt x="10409" y="14223"/>
                  </a:lnTo>
                  <a:lnTo>
                    <a:pt x="10383" y="14377"/>
                  </a:lnTo>
                  <a:lnTo>
                    <a:pt x="10358" y="14506"/>
                  </a:lnTo>
                  <a:lnTo>
                    <a:pt x="10358" y="14789"/>
                  </a:lnTo>
                  <a:lnTo>
                    <a:pt x="3916" y="14789"/>
                  </a:lnTo>
                  <a:lnTo>
                    <a:pt x="3916" y="14506"/>
                  </a:lnTo>
                  <a:lnTo>
                    <a:pt x="3891" y="14429"/>
                  </a:lnTo>
                  <a:lnTo>
                    <a:pt x="3839" y="14351"/>
                  </a:lnTo>
                  <a:lnTo>
                    <a:pt x="3762" y="14300"/>
                  </a:lnTo>
                  <a:lnTo>
                    <a:pt x="3607" y="14300"/>
                  </a:lnTo>
                  <a:lnTo>
                    <a:pt x="3530" y="14351"/>
                  </a:lnTo>
                  <a:lnTo>
                    <a:pt x="3478" y="14429"/>
                  </a:lnTo>
                  <a:lnTo>
                    <a:pt x="3453" y="14506"/>
                  </a:lnTo>
                  <a:lnTo>
                    <a:pt x="3453" y="14789"/>
                  </a:lnTo>
                  <a:lnTo>
                    <a:pt x="2912" y="14789"/>
                  </a:lnTo>
                  <a:lnTo>
                    <a:pt x="2912" y="14506"/>
                  </a:lnTo>
                  <a:lnTo>
                    <a:pt x="2912" y="14429"/>
                  </a:lnTo>
                  <a:lnTo>
                    <a:pt x="2860" y="14351"/>
                  </a:lnTo>
                  <a:lnTo>
                    <a:pt x="2783" y="14300"/>
                  </a:lnTo>
                  <a:lnTo>
                    <a:pt x="2603" y="14300"/>
                  </a:lnTo>
                  <a:lnTo>
                    <a:pt x="2551" y="14351"/>
                  </a:lnTo>
                  <a:lnTo>
                    <a:pt x="2499" y="14429"/>
                  </a:lnTo>
                  <a:lnTo>
                    <a:pt x="2474" y="14506"/>
                  </a:lnTo>
                  <a:lnTo>
                    <a:pt x="2474" y="14789"/>
                  </a:lnTo>
                  <a:lnTo>
                    <a:pt x="1933" y="14789"/>
                  </a:lnTo>
                  <a:lnTo>
                    <a:pt x="1933" y="14506"/>
                  </a:lnTo>
                  <a:lnTo>
                    <a:pt x="1907" y="14429"/>
                  </a:lnTo>
                  <a:lnTo>
                    <a:pt x="1881" y="14351"/>
                  </a:lnTo>
                  <a:lnTo>
                    <a:pt x="1804" y="14300"/>
                  </a:lnTo>
                  <a:lnTo>
                    <a:pt x="1623" y="14300"/>
                  </a:lnTo>
                  <a:lnTo>
                    <a:pt x="1546" y="14351"/>
                  </a:lnTo>
                  <a:lnTo>
                    <a:pt x="1495" y="14429"/>
                  </a:lnTo>
                  <a:lnTo>
                    <a:pt x="1495" y="14506"/>
                  </a:lnTo>
                  <a:lnTo>
                    <a:pt x="1495" y="14789"/>
                  </a:lnTo>
                  <a:lnTo>
                    <a:pt x="1211" y="14789"/>
                  </a:lnTo>
                  <a:lnTo>
                    <a:pt x="1057" y="14764"/>
                  </a:lnTo>
                  <a:lnTo>
                    <a:pt x="928" y="14712"/>
                  </a:lnTo>
                  <a:lnTo>
                    <a:pt x="799" y="14661"/>
                  </a:lnTo>
                  <a:lnTo>
                    <a:pt x="670" y="14558"/>
                  </a:lnTo>
                  <a:lnTo>
                    <a:pt x="593" y="14454"/>
                  </a:lnTo>
                  <a:lnTo>
                    <a:pt x="516" y="14326"/>
                  </a:lnTo>
                  <a:lnTo>
                    <a:pt x="464" y="14171"/>
                  </a:lnTo>
                  <a:lnTo>
                    <a:pt x="464" y="14017"/>
                  </a:lnTo>
                  <a:lnTo>
                    <a:pt x="464" y="13269"/>
                  </a:lnTo>
                  <a:lnTo>
                    <a:pt x="2783" y="13269"/>
                  </a:lnTo>
                  <a:lnTo>
                    <a:pt x="2860" y="13244"/>
                  </a:lnTo>
                  <a:lnTo>
                    <a:pt x="2937" y="13192"/>
                  </a:lnTo>
                  <a:lnTo>
                    <a:pt x="2989" y="13115"/>
                  </a:lnTo>
                  <a:lnTo>
                    <a:pt x="2989" y="13037"/>
                  </a:lnTo>
                  <a:lnTo>
                    <a:pt x="2989" y="12960"/>
                  </a:lnTo>
                  <a:lnTo>
                    <a:pt x="2937" y="12883"/>
                  </a:lnTo>
                  <a:lnTo>
                    <a:pt x="2860" y="12831"/>
                  </a:lnTo>
                  <a:lnTo>
                    <a:pt x="2783" y="12806"/>
                  </a:lnTo>
                  <a:lnTo>
                    <a:pt x="1933" y="12806"/>
                  </a:lnTo>
                  <a:lnTo>
                    <a:pt x="1933" y="6390"/>
                  </a:lnTo>
                  <a:lnTo>
                    <a:pt x="1958" y="6287"/>
                  </a:lnTo>
                  <a:lnTo>
                    <a:pt x="2010" y="6184"/>
                  </a:lnTo>
                  <a:lnTo>
                    <a:pt x="2087" y="6133"/>
                  </a:lnTo>
                  <a:lnTo>
                    <a:pt x="2216" y="6107"/>
                  </a:lnTo>
                  <a:lnTo>
                    <a:pt x="4664" y="6107"/>
                  </a:lnTo>
                  <a:lnTo>
                    <a:pt x="3556" y="7215"/>
                  </a:lnTo>
                  <a:lnTo>
                    <a:pt x="3478" y="7318"/>
                  </a:lnTo>
                  <a:lnTo>
                    <a:pt x="3453" y="7472"/>
                  </a:lnTo>
                  <a:lnTo>
                    <a:pt x="3478" y="7601"/>
                  </a:lnTo>
                  <a:lnTo>
                    <a:pt x="3556" y="7704"/>
                  </a:lnTo>
                  <a:lnTo>
                    <a:pt x="4071" y="8220"/>
                  </a:lnTo>
                  <a:lnTo>
                    <a:pt x="4200" y="8297"/>
                  </a:lnTo>
                  <a:lnTo>
                    <a:pt x="4329" y="8323"/>
                  </a:lnTo>
                  <a:lnTo>
                    <a:pt x="4458" y="8297"/>
                  </a:lnTo>
                  <a:lnTo>
                    <a:pt x="4561" y="8220"/>
                  </a:lnTo>
                  <a:lnTo>
                    <a:pt x="6699" y="6107"/>
                  </a:lnTo>
                  <a:lnTo>
                    <a:pt x="9378" y="6107"/>
                  </a:lnTo>
                  <a:lnTo>
                    <a:pt x="9378" y="9843"/>
                  </a:lnTo>
                  <a:lnTo>
                    <a:pt x="8837" y="9843"/>
                  </a:lnTo>
                  <a:lnTo>
                    <a:pt x="8837" y="7369"/>
                  </a:lnTo>
                  <a:lnTo>
                    <a:pt x="8812" y="7266"/>
                  </a:lnTo>
                  <a:lnTo>
                    <a:pt x="8786" y="7189"/>
                  </a:lnTo>
                  <a:lnTo>
                    <a:pt x="8760" y="7112"/>
                  </a:lnTo>
                  <a:lnTo>
                    <a:pt x="8709" y="7034"/>
                  </a:lnTo>
                  <a:lnTo>
                    <a:pt x="8631" y="6983"/>
                  </a:lnTo>
                  <a:lnTo>
                    <a:pt x="8554" y="6931"/>
                  </a:lnTo>
                  <a:lnTo>
                    <a:pt x="8477" y="6906"/>
                  </a:lnTo>
                  <a:lnTo>
                    <a:pt x="6776" y="6906"/>
                  </a:lnTo>
                  <a:lnTo>
                    <a:pt x="6699" y="6931"/>
                  </a:lnTo>
                  <a:lnTo>
                    <a:pt x="6622" y="6983"/>
                  </a:lnTo>
                  <a:lnTo>
                    <a:pt x="6544" y="7034"/>
                  </a:lnTo>
                  <a:lnTo>
                    <a:pt x="6493" y="7112"/>
                  </a:lnTo>
                  <a:lnTo>
                    <a:pt x="6441" y="7189"/>
                  </a:lnTo>
                  <a:lnTo>
                    <a:pt x="6416" y="7266"/>
                  </a:lnTo>
                  <a:lnTo>
                    <a:pt x="6416" y="7369"/>
                  </a:lnTo>
                  <a:lnTo>
                    <a:pt x="6416" y="9843"/>
                  </a:lnTo>
                  <a:lnTo>
                    <a:pt x="5875" y="9843"/>
                  </a:lnTo>
                  <a:lnTo>
                    <a:pt x="5875" y="9327"/>
                  </a:lnTo>
                  <a:lnTo>
                    <a:pt x="5875" y="9250"/>
                  </a:lnTo>
                  <a:lnTo>
                    <a:pt x="5849" y="9147"/>
                  </a:lnTo>
                  <a:lnTo>
                    <a:pt x="5797" y="9070"/>
                  </a:lnTo>
                  <a:lnTo>
                    <a:pt x="5746" y="8993"/>
                  </a:lnTo>
                  <a:lnTo>
                    <a:pt x="5668" y="8941"/>
                  </a:lnTo>
                  <a:lnTo>
                    <a:pt x="5591" y="8915"/>
                  </a:lnTo>
                  <a:lnTo>
                    <a:pt x="5514" y="8889"/>
                  </a:lnTo>
                  <a:lnTo>
                    <a:pt x="5411" y="8864"/>
                  </a:lnTo>
                  <a:lnTo>
                    <a:pt x="3916" y="8864"/>
                  </a:lnTo>
                  <a:lnTo>
                    <a:pt x="3839" y="8889"/>
                  </a:lnTo>
                  <a:lnTo>
                    <a:pt x="3736" y="8915"/>
                  </a:lnTo>
                  <a:lnTo>
                    <a:pt x="3659" y="8941"/>
                  </a:lnTo>
                  <a:lnTo>
                    <a:pt x="3607" y="8993"/>
                  </a:lnTo>
                  <a:lnTo>
                    <a:pt x="3530" y="9070"/>
                  </a:lnTo>
                  <a:lnTo>
                    <a:pt x="3504" y="9147"/>
                  </a:lnTo>
                  <a:lnTo>
                    <a:pt x="3478" y="9250"/>
                  </a:lnTo>
                  <a:lnTo>
                    <a:pt x="3453" y="9327"/>
                  </a:lnTo>
                  <a:lnTo>
                    <a:pt x="3453" y="9843"/>
                  </a:lnTo>
                  <a:lnTo>
                    <a:pt x="2937" y="9843"/>
                  </a:lnTo>
                  <a:lnTo>
                    <a:pt x="2834" y="9868"/>
                  </a:lnTo>
                  <a:lnTo>
                    <a:pt x="2757" y="9894"/>
                  </a:lnTo>
                  <a:lnTo>
                    <a:pt x="2680" y="9946"/>
                  </a:lnTo>
                  <a:lnTo>
                    <a:pt x="2603" y="9997"/>
                  </a:lnTo>
                  <a:lnTo>
                    <a:pt x="2551" y="10049"/>
                  </a:lnTo>
                  <a:lnTo>
                    <a:pt x="2499" y="10126"/>
                  </a:lnTo>
                  <a:lnTo>
                    <a:pt x="2474" y="10229"/>
                  </a:lnTo>
                  <a:lnTo>
                    <a:pt x="2474" y="10306"/>
                  </a:lnTo>
                  <a:lnTo>
                    <a:pt x="2474" y="10822"/>
                  </a:lnTo>
                  <a:lnTo>
                    <a:pt x="2474" y="10925"/>
                  </a:lnTo>
                  <a:lnTo>
                    <a:pt x="2499" y="11002"/>
                  </a:lnTo>
                  <a:lnTo>
                    <a:pt x="2551" y="11079"/>
                  </a:lnTo>
                  <a:lnTo>
                    <a:pt x="2603" y="11157"/>
                  </a:lnTo>
                  <a:lnTo>
                    <a:pt x="2680" y="11208"/>
                  </a:lnTo>
                  <a:lnTo>
                    <a:pt x="2757" y="11260"/>
                  </a:lnTo>
                  <a:lnTo>
                    <a:pt x="2834" y="11286"/>
                  </a:lnTo>
                  <a:lnTo>
                    <a:pt x="12419" y="11286"/>
                  </a:lnTo>
                  <a:lnTo>
                    <a:pt x="12496" y="11260"/>
                  </a:lnTo>
                  <a:lnTo>
                    <a:pt x="12573" y="11208"/>
                  </a:lnTo>
                  <a:lnTo>
                    <a:pt x="12651" y="11157"/>
                  </a:lnTo>
                  <a:lnTo>
                    <a:pt x="12702" y="11079"/>
                  </a:lnTo>
                  <a:lnTo>
                    <a:pt x="12728" y="11002"/>
                  </a:lnTo>
                  <a:lnTo>
                    <a:pt x="12754" y="10925"/>
                  </a:lnTo>
                  <a:lnTo>
                    <a:pt x="12779" y="10822"/>
                  </a:lnTo>
                  <a:lnTo>
                    <a:pt x="12779" y="10306"/>
                  </a:lnTo>
                  <a:lnTo>
                    <a:pt x="12754" y="10229"/>
                  </a:lnTo>
                  <a:lnTo>
                    <a:pt x="12728" y="10126"/>
                  </a:lnTo>
                  <a:lnTo>
                    <a:pt x="12702" y="10049"/>
                  </a:lnTo>
                  <a:lnTo>
                    <a:pt x="12651" y="9997"/>
                  </a:lnTo>
                  <a:lnTo>
                    <a:pt x="12573" y="9946"/>
                  </a:lnTo>
                  <a:lnTo>
                    <a:pt x="12496" y="9894"/>
                  </a:lnTo>
                  <a:lnTo>
                    <a:pt x="12419" y="9868"/>
                  </a:lnTo>
                  <a:lnTo>
                    <a:pt x="12316" y="9843"/>
                  </a:lnTo>
                  <a:lnTo>
                    <a:pt x="11800" y="9843"/>
                  </a:lnTo>
                  <a:lnTo>
                    <a:pt x="11800" y="6107"/>
                  </a:lnTo>
                  <a:close/>
                  <a:moveTo>
                    <a:pt x="3195" y="1"/>
                  </a:moveTo>
                  <a:lnTo>
                    <a:pt x="2783" y="27"/>
                  </a:lnTo>
                  <a:lnTo>
                    <a:pt x="2396" y="104"/>
                  </a:lnTo>
                  <a:lnTo>
                    <a:pt x="2036" y="259"/>
                  </a:lnTo>
                  <a:lnTo>
                    <a:pt x="1675" y="465"/>
                  </a:lnTo>
                  <a:lnTo>
                    <a:pt x="1623" y="516"/>
                  </a:lnTo>
                  <a:lnTo>
                    <a:pt x="1598" y="593"/>
                  </a:lnTo>
                  <a:lnTo>
                    <a:pt x="1598" y="696"/>
                  </a:lnTo>
                  <a:lnTo>
                    <a:pt x="1623" y="774"/>
                  </a:lnTo>
                  <a:lnTo>
                    <a:pt x="1701" y="825"/>
                  </a:lnTo>
                  <a:lnTo>
                    <a:pt x="1778" y="851"/>
                  </a:lnTo>
                  <a:lnTo>
                    <a:pt x="1855" y="851"/>
                  </a:lnTo>
                  <a:lnTo>
                    <a:pt x="1933" y="825"/>
                  </a:lnTo>
                  <a:lnTo>
                    <a:pt x="2216" y="671"/>
                  </a:lnTo>
                  <a:lnTo>
                    <a:pt x="2525" y="542"/>
                  </a:lnTo>
                  <a:lnTo>
                    <a:pt x="2860" y="465"/>
                  </a:lnTo>
                  <a:lnTo>
                    <a:pt x="3195" y="439"/>
                  </a:lnTo>
                  <a:lnTo>
                    <a:pt x="3427" y="465"/>
                  </a:lnTo>
                  <a:lnTo>
                    <a:pt x="3633" y="490"/>
                  </a:lnTo>
                  <a:lnTo>
                    <a:pt x="3865" y="542"/>
                  </a:lnTo>
                  <a:lnTo>
                    <a:pt x="4071" y="619"/>
                  </a:lnTo>
                  <a:lnTo>
                    <a:pt x="4251" y="722"/>
                  </a:lnTo>
                  <a:lnTo>
                    <a:pt x="4432" y="825"/>
                  </a:lnTo>
                  <a:lnTo>
                    <a:pt x="4612" y="954"/>
                  </a:lnTo>
                  <a:lnTo>
                    <a:pt x="4767" y="1109"/>
                  </a:lnTo>
                  <a:lnTo>
                    <a:pt x="4921" y="1263"/>
                  </a:lnTo>
                  <a:lnTo>
                    <a:pt x="5050" y="1444"/>
                  </a:lnTo>
                  <a:lnTo>
                    <a:pt x="5153" y="1624"/>
                  </a:lnTo>
                  <a:lnTo>
                    <a:pt x="5256" y="1804"/>
                  </a:lnTo>
                  <a:lnTo>
                    <a:pt x="5334" y="2010"/>
                  </a:lnTo>
                  <a:lnTo>
                    <a:pt x="5385" y="2242"/>
                  </a:lnTo>
                  <a:lnTo>
                    <a:pt x="5411" y="2448"/>
                  </a:lnTo>
                  <a:lnTo>
                    <a:pt x="5437" y="2680"/>
                  </a:lnTo>
                  <a:lnTo>
                    <a:pt x="5411" y="2912"/>
                  </a:lnTo>
                  <a:lnTo>
                    <a:pt x="5385" y="3144"/>
                  </a:lnTo>
                  <a:lnTo>
                    <a:pt x="5334" y="3350"/>
                  </a:lnTo>
                  <a:lnTo>
                    <a:pt x="5256" y="3556"/>
                  </a:lnTo>
                  <a:lnTo>
                    <a:pt x="5153" y="3762"/>
                  </a:lnTo>
                  <a:lnTo>
                    <a:pt x="5050" y="3943"/>
                  </a:lnTo>
                  <a:lnTo>
                    <a:pt x="4921" y="4123"/>
                  </a:lnTo>
                  <a:lnTo>
                    <a:pt x="4767" y="4278"/>
                  </a:lnTo>
                  <a:lnTo>
                    <a:pt x="4612" y="4407"/>
                  </a:lnTo>
                  <a:lnTo>
                    <a:pt x="4432" y="4535"/>
                  </a:lnTo>
                  <a:lnTo>
                    <a:pt x="4251" y="4664"/>
                  </a:lnTo>
                  <a:lnTo>
                    <a:pt x="4071" y="4741"/>
                  </a:lnTo>
                  <a:lnTo>
                    <a:pt x="3865" y="4819"/>
                  </a:lnTo>
                  <a:lnTo>
                    <a:pt x="3633" y="4870"/>
                  </a:lnTo>
                  <a:lnTo>
                    <a:pt x="3427" y="4922"/>
                  </a:lnTo>
                  <a:lnTo>
                    <a:pt x="2963" y="4922"/>
                  </a:lnTo>
                  <a:lnTo>
                    <a:pt x="2731" y="4870"/>
                  </a:lnTo>
                  <a:lnTo>
                    <a:pt x="2525" y="4819"/>
                  </a:lnTo>
                  <a:lnTo>
                    <a:pt x="2319" y="4741"/>
                  </a:lnTo>
                  <a:lnTo>
                    <a:pt x="2113" y="4664"/>
                  </a:lnTo>
                  <a:lnTo>
                    <a:pt x="1933" y="4535"/>
                  </a:lnTo>
                  <a:lnTo>
                    <a:pt x="1778" y="4407"/>
                  </a:lnTo>
                  <a:lnTo>
                    <a:pt x="1598" y="4278"/>
                  </a:lnTo>
                  <a:lnTo>
                    <a:pt x="1469" y="4123"/>
                  </a:lnTo>
                  <a:lnTo>
                    <a:pt x="1340" y="3943"/>
                  </a:lnTo>
                  <a:lnTo>
                    <a:pt x="1211" y="3762"/>
                  </a:lnTo>
                  <a:lnTo>
                    <a:pt x="1134" y="3556"/>
                  </a:lnTo>
                  <a:lnTo>
                    <a:pt x="1057" y="3350"/>
                  </a:lnTo>
                  <a:lnTo>
                    <a:pt x="1005" y="3144"/>
                  </a:lnTo>
                  <a:lnTo>
                    <a:pt x="954" y="2912"/>
                  </a:lnTo>
                  <a:lnTo>
                    <a:pt x="954" y="2680"/>
                  </a:lnTo>
                  <a:lnTo>
                    <a:pt x="979" y="2345"/>
                  </a:lnTo>
                  <a:lnTo>
                    <a:pt x="1057" y="2010"/>
                  </a:lnTo>
                  <a:lnTo>
                    <a:pt x="1185" y="1701"/>
                  </a:lnTo>
                  <a:lnTo>
                    <a:pt x="1366" y="1392"/>
                  </a:lnTo>
                  <a:lnTo>
                    <a:pt x="1392" y="1315"/>
                  </a:lnTo>
                  <a:lnTo>
                    <a:pt x="1392" y="1238"/>
                  </a:lnTo>
                  <a:lnTo>
                    <a:pt x="1366" y="1160"/>
                  </a:lnTo>
                  <a:lnTo>
                    <a:pt x="1314" y="1083"/>
                  </a:lnTo>
                  <a:lnTo>
                    <a:pt x="1211" y="1057"/>
                  </a:lnTo>
                  <a:lnTo>
                    <a:pt x="1134" y="1057"/>
                  </a:lnTo>
                  <a:lnTo>
                    <a:pt x="1057" y="1083"/>
                  </a:lnTo>
                  <a:lnTo>
                    <a:pt x="979" y="1134"/>
                  </a:lnTo>
                  <a:lnTo>
                    <a:pt x="876" y="1315"/>
                  </a:lnTo>
                  <a:lnTo>
                    <a:pt x="773" y="1495"/>
                  </a:lnTo>
                  <a:lnTo>
                    <a:pt x="696" y="1676"/>
                  </a:lnTo>
                  <a:lnTo>
                    <a:pt x="619" y="1882"/>
                  </a:lnTo>
                  <a:lnTo>
                    <a:pt x="567" y="2062"/>
                  </a:lnTo>
                  <a:lnTo>
                    <a:pt x="541" y="2268"/>
                  </a:lnTo>
                  <a:lnTo>
                    <a:pt x="516" y="2474"/>
                  </a:lnTo>
                  <a:lnTo>
                    <a:pt x="516" y="2680"/>
                  </a:lnTo>
                  <a:lnTo>
                    <a:pt x="516" y="2989"/>
                  </a:lnTo>
                  <a:lnTo>
                    <a:pt x="567" y="3273"/>
                  </a:lnTo>
                  <a:lnTo>
                    <a:pt x="644" y="3556"/>
                  </a:lnTo>
                  <a:lnTo>
                    <a:pt x="747" y="3814"/>
                  </a:lnTo>
                  <a:lnTo>
                    <a:pt x="876" y="4072"/>
                  </a:lnTo>
                  <a:lnTo>
                    <a:pt x="1057" y="4303"/>
                  </a:lnTo>
                  <a:lnTo>
                    <a:pt x="1237" y="4510"/>
                  </a:lnTo>
                  <a:lnTo>
                    <a:pt x="1417" y="4716"/>
                  </a:lnTo>
                  <a:lnTo>
                    <a:pt x="1237" y="4767"/>
                  </a:lnTo>
                  <a:lnTo>
                    <a:pt x="1057" y="4870"/>
                  </a:lnTo>
                  <a:lnTo>
                    <a:pt x="902" y="4999"/>
                  </a:lnTo>
                  <a:lnTo>
                    <a:pt x="773" y="5128"/>
                  </a:lnTo>
                  <a:lnTo>
                    <a:pt x="644" y="5308"/>
                  </a:lnTo>
                  <a:lnTo>
                    <a:pt x="567" y="5489"/>
                  </a:lnTo>
                  <a:lnTo>
                    <a:pt x="516" y="5669"/>
                  </a:lnTo>
                  <a:lnTo>
                    <a:pt x="516" y="5901"/>
                  </a:lnTo>
                  <a:lnTo>
                    <a:pt x="516" y="12806"/>
                  </a:lnTo>
                  <a:lnTo>
                    <a:pt x="413" y="12806"/>
                  </a:lnTo>
                  <a:lnTo>
                    <a:pt x="335" y="12831"/>
                  </a:lnTo>
                  <a:lnTo>
                    <a:pt x="258" y="12831"/>
                  </a:lnTo>
                  <a:lnTo>
                    <a:pt x="129" y="12934"/>
                  </a:lnTo>
                  <a:lnTo>
                    <a:pt x="52" y="13063"/>
                  </a:lnTo>
                  <a:lnTo>
                    <a:pt x="26" y="13141"/>
                  </a:lnTo>
                  <a:lnTo>
                    <a:pt x="0" y="13218"/>
                  </a:lnTo>
                  <a:lnTo>
                    <a:pt x="0" y="14017"/>
                  </a:lnTo>
                  <a:lnTo>
                    <a:pt x="26" y="14274"/>
                  </a:lnTo>
                  <a:lnTo>
                    <a:pt x="103" y="14480"/>
                  </a:lnTo>
                  <a:lnTo>
                    <a:pt x="206" y="14686"/>
                  </a:lnTo>
                  <a:lnTo>
                    <a:pt x="361" y="14867"/>
                  </a:lnTo>
                  <a:lnTo>
                    <a:pt x="541" y="15021"/>
                  </a:lnTo>
                  <a:lnTo>
                    <a:pt x="747" y="15124"/>
                  </a:lnTo>
                  <a:lnTo>
                    <a:pt x="979" y="15202"/>
                  </a:lnTo>
                  <a:lnTo>
                    <a:pt x="1211" y="15227"/>
                  </a:lnTo>
                  <a:lnTo>
                    <a:pt x="14042" y="15227"/>
                  </a:lnTo>
                  <a:lnTo>
                    <a:pt x="14274" y="15202"/>
                  </a:lnTo>
                  <a:lnTo>
                    <a:pt x="14506" y="15124"/>
                  </a:lnTo>
                  <a:lnTo>
                    <a:pt x="14712" y="15021"/>
                  </a:lnTo>
                  <a:lnTo>
                    <a:pt x="14892" y="14867"/>
                  </a:lnTo>
                  <a:lnTo>
                    <a:pt x="15021" y="14686"/>
                  </a:lnTo>
                  <a:lnTo>
                    <a:pt x="15150" y="14480"/>
                  </a:lnTo>
                  <a:lnTo>
                    <a:pt x="15227" y="14274"/>
                  </a:lnTo>
                  <a:lnTo>
                    <a:pt x="15227" y="14017"/>
                  </a:lnTo>
                  <a:lnTo>
                    <a:pt x="15227" y="13218"/>
                  </a:lnTo>
                  <a:lnTo>
                    <a:pt x="15227" y="13141"/>
                  </a:lnTo>
                  <a:lnTo>
                    <a:pt x="15201" y="13063"/>
                  </a:lnTo>
                  <a:lnTo>
                    <a:pt x="15124" y="12934"/>
                  </a:lnTo>
                  <a:lnTo>
                    <a:pt x="14995" y="12831"/>
                  </a:lnTo>
                  <a:lnTo>
                    <a:pt x="14918" y="12831"/>
                  </a:lnTo>
                  <a:lnTo>
                    <a:pt x="14840" y="12806"/>
                  </a:lnTo>
                  <a:lnTo>
                    <a:pt x="14737" y="12806"/>
                  </a:lnTo>
                  <a:lnTo>
                    <a:pt x="14737" y="5901"/>
                  </a:lnTo>
                  <a:lnTo>
                    <a:pt x="14712" y="5643"/>
                  </a:lnTo>
                  <a:lnTo>
                    <a:pt x="14660" y="5411"/>
                  </a:lnTo>
                  <a:lnTo>
                    <a:pt x="14531" y="5205"/>
                  </a:lnTo>
                  <a:lnTo>
                    <a:pt x="14402" y="5025"/>
                  </a:lnTo>
                  <a:lnTo>
                    <a:pt x="14222" y="4896"/>
                  </a:lnTo>
                  <a:lnTo>
                    <a:pt x="14016" y="4767"/>
                  </a:lnTo>
                  <a:lnTo>
                    <a:pt x="13784" y="4716"/>
                  </a:lnTo>
                  <a:lnTo>
                    <a:pt x="13527" y="4690"/>
                  </a:lnTo>
                  <a:lnTo>
                    <a:pt x="11800" y="4690"/>
                  </a:lnTo>
                  <a:lnTo>
                    <a:pt x="11800" y="4407"/>
                  </a:lnTo>
                  <a:lnTo>
                    <a:pt x="11775" y="4303"/>
                  </a:lnTo>
                  <a:lnTo>
                    <a:pt x="11749" y="4226"/>
                  </a:lnTo>
                  <a:lnTo>
                    <a:pt x="11723" y="4149"/>
                  </a:lnTo>
                  <a:lnTo>
                    <a:pt x="11646" y="4072"/>
                  </a:lnTo>
                  <a:lnTo>
                    <a:pt x="11594" y="4020"/>
                  </a:lnTo>
                  <a:lnTo>
                    <a:pt x="11517" y="3969"/>
                  </a:lnTo>
                  <a:lnTo>
                    <a:pt x="11414" y="3943"/>
                  </a:lnTo>
                  <a:lnTo>
                    <a:pt x="9739" y="3943"/>
                  </a:lnTo>
                  <a:lnTo>
                    <a:pt x="9662" y="3969"/>
                  </a:lnTo>
                  <a:lnTo>
                    <a:pt x="9585" y="4020"/>
                  </a:lnTo>
                  <a:lnTo>
                    <a:pt x="9507" y="4072"/>
                  </a:lnTo>
                  <a:lnTo>
                    <a:pt x="9456" y="4149"/>
                  </a:lnTo>
                  <a:lnTo>
                    <a:pt x="9404" y="4226"/>
                  </a:lnTo>
                  <a:lnTo>
                    <a:pt x="9378" y="4303"/>
                  </a:lnTo>
                  <a:lnTo>
                    <a:pt x="9378" y="4407"/>
                  </a:lnTo>
                  <a:lnTo>
                    <a:pt x="9378" y="4690"/>
                  </a:lnTo>
                  <a:lnTo>
                    <a:pt x="8116" y="4690"/>
                  </a:lnTo>
                  <a:lnTo>
                    <a:pt x="10924" y="1882"/>
                  </a:lnTo>
                  <a:lnTo>
                    <a:pt x="11208" y="2139"/>
                  </a:lnTo>
                  <a:lnTo>
                    <a:pt x="11285" y="2191"/>
                  </a:lnTo>
                  <a:lnTo>
                    <a:pt x="11388" y="2242"/>
                  </a:lnTo>
                  <a:lnTo>
                    <a:pt x="11465" y="2242"/>
                  </a:lnTo>
                  <a:lnTo>
                    <a:pt x="11568" y="2217"/>
                  </a:lnTo>
                  <a:lnTo>
                    <a:pt x="11671" y="2165"/>
                  </a:lnTo>
                  <a:lnTo>
                    <a:pt x="11723" y="2088"/>
                  </a:lnTo>
                  <a:lnTo>
                    <a:pt x="11775" y="2010"/>
                  </a:lnTo>
                  <a:lnTo>
                    <a:pt x="11800" y="1907"/>
                  </a:lnTo>
                  <a:lnTo>
                    <a:pt x="11800" y="336"/>
                  </a:lnTo>
                  <a:lnTo>
                    <a:pt x="11775" y="207"/>
                  </a:lnTo>
                  <a:lnTo>
                    <a:pt x="11697" y="104"/>
                  </a:lnTo>
                  <a:lnTo>
                    <a:pt x="11568" y="27"/>
                  </a:lnTo>
                  <a:lnTo>
                    <a:pt x="11440" y="1"/>
                  </a:lnTo>
                  <a:lnTo>
                    <a:pt x="9894" y="1"/>
                  </a:lnTo>
                  <a:lnTo>
                    <a:pt x="9791" y="27"/>
                  </a:lnTo>
                  <a:lnTo>
                    <a:pt x="9713" y="52"/>
                  </a:lnTo>
                  <a:lnTo>
                    <a:pt x="9636" y="130"/>
                  </a:lnTo>
                  <a:lnTo>
                    <a:pt x="9585" y="207"/>
                  </a:lnTo>
                  <a:lnTo>
                    <a:pt x="9559" y="310"/>
                  </a:lnTo>
                  <a:lnTo>
                    <a:pt x="9559" y="413"/>
                  </a:lnTo>
                  <a:lnTo>
                    <a:pt x="9585" y="516"/>
                  </a:lnTo>
                  <a:lnTo>
                    <a:pt x="9636" y="593"/>
                  </a:lnTo>
                  <a:lnTo>
                    <a:pt x="9920" y="851"/>
                  </a:lnTo>
                  <a:lnTo>
                    <a:pt x="6106" y="4690"/>
                  </a:lnTo>
                  <a:lnTo>
                    <a:pt x="4999" y="4690"/>
                  </a:lnTo>
                  <a:lnTo>
                    <a:pt x="5179" y="4484"/>
                  </a:lnTo>
                  <a:lnTo>
                    <a:pt x="5359" y="4278"/>
                  </a:lnTo>
                  <a:lnTo>
                    <a:pt x="5514" y="4046"/>
                  </a:lnTo>
                  <a:lnTo>
                    <a:pt x="5643" y="3788"/>
                  </a:lnTo>
                  <a:lnTo>
                    <a:pt x="5746" y="3531"/>
                  </a:lnTo>
                  <a:lnTo>
                    <a:pt x="5823" y="3273"/>
                  </a:lnTo>
                  <a:lnTo>
                    <a:pt x="5849" y="2989"/>
                  </a:lnTo>
                  <a:lnTo>
                    <a:pt x="5875" y="2680"/>
                  </a:lnTo>
                  <a:lnTo>
                    <a:pt x="5875" y="2423"/>
                  </a:lnTo>
                  <a:lnTo>
                    <a:pt x="5823" y="2139"/>
                  </a:lnTo>
                  <a:lnTo>
                    <a:pt x="5746" y="1882"/>
                  </a:lnTo>
                  <a:lnTo>
                    <a:pt x="5668" y="1650"/>
                  </a:lnTo>
                  <a:lnTo>
                    <a:pt x="5540" y="1418"/>
                  </a:lnTo>
                  <a:lnTo>
                    <a:pt x="5411" y="1186"/>
                  </a:lnTo>
                  <a:lnTo>
                    <a:pt x="5256" y="980"/>
                  </a:lnTo>
                  <a:lnTo>
                    <a:pt x="5102" y="800"/>
                  </a:lnTo>
                  <a:lnTo>
                    <a:pt x="4896" y="619"/>
                  </a:lnTo>
                  <a:lnTo>
                    <a:pt x="4689" y="465"/>
                  </a:lnTo>
                  <a:lnTo>
                    <a:pt x="4458" y="336"/>
                  </a:lnTo>
                  <a:lnTo>
                    <a:pt x="4226" y="207"/>
                  </a:lnTo>
                  <a:lnTo>
                    <a:pt x="3994" y="130"/>
                  </a:lnTo>
                  <a:lnTo>
                    <a:pt x="3736" y="52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040;p30">
            <a:extLst>
              <a:ext uri="{FF2B5EF4-FFF2-40B4-BE49-F238E27FC236}">
                <a16:creationId xmlns:a16="http://schemas.microsoft.com/office/drawing/2014/main" id="{383D5007-A8C4-4AA2-96C8-7DDC2FFA62F1}"/>
              </a:ext>
            </a:extLst>
          </p:cNvPr>
          <p:cNvSpPr/>
          <p:nvPr/>
        </p:nvSpPr>
        <p:spPr>
          <a:xfrm>
            <a:off x="4137649" y="982549"/>
            <a:ext cx="832500" cy="83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1058;p30">
            <a:extLst>
              <a:ext uri="{FF2B5EF4-FFF2-40B4-BE49-F238E27FC236}">
                <a16:creationId xmlns:a16="http://schemas.microsoft.com/office/drawing/2014/main" id="{2F07ABEC-A72E-44D2-AAF6-42C8191DFE44}"/>
              </a:ext>
            </a:extLst>
          </p:cNvPr>
          <p:cNvGrpSpPr/>
          <p:nvPr/>
        </p:nvGrpSpPr>
        <p:grpSpPr>
          <a:xfrm>
            <a:off x="4388299" y="1227478"/>
            <a:ext cx="339957" cy="365753"/>
            <a:chOff x="3891475" y="3556025"/>
            <a:chExt cx="356200" cy="380675"/>
          </a:xfrm>
        </p:grpSpPr>
        <p:sp>
          <p:nvSpPr>
            <p:cNvPr id="80" name="Google Shape;1059;p30">
              <a:extLst>
                <a:ext uri="{FF2B5EF4-FFF2-40B4-BE49-F238E27FC236}">
                  <a16:creationId xmlns:a16="http://schemas.microsoft.com/office/drawing/2014/main" id="{E6A0F54F-16A1-4EAD-A503-5B43E995EA59}"/>
                </a:ext>
              </a:extLst>
            </p:cNvPr>
            <p:cNvSpPr/>
            <p:nvPr/>
          </p:nvSpPr>
          <p:spPr>
            <a:xfrm>
              <a:off x="3891475" y="3642325"/>
              <a:ext cx="356200" cy="294375"/>
            </a:xfrm>
            <a:custGeom>
              <a:avLst/>
              <a:gdLst/>
              <a:ahLst/>
              <a:cxnLst/>
              <a:rect l="l" t="t" r="r" b="b"/>
              <a:pathLst>
                <a:path w="14248" h="11775" extrusionOk="0">
                  <a:moveTo>
                    <a:pt x="3916" y="3891"/>
                  </a:moveTo>
                  <a:lnTo>
                    <a:pt x="3942" y="3917"/>
                  </a:lnTo>
                  <a:lnTo>
                    <a:pt x="3942" y="10358"/>
                  </a:lnTo>
                  <a:lnTo>
                    <a:pt x="2422" y="10358"/>
                  </a:lnTo>
                  <a:lnTo>
                    <a:pt x="2422" y="3917"/>
                  </a:lnTo>
                  <a:lnTo>
                    <a:pt x="2422" y="3891"/>
                  </a:lnTo>
                  <a:close/>
                  <a:moveTo>
                    <a:pt x="6905" y="5875"/>
                  </a:moveTo>
                  <a:lnTo>
                    <a:pt x="6905" y="10358"/>
                  </a:lnTo>
                  <a:lnTo>
                    <a:pt x="5385" y="10358"/>
                  </a:lnTo>
                  <a:lnTo>
                    <a:pt x="5385" y="5875"/>
                  </a:lnTo>
                  <a:close/>
                  <a:moveTo>
                    <a:pt x="9842" y="7833"/>
                  </a:moveTo>
                  <a:lnTo>
                    <a:pt x="9868" y="7859"/>
                  </a:lnTo>
                  <a:lnTo>
                    <a:pt x="9868" y="10358"/>
                  </a:lnTo>
                  <a:lnTo>
                    <a:pt x="8322" y="10358"/>
                  </a:lnTo>
                  <a:lnTo>
                    <a:pt x="8322" y="7859"/>
                  </a:lnTo>
                  <a:lnTo>
                    <a:pt x="8348" y="7833"/>
                  </a:lnTo>
                  <a:close/>
                  <a:moveTo>
                    <a:pt x="12805" y="9817"/>
                  </a:moveTo>
                  <a:lnTo>
                    <a:pt x="12805" y="10358"/>
                  </a:lnTo>
                  <a:lnTo>
                    <a:pt x="11285" y="10358"/>
                  </a:lnTo>
                  <a:lnTo>
                    <a:pt x="11285" y="9817"/>
                  </a:lnTo>
                  <a:close/>
                  <a:moveTo>
                    <a:pt x="387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7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26" y="1057"/>
                  </a:lnTo>
                  <a:lnTo>
                    <a:pt x="77" y="1108"/>
                  </a:lnTo>
                  <a:lnTo>
                    <a:pt x="129" y="1160"/>
                  </a:lnTo>
                  <a:lnTo>
                    <a:pt x="232" y="1186"/>
                  </a:lnTo>
                  <a:lnTo>
                    <a:pt x="309" y="1160"/>
                  </a:lnTo>
                  <a:lnTo>
                    <a:pt x="387" y="1108"/>
                  </a:lnTo>
                  <a:lnTo>
                    <a:pt x="438" y="1057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953" y="438"/>
                  </a:lnTo>
                  <a:lnTo>
                    <a:pt x="979" y="464"/>
                  </a:lnTo>
                  <a:lnTo>
                    <a:pt x="979" y="10332"/>
                  </a:lnTo>
                  <a:lnTo>
                    <a:pt x="1005" y="10409"/>
                  </a:lnTo>
                  <a:lnTo>
                    <a:pt x="1031" y="10512"/>
                  </a:lnTo>
                  <a:lnTo>
                    <a:pt x="1057" y="10590"/>
                  </a:lnTo>
                  <a:lnTo>
                    <a:pt x="1134" y="10667"/>
                  </a:lnTo>
                  <a:lnTo>
                    <a:pt x="1185" y="10718"/>
                  </a:lnTo>
                  <a:lnTo>
                    <a:pt x="1263" y="10770"/>
                  </a:lnTo>
                  <a:lnTo>
                    <a:pt x="1366" y="10796"/>
                  </a:lnTo>
                  <a:lnTo>
                    <a:pt x="13784" y="10796"/>
                  </a:lnTo>
                  <a:lnTo>
                    <a:pt x="13810" y="10821"/>
                  </a:lnTo>
                  <a:lnTo>
                    <a:pt x="13810" y="11311"/>
                  </a:lnTo>
                  <a:lnTo>
                    <a:pt x="13784" y="11337"/>
                  </a:lnTo>
                  <a:lnTo>
                    <a:pt x="722" y="11337"/>
                  </a:lnTo>
                  <a:lnTo>
                    <a:pt x="619" y="11311"/>
                  </a:lnTo>
                  <a:lnTo>
                    <a:pt x="515" y="11259"/>
                  </a:lnTo>
                  <a:lnTo>
                    <a:pt x="464" y="11182"/>
                  </a:lnTo>
                  <a:lnTo>
                    <a:pt x="438" y="11053"/>
                  </a:lnTo>
                  <a:lnTo>
                    <a:pt x="438" y="1855"/>
                  </a:lnTo>
                  <a:lnTo>
                    <a:pt x="438" y="1778"/>
                  </a:lnTo>
                  <a:lnTo>
                    <a:pt x="387" y="1701"/>
                  </a:lnTo>
                  <a:lnTo>
                    <a:pt x="309" y="1649"/>
                  </a:lnTo>
                  <a:lnTo>
                    <a:pt x="232" y="1624"/>
                  </a:lnTo>
                  <a:lnTo>
                    <a:pt x="129" y="1649"/>
                  </a:lnTo>
                  <a:lnTo>
                    <a:pt x="77" y="1701"/>
                  </a:lnTo>
                  <a:lnTo>
                    <a:pt x="26" y="1778"/>
                  </a:lnTo>
                  <a:lnTo>
                    <a:pt x="0" y="1855"/>
                  </a:lnTo>
                  <a:lnTo>
                    <a:pt x="0" y="11053"/>
                  </a:lnTo>
                  <a:lnTo>
                    <a:pt x="26" y="11208"/>
                  </a:lnTo>
                  <a:lnTo>
                    <a:pt x="52" y="11337"/>
                  </a:lnTo>
                  <a:lnTo>
                    <a:pt x="129" y="11465"/>
                  </a:lnTo>
                  <a:lnTo>
                    <a:pt x="206" y="11569"/>
                  </a:lnTo>
                  <a:lnTo>
                    <a:pt x="309" y="11672"/>
                  </a:lnTo>
                  <a:lnTo>
                    <a:pt x="438" y="11723"/>
                  </a:lnTo>
                  <a:lnTo>
                    <a:pt x="567" y="11775"/>
                  </a:lnTo>
                  <a:lnTo>
                    <a:pt x="13861" y="11775"/>
                  </a:lnTo>
                  <a:lnTo>
                    <a:pt x="13964" y="11749"/>
                  </a:lnTo>
                  <a:lnTo>
                    <a:pt x="14042" y="11697"/>
                  </a:lnTo>
                  <a:lnTo>
                    <a:pt x="14119" y="11646"/>
                  </a:lnTo>
                  <a:lnTo>
                    <a:pt x="14170" y="11569"/>
                  </a:lnTo>
                  <a:lnTo>
                    <a:pt x="14196" y="11491"/>
                  </a:lnTo>
                  <a:lnTo>
                    <a:pt x="14248" y="11414"/>
                  </a:lnTo>
                  <a:lnTo>
                    <a:pt x="14248" y="11311"/>
                  </a:lnTo>
                  <a:lnTo>
                    <a:pt x="14248" y="10821"/>
                  </a:lnTo>
                  <a:lnTo>
                    <a:pt x="14248" y="10718"/>
                  </a:lnTo>
                  <a:lnTo>
                    <a:pt x="14196" y="10641"/>
                  </a:lnTo>
                  <a:lnTo>
                    <a:pt x="14170" y="10564"/>
                  </a:lnTo>
                  <a:lnTo>
                    <a:pt x="14119" y="10486"/>
                  </a:lnTo>
                  <a:lnTo>
                    <a:pt x="14042" y="10435"/>
                  </a:lnTo>
                  <a:lnTo>
                    <a:pt x="13964" y="10383"/>
                  </a:lnTo>
                  <a:lnTo>
                    <a:pt x="13861" y="10358"/>
                  </a:lnTo>
                  <a:lnTo>
                    <a:pt x="13269" y="10358"/>
                  </a:lnTo>
                  <a:lnTo>
                    <a:pt x="13269" y="9817"/>
                  </a:lnTo>
                  <a:lnTo>
                    <a:pt x="13243" y="9739"/>
                  </a:lnTo>
                  <a:lnTo>
                    <a:pt x="13217" y="9636"/>
                  </a:lnTo>
                  <a:lnTo>
                    <a:pt x="13191" y="9559"/>
                  </a:lnTo>
                  <a:lnTo>
                    <a:pt x="13114" y="9507"/>
                  </a:lnTo>
                  <a:lnTo>
                    <a:pt x="13063" y="9430"/>
                  </a:lnTo>
                  <a:lnTo>
                    <a:pt x="12985" y="9404"/>
                  </a:lnTo>
                  <a:lnTo>
                    <a:pt x="12882" y="9379"/>
                  </a:lnTo>
                  <a:lnTo>
                    <a:pt x="12805" y="9353"/>
                  </a:lnTo>
                  <a:lnTo>
                    <a:pt x="11311" y="9353"/>
                  </a:lnTo>
                  <a:lnTo>
                    <a:pt x="11208" y="9379"/>
                  </a:lnTo>
                  <a:lnTo>
                    <a:pt x="11130" y="9404"/>
                  </a:lnTo>
                  <a:lnTo>
                    <a:pt x="11053" y="9430"/>
                  </a:lnTo>
                  <a:lnTo>
                    <a:pt x="10976" y="9507"/>
                  </a:lnTo>
                  <a:lnTo>
                    <a:pt x="10924" y="9559"/>
                  </a:lnTo>
                  <a:lnTo>
                    <a:pt x="10873" y="9636"/>
                  </a:lnTo>
                  <a:lnTo>
                    <a:pt x="10847" y="9739"/>
                  </a:lnTo>
                  <a:lnTo>
                    <a:pt x="10847" y="9817"/>
                  </a:lnTo>
                  <a:lnTo>
                    <a:pt x="10847" y="10358"/>
                  </a:lnTo>
                  <a:lnTo>
                    <a:pt x="10306" y="10358"/>
                  </a:lnTo>
                  <a:lnTo>
                    <a:pt x="10306" y="7859"/>
                  </a:lnTo>
                  <a:lnTo>
                    <a:pt x="10306" y="7755"/>
                  </a:lnTo>
                  <a:lnTo>
                    <a:pt x="10254" y="7678"/>
                  </a:lnTo>
                  <a:lnTo>
                    <a:pt x="10229" y="7601"/>
                  </a:lnTo>
                  <a:lnTo>
                    <a:pt x="10177" y="7524"/>
                  </a:lnTo>
                  <a:lnTo>
                    <a:pt x="10100" y="7472"/>
                  </a:lnTo>
                  <a:lnTo>
                    <a:pt x="10022" y="7421"/>
                  </a:lnTo>
                  <a:lnTo>
                    <a:pt x="9945" y="7395"/>
                  </a:lnTo>
                  <a:lnTo>
                    <a:pt x="8245" y="7395"/>
                  </a:lnTo>
                  <a:lnTo>
                    <a:pt x="8167" y="7421"/>
                  </a:lnTo>
                  <a:lnTo>
                    <a:pt x="8090" y="7472"/>
                  </a:lnTo>
                  <a:lnTo>
                    <a:pt x="8013" y="7524"/>
                  </a:lnTo>
                  <a:lnTo>
                    <a:pt x="7961" y="7601"/>
                  </a:lnTo>
                  <a:lnTo>
                    <a:pt x="7910" y="7678"/>
                  </a:lnTo>
                  <a:lnTo>
                    <a:pt x="7884" y="7755"/>
                  </a:lnTo>
                  <a:lnTo>
                    <a:pt x="7884" y="7859"/>
                  </a:lnTo>
                  <a:lnTo>
                    <a:pt x="7884" y="10358"/>
                  </a:lnTo>
                  <a:lnTo>
                    <a:pt x="7343" y="10358"/>
                  </a:lnTo>
                  <a:lnTo>
                    <a:pt x="7343" y="5875"/>
                  </a:lnTo>
                  <a:lnTo>
                    <a:pt x="7343" y="5797"/>
                  </a:lnTo>
                  <a:lnTo>
                    <a:pt x="7317" y="5694"/>
                  </a:lnTo>
                  <a:lnTo>
                    <a:pt x="7266" y="5617"/>
                  </a:lnTo>
                  <a:lnTo>
                    <a:pt x="7214" y="5566"/>
                  </a:lnTo>
                  <a:lnTo>
                    <a:pt x="7137" y="5488"/>
                  </a:lnTo>
                  <a:lnTo>
                    <a:pt x="7060" y="5462"/>
                  </a:lnTo>
                  <a:lnTo>
                    <a:pt x="6982" y="5437"/>
                  </a:lnTo>
                  <a:lnTo>
                    <a:pt x="6879" y="5411"/>
                  </a:lnTo>
                  <a:lnTo>
                    <a:pt x="5385" y="5411"/>
                  </a:lnTo>
                  <a:lnTo>
                    <a:pt x="5308" y="5437"/>
                  </a:lnTo>
                  <a:lnTo>
                    <a:pt x="5205" y="5462"/>
                  </a:lnTo>
                  <a:lnTo>
                    <a:pt x="5127" y="5488"/>
                  </a:lnTo>
                  <a:lnTo>
                    <a:pt x="5076" y="5566"/>
                  </a:lnTo>
                  <a:lnTo>
                    <a:pt x="4998" y="5617"/>
                  </a:lnTo>
                  <a:lnTo>
                    <a:pt x="4973" y="5694"/>
                  </a:lnTo>
                  <a:lnTo>
                    <a:pt x="4947" y="5797"/>
                  </a:lnTo>
                  <a:lnTo>
                    <a:pt x="4921" y="5875"/>
                  </a:lnTo>
                  <a:lnTo>
                    <a:pt x="4921" y="10358"/>
                  </a:lnTo>
                  <a:lnTo>
                    <a:pt x="4380" y="10358"/>
                  </a:lnTo>
                  <a:lnTo>
                    <a:pt x="4380" y="3917"/>
                  </a:lnTo>
                  <a:lnTo>
                    <a:pt x="4380" y="3814"/>
                  </a:lnTo>
                  <a:lnTo>
                    <a:pt x="4354" y="3736"/>
                  </a:lnTo>
                  <a:lnTo>
                    <a:pt x="4303" y="3659"/>
                  </a:lnTo>
                  <a:lnTo>
                    <a:pt x="4251" y="3582"/>
                  </a:lnTo>
                  <a:lnTo>
                    <a:pt x="4174" y="3530"/>
                  </a:lnTo>
                  <a:lnTo>
                    <a:pt x="4097" y="3479"/>
                  </a:lnTo>
                  <a:lnTo>
                    <a:pt x="4019" y="3453"/>
                  </a:lnTo>
                  <a:lnTo>
                    <a:pt x="2345" y="3453"/>
                  </a:lnTo>
                  <a:lnTo>
                    <a:pt x="2242" y="3479"/>
                  </a:lnTo>
                  <a:lnTo>
                    <a:pt x="2164" y="3530"/>
                  </a:lnTo>
                  <a:lnTo>
                    <a:pt x="2113" y="3582"/>
                  </a:lnTo>
                  <a:lnTo>
                    <a:pt x="2061" y="3659"/>
                  </a:lnTo>
                  <a:lnTo>
                    <a:pt x="2010" y="3736"/>
                  </a:lnTo>
                  <a:lnTo>
                    <a:pt x="1984" y="3814"/>
                  </a:lnTo>
                  <a:lnTo>
                    <a:pt x="1984" y="3917"/>
                  </a:lnTo>
                  <a:lnTo>
                    <a:pt x="1984" y="10358"/>
                  </a:lnTo>
                  <a:lnTo>
                    <a:pt x="1469" y="10358"/>
                  </a:lnTo>
                  <a:lnTo>
                    <a:pt x="1443" y="10332"/>
                  </a:lnTo>
                  <a:lnTo>
                    <a:pt x="1443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7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0;p30">
              <a:extLst>
                <a:ext uri="{FF2B5EF4-FFF2-40B4-BE49-F238E27FC236}">
                  <a16:creationId xmlns:a16="http://schemas.microsoft.com/office/drawing/2014/main" id="{D7A0EAE9-EA5D-422F-8EBE-ADD90077C76D}"/>
                </a:ext>
              </a:extLst>
            </p:cNvPr>
            <p:cNvSpPr/>
            <p:nvPr/>
          </p:nvSpPr>
          <p:spPr>
            <a:xfrm>
              <a:off x="4064075" y="3556025"/>
              <a:ext cx="183600" cy="183575"/>
            </a:xfrm>
            <a:custGeom>
              <a:avLst/>
              <a:gdLst/>
              <a:ahLst/>
              <a:cxnLst/>
              <a:rect l="l" t="t" r="r" b="b"/>
              <a:pathLst>
                <a:path w="7344" h="7343" extrusionOk="0">
                  <a:moveTo>
                    <a:pt x="3453" y="464"/>
                  </a:moveTo>
                  <a:lnTo>
                    <a:pt x="3453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35" y="1134"/>
                  </a:lnTo>
                  <a:lnTo>
                    <a:pt x="2629" y="1211"/>
                  </a:lnTo>
                  <a:lnTo>
                    <a:pt x="2449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753" y="1082"/>
                  </a:lnTo>
                  <a:lnTo>
                    <a:pt x="1959" y="928"/>
                  </a:lnTo>
                  <a:lnTo>
                    <a:pt x="2191" y="799"/>
                  </a:lnTo>
                  <a:lnTo>
                    <a:pt x="2423" y="696"/>
                  </a:lnTo>
                  <a:lnTo>
                    <a:pt x="2655" y="618"/>
                  </a:lnTo>
                  <a:lnTo>
                    <a:pt x="2912" y="541"/>
                  </a:lnTo>
                  <a:lnTo>
                    <a:pt x="3170" y="490"/>
                  </a:lnTo>
                  <a:lnTo>
                    <a:pt x="3453" y="464"/>
                  </a:lnTo>
                  <a:close/>
                  <a:moveTo>
                    <a:pt x="3891" y="464"/>
                  </a:moveTo>
                  <a:lnTo>
                    <a:pt x="4149" y="490"/>
                  </a:lnTo>
                  <a:lnTo>
                    <a:pt x="4432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86" y="928"/>
                  </a:lnTo>
                  <a:lnTo>
                    <a:pt x="5592" y="1082"/>
                  </a:lnTo>
                  <a:lnTo>
                    <a:pt x="5798" y="1237"/>
                  </a:lnTo>
                  <a:lnTo>
                    <a:pt x="5411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716" y="1211"/>
                  </a:lnTo>
                  <a:lnTo>
                    <a:pt x="4510" y="1134"/>
                  </a:lnTo>
                  <a:lnTo>
                    <a:pt x="4304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8" y="1572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90" y="3195"/>
                  </a:lnTo>
                  <a:lnTo>
                    <a:pt x="542" y="2937"/>
                  </a:lnTo>
                  <a:lnTo>
                    <a:pt x="594" y="2680"/>
                  </a:lnTo>
                  <a:lnTo>
                    <a:pt x="697" y="2422"/>
                  </a:lnTo>
                  <a:lnTo>
                    <a:pt x="800" y="2190"/>
                  </a:lnTo>
                  <a:lnTo>
                    <a:pt x="928" y="1958"/>
                  </a:lnTo>
                  <a:lnTo>
                    <a:pt x="1083" y="1752"/>
                  </a:lnTo>
                  <a:lnTo>
                    <a:pt x="1238" y="1572"/>
                  </a:lnTo>
                  <a:close/>
                  <a:moveTo>
                    <a:pt x="6107" y="1572"/>
                  </a:moveTo>
                  <a:lnTo>
                    <a:pt x="6262" y="1752"/>
                  </a:lnTo>
                  <a:lnTo>
                    <a:pt x="6416" y="1958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3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87" y="3040"/>
                  </a:lnTo>
                  <a:lnTo>
                    <a:pt x="6210" y="2834"/>
                  </a:lnTo>
                  <a:lnTo>
                    <a:pt x="6159" y="2628"/>
                  </a:lnTo>
                  <a:lnTo>
                    <a:pt x="6056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1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89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8" y="5797"/>
                  </a:lnTo>
                  <a:lnTo>
                    <a:pt x="1083" y="5591"/>
                  </a:lnTo>
                  <a:lnTo>
                    <a:pt x="928" y="5385"/>
                  </a:lnTo>
                  <a:lnTo>
                    <a:pt x="800" y="5153"/>
                  </a:lnTo>
                  <a:lnTo>
                    <a:pt x="697" y="4921"/>
                  </a:lnTo>
                  <a:lnTo>
                    <a:pt x="594" y="4689"/>
                  </a:lnTo>
                  <a:lnTo>
                    <a:pt x="542" y="4432"/>
                  </a:lnTo>
                  <a:lnTo>
                    <a:pt x="490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3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62" y="5591"/>
                  </a:lnTo>
                  <a:lnTo>
                    <a:pt x="6107" y="5797"/>
                  </a:lnTo>
                  <a:lnTo>
                    <a:pt x="5721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6" y="4895"/>
                  </a:lnTo>
                  <a:lnTo>
                    <a:pt x="6159" y="4715"/>
                  </a:lnTo>
                  <a:lnTo>
                    <a:pt x="6210" y="4509"/>
                  </a:lnTo>
                  <a:lnTo>
                    <a:pt x="6287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2" y="1701"/>
                  </a:lnTo>
                  <a:lnTo>
                    <a:pt x="4922" y="1829"/>
                  </a:lnTo>
                  <a:lnTo>
                    <a:pt x="5102" y="1958"/>
                  </a:lnTo>
                  <a:lnTo>
                    <a:pt x="5257" y="2087"/>
                  </a:lnTo>
                  <a:lnTo>
                    <a:pt x="5386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1" y="2808"/>
                  </a:lnTo>
                  <a:lnTo>
                    <a:pt x="5798" y="3014"/>
                  </a:lnTo>
                  <a:lnTo>
                    <a:pt x="5875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75" y="4122"/>
                  </a:lnTo>
                  <a:lnTo>
                    <a:pt x="5798" y="4354"/>
                  </a:lnTo>
                  <a:lnTo>
                    <a:pt x="5721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6" y="5101"/>
                  </a:lnTo>
                  <a:lnTo>
                    <a:pt x="5257" y="5256"/>
                  </a:lnTo>
                  <a:lnTo>
                    <a:pt x="5102" y="5411"/>
                  </a:lnTo>
                  <a:lnTo>
                    <a:pt x="4922" y="5539"/>
                  </a:lnTo>
                  <a:lnTo>
                    <a:pt x="4742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8" y="5900"/>
                  </a:lnTo>
                  <a:lnTo>
                    <a:pt x="3221" y="5874"/>
                  </a:lnTo>
                  <a:lnTo>
                    <a:pt x="3015" y="5823"/>
                  </a:lnTo>
                  <a:lnTo>
                    <a:pt x="2809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70" y="4122"/>
                  </a:lnTo>
                  <a:lnTo>
                    <a:pt x="1444" y="3916"/>
                  </a:lnTo>
                  <a:lnTo>
                    <a:pt x="1418" y="3684"/>
                  </a:lnTo>
                  <a:lnTo>
                    <a:pt x="1444" y="3452"/>
                  </a:lnTo>
                  <a:lnTo>
                    <a:pt x="1470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809" y="1623"/>
                  </a:lnTo>
                  <a:lnTo>
                    <a:pt x="3015" y="1546"/>
                  </a:lnTo>
                  <a:lnTo>
                    <a:pt x="3221" y="1469"/>
                  </a:lnTo>
                  <a:lnTo>
                    <a:pt x="3428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9" y="6055"/>
                  </a:lnTo>
                  <a:lnTo>
                    <a:pt x="2629" y="6158"/>
                  </a:lnTo>
                  <a:lnTo>
                    <a:pt x="2835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5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8" y="6106"/>
                  </a:lnTo>
                  <a:lnTo>
                    <a:pt x="5592" y="6261"/>
                  </a:lnTo>
                  <a:lnTo>
                    <a:pt x="5386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32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4" y="6287"/>
                  </a:lnTo>
                  <a:lnTo>
                    <a:pt x="4510" y="6235"/>
                  </a:lnTo>
                  <a:lnTo>
                    <a:pt x="4716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659" y="0"/>
                  </a:moveTo>
                  <a:lnTo>
                    <a:pt x="3299" y="26"/>
                  </a:lnTo>
                  <a:lnTo>
                    <a:pt x="2938" y="77"/>
                  </a:lnTo>
                  <a:lnTo>
                    <a:pt x="2577" y="180"/>
                  </a:lnTo>
                  <a:lnTo>
                    <a:pt x="2242" y="284"/>
                  </a:lnTo>
                  <a:lnTo>
                    <a:pt x="1908" y="438"/>
                  </a:lnTo>
                  <a:lnTo>
                    <a:pt x="1624" y="644"/>
                  </a:lnTo>
                  <a:lnTo>
                    <a:pt x="1341" y="850"/>
                  </a:lnTo>
                  <a:lnTo>
                    <a:pt x="1083" y="1082"/>
                  </a:lnTo>
                  <a:lnTo>
                    <a:pt x="825" y="1340"/>
                  </a:lnTo>
                  <a:lnTo>
                    <a:pt x="619" y="1623"/>
                  </a:lnTo>
                  <a:lnTo>
                    <a:pt x="439" y="1932"/>
                  </a:lnTo>
                  <a:lnTo>
                    <a:pt x="284" y="2242"/>
                  </a:lnTo>
                  <a:lnTo>
                    <a:pt x="156" y="2577"/>
                  </a:lnTo>
                  <a:lnTo>
                    <a:pt x="78" y="2937"/>
                  </a:lnTo>
                  <a:lnTo>
                    <a:pt x="27" y="3298"/>
                  </a:lnTo>
                  <a:lnTo>
                    <a:pt x="1" y="3684"/>
                  </a:lnTo>
                  <a:lnTo>
                    <a:pt x="27" y="4045"/>
                  </a:lnTo>
                  <a:lnTo>
                    <a:pt x="78" y="4406"/>
                  </a:lnTo>
                  <a:lnTo>
                    <a:pt x="156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1" y="6518"/>
                  </a:lnTo>
                  <a:lnTo>
                    <a:pt x="1624" y="6725"/>
                  </a:lnTo>
                  <a:lnTo>
                    <a:pt x="1908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38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7" y="7266"/>
                  </a:lnTo>
                  <a:lnTo>
                    <a:pt x="4767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1" y="6725"/>
                  </a:lnTo>
                  <a:lnTo>
                    <a:pt x="6004" y="6518"/>
                  </a:lnTo>
                  <a:lnTo>
                    <a:pt x="6262" y="6261"/>
                  </a:lnTo>
                  <a:lnTo>
                    <a:pt x="6494" y="6003"/>
                  </a:lnTo>
                  <a:lnTo>
                    <a:pt x="6725" y="5720"/>
                  </a:lnTo>
                  <a:lnTo>
                    <a:pt x="6906" y="5436"/>
                  </a:lnTo>
                  <a:lnTo>
                    <a:pt x="7060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4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6" y="1932"/>
                  </a:lnTo>
                  <a:lnTo>
                    <a:pt x="6725" y="1623"/>
                  </a:lnTo>
                  <a:lnTo>
                    <a:pt x="6494" y="1340"/>
                  </a:lnTo>
                  <a:lnTo>
                    <a:pt x="6262" y="1082"/>
                  </a:lnTo>
                  <a:lnTo>
                    <a:pt x="6004" y="850"/>
                  </a:lnTo>
                  <a:lnTo>
                    <a:pt x="5721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80"/>
                  </a:lnTo>
                  <a:lnTo>
                    <a:pt x="4407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1;p30">
              <a:extLst>
                <a:ext uri="{FF2B5EF4-FFF2-40B4-BE49-F238E27FC236}">
                  <a16:creationId xmlns:a16="http://schemas.microsoft.com/office/drawing/2014/main" id="{00985B59-0211-4909-B50A-E7D7D3F26400}"/>
                </a:ext>
              </a:extLst>
            </p:cNvPr>
            <p:cNvSpPr/>
            <p:nvPr/>
          </p:nvSpPr>
          <p:spPr>
            <a:xfrm>
              <a:off x="4135575" y="36056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93" y="207"/>
                  </a:lnTo>
                  <a:lnTo>
                    <a:pt x="593" y="310"/>
                  </a:lnTo>
                  <a:lnTo>
                    <a:pt x="465" y="362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104" y="722"/>
                  </a:lnTo>
                  <a:lnTo>
                    <a:pt x="27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30" y="1547"/>
                  </a:lnTo>
                  <a:lnTo>
                    <a:pt x="233" y="1676"/>
                  </a:lnTo>
                  <a:lnTo>
                    <a:pt x="361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60" y="2139"/>
                  </a:lnTo>
                  <a:lnTo>
                    <a:pt x="1186" y="2294"/>
                  </a:lnTo>
                  <a:lnTo>
                    <a:pt x="1160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1" y="2629"/>
                  </a:lnTo>
                  <a:lnTo>
                    <a:pt x="542" y="2552"/>
                  </a:lnTo>
                  <a:lnTo>
                    <a:pt x="465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87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30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7" y="2552"/>
                  </a:lnTo>
                  <a:lnTo>
                    <a:pt x="104" y="2680"/>
                  </a:lnTo>
                  <a:lnTo>
                    <a:pt x="155" y="2783"/>
                  </a:lnTo>
                  <a:lnTo>
                    <a:pt x="258" y="2887"/>
                  </a:lnTo>
                  <a:lnTo>
                    <a:pt x="361" y="2964"/>
                  </a:lnTo>
                  <a:lnTo>
                    <a:pt x="465" y="3015"/>
                  </a:lnTo>
                  <a:lnTo>
                    <a:pt x="593" y="3067"/>
                  </a:lnTo>
                  <a:lnTo>
                    <a:pt x="593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903" y="3376"/>
                  </a:lnTo>
                  <a:lnTo>
                    <a:pt x="954" y="3324"/>
                  </a:lnTo>
                  <a:lnTo>
                    <a:pt x="1006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4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624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7" y="1959"/>
                  </a:lnTo>
                  <a:lnTo>
                    <a:pt x="1495" y="1830"/>
                  </a:lnTo>
                  <a:lnTo>
                    <a:pt x="1392" y="1701"/>
                  </a:lnTo>
                  <a:lnTo>
                    <a:pt x="1263" y="1598"/>
                  </a:lnTo>
                  <a:lnTo>
                    <a:pt x="1134" y="1547"/>
                  </a:lnTo>
                  <a:lnTo>
                    <a:pt x="980" y="1495"/>
                  </a:lnTo>
                  <a:lnTo>
                    <a:pt x="799" y="1469"/>
                  </a:lnTo>
                  <a:lnTo>
                    <a:pt x="671" y="1444"/>
                  </a:lnTo>
                  <a:lnTo>
                    <a:pt x="542" y="1366"/>
                  </a:lnTo>
                  <a:lnTo>
                    <a:pt x="465" y="1238"/>
                  </a:lnTo>
                  <a:lnTo>
                    <a:pt x="439" y="1109"/>
                  </a:lnTo>
                  <a:lnTo>
                    <a:pt x="465" y="954"/>
                  </a:lnTo>
                  <a:lnTo>
                    <a:pt x="542" y="851"/>
                  </a:lnTo>
                  <a:lnTo>
                    <a:pt x="671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60" y="954"/>
                  </a:lnTo>
                  <a:lnTo>
                    <a:pt x="1186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5" y="1315"/>
                  </a:lnTo>
                  <a:lnTo>
                    <a:pt x="1495" y="1315"/>
                  </a:lnTo>
                  <a:lnTo>
                    <a:pt x="1547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624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4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6" y="130"/>
                  </a:lnTo>
                  <a:lnTo>
                    <a:pt x="954" y="5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2;p30">
              <a:extLst>
                <a:ext uri="{FF2B5EF4-FFF2-40B4-BE49-F238E27FC236}">
                  <a16:creationId xmlns:a16="http://schemas.microsoft.com/office/drawing/2014/main" id="{F809036A-6657-4157-BA37-18A65D4A96D4}"/>
                </a:ext>
              </a:extLst>
            </p:cNvPr>
            <p:cNvSpPr/>
            <p:nvPr/>
          </p:nvSpPr>
          <p:spPr>
            <a:xfrm>
              <a:off x="3941075" y="3556025"/>
              <a:ext cx="109500" cy="146875"/>
            </a:xfrm>
            <a:custGeom>
              <a:avLst/>
              <a:gdLst/>
              <a:ahLst/>
              <a:cxnLst/>
              <a:rect l="l" t="t" r="r" b="b"/>
              <a:pathLst>
                <a:path w="4380" h="5875" extrusionOk="0">
                  <a:moveTo>
                    <a:pt x="1443" y="0"/>
                  </a:moveTo>
                  <a:lnTo>
                    <a:pt x="1340" y="26"/>
                  </a:lnTo>
                  <a:lnTo>
                    <a:pt x="1262" y="52"/>
                  </a:lnTo>
                  <a:lnTo>
                    <a:pt x="1185" y="77"/>
                  </a:lnTo>
                  <a:lnTo>
                    <a:pt x="1108" y="129"/>
                  </a:lnTo>
                  <a:lnTo>
                    <a:pt x="1056" y="206"/>
                  </a:lnTo>
                  <a:lnTo>
                    <a:pt x="1005" y="284"/>
                  </a:lnTo>
                  <a:lnTo>
                    <a:pt x="979" y="387"/>
                  </a:lnTo>
                  <a:lnTo>
                    <a:pt x="979" y="464"/>
                  </a:lnTo>
                  <a:lnTo>
                    <a:pt x="979" y="799"/>
                  </a:lnTo>
                  <a:lnTo>
                    <a:pt x="979" y="876"/>
                  </a:lnTo>
                  <a:lnTo>
                    <a:pt x="1031" y="953"/>
                  </a:lnTo>
                  <a:lnTo>
                    <a:pt x="1108" y="1005"/>
                  </a:lnTo>
                  <a:lnTo>
                    <a:pt x="1288" y="1005"/>
                  </a:lnTo>
                  <a:lnTo>
                    <a:pt x="1366" y="953"/>
                  </a:lnTo>
                  <a:lnTo>
                    <a:pt x="1391" y="876"/>
                  </a:lnTo>
                  <a:lnTo>
                    <a:pt x="1417" y="799"/>
                  </a:lnTo>
                  <a:lnTo>
                    <a:pt x="1417" y="464"/>
                  </a:lnTo>
                  <a:lnTo>
                    <a:pt x="1443" y="438"/>
                  </a:lnTo>
                  <a:lnTo>
                    <a:pt x="2911" y="438"/>
                  </a:lnTo>
                  <a:lnTo>
                    <a:pt x="2937" y="464"/>
                  </a:lnTo>
                  <a:lnTo>
                    <a:pt x="2937" y="3427"/>
                  </a:lnTo>
                  <a:lnTo>
                    <a:pt x="2963" y="3556"/>
                  </a:lnTo>
                  <a:lnTo>
                    <a:pt x="3040" y="3659"/>
                  </a:lnTo>
                  <a:lnTo>
                    <a:pt x="3169" y="3736"/>
                  </a:lnTo>
                  <a:lnTo>
                    <a:pt x="3298" y="3762"/>
                  </a:lnTo>
                  <a:lnTo>
                    <a:pt x="3813" y="3762"/>
                  </a:lnTo>
                  <a:lnTo>
                    <a:pt x="2190" y="5385"/>
                  </a:lnTo>
                  <a:lnTo>
                    <a:pt x="567" y="3762"/>
                  </a:lnTo>
                  <a:lnTo>
                    <a:pt x="1082" y="3762"/>
                  </a:lnTo>
                  <a:lnTo>
                    <a:pt x="1211" y="3736"/>
                  </a:lnTo>
                  <a:lnTo>
                    <a:pt x="1314" y="3659"/>
                  </a:lnTo>
                  <a:lnTo>
                    <a:pt x="1391" y="3556"/>
                  </a:lnTo>
                  <a:lnTo>
                    <a:pt x="1417" y="3427"/>
                  </a:lnTo>
                  <a:lnTo>
                    <a:pt x="1417" y="1675"/>
                  </a:lnTo>
                  <a:lnTo>
                    <a:pt x="1391" y="1597"/>
                  </a:lnTo>
                  <a:lnTo>
                    <a:pt x="1366" y="1520"/>
                  </a:lnTo>
                  <a:lnTo>
                    <a:pt x="1288" y="1469"/>
                  </a:lnTo>
                  <a:lnTo>
                    <a:pt x="1108" y="1469"/>
                  </a:lnTo>
                  <a:lnTo>
                    <a:pt x="1031" y="1520"/>
                  </a:lnTo>
                  <a:lnTo>
                    <a:pt x="979" y="1597"/>
                  </a:lnTo>
                  <a:lnTo>
                    <a:pt x="979" y="1675"/>
                  </a:lnTo>
                  <a:lnTo>
                    <a:pt x="979" y="3324"/>
                  </a:lnTo>
                  <a:lnTo>
                    <a:pt x="232" y="3324"/>
                  </a:lnTo>
                  <a:lnTo>
                    <a:pt x="155" y="3375"/>
                  </a:lnTo>
                  <a:lnTo>
                    <a:pt x="77" y="3452"/>
                  </a:lnTo>
                  <a:lnTo>
                    <a:pt x="26" y="3530"/>
                  </a:lnTo>
                  <a:lnTo>
                    <a:pt x="0" y="3633"/>
                  </a:lnTo>
                  <a:lnTo>
                    <a:pt x="0" y="3736"/>
                  </a:lnTo>
                  <a:lnTo>
                    <a:pt x="26" y="3839"/>
                  </a:lnTo>
                  <a:lnTo>
                    <a:pt x="103" y="3942"/>
                  </a:lnTo>
                  <a:lnTo>
                    <a:pt x="1932" y="5771"/>
                  </a:lnTo>
                  <a:lnTo>
                    <a:pt x="2035" y="5849"/>
                  </a:lnTo>
                  <a:lnTo>
                    <a:pt x="2190" y="5874"/>
                  </a:lnTo>
                  <a:lnTo>
                    <a:pt x="2319" y="5849"/>
                  </a:lnTo>
                  <a:lnTo>
                    <a:pt x="2448" y="5771"/>
                  </a:lnTo>
                  <a:lnTo>
                    <a:pt x="4277" y="3942"/>
                  </a:lnTo>
                  <a:lnTo>
                    <a:pt x="4328" y="3839"/>
                  </a:lnTo>
                  <a:lnTo>
                    <a:pt x="4380" y="3736"/>
                  </a:lnTo>
                  <a:lnTo>
                    <a:pt x="4380" y="3633"/>
                  </a:lnTo>
                  <a:lnTo>
                    <a:pt x="4354" y="3530"/>
                  </a:lnTo>
                  <a:lnTo>
                    <a:pt x="4303" y="3452"/>
                  </a:lnTo>
                  <a:lnTo>
                    <a:pt x="4225" y="3375"/>
                  </a:lnTo>
                  <a:lnTo>
                    <a:pt x="4122" y="3324"/>
                  </a:lnTo>
                  <a:lnTo>
                    <a:pt x="3401" y="3324"/>
                  </a:lnTo>
                  <a:lnTo>
                    <a:pt x="3401" y="464"/>
                  </a:lnTo>
                  <a:lnTo>
                    <a:pt x="3375" y="387"/>
                  </a:lnTo>
                  <a:lnTo>
                    <a:pt x="3349" y="284"/>
                  </a:lnTo>
                  <a:lnTo>
                    <a:pt x="3298" y="206"/>
                  </a:lnTo>
                  <a:lnTo>
                    <a:pt x="3246" y="129"/>
                  </a:lnTo>
                  <a:lnTo>
                    <a:pt x="3195" y="77"/>
                  </a:lnTo>
                  <a:lnTo>
                    <a:pt x="3092" y="52"/>
                  </a:lnTo>
                  <a:lnTo>
                    <a:pt x="3014" y="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1229;p33">
            <a:extLst>
              <a:ext uri="{FF2B5EF4-FFF2-40B4-BE49-F238E27FC236}">
                <a16:creationId xmlns:a16="http://schemas.microsoft.com/office/drawing/2014/main" id="{D1B68651-FADD-45D2-B165-61904BC420B8}"/>
              </a:ext>
            </a:extLst>
          </p:cNvPr>
          <p:cNvSpPr/>
          <p:nvPr/>
        </p:nvSpPr>
        <p:spPr>
          <a:xfrm>
            <a:off x="7410442" y="2390055"/>
            <a:ext cx="649200" cy="64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1264;p33">
            <a:extLst>
              <a:ext uri="{FF2B5EF4-FFF2-40B4-BE49-F238E27FC236}">
                <a16:creationId xmlns:a16="http://schemas.microsoft.com/office/drawing/2014/main" id="{5C34F1D0-A7EA-4C91-8EEC-1D500573F48C}"/>
              </a:ext>
            </a:extLst>
          </p:cNvPr>
          <p:cNvGrpSpPr/>
          <p:nvPr/>
        </p:nvGrpSpPr>
        <p:grpSpPr>
          <a:xfrm>
            <a:off x="7544704" y="2524525"/>
            <a:ext cx="380675" cy="380675"/>
            <a:chOff x="6117500" y="4513150"/>
            <a:chExt cx="380675" cy="380675"/>
          </a:xfrm>
        </p:grpSpPr>
        <p:sp>
          <p:nvSpPr>
            <p:cNvPr id="86" name="Google Shape;1265;p33">
              <a:extLst>
                <a:ext uri="{FF2B5EF4-FFF2-40B4-BE49-F238E27FC236}">
                  <a16:creationId xmlns:a16="http://schemas.microsoft.com/office/drawing/2014/main" id="{1F6BD5AF-CF5C-420C-95C4-A387BC2EA7CA}"/>
                </a:ext>
              </a:extLst>
            </p:cNvPr>
            <p:cNvSpPr/>
            <p:nvPr/>
          </p:nvSpPr>
          <p:spPr>
            <a:xfrm>
              <a:off x="6339050" y="4833275"/>
              <a:ext cx="36100" cy="60550"/>
            </a:xfrm>
            <a:custGeom>
              <a:avLst/>
              <a:gdLst/>
              <a:ahLst/>
              <a:cxnLst/>
              <a:rect l="l" t="t" r="r" b="b"/>
              <a:pathLst>
                <a:path w="1444" h="2422" extrusionOk="0">
                  <a:moveTo>
                    <a:pt x="722" y="438"/>
                  </a:moveTo>
                  <a:lnTo>
                    <a:pt x="825" y="464"/>
                  </a:lnTo>
                  <a:lnTo>
                    <a:pt x="903" y="515"/>
                  </a:lnTo>
                  <a:lnTo>
                    <a:pt x="980" y="619"/>
                  </a:lnTo>
                  <a:lnTo>
                    <a:pt x="980" y="722"/>
                  </a:lnTo>
                  <a:lnTo>
                    <a:pt x="980" y="1701"/>
                  </a:lnTo>
                  <a:lnTo>
                    <a:pt x="980" y="1804"/>
                  </a:lnTo>
                  <a:lnTo>
                    <a:pt x="903" y="1881"/>
                  </a:lnTo>
                  <a:lnTo>
                    <a:pt x="825" y="1958"/>
                  </a:lnTo>
                  <a:lnTo>
                    <a:pt x="722" y="1984"/>
                  </a:lnTo>
                  <a:lnTo>
                    <a:pt x="619" y="1958"/>
                  </a:lnTo>
                  <a:lnTo>
                    <a:pt x="542" y="1881"/>
                  </a:lnTo>
                  <a:lnTo>
                    <a:pt x="465" y="1804"/>
                  </a:lnTo>
                  <a:lnTo>
                    <a:pt x="465" y="1701"/>
                  </a:lnTo>
                  <a:lnTo>
                    <a:pt x="465" y="722"/>
                  </a:lnTo>
                  <a:lnTo>
                    <a:pt x="465" y="619"/>
                  </a:lnTo>
                  <a:lnTo>
                    <a:pt x="542" y="515"/>
                  </a:lnTo>
                  <a:lnTo>
                    <a:pt x="619" y="464"/>
                  </a:lnTo>
                  <a:lnTo>
                    <a:pt x="722" y="438"/>
                  </a:lnTo>
                  <a:close/>
                  <a:moveTo>
                    <a:pt x="722" y="0"/>
                  </a:moveTo>
                  <a:lnTo>
                    <a:pt x="568" y="26"/>
                  </a:lnTo>
                  <a:lnTo>
                    <a:pt x="439" y="52"/>
                  </a:lnTo>
                  <a:lnTo>
                    <a:pt x="310" y="129"/>
                  </a:lnTo>
                  <a:lnTo>
                    <a:pt x="207" y="206"/>
                  </a:lnTo>
                  <a:lnTo>
                    <a:pt x="130" y="309"/>
                  </a:lnTo>
                  <a:lnTo>
                    <a:pt x="52" y="438"/>
                  </a:lnTo>
                  <a:lnTo>
                    <a:pt x="27" y="567"/>
                  </a:lnTo>
                  <a:lnTo>
                    <a:pt x="1" y="722"/>
                  </a:lnTo>
                  <a:lnTo>
                    <a:pt x="1" y="1701"/>
                  </a:lnTo>
                  <a:lnTo>
                    <a:pt x="27" y="1855"/>
                  </a:lnTo>
                  <a:lnTo>
                    <a:pt x="52" y="1984"/>
                  </a:lnTo>
                  <a:lnTo>
                    <a:pt x="130" y="2113"/>
                  </a:lnTo>
                  <a:lnTo>
                    <a:pt x="207" y="2216"/>
                  </a:lnTo>
                  <a:lnTo>
                    <a:pt x="310" y="2293"/>
                  </a:lnTo>
                  <a:lnTo>
                    <a:pt x="439" y="2370"/>
                  </a:lnTo>
                  <a:lnTo>
                    <a:pt x="568" y="2396"/>
                  </a:lnTo>
                  <a:lnTo>
                    <a:pt x="722" y="2422"/>
                  </a:lnTo>
                  <a:lnTo>
                    <a:pt x="877" y="2396"/>
                  </a:lnTo>
                  <a:lnTo>
                    <a:pt x="1006" y="2370"/>
                  </a:lnTo>
                  <a:lnTo>
                    <a:pt x="1134" y="2293"/>
                  </a:lnTo>
                  <a:lnTo>
                    <a:pt x="1238" y="2216"/>
                  </a:lnTo>
                  <a:lnTo>
                    <a:pt x="1315" y="2113"/>
                  </a:lnTo>
                  <a:lnTo>
                    <a:pt x="1392" y="1984"/>
                  </a:lnTo>
                  <a:lnTo>
                    <a:pt x="1418" y="1855"/>
                  </a:lnTo>
                  <a:lnTo>
                    <a:pt x="1444" y="1701"/>
                  </a:lnTo>
                  <a:lnTo>
                    <a:pt x="1444" y="722"/>
                  </a:lnTo>
                  <a:lnTo>
                    <a:pt x="1418" y="567"/>
                  </a:lnTo>
                  <a:lnTo>
                    <a:pt x="1392" y="438"/>
                  </a:lnTo>
                  <a:lnTo>
                    <a:pt x="1315" y="309"/>
                  </a:lnTo>
                  <a:lnTo>
                    <a:pt x="1238" y="206"/>
                  </a:lnTo>
                  <a:lnTo>
                    <a:pt x="1134" y="129"/>
                  </a:lnTo>
                  <a:lnTo>
                    <a:pt x="1006" y="52"/>
                  </a:lnTo>
                  <a:lnTo>
                    <a:pt x="877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6;p33">
              <a:extLst>
                <a:ext uri="{FF2B5EF4-FFF2-40B4-BE49-F238E27FC236}">
                  <a16:creationId xmlns:a16="http://schemas.microsoft.com/office/drawing/2014/main" id="{C637D732-FACC-4265-99E6-77C06CE420E1}"/>
                </a:ext>
              </a:extLst>
            </p:cNvPr>
            <p:cNvSpPr/>
            <p:nvPr/>
          </p:nvSpPr>
          <p:spPr>
            <a:xfrm>
              <a:off x="6240500" y="4796550"/>
              <a:ext cx="36100" cy="97275"/>
            </a:xfrm>
            <a:custGeom>
              <a:avLst/>
              <a:gdLst/>
              <a:ahLst/>
              <a:cxnLst/>
              <a:rect l="l" t="t" r="r" b="b"/>
              <a:pathLst>
                <a:path w="1444" h="3891" extrusionOk="0">
                  <a:moveTo>
                    <a:pt x="722" y="439"/>
                  </a:moveTo>
                  <a:lnTo>
                    <a:pt x="825" y="464"/>
                  </a:lnTo>
                  <a:lnTo>
                    <a:pt x="903" y="516"/>
                  </a:lnTo>
                  <a:lnTo>
                    <a:pt x="980" y="593"/>
                  </a:lnTo>
                  <a:lnTo>
                    <a:pt x="980" y="696"/>
                  </a:lnTo>
                  <a:lnTo>
                    <a:pt x="980" y="3170"/>
                  </a:lnTo>
                  <a:lnTo>
                    <a:pt x="980" y="3273"/>
                  </a:lnTo>
                  <a:lnTo>
                    <a:pt x="903" y="3350"/>
                  </a:lnTo>
                  <a:lnTo>
                    <a:pt x="825" y="3427"/>
                  </a:lnTo>
                  <a:lnTo>
                    <a:pt x="722" y="3453"/>
                  </a:lnTo>
                  <a:lnTo>
                    <a:pt x="619" y="3427"/>
                  </a:lnTo>
                  <a:lnTo>
                    <a:pt x="542" y="3350"/>
                  </a:lnTo>
                  <a:lnTo>
                    <a:pt x="465" y="3273"/>
                  </a:lnTo>
                  <a:lnTo>
                    <a:pt x="465" y="3170"/>
                  </a:lnTo>
                  <a:lnTo>
                    <a:pt x="465" y="696"/>
                  </a:lnTo>
                  <a:lnTo>
                    <a:pt x="465" y="593"/>
                  </a:lnTo>
                  <a:lnTo>
                    <a:pt x="542" y="516"/>
                  </a:lnTo>
                  <a:lnTo>
                    <a:pt x="619" y="464"/>
                  </a:lnTo>
                  <a:lnTo>
                    <a:pt x="722" y="439"/>
                  </a:lnTo>
                  <a:close/>
                  <a:moveTo>
                    <a:pt x="568" y="1"/>
                  </a:moveTo>
                  <a:lnTo>
                    <a:pt x="439" y="52"/>
                  </a:lnTo>
                  <a:lnTo>
                    <a:pt x="310" y="104"/>
                  </a:lnTo>
                  <a:lnTo>
                    <a:pt x="207" y="207"/>
                  </a:lnTo>
                  <a:lnTo>
                    <a:pt x="130" y="310"/>
                  </a:lnTo>
                  <a:lnTo>
                    <a:pt x="52" y="439"/>
                  </a:lnTo>
                  <a:lnTo>
                    <a:pt x="27" y="567"/>
                  </a:lnTo>
                  <a:lnTo>
                    <a:pt x="1" y="696"/>
                  </a:lnTo>
                  <a:lnTo>
                    <a:pt x="1" y="3170"/>
                  </a:lnTo>
                  <a:lnTo>
                    <a:pt x="27" y="3324"/>
                  </a:lnTo>
                  <a:lnTo>
                    <a:pt x="52" y="3453"/>
                  </a:lnTo>
                  <a:lnTo>
                    <a:pt x="130" y="3582"/>
                  </a:lnTo>
                  <a:lnTo>
                    <a:pt x="207" y="3685"/>
                  </a:lnTo>
                  <a:lnTo>
                    <a:pt x="310" y="3762"/>
                  </a:lnTo>
                  <a:lnTo>
                    <a:pt x="439" y="3839"/>
                  </a:lnTo>
                  <a:lnTo>
                    <a:pt x="568" y="3865"/>
                  </a:lnTo>
                  <a:lnTo>
                    <a:pt x="722" y="3891"/>
                  </a:lnTo>
                  <a:lnTo>
                    <a:pt x="877" y="3865"/>
                  </a:lnTo>
                  <a:lnTo>
                    <a:pt x="1006" y="3839"/>
                  </a:lnTo>
                  <a:lnTo>
                    <a:pt x="1135" y="3762"/>
                  </a:lnTo>
                  <a:lnTo>
                    <a:pt x="1238" y="3685"/>
                  </a:lnTo>
                  <a:lnTo>
                    <a:pt x="1315" y="3582"/>
                  </a:lnTo>
                  <a:lnTo>
                    <a:pt x="1392" y="3453"/>
                  </a:lnTo>
                  <a:lnTo>
                    <a:pt x="1418" y="3324"/>
                  </a:lnTo>
                  <a:lnTo>
                    <a:pt x="1444" y="3170"/>
                  </a:lnTo>
                  <a:lnTo>
                    <a:pt x="1444" y="696"/>
                  </a:lnTo>
                  <a:lnTo>
                    <a:pt x="1418" y="567"/>
                  </a:lnTo>
                  <a:lnTo>
                    <a:pt x="1392" y="439"/>
                  </a:lnTo>
                  <a:lnTo>
                    <a:pt x="1315" y="310"/>
                  </a:lnTo>
                  <a:lnTo>
                    <a:pt x="1238" y="207"/>
                  </a:lnTo>
                  <a:lnTo>
                    <a:pt x="1135" y="104"/>
                  </a:lnTo>
                  <a:lnTo>
                    <a:pt x="1006" y="52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7;p33">
              <a:extLst>
                <a:ext uri="{FF2B5EF4-FFF2-40B4-BE49-F238E27FC236}">
                  <a16:creationId xmlns:a16="http://schemas.microsoft.com/office/drawing/2014/main" id="{9394ACE7-F6CB-4A6D-8821-3CCFFC3B1CA0}"/>
                </a:ext>
              </a:extLst>
            </p:cNvPr>
            <p:cNvSpPr/>
            <p:nvPr/>
          </p:nvSpPr>
          <p:spPr>
            <a:xfrm>
              <a:off x="6287525" y="4574350"/>
              <a:ext cx="40600" cy="85025"/>
            </a:xfrm>
            <a:custGeom>
              <a:avLst/>
              <a:gdLst/>
              <a:ahLst/>
              <a:cxnLst/>
              <a:rect l="l" t="t" r="r" b="b"/>
              <a:pathLst>
                <a:path w="1624" h="3401" extrusionOk="0">
                  <a:moveTo>
                    <a:pt x="825" y="0"/>
                  </a:moveTo>
                  <a:lnTo>
                    <a:pt x="722" y="26"/>
                  </a:lnTo>
                  <a:lnTo>
                    <a:pt x="645" y="77"/>
                  </a:lnTo>
                  <a:lnTo>
                    <a:pt x="619" y="155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5" y="387"/>
                  </a:lnTo>
                  <a:lnTo>
                    <a:pt x="361" y="438"/>
                  </a:lnTo>
                  <a:lnTo>
                    <a:pt x="258" y="541"/>
                  </a:lnTo>
                  <a:lnTo>
                    <a:pt x="155" y="618"/>
                  </a:lnTo>
                  <a:lnTo>
                    <a:pt x="104" y="747"/>
                  </a:lnTo>
                  <a:lnTo>
                    <a:pt x="52" y="850"/>
                  </a:lnTo>
                  <a:lnTo>
                    <a:pt x="1" y="979"/>
                  </a:lnTo>
                  <a:lnTo>
                    <a:pt x="1" y="1108"/>
                  </a:lnTo>
                  <a:lnTo>
                    <a:pt x="27" y="1288"/>
                  </a:lnTo>
                  <a:lnTo>
                    <a:pt x="52" y="1443"/>
                  </a:lnTo>
                  <a:lnTo>
                    <a:pt x="130" y="1572"/>
                  </a:lnTo>
                  <a:lnTo>
                    <a:pt x="233" y="1700"/>
                  </a:lnTo>
                  <a:lnTo>
                    <a:pt x="361" y="1804"/>
                  </a:lnTo>
                  <a:lnTo>
                    <a:pt x="490" y="1881"/>
                  </a:lnTo>
                  <a:lnTo>
                    <a:pt x="645" y="1907"/>
                  </a:lnTo>
                  <a:lnTo>
                    <a:pt x="825" y="1932"/>
                  </a:lnTo>
                  <a:lnTo>
                    <a:pt x="954" y="1958"/>
                  </a:lnTo>
                  <a:lnTo>
                    <a:pt x="1083" y="2035"/>
                  </a:lnTo>
                  <a:lnTo>
                    <a:pt x="1160" y="2164"/>
                  </a:lnTo>
                  <a:lnTo>
                    <a:pt x="1186" y="2293"/>
                  </a:lnTo>
                  <a:lnTo>
                    <a:pt x="1160" y="2448"/>
                  </a:lnTo>
                  <a:lnTo>
                    <a:pt x="1083" y="2551"/>
                  </a:lnTo>
                  <a:lnTo>
                    <a:pt x="954" y="2654"/>
                  </a:lnTo>
                  <a:lnTo>
                    <a:pt x="825" y="2680"/>
                  </a:lnTo>
                  <a:lnTo>
                    <a:pt x="671" y="2654"/>
                  </a:lnTo>
                  <a:lnTo>
                    <a:pt x="542" y="2551"/>
                  </a:lnTo>
                  <a:lnTo>
                    <a:pt x="465" y="2448"/>
                  </a:lnTo>
                  <a:lnTo>
                    <a:pt x="439" y="2293"/>
                  </a:lnTo>
                  <a:lnTo>
                    <a:pt x="439" y="2216"/>
                  </a:lnTo>
                  <a:lnTo>
                    <a:pt x="387" y="2138"/>
                  </a:lnTo>
                  <a:lnTo>
                    <a:pt x="310" y="2087"/>
                  </a:lnTo>
                  <a:lnTo>
                    <a:pt x="130" y="2087"/>
                  </a:lnTo>
                  <a:lnTo>
                    <a:pt x="52" y="2138"/>
                  </a:lnTo>
                  <a:lnTo>
                    <a:pt x="27" y="2216"/>
                  </a:lnTo>
                  <a:lnTo>
                    <a:pt x="1" y="2293"/>
                  </a:lnTo>
                  <a:lnTo>
                    <a:pt x="1" y="2448"/>
                  </a:lnTo>
                  <a:lnTo>
                    <a:pt x="52" y="2576"/>
                  </a:lnTo>
                  <a:lnTo>
                    <a:pt x="104" y="2680"/>
                  </a:lnTo>
                  <a:lnTo>
                    <a:pt x="155" y="2808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5" y="3040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619" y="3272"/>
                  </a:lnTo>
                  <a:lnTo>
                    <a:pt x="645" y="3349"/>
                  </a:lnTo>
                  <a:lnTo>
                    <a:pt x="722" y="3401"/>
                  </a:lnTo>
                  <a:lnTo>
                    <a:pt x="902" y="3401"/>
                  </a:lnTo>
                  <a:lnTo>
                    <a:pt x="980" y="3349"/>
                  </a:lnTo>
                  <a:lnTo>
                    <a:pt x="1006" y="3272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60" y="3040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69" y="2808"/>
                  </a:lnTo>
                  <a:lnTo>
                    <a:pt x="1521" y="2680"/>
                  </a:lnTo>
                  <a:lnTo>
                    <a:pt x="1572" y="2576"/>
                  </a:lnTo>
                  <a:lnTo>
                    <a:pt x="1624" y="2448"/>
                  </a:lnTo>
                  <a:lnTo>
                    <a:pt x="1624" y="2293"/>
                  </a:lnTo>
                  <a:lnTo>
                    <a:pt x="1598" y="2138"/>
                  </a:lnTo>
                  <a:lnTo>
                    <a:pt x="1572" y="1984"/>
                  </a:lnTo>
                  <a:lnTo>
                    <a:pt x="1495" y="1855"/>
                  </a:lnTo>
                  <a:lnTo>
                    <a:pt x="1392" y="1726"/>
                  </a:lnTo>
                  <a:lnTo>
                    <a:pt x="1263" y="1623"/>
                  </a:lnTo>
                  <a:lnTo>
                    <a:pt x="1134" y="1546"/>
                  </a:lnTo>
                  <a:lnTo>
                    <a:pt x="980" y="1494"/>
                  </a:lnTo>
                  <a:lnTo>
                    <a:pt x="825" y="1494"/>
                  </a:lnTo>
                  <a:lnTo>
                    <a:pt x="671" y="1469"/>
                  </a:lnTo>
                  <a:lnTo>
                    <a:pt x="542" y="1391"/>
                  </a:lnTo>
                  <a:lnTo>
                    <a:pt x="465" y="1262"/>
                  </a:lnTo>
                  <a:lnTo>
                    <a:pt x="439" y="1108"/>
                  </a:lnTo>
                  <a:lnTo>
                    <a:pt x="465" y="979"/>
                  </a:lnTo>
                  <a:lnTo>
                    <a:pt x="542" y="850"/>
                  </a:lnTo>
                  <a:lnTo>
                    <a:pt x="671" y="773"/>
                  </a:lnTo>
                  <a:lnTo>
                    <a:pt x="825" y="747"/>
                  </a:lnTo>
                  <a:lnTo>
                    <a:pt x="954" y="773"/>
                  </a:lnTo>
                  <a:lnTo>
                    <a:pt x="1083" y="850"/>
                  </a:lnTo>
                  <a:lnTo>
                    <a:pt x="1160" y="979"/>
                  </a:lnTo>
                  <a:lnTo>
                    <a:pt x="1186" y="1108"/>
                  </a:lnTo>
                  <a:lnTo>
                    <a:pt x="1186" y="1211"/>
                  </a:lnTo>
                  <a:lnTo>
                    <a:pt x="1237" y="1288"/>
                  </a:lnTo>
                  <a:lnTo>
                    <a:pt x="1315" y="1314"/>
                  </a:lnTo>
                  <a:lnTo>
                    <a:pt x="1392" y="1340"/>
                  </a:lnTo>
                  <a:lnTo>
                    <a:pt x="1495" y="1314"/>
                  </a:lnTo>
                  <a:lnTo>
                    <a:pt x="1572" y="1288"/>
                  </a:lnTo>
                  <a:lnTo>
                    <a:pt x="1598" y="1211"/>
                  </a:lnTo>
                  <a:lnTo>
                    <a:pt x="1624" y="1108"/>
                  </a:lnTo>
                  <a:lnTo>
                    <a:pt x="1624" y="979"/>
                  </a:lnTo>
                  <a:lnTo>
                    <a:pt x="1572" y="850"/>
                  </a:lnTo>
                  <a:lnTo>
                    <a:pt x="1521" y="747"/>
                  </a:lnTo>
                  <a:lnTo>
                    <a:pt x="1469" y="618"/>
                  </a:lnTo>
                  <a:lnTo>
                    <a:pt x="1366" y="541"/>
                  </a:lnTo>
                  <a:lnTo>
                    <a:pt x="1263" y="438"/>
                  </a:lnTo>
                  <a:lnTo>
                    <a:pt x="1160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06" y="155"/>
                  </a:lnTo>
                  <a:lnTo>
                    <a:pt x="980" y="77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8;p33">
              <a:extLst>
                <a:ext uri="{FF2B5EF4-FFF2-40B4-BE49-F238E27FC236}">
                  <a16:creationId xmlns:a16="http://schemas.microsoft.com/office/drawing/2014/main" id="{77C81877-F9BC-44C4-A45C-7C3905C49219}"/>
                </a:ext>
              </a:extLst>
            </p:cNvPr>
            <p:cNvSpPr/>
            <p:nvPr/>
          </p:nvSpPr>
          <p:spPr>
            <a:xfrm>
              <a:off x="6117500" y="4513150"/>
              <a:ext cx="380675" cy="340750"/>
            </a:xfrm>
            <a:custGeom>
              <a:avLst/>
              <a:gdLst/>
              <a:ahLst/>
              <a:cxnLst/>
              <a:rect l="l" t="t" r="r" b="b"/>
              <a:pathLst>
                <a:path w="15227" h="13630" extrusionOk="0">
                  <a:moveTo>
                    <a:pt x="1597" y="928"/>
                  </a:moveTo>
                  <a:lnTo>
                    <a:pt x="1726" y="1237"/>
                  </a:lnTo>
                  <a:lnTo>
                    <a:pt x="1907" y="1495"/>
                  </a:lnTo>
                  <a:lnTo>
                    <a:pt x="2113" y="1752"/>
                  </a:lnTo>
                  <a:lnTo>
                    <a:pt x="2345" y="1959"/>
                  </a:lnTo>
                  <a:lnTo>
                    <a:pt x="1700" y="1959"/>
                  </a:lnTo>
                  <a:lnTo>
                    <a:pt x="1469" y="1933"/>
                  </a:lnTo>
                  <a:lnTo>
                    <a:pt x="1262" y="1881"/>
                  </a:lnTo>
                  <a:lnTo>
                    <a:pt x="1056" y="1804"/>
                  </a:lnTo>
                  <a:lnTo>
                    <a:pt x="876" y="1675"/>
                  </a:lnTo>
                  <a:lnTo>
                    <a:pt x="721" y="1521"/>
                  </a:lnTo>
                  <a:lnTo>
                    <a:pt x="618" y="1340"/>
                  </a:lnTo>
                  <a:lnTo>
                    <a:pt x="515" y="1160"/>
                  </a:lnTo>
                  <a:lnTo>
                    <a:pt x="464" y="928"/>
                  </a:lnTo>
                  <a:close/>
                  <a:moveTo>
                    <a:pt x="14763" y="928"/>
                  </a:moveTo>
                  <a:lnTo>
                    <a:pt x="14711" y="1160"/>
                  </a:lnTo>
                  <a:lnTo>
                    <a:pt x="14608" y="1340"/>
                  </a:lnTo>
                  <a:lnTo>
                    <a:pt x="14505" y="1521"/>
                  </a:lnTo>
                  <a:lnTo>
                    <a:pt x="14351" y="1675"/>
                  </a:lnTo>
                  <a:lnTo>
                    <a:pt x="14170" y="1804"/>
                  </a:lnTo>
                  <a:lnTo>
                    <a:pt x="13964" y="1881"/>
                  </a:lnTo>
                  <a:lnTo>
                    <a:pt x="13758" y="1933"/>
                  </a:lnTo>
                  <a:lnTo>
                    <a:pt x="13526" y="1959"/>
                  </a:lnTo>
                  <a:lnTo>
                    <a:pt x="12882" y="1959"/>
                  </a:lnTo>
                  <a:lnTo>
                    <a:pt x="13114" y="1752"/>
                  </a:lnTo>
                  <a:lnTo>
                    <a:pt x="13320" y="1495"/>
                  </a:lnTo>
                  <a:lnTo>
                    <a:pt x="13500" y="1237"/>
                  </a:lnTo>
                  <a:lnTo>
                    <a:pt x="13629" y="928"/>
                  </a:lnTo>
                  <a:close/>
                  <a:moveTo>
                    <a:pt x="7832" y="928"/>
                  </a:moveTo>
                  <a:lnTo>
                    <a:pt x="8090" y="979"/>
                  </a:lnTo>
                  <a:lnTo>
                    <a:pt x="8348" y="1005"/>
                  </a:lnTo>
                  <a:lnTo>
                    <a:pt x="8579" y="1083"/>
                  </a:lnTo>
                  <a:lnTo>
                    <a:pt x="8811" y="1160"/>
                  </a:lnTo>
                  <a:lnTo>
                    <a:pt x="9043" y="1263"/>
                  </a:lnTo>
                  <a:lnTo>
                    <a:pt x="9249" y="1392"/>
                  </a:lnTo>
                  <a:lnTo>
                    <a:pt x="9481" y="1521"/>
                  </a:lnTo>
                  <a:lnTo>
                    <a:pt x="9662" y="1675"/>
                  </a:lnTo>
                  <a:lnTo>
                    <a:pt x="9275" y="2062"/>
                  </a:lnTo>
                  <a:lnTo>
                    <a:pt x="8966" y="1830"/>
                  </a:lnTo>
                  <a:lnTo>
                    <a:pt x="8605" y="1675"/>
                  </a:lnTo>
                  <a:lnTo>
                    <a:pt x="8245" y="1546"/>
                  </a:lnTo>
                  <a:lnTo>
                    <a:pt x="7832" y="1469"/>
                  </a:lnTo>
                  <a:lnTo>
                    <a:pt x="7832" y="928"/>
                  </a:lnTo>
                  <a:close/>
                  <a:moveTo>
                    <a:pt x="5230" y="1984"/>
                  </a:moveTo>
                  <a:lnTo>
                    <a:pt x="5617" y="2371"/>
                  </a:lnTo>
                  <a:lnTo>
                    <a:pt x="5436" y="2603"/>
                  </a:lnTo>
                  <a:lnTo>
                    <a:pt x="5256" y="2860"/>
                  </a:lnTo>
                  <a:lnTo>
                    <a:pt x="5153" y="2757"/>
                  </a:lnTo>
                  <a:lnTo>
                    <a:pt x="5050" y="2654"/>
                  </a:lnTo>
                  <a:lnTo>
                    <a:pt x="4972" y="2525"/>
                  </a:lnTo>
                  <a:lnTo>
                    <a:pt x="4921" y="2397"/>
                  </a:lnTo>
                  <a:lnTo>
                    <a:pt x="5076" y="2190"/>
                  </a:lnTo>
                  <a:lnTo>
                    <a:pt x="5230" y="1984"/>
                  </a:lnTo>
                  <a:close/>
                  <a:moveTo>
                    <a:pt x="9996" y="1984"/>
                  </a:moveTo>
                  <a:lnTo>
                    <a:pt x="10151" y="2190"/>
                  </a:lnTo>
                  <a:lnTo>
                    <a:pt x="10306" y="2397"/>
                  </a:lnTo>
                  <a:lnTo>
                    <a:pt x="10254" y="2525"/>
                  </a:lnTo>
                  <a:lnTo>
                    <a:pt x="10177" y="2654"/>
                  </a:lnTo>
                  <a:lnTo>
                    <a:pt x="10074" y="2757"/>
                  </a:lnTo>
                  <a:lnTo>
                    <a:pt x="9971" y="2860"/>
                  </a:lnTo>
                  <a:lnTo>
                    <a:pt x="9790" y="2603"/>
                  </a:lnTo>
                  <a:lnTo>
                    <a:pt x="9610" y="2371"/>
                  </a:lnTo>
                  <a:lnTo>
                    <a:pt x="9996" y="1984"/>
                  </a:lnTo>
                  <a:close/>
                  <a:moveTo>
                    <a:pt x="3452" y="2422"/>
                  </a:moveTo>
                  <a:lnTo>
                    <a:pt x="3504" y="2680"/>
                  </a:lnTo>
                  <a:lnTo>
                    <a:pt x="3581" y="2963"/>
                  </a:lnTo>
                  <a:lnTo>
                    <a:pt x="3710" y="3221"/>
                  </a:lnTo>
                  <a:lnTo>
                    <a:pt x="3839" y="3453"/>
                  </a:lnTo>
                  <a:lnTo>
                    <a:pt x="3169" y="3453"/>
                  </a:lnTo>
                  <a:lnTo>
                    <a:pt x="2963" y="3427"/>
                  </a:lnTo>
                  <a:lnTo>
                    <a:pt x="2731" y="3376"/>
                  </a:lnTo>
                  <a:lnTo>
                    <a:pt x="2551" y="3272"/>
                  </a:lnTo>
                  <a:lnTo>
                    <a:pt x="2370" y="3144"/>
                  </a:lnTo>
                  <a:lnTo>
                    <a:pt x="2216" y="2989"/>
                  </a:lnTo>
                  <a:lnTo>
                    <a:pt x="2087" y="2809"/>
                  </a:lnTo>
                  <a:lnTo>
                    <a:pt x="2010" y="2628"/>
                  </a:lnTo>
                  <a:lnTo>
                    <a:pt x="1932" y="2422"/>
                  </a:lnTo>
                  <a:close/>
                  <a:moveTo>
                    <a:pt x="13294" y="2422"/>
                  </a:moveTo>
                  <a:lnTo>
                    <a:pt x="13217" y="2628"/>
                  </a:lnTo>
                  <a:lnTo>
                    <a:pt x="13140" y="2809"/>
                  </a:lnTo>
                  <a:lnTo>
                    <a:pt x="13011" y="2989"/>
                  </a:lnTo>
                  <a:lnTo>
                    <a:pt x="12856" y="3144"/>
                  </a:lnTo>
                  <a:lnTo>
                    <a:pt x="12676" y="3272"/>
                  </a:lnTo>
                  <a:lnTo>
                    <a:pt x="12496" y="3376"/>
                  </a:lnTo>
                  <a:lnTo>
                    <a:pt x="12264" y="3427"/>
                  </a:lnTo>
                  <a:lnTo>
                    <a:pt x="12058" y="3453"/>
                  </a:lnTo>
                  <a:lnTo>
                    <a:pt x="11388" y="3453"/>
                  </a:lnTo>
                  <a:lnTo>
                    <a:pt x="11517" y="3221"/>
                  </a:lnTo>
                  <a:lnTo>
                    <a:pt x="11645" y="2963"/>
                  </a:lnTo>
                  <a:lnTo>
                    <a:pt x="11723" y="2680"/>
                  </a:lnTo>
                  <a:lnTo>
                    <a:pt x="11774" y="2422"/>
                  </a:lnTo>
                  <a:close/>
                  <a:moveTo>
                    <a:pt x="2860" y="438"/>
                  </a:moveTo>
                  <a:lnTo>
                    <a:pt x="3014" y="464"/>
                  </a:lnTo>
                  <a:lnTo>
                    <a:pt x="3195" y="516"/>
                  </a:lnTo>
                  <a:lnTo>
                    <a:pt x="3349" y="567"/>
                  </a:lnTo>
                  <a:lnTo>
                    <a:pt x="3504" y="645"/>
                  </a:lnTo>
                  <a:lnTo>
                    <a:pt x="3659" y="748"/>
                  </a:lnTo>
                  <a:lnTo>
                    <a:pt x="3813" y="851"/>
                  </a:lnTo>
                  <a:lnTo>
                    <a:pt x="3942" y="979"/>
                  </a:lnTo>
                  <a:lnTo>
                    <a:pt x="4045" y="1083"/>
                  </a:lnTo>
                  <a:lnTo>
                    <a:pt x="4148" y="1237"/>
                  </a:lnTo>
                  <a:lnTo>
                    <a:pt x="4251" y="1366"/>
                  </a:lnTo>
                  <a:lnTo>
                    <a:pt x="4303" y="1521"/>
                  </a:lnTo>
                  <a:lnTo>
                    <a:pt x="4354" y="1675"/>
                  </a:lnTo>
                  <a:lnTo>
                    <a:pt x="4406" y="1830"/>
                  </a:lnTo>
                  <a:lnTo>
                    <a:pt x="4431" y="2010"/>
                  </a:lnTo>
                  <a:lnTo>
                    <a:pt x="4431" y="2165"/>
                  </a:lnTo>
                  <a:lnTo>
                    <a:pt x="4457" y="2397"/>
                  </a:lnTo>
                  <a:lnTo>
                    <a:pt x="4457" y="2422"/>
                  </a:lnTo>
                  <a:lnTo>
                    <a:pt x="4483" y="2551"/>
                  </a:lnTo>
                  <a:lnTo>
                    <a:pt x="4535" y="2680"/>
                  </a:lnTo>
                  <a:lnTo>
                    <a:pt x="4663" y="2912"/>
                  </a:lnTo>
                  <a:lnTo>
                    <a:pt x="4844" y="3092"/>
                  </a:lnTo>
                  <a:lnTo>
                    <a:pt x="4972" y="3195"/>
                  </a:lnTo>
                  <a:lnTo>
                    <a:pt x="5076" y="3247"/>
                  </a:lnTo>
                  <a:lnTo>
                    <a:pt x="4998" y="3530"/>
                  </a:lnTo>
                  <a:lnTo>
                    <a:pt x="4947" y="3788"/>
                  </a:lnTo>
                  <a:lnTo>
                    <a:pt x="4715" y="3659"/>
                  </a:lnTo>
                  <a:lnTo>
                    <a:pt x="4509" y="3504"/>
                  </a:lnTo>
                  <a:lnTo>
                    <a:pt x="4457" y="3479"/>
                  </a:lnTo>
                  <a:lnTo>
                    <a:pt x="4354" y="3376"/>
                  </a:lnTo>
                  <a:lnTo>
                    <a:pt x="4251" y="3247"/>
                  </a:lnTo>
                  <a:lnTo>
                    <a:pt x="4148" y="3092"/>
                  </a:lnTo>
                  <a:lnTo>
                    <a:pt x="4071" y="2938"/>
                  </a:lnTo>
                  <a:lnTo>
                    <a:pt x="3993" y="2783"/>
                  </a:lnTo>
                  <a:lnTo>
                    <a:pt x="3942" y="2628"/>
                  </a:lnTo>
                  <a:lnTo>
                    <a:pt x="3916" y="2474"/>
                  </a:lnTo>
                  <a:lnTo>
                    <a:pt x="3890" y="2293"/>
                  </a:lnTo>
                  <a:lnTo>
                    <a:pt x="3865" y="2165"/>
                  </a:lnTo>
                  <a:lnTo>
                    <a:pt x="3787" y="2062"/>
                  </a:lnTo>
                  <a:lnTo>
                    <a:pt x="3684" y="1984"/>
                  </a:lnTo>
                  <a:lnTo>
                    <a:pt x="3581" y="1959"/>
                  </a:lnTo>
                  <a:lnTo>
                    <a:pt x="3272" y="1907"/>
                  </a:lnTo>
                  <a:lnTo>
                    <a:pt x="2989" y="1830"/>
                  </a:lnTo>
                  <a:lnTo>
                    <a:pt x="2731" y="1675"/>
                  </a:lnTo>
                  <a:lnTo>
                    <a:pt x="2499" y="1495"/>
                  </a:lnTo>
                  <a:lnTo>
                    <a:pt x="2293" y="1289"/>
                  </a:lnTo>
                  <a:lnTo>
                    <a:pt x="2138" y="1031"/>
                  </a:lnTo>
                  <a:lnTo>
                    <a:pt x="2010" y="773"/>
                  </a:lnTo>
                  <a:lnTo>
                    <a:pt x="1932" y="464"/>
                  </a:lnTo>
                  <a:lnTo>
                    <a:pt x="1958" y="438"/>
                  </a:lnTo>
                  <a:close/>
                  <a:moveTo>
                    <a:pt x="13269" y="438"/>
                  </a:moveTo>
                  <a:lnTo>
                    <a:pt x="13294" y="464"/>
                  </a:lnTo>
                  <a:lnTo>
                    <a:pt x="13217" y="773"/>
                  </a:lnTo>
                  <a:lnTo>
                    <a:pt x="13088" y="1031"/>
                  </a:lnTo>
                  <a:lnTo>
                    <a:pt x="12934" y="1289"/>
                  </a:lnTo>
                  <a:lnTo>
                    <a:pt x="12727" y="1495"/>
                  </a:lnTo>
                  <a:lnTo>
                    <a:pt x="12496" y="1675"/>
                  </a:lnTo>
                  <a:lnTo>
                    <a:pt x="12238" y="1830"/>
                  </a:lnTo>
                  <a:lnTo>
                    <a:pt x="11955" y="1907"/>
                  </a:lnTo>
                  <a:lnTo>
                    <a:pt x="11645" y="1959"/>
                  </a:lnTo>
                  <a:lnTo>
                    <a:pt x="11542" y="1984"/>
                  </a:lnTo>
                  <a:lnTo>
                    <a:pt x="11439" y="2062"/>
                  </a:lnTo>
                  <a:lnTo>
                    <a:pt x="11362" y="2165"/>
                  </a:lnTo>
                  <a:lnTo>
                    <a:pt x="11336" y="2293"/>
                  </a:lnTo>
                  <a:lnTo>
                    <a:pt x="11310" y="2474"/>
                  </a:lnTo>
                  <a:lnTo>
                    <a:pt x="11285" y="2628"/>
                  </a:lnTo>
                  <a:lnTo>
                    <a:pt x="11233" y="2783"/>
                  </a:lnTo>
                  <a:lnTo>
                    <a:pt x="11156" y="2938"/>
                  </a:lnTo>
                  <a:lnTo>
                    <a:pt x="11079" y="3092"/>
                  </a:lnTo>
                  <a:lnTo>
                    <a:pt x="10976" y="3247"/>
                  </a:lnTo>
                  <a:lnTo>
                    <a:pt x="10872" y="3376"/>
                  </a:lnTo>
                  <a:lnTo>
                    <a:pt x="10769" y="3479"/>
                  </a:lnTo>
                  <a:lnTo>
                    <a:pt x="10718" y="3504"/>
                  </a:lnTo>
                  <a:lnTo>
                    <a:pt x="10512" y="3685"/>
                  </a:lnTo>
                  <a:lnTo>
                    <a:pt x="10280" y="3788"/>
                  </a:lnTo>
                  <a:lnTo>
                    <a:pt x="10228" y="3530"/>
                  </a:lnTo>
                  <a:lnTo>
                    <a:pt x="10151" y="3247"/>
                  </a:lnTo>
                  <a:lnTo>
                    <a:pt x="10254" y="3195"/>
                  </a:lnTo>
                  <a:lnTo>
                    <a:pt x="10383" y="3118"/>
                  </a:lnTo>
                  <a:lnTo>
                    <a:pt x="10563" y="2912"/>
                  </a:lnTo>
                  <a:lnTo>
                    <a:pt x="10692" y="2680"/>
                  </a:lnTo>
                  <a:lnTo>
                    <a:pt x="10744" y="2551"/>
                  </a:lnTo>
                  <a:lnTo>
                    <a:pt x="10769" y="2422"/>
                  </a:lnTo>
                  <a:lnTo>
                    <a:pt x="10769" y="2397"/>
                  </a:lnTo>
                  <a:lnTo>
                    <a:pt x="10795" y="2165"/>
                  </a:lnTo>
                  <a:lnTo>
                    <a:pt x="10795" y="2010"/>
                  </a:lnTo>
                  <a:lnTo>
                    <a:pt x="10821" y="1830"/>
                  </a:lnTo>
                  <a:lnTo>
                    <a:pt x="10872" y="1675"/>
                  </a:lnTo>
                  <a:lnTo>
                    <a:pt x="10924" y="1521"/>
                  </a:lnTo>
                  <a:lnTo>
                    <a:pt x="11001" y="1366"/>
                  </a:lnTo>
                  <a:lnTo>
                    <a:pt x="11079" y="1237"/>
                  </a:lnTo>
                  <a:lnTo>
                    <a:pt x="11182" y="1083"/>
                  </a:lnTo>
                  <a:lnTo>
                    <a:pt x="11285" y="979"/>
                  </a:lnTo>
                  <a:lnTo>
                    <a:pt x="11414" y="851"/>
                  </a:lnTo>
                  <a:lnTo>
                    <a:pt x="11568" y="748"/>
                  </a:lnTo>
                  <a:lnTo>
                    <a:pt x="11723" y="645"/>
                  </a:lnTo>
                  <a:lnTo>
                    <a:pt x="11877" y="567"/>
                  </a:lnTo>
                  <a:lnTo>
                    <a:pt x="12032" y="516"/>
                  </a:lnTo>
                  <a:lnTo>
                    <a:pt x="12212" y="464"/>
                  </a:lnTo>
                  <a:lnTo>
                    <a:pt x="12367" y="438"/>
                  </a:lnTo>
                  <a:close/>
                  <a:moveTo>
                    <a:pt x="4251" y="3891"/>
                  </a:moveTo>
                  <a:lnTo>
                    <a:pt x="4406" y="3994"/>
                  </a:lnTo>
                  <a:lnTo>
                    <a:pt x="4560" y="4097"/>
                  </a:lnTo>
                  <a:lnTo>
                    <a:pt x="4741" y="4200"/>
                  </a:lnTo>
                  <a:lnTo>
                    <a:pt x="4921" y="4252"/>
                  </a:lnTo>
                  <a:lnTo>
                    <a:pt x="4972" y="4586"/>
                  </a:lnTo>
                  <a:lnTo>
                    <a:pt x="5050" y="4921"/>
                  </a:lnTo>
                  <a:lnTo>
                    <a:pt x="4663" y="4921"/>
                  </a:lnTo>
                  <a:lnTo>
                    <a:pt x="4431" y="4896"/>
                  </a:lnTo>
                  <a:lnTo>
                    <a:pt x="4225" y="4844"/>
                  </a:lnTo>
                  <a:lnTo>
                    <a:pt x="4019" y="4741"/>
                  </a:lnTo>
                  <a:lnTo>
                    <a:pt x="3839" y="4638"/>
                  </a:lnTo>
                  <a:lnTo>
                    <a:pt x="3684" y="4483"/>
                  </a:lnTo>
                  <a:lnTo>
                    <a:pt x="3581" y="4303"/>
                  </a:lnTo>
                  <a:lnTo>
                    <a:pt x="3478" y="4097"/>
                  </a:lnTo>
                  <a:lnTo>
                    <a:pt x="3427" y="3891"/>
                  </a:lnTo>
                  <a:close/>
                  <a:moveTo>
                    <a:pt x="11800" y="3891"/>
                  </a:moveTo>
                  <a:lnTo>
                    <a:pt x="11748" y="4097"/>
                  </a:lnTo>
                  <a:lnTo>
                    <a:pt x="11645" y="4303"/>
                  </a:lnTo>
                  <a:lnTo>
                    <a:pt x="11542" y="4483"/>
                  </a:lnTo>
                  <a:lnTo>
                    <a:pt x="11388" y="4638"/>
                  </a:lnTo>
                  <a:lnTo>
                    <a:pt x="11207" y="4741"/>
                  </a:lnTo>
                  <a:lnTo>
                    <a:pt x="11001" y="4844"/>
                  </a:lnTo>
                  <a:lnTo>
                    <a:pt x="10795" y="4896"/>
                  </a:lnTo>
                  <a:lnTo>
                    <a:pt x="10563" y="4921"/>
                  </a:lnTo>
                  <a:lnTo>
                    <a:pt x="10203" y="4921"/>
                  </a:lnTo>
                  <a:lnTo>
                    <a:pt x="10254" y="4586"/>
                  </a:lnTo>
                  <a:lnTo>
                    <a:pt x="10306" y="4252"/>
                  </a:lnTo>
                  <a:lnTo>
                    <a:pt x="10486" y="4200"/>
                  </a:lnTo>
                  <a:lnTo>
                    <a:pt x="10666" y="4097"/>
                  </a:lnTo>
                  <a:lnTo>
                    <a:pt x="10821" y="3994"/>
                  </a:lnTo>
                  <a:lnTo>
                    <a:pt x="10976" y="3891"/>
                  </a:lnTo>
                  <a:close/>
                  <a:moveTo>
                    <a:pt x="5204" y="5359"/>
                  </a:moveTo>
                  <a:lnTo>
                    <a:pt x="5385" y="5669"/>
                  </a:lnTo>
                  <a:lnTo>
                    <a:pt x="5617" y="5952"/>
                  </a:lnTo>
                  <a:lnTo>
                    <a:pt x="5230" y="6338"/>
                  </a:lnTo>
                  <a:lnTo>
                    <a:pt x="5050" y="6107"/>
                  </a:lnTo>
                  <a:lnTo>
                    <a:pt x="4895" y="5875"/>
                  </a:lnTo>
                  <a:lnTo>
                    <a:pt x="4741" y="5643"/>
                  </a:lnTo>
                  <a:lnTo>
                    <a:pt x="4612" y="5359"/>
                  </a:lnTo>
                  <a:close/>
                  <a:moveTo>
                    <a:pt x="10615" y="5359"/>
                  </a:moveTo>
                  <a:lnTo>
                    <a:pt x="10486" y="5643"/>
                  </a:lnTo>
                  <a:lnTo>
                    <a:pt x="10331" y="5875"/>
                  </a:lnTo>
                  <a:lnTo>
                    <a:pt x="10177" y="6107"/>
                  </a:lnTo>
                  <a:lnTo>
                    <a:pt x="9996" y="6338"/>
                  </a:lnTo>
                  <a:lnTo>
                    <a:pt x="9610" y="5952"/>
                  </a:lnTo>
                  <a:lnTo>
                    <a:pt x="9842" y="5669"/>
                  </a:lnTo>
                  <a:lnTo>
                    <a:pt x="10022" y="5359"/>
                  </a:lnTo>
                  <a:close/>
                  <a:moveTo>
                    <a:pt x="7394" y="928"/>
                  </a:moveTo>
                  <a:lnTo>
                    <a:pt x="7394" y="1469"/>
                  </a:lnTo>
                  <a:lnTo>
                    <a:pt x="7059" y="1521"/>
                  </a:lnTo>
                  <a:lnTo>
                    <a:pt x="6982" y="1572"/>
                  </a:lnTo>
                  <a:lnTo>
                    <a:pt x="6931" y="1624"/>
                  </a:lnTo>
                  <a:lnTo>
                    <a:pt x="6905" y="1701"/>
                  </a:lnTo>
                  <a:lnTo>
                    <a:pt x="6905" y="1778"/>
                  </a:lnTo>
                  <a:lnTo>
                    <a:pt x="6931" y="1881"/>
                  </a:lnTo>
                  <a:lnTo>
                    <a:pt x="6982" y="1933"/>
                  </a:lnTo>
                  <a:lnTo>
                    <a:pt x="7085" y="1959"/>
                  </a:lnTo>
                  <a:lnTo>
                    <a:pt x="7162" y="1959"/>
                  </a:lnTo>
                  <a:lnTo>
                    <a:pt x="7394" y="1933"/>
                  </a:lnTo>
                  <a:lnTo>
                    <a:pt x="7626" y="1907"/>
                  </a:lnTo>
                  <a:lnTo>
                    <a:pt x="7832" y="1933"/>
                  </a:lnTo>
                  <a:lnTo>
                    <a:pt x="8064" y="1959"/>
                  </a:lnTo>
                  <a:lnTo>
                    <a:pt x="8270" y="2010"/>
                  </a:lnTo>
                  <a:lnTo>
                    <a:pt x="8476" y="2087"/>
                  </a:lnTo>
                  <a:lnTo>
                    <a:pt x="8683" y="2190"/>
                  </a:lnTo>
                  <a:lnTo>
                    <a:pt x="8863" y="2293"/>
                  </a:lnTo>
                  <a:lnTo>
                    <a:pt x="9043" y="2422"/>
                  </a:lnTo>
                  <a:lnTo>
                    <a:pt x="9198" y="2577"/>
                  </a:lnTo>
                  <a:lnTo>
                    <a:pt x="9352" y="2731"/>
                  </a:lnTo>
                  <a:lnTo>
                    <a:pt x="9481" y="2912"/>
                  </a:lnTo>
                  <a:lnTo>
                    <a:pt x="9584" y="3092"/>
                  </a:lnTo>
                  <a:lnTo>
                    <a:pt x="9687" y="3298"/>
                  </a:lnTo>
                  <a:lnTo>
                    <a:pt x="9765" y="3504"/>
                  </a:lnTo>
                  <a:lnTo>
                    <a:pt x="9816" y="3710"/>
                  </a:lnTo>
                  <a:lnTo>
                    <a:pt x="9842" y="3942"/>
                  </a:lnTo>
                  <a:lnTo>
                    <a:pt x="9842" y="4148"/>
                  </a:lnTo>
                  <a:lnTo>
                    <a:pt x="9842" y="4380"/>
                  </a:lnTo>
                  <a:lnTo>
                    <a:pt x="9816" y="4612"/>
                  </a:lnTo>
                  <a:lnTo>
                    <a:pt x="9765" y="4818"/>
                  </a:lnTo>
                  <a:lnTo>
                    <a:pt x="9687" y="5024"/>
                  </a:lnTo>
                  <a:lnTo>
                    <a:pt x="9584" y="5231"/>
                  </a:lnTo>
                  <a:lnTo>
                    <a:pt x="9481" y="5411"/>
                  </a:lnTo>
                  <a:lnTo>
                    <a:pt x="9352" y="5591"/>
                  </a:lnTo>
                  <a:lnTo>
                    <a:pt x="9198" y="5746"/>
                  </a:lnTo>
                  <a:lnTo>
                    <a:pt x="9043" y="5900"/>
                  </a:lnTo>
                  <a:lnTo>
                    <a:pt x="8863" y="6029"/>
                  </a:lnTo>
                  <a:lnTo>
                    <a:pt x="8683" y="6132"/>
                  </a:lnTo>
                  <a:lnTo>
                    <a:pt x="8476" y="6235"/>
                  </a:lnTo>
                  <a:lnTo>
                    <a:pt x="8270" y="6287"/>
                  </a:lnTo>
                  <a:lnTo>
                    <a:pt x="8064" y="6364"/>
                  </a:lnTo>
                  <a:lnTo>
                    <a:pt x="7832" y="6390"/>
                  </a:lnTo>
                  <a:lnTo>
                    <a:pt x="7394" y="6390"/>
                  </a:lnTo>
                  <a:lnTo>
                    <a:pt x="7162" y="6364"/>
                  </a:lnTo>
                  <a:lnTo>
                    <a:pt x="6956" y="6287"/>
                  </a:lnTo>
                  <a:lnTo>
                    <a:pt x="6750" y="6235"/>
                  </a:lnTo>
                  <a:lnTo>
                    <a:pt x="6544" y="6132"/>
                  </a:lnTo>
                  <a:lnTo>
                    <a:pt x="6364" y="6029"/>
                  </a:lnTo>
                  <a:lnTo>
                    <a:pt x="6183" y="5900"/>
                  </a:lnTo>
                  <a:lnTo>
                    <a:pt x="6029" y="5746"/>
                  </a:lnTo>
                  <a:lnTo>
                    <a:pt x="5874" y="5591"/>
                  </a:lnTo>
                  <a:lnTo>
                    <a:pt x="5745" y="5411"/>
                  </a:lnTo>
                  <a:lnTo>
                    <a:pt x="5642" y="5231"/>
                  </a:lnTo>
                  <a:lnTo>
                    <a:pt x="5539" y="5024"/>
                  </a:lnTo>
                  <a:lnTo>
                    <a:pt x="5462" y="4818"/>
                  </a:lnTo>
                  <a:lnTo>
                    <a:pt x="5410" y="4612"/>
                  </a:lnTo>
                  <a:lnTo>
                    <a:pt x="5385" y="4380"/>
                  </a:lnTo>
                  <a:lnTo>
                    <a:pt x="5385" y="4148"/>
                  </a:lnTo>
                  <a:lnTo>
                    <a:pt x="5385" y="3917"/>
                  </a:lnTo>
                  <a:lnTo>
                    <a:pt x="5436" y="3685"/>
                  </a:lnTo>
                  <a:lnTo>
                    <a:pt x="5488" y="3453"/>
                  </a:lnTo>
                  <a:lnTo>
                    <a:pt x="5565" y="3247"/>
                  </a:lnTo>
                  <a:lnTo>
                    <a:pt x="5591" y="3221"/>
                  </a:lnTo>
                  <a:lnTo>
                    <a:pt x="5720" y="2938"/>
                  </a:lnTo>
                  <a:lnTo>
                    <a:pt x="5926" y="2680"/>
                  </a:lnTo>
                  <a:lnTo>
                    <a:pt x="6158" y="2474"/>
                  </a:lnTo>
                  <a:lnTo>
                    <a:pt x="6415" y="2268"/>
                  </a:lnTo>
                  <a:lnTo>
                    <a:pt x="6467" y="2216"/>
                  </a:lnTo>
                  <a:lnTo>
                    <a:pt x="6518" y="2139"/>
                  </a:lnTo>
                  <a:lnTo>
                    <a:pt x="6518" y="2036"/>
                  </a:lnTo>
                  <a:lnTo>
                    <a:pt x="6467" y="1959"/>
                  </a:lnTo>
                  <a:lnTo>
                    <a:pt x="6415" y="1907"/>
                  </a:lnTo>
                  <a:lnTo>
                    <a:pt x="6338" y="1855"/>
                  </a:lnTo>
                  <a:lnTo>
                    <a:pt x="6261" y="1855"/>
                  </a:lnTo>
                  <a:lnTo>
                    <a:pt x="6158" y="1881"/>
                  </a:lnTo>
                  <a:lnTo>
                    <a:pt x="5952" y="2062"/>
                  </a:lnTo>
                  <a:lnTo>
                    <a:pt x="5565" y="1675"/>
                  </a:lnTo>
                  <a:lnTo>
                    <a:pt x="5745" y="1521"/>
                  </a:lnTo>
                  <a:lnTo>
                    <a:pt x="5977" y="1392"/>
                  </a:lnTo>
                  <a:lnTo>
                    <a:pt x="6183" y="1263"/>
                  </a:lnTo>
                  <a:lnTo>
                    <a:pt x="6415" y="1160"/>
                  </a:lnTo>
                  <a:lnTo>
                    <a:pt x="6647" y="1083"/>
                  </a:lnTo>
                  <a:lnTo>
                    <a:pt x="6879" y="1005"/>
                  </a:lnTo>
                  <a:lnTo>
                    <a:pt x="7137" y="979"/>
                  </a:lnTo>
                  <a:lnTo>
                    <a:pt x="7394" y="928"/>
                  </a:lnTo>
                  <a:close/>
                  <a:moveTo>
                    <a:pt x="9275" y="6261"/>
                  </a:moveTo>
                  <a:lnTo>
                    <a:pt x="9662" y="6648"/>
                  </a:lnTo>
                  <a:lnTo>
                    <a:pt x="9481" y="6802"/>
                  </a:lnTo>
                  <a:lnTo>
                    <a:pt x="9249" y="6931"/>
                  </a:lnTo>
                  <a:lnTo>
                    <a:pt x="9043" y="7060"/>
                  </a:lnTo>
                  <a:lnTo>
                    <a:pt x="8811" y="7163"/>
                  </a:lnTo>
                  <a:lnTo>
                    <a:pt x="8579" y="7240"/>
                  </a:lnTo>
                  <a:lnTo>
                    <a:pt x="8348" y="7292"/>
                  </a:lnTo>
                  <a:lnTo>
                    <a:pt x="8090" y="7343"/>
                  </a:lnTo>
                  <a:lnTo>
                    <a:pt x="7832" y="7369"/>
                  </a:lnTo>
                  <a:lnTo>
                    <a:pt x="7832" y="6828"/>
                  </a:lnTo>
                  <a:lnTo>
                    <a:pt x="8245" y="6776"/>
                  </a:lnTo>
                  <a:lnTo>
                    <a:pt x="8605" y="6648"/>
                  </a:lnTo>
                  <a:lnTo>
                    <a:pt x="8966" y="6493"/>
                  </a:lnTo>
                  <a:lnTo>
                    <a:pt x="9275" y="6261"/>
                  </a:lnTo>
                  <a:close/>
                  <a:moveTo>
                    <a:pt x="5952" y="6261"/>
                  </a:moveTo>
                  <a:lnTo>
                    <a:pt x="6261" y="6493"/>
                  </a:lnTo>
                  <a:lnTo>
                    <a:pt x="6621" y="6648"/>
                  </a:lnTo>
                  <a:lnTo>
                    <a:pt x="6982" y="6776"/>
                  </a:lnTo>
                  <a:lnTo>
                    <a:pt x="7394" y="6828"/>
                  </a:lnTo>
                  <a:lnTo>
                    <a:pt x="7394" y="7369"/>
                  </a:lnTo>
                  <a:lnTo>
                    <a:pt x="7111" y="7343"/>
                  </a:lnTo>
                  <a:lnTo>
                    <a:pt x="6853" y="7292"/>
                  </a:lnTo>
                  <a:lnTo>
                    <a:pt x="6776" y="7292"/>
                  </a:lnTo>
                  <a:lnTo>
                    <a:pt x="6699" y="7317"/>
                  </a:lnTo>
                  <a:lnTo>
                    <a:pt x="6621" y="7395"/>
                  </a:lnTo>
                  <a:lnTo>
                    <a:pt x="6596" y="7472"/>
                  </a:lnTo>
                  <a:lnTo>
                    <a:pt x="6596" y="7549"/>
                  </a:lnTo>
                  <a:lnTo>
                    <a:pt x="6621" y="7627"/>
                  </a:lnTo>
                  <a:lnTo>
                    <a:pt x="6673" y="7704"/>
                  </a:lnTo>
                  <a:lnTo>
                    <a:pt x="6750" y="7730"/>
                  </a:lnTo>
                  <a:lnTo>
                    <a:pt x="7188" y="7807"/>
                  </a:lnTo>
                  <a:lnTo>
                    <a:pt x="7626" y="7833"/>
                  </a:lnTo>
                  <a:lnTo>
                    <a:pt x="7910" y="7807"/>
                  </a:lnTo>
                  <a:lnTo>
                    <a:pt x="8219" y="7781"/>
                  </a:lnTo>
                  <a:lnTo>
                    <a:pt x="8528" y="7704"/>
                  </a:lnTo>
                  <a:lnTo>
                    <a:pt x="8811" y="7627"/>
                  </a:lnTo>
                  <a:lnTo>
                    <a:pt x="9095" y="7524"/>
                  </a:lnTo>
                  <a:lnTo>
                    <a:pt x="9352" y="7395"/>
                  </a:lnTo>
                  <a:lnTo>
                    <a:pt x="9610" y="7240"/>
                  </a:lnTo>
                  <a:lnTo>
                    <a:pt x="9842" y="7060"/>
                  </a:lnTo>
                  <a:lnTo>
                    <a:pt x="9842" y="11697"/>
                  </a:lnTo>
                  <a:lnTo>
                    <a:pt x="9842" y="11800"/>
                  </a:lnTo>
                  <a:lnTo>
                    <a:pt x="9765" y="11878"/>
                  </a:lnTo>
                  <a:lnTo>
                    <a:pt x="9687" y="11929"/>
                  </a:lnTo>
                  <a:lnTo>
                    <a:pt x="9584" y="11955"/>
                  </a:lnTo>
                  <a:lnTo>
                    <a:pt x="9481" y="11929"/>
                  </a:lnTo>
                  <a:lnTo>
                    <a:pt x="9404" y="11878"/>
                  </a:lnTo>
                  <a:lnTo>
                    <a:pt x="9327" y="11800"/>
                  </a:lnTo>
                  <a:lnTo>
                    <a:pt x="9327" y="11697"/>
                  </a:lnTo>
                  <a:lnTo>
                    <a:pt x="9327" y="10074"/>
                  </a:lnTo>
                  <a:lnTo>
                    <a:pt x="9301" y="9920"/>
                  </a:lnTo>
                  <a:lnTo>
                    <a:pt x="9249" y="9791"/>
                  </a:lnTo>
                  <a:lnTo>
                    <a:pt x="9198" y="9662"/>
                  </a:lnTo>
                  <a:lnTo>
                    <a:pt x="9095" y="9559"/>
                  </a:lnTo>
                  <a:lnTo>
                    <a:pt x="8992" y="9482"/>
                  </a:lnTo>
                  <a:lnTo>
                    <a:pt x="8889" y="9404"/>
                  </a:lnTo>
                  <a:lnTo>
                    <a:pt x="8734" y="9379"/>
                  </a:lnTo>
                  <a:lnTo>
                    <a:pt x="8605" y="9353"/>
                  </a:lnTo>
                  <a:lnTo>
                    <a:pt x="8451" y="9379"/>
                  </a:lnTo>
                  <a:lnTo>
                    <a:pt x="8322" y="9404"/>
                  </a:lnTo>
                  <a:lnTo>
                    <a:pt x="8193" y="9482"/>
                  </a:lnTo>
                  <a:lnTo>
                    <a:pt x="8090" y="9559"/>
                  </a:lnTo>
                  <a:lnTo>
                    <a:pt x="8013" y="9662"/>
                  </a:lnTo>
                  <a:lnTo>
                    <a:pt x="7935" y="9791"/>
                  </a:lnTo>
                  <a:lnTo>
                    <a:pt x="7910" y="9920"/>
                  </a:lnTo>
                  <a:lnTo>
                    <a:pt x="7884" y="10074"/>
                  </a:lnTo>
                  <a:lnTo>
                    <a:pt x="7884" y="12934"/>
                  </a:lnTo>
                  <a:lnTo>
                    <a:pt x="7858" y="13037"/>
                  </a:lnTo>
                  <a:lnTo>
                    <a:pt x="7807" y="13114"/>
                  </a:lnTo>
                  <a:lnTo>
                    <a:pt x="7729" y="13166"/>
                  </a:lnTo>
                  <a:lnTo>
                    <a:pt x="7626" y="13192"/>
                  </a:lnTo>
                  <a:lnTo>
                    <a:pt x="7497" y="13166"/>
                  </a:lnTo>
                  <a:lnTo>
                    <a:pt x="7420" y="13114"/>
                  </a:lnTo>
                  <a:lnTo>
                    <a:pt x="7369" y="13037"/>
                  </a:lnTo>
                  <a:lnTo>
                    <a:pt x="7343" y="12934"/>
                  </a:lnTo>
                  <a:lnTo>
                    <a:pt x="7343" y="9095"/>
                  </a:lnTo>
                  <a:lnTo>
                    <a:pt x="7317" y="8941"/>
                  </a:lnTo>
                  <a:lnTo>
                    <a:pt x="7291" y="8812"/>
                  </a:lnTo>
                  <a:lnTo>
                    <a:pt x="7214" y="8683"/>
                  </a:lnTo>
                  <a:lnTo>
                    <a:pt x="7137" y="8580"/>
                  </a:lnTo>
                  <a:lnTo>
                    <a:pt x="7034" y="8503"/>
                  </a:lnTo>
                  <a:lnTo>
                    <a:pt x="6905" y="8425"/>
                  </a:lnTo>
                  <a:lnTo>
                    <a:pt x="6776" y="8374"/>
                  </a:lnTo>
                  <a:lnTo>
                    <a:pt x="6493" y="8374"/>
                  </a:lnTo>
                  <a:lnTo>
                    <a:pt x="6338" y="8425"/>
                  </a:lnTo>
                  <a:lnTo>
                    <a:pt x="6235" y="8503"/>
                  </a:lnTo>
                  <a:lnTo>
                    <a:pt x="6132" y="8580"/>
                  </a:lnTo>
                  <a:lnTo>
                    <a:pt x="6029" y="8683"/>
                  </a:lnTo>
                  <a:lnTo>
                    <a:pt x="5977" y="8812"/>
                  </a:lnTo>
                  <a:lnTo>
                    <a:pt x="5926" y="8941"/>
                  </a:lnTo>
                  <a:lnTo>
                    <a:pt x="5900" y="9095"/>
                  </a:lnTo>
                  <a:lnTo>
                    <a:pt x="5900" y="10074"/>
                  </a:lnTo>
                  <a:lnTo>
                    <a:pt x="5900" y="10177"/>
                  </a:lnTo>
                  <a:lnTo>
                    <a:pt x="5823" y="10255"/>
                  </a:lnTo>
                  <a:lnTo>
                    <a:pt x="5745" y="10332"/>
                  </a:lnTo>
                  <a:lnTo>
                    <a:pt x="5539" y="10332"/>
                  </a:lnTo>
                  <a:lnTo>
                    <a:pt x="5462" y="10255"/>
                  </a:lnTo>
                  <a:lnTo>
                    <a:pt x="5385" y="10177"/>
                  </a:lnTo>
                  <a:lnTo>
                    <a:pt x="5385" y="10074"/>
                  </a:lnTo>
                  <a:lnTo>
                    <a:pt x="5385" y="7060"/>
                  </a:lnTo>
                  <a:lnTo>
                    <a:pt x="5617" y="7240"/>
                  </a:lnTo>
                  <a:lnTo>
                    <a:pt x="5874" y="7395"/>
                  </a:lnTo>
                  <a:lnTo>
                    <a:pt x="5977" y="7421"/>
                  </a:lnTo>
                  <a:lnTo>
                    <a:pt x="6029" y="7421"/>
                  </a:lnTo>
                  <a:lnTo>
                    <a:pt x="6080" y="7395"/>
                  </a:lnTo>
                  <a:lnTo>
                    <a:pt x="6132" y="7343"/>
                  </a:lnTo>
                  <a:lnTo>
                    <a:pt x="6183" y="7292"/>
                  </a:lnTo>
                  <a:lnTo>
                    <a:pt x="6209" y="7214"/>
                  </a:lnTo>
                  <a:lnTo>
                    <a:pt x="6183" y="7137"/>
                  </a:lnTo>
                  <a:lnTo>
                    <a:pt x="6158" y="7060"/>
                  </a:lnTo>
                  <a:lnTo>
                    <a:pt x="6080" y="7008"/>
                  </a:lnTo>
                  <a:lnTo>
                    <a:pt x="5823" y="6828"/>
                  </a:lnTo>
                  <a:lnTo>
                    <a:pt x="5565" y="6648"/>
                  </a:lnTo>
                  <a:lnTo>
                    <a:pt x="5952" y="6261"/>
                  </a:lnTo>
                  <a:close/>
                  <a:moveTo>
                    <a:pt x="1855" y="0"/>
                  </a:moveTo>
                  <a:lnTo>
                    <a:pt x="1778" y="26"/>
                  </a:lnTo>
                  <a:lnTo>
                    <a:pt x="1675" y="78"/>
                  </a:lnTo>
                  <a:lnTo>
                    <a:pt x="1597" y="155"/>
                  </a:lnTo>
                  <a:lnTo>
                    <a:pt x="1546" y="232"/>
                  </a:lnTo>
                  <a:lnTo>
                    <a:pt x="1520" y="310"/>
                  </a:lnTo>
                  <a:lnTo>
                    <a:pt x="1494" y="387"/>
                  </a:lnTo>
                  <a:lnTo>
                    <a:pt x="1494" y="490"/>
                  </a:lnTo>
                  <a:lnTo>
                    <a:pt x="335" y="490"/>
                  </a:lnTo>
                  <a:lnTo>
                    <a:pt x="206" y="516"/>
                  </a:lnTo>
                  <a:lnTo>
                    <a:pt x="77" y="593"/>
                  </a:lnTo>
                  <a:lnTo>
                    <a:pt x="26" y="722"/>
                  </a:lnTo>
                  <a:lnTo>
                    <a:pt x="0" y="851"/>
                  </a:lnTo>
                  <a:lnTo>
                    <a:pt x="52" y="1160"/>
                  </a:lnTo>
                  <a:lnTo>
                    <a:pt x="180" y="1469"/>
                  </a:lnTo>
                  <a:lnTo>
                    <a:pt x="335" y="1727"/>
                  </a:lnTo>
                  <a:lnTo>
                    <a:pt x="541" y="1959"/>
                  </a:lnTo>
                  <a:lnTo>
                    <a:pt x="747" y="2139"/>
                  </a:lnTo>
                  <a:lnTo>
                    <a:pt x="979" y="2268"/>
                  </a:lnTo>
                  <a:lnTo>
                    <a:pt x="1237" y="2345"/>
                  </a:lnTo>
                  <a:lnTo>
                    <a:pt x="1494" y="2397"/>
                  </a:lnTo>
                  <a:lnTo>
                    <a:pt x="1546" y="2680"/>
                  </a:lnTo>
                  <a:lnTo>
                    <a:pt x="1649" y="2938"/>
                  </a:lnTo>
                  <a:lnTo>
                    <a:pt x="1804" y="3169"/>
                  </a:lnTo>
                  <a:lnTo>
                    <a:pt x="1984" y="3401"/>
                  </a:lnTo>
                  <a:lnTo>
                    <a:pt x="2190" y="3582"/>
                  </a:lnTo>
                  <a:lnTo>
                    <a:pt x="2422" y="3710"/>
                  </a:lnTo>
                  <a:lnTo>
                    <a:pt x="2679" y="3814"/>
                  </a:lnTo>
                  <a:lnTo>
                    <a:pt x="2963" y="3865"/>
                  </a:lnTo>
                  <a:lnTo>
                    <a:pt x="3014" y="4123"/>
                  </a:lnTo>
                  <a:lnTo>
                    <a:pt x="3092" y="4355"/>
                  </a:lnTo>
                  <a:lnTo>
                    <a:pt x="3195" y="4561"/>
                  </a:lnTo>
                  <a:lnTo>
                    <a:pt x="3349" y="4741"/>
                  </a:lnTo>
                  <a:lnTo>
                    <a:pt x="3504" y="4921"/>
                  </a:lnTo>
                  <a:lnTo>
                    <a:pt x="3684" y="5076"/>
                  </a:lnTo>
                  <a:lnTo>
                    <a:pt x="3890" y="5179"/>
                  </a:lnTo>
                  <a:lnTo>
                    <a:pt x="4122" y="5282"/>
                  </a:lnTo>
                  <a:lnTo>
                    <a:pt x="4251" y="5669"/>
                  </a:lnTo>
                  <a:lnTo>
                    <a:pt x="4457" y="6003"/>
                  </a:lnTo>
                  <a:lnTo>
                    <a:pt x="4663" y="6364"/>
                  </a:lnTo>
                  <a:lnTo>
                    <a:pt x="4921" y="6673"/>
                  </a:lnTo>
                  <a:lnTo>
                    <a:pt x="4921" y="10074"/>
                  </a:lnTo>
                  <a:lnTo>
                    <a:pt x="4947" y="10229"/>
                  </a:lnTo>
                  <a:lnTo>
                    <a:pt x="4972" y="10358"/>
                  </a:lnTo>
                  <a:lnTo>
                    <a:pt x="5050" y="10461"/>
                  </a:lnTo>
                  <a:lnTo>
                    <a:pt x="5127" y="10589"/>
                  </a:lnTo>
                  <a:lnTo>
                    <a:pt x="5230" y="10667"/>
                  </a:lnTo>
                  <a:lnTo>
                    <a:pt x="5359" y="10744"/>
                  </a:lnTo>
                  <a:lnTo>
                    <a:pt x="5488" y="10770"/>
                  </a:lnTo>
                  <a:lnTo>
                    <a:pt x="5642" y="10796"/>
                  </a:lnTo>
                  <a:lnTo>
                    <a:pt x="5797" y="10770"/>
                  </a:lnTo>
                  <a:lnTo>
                    <a:pt x="5926" y="10744"/>
                  </a:lnTo>
                  <a:lnTo>
                    <a:pt x="6055" y="10667"/>
                  </a:lnTo>
                  <a:lnTo>
                    <a:pt x="6158" y="10589"/>
                  </a:lnTo>
                  <a:lnTo>
                    <a:pt x="6235" y="10461"/>
                  </a:lnTo>
                  <a:lnTo>
                    <a:pt x="6312" y="10358"/>
                  </a:lnTo>
                  <a:lnTo>
                    <a:pt x="6338" y="10229"/>
                  </a:lnTo>
                  <a:lnTo>
                    <a:pt x="6364" y="10074"/>
                  </a:lnTo>
                  <a:lnTo>
                    <a:pt x="6364" y="9095"/>
                  </a:lnTo>
                  <a:lnTo>
                    <a:pt x="6390" y="8992"/>
                  </a:lnTo>
                  <a:lnTo>
                    <a:pt x="6441" y="8889"/>
                  </a:lnTo>
                  <a:lnTo>
                    <a:pt x="6518" y="8838"/>
                  </a:lnTo>
                  <a:lnTo>
                    <a:pt x="6621" y="8812"/>
                  </a:lnTo>
                  <a:lnTo>
                    <a:pt x="6724" y="8838"/>
                  </a:lnTo>
                  <a:lnTo>
                    <a:pt x="6828" y="8889"/>
                  </a:lnTo>
                  <a:lnTo>
                    <a:pt x="6879" y="8992"/>
                  </a:lnTo>
                  <a:lnTo>
                    <a:pt x="6905" y="9095"/>
                  </a:lnTo>
                  <a:lnTo>
                    <a:pt x="6905" y="12934"/>
                  </a:lnTo>
                  <a:lnTo>
                    <a:pt x="6905" y="13063"/>
                  </a:lnTo>
                  <a:lnTo>
                    <a:pt x="6956" y="13192"/>
                  </a:lnTo>
                  <a:lnTo>
                    <a:pt x="7008" y="13320"/>
                  </a:lnTo>
                  <a:lnTo>
                    <a:pt x="7111" y="13424"/>
                  </a:lnTo>
                  <a:lnTo>
                    <a:pt x="7214" y="13527"/>
                  </a:lnTo>
                  <a:lnTo>
                    <a:pt x="7343" y="13578"/>
                  </a:lnTo>
                  <a:lnTo>
                    <a:pt x="7472" y="13630"/>
                  </a:lnTo>
                  <a:lnTo>
                    <a:pt x="7755" y="13630"/>
                  </a:lnTo>
                  <a:lnTo>
                    <a:pt x="7884" y="13578"/>
                  </a:lnTo>
                  <a:lnTo>
                    <a:pt x="8013" y="13527"/>
                  </a:lnTo>
                  <a:lnTo>
                    <a:pt x="8116" y="13424"/>
                  </a:lnTo>
                  <a:lnTo>
                    <a:pt x="8219" y="13320"/>
                  </a:lnTo>
                  <a:lnTo>
                    <a:pt x="8270" y="13192"/>
                  </a:lnTo>
                  <a:lnTo>
                    <a:pt x="8322" y="13063"/>
                  </a:lnTo>
                  <a:lnTo>
                    <a:pt x="8322" y="12934"/>
                  </a:lnTo>
                  <a:lnTo>
                    <a:pt x="8322" y="10074"/>
                  </a:lnTo>
                  <a:lnTo>
                    <a:pt x="8348" y="9971"/>
                  </a:lnTo>
                  <a:lnTo>
                    <a:pt x="8399" y="9894"/>
                  </a:lnTo>
                  <a:lnTo>
                    <a:pt x="8502" y="9817"/>
                  </a:lnTo>
                  <a:lnTo>
                    <a:pt x="8605" y="9791"/>
                  </a:lnTo>
                  <a:lnTo>
                    <a:pt x="8708" y="9817"/>
                  </a:lnTo>
                  <a:lnTo>
                    <a:pt x="8786" y="9894"/>
                  </a:lnTo>
                  <a:lnTo>
                    <a:pt x="8837" y="9971"/>
                  </a:lnTo>
                  <a:lnTo>
                    <a:pt x="8863" y="10074"/>
                  </a:lnTo>
                  <a:lnTo>
                    <a:pt x="8863" y="11697"/>
                  </a:lnTo>
                  <a:lnTo>
                    <a:pt x="8889" y="11826"/>
                  </a:lnTo>
                  <a:lnTo>
                    <a:pt x="8914" y="11955"/>
                  </a:lnTo>
                  <a:lnTo>
                    <a:pt x="8992" y="12084"/>
                  </a:lnTo>
                  <a:lnTo>
                    <a:pt x="9069" y="12187"/>
                  </a:lnTo>
                  <a:lnTo>
                    <a:pt x="9172" y="12290"/>
                  </a:lnTo>
                  <a:lnTo>
                    <a:pt x="9301" y="12341"/>
                  </a:lnTo>
                  <a:lnTo>
                    <a:pt x="9430" y="12393"/>
                  </a:lnTo>
                  <a:lnTo>
                    <a:pt x="9739" y="12393"/>
                  </a:lnTo>
                  <a:lnTo>
                    <a:pt x="9868" y="12341"/>
                  </a:lnTo>
                  <a:lnTo>
                    <a:pt x="9996" y="12290"/>
                  </a:lnTo>
                  <a:lnTo>
                    <a:pt x="10100" y="12187"/>
                  </a:lnTo>
                  <a:lnTo>
                    <a:pt x="10177" y="12084"/>
                  </a:lnTo>
                  <a:lnTo>
                    <a:pt x="10254" y="11955"/>
                  </a:lnTo>
                  <a:lnTo>
                    <a:pt x="10280" y="11826"/>
                  </a:lnTo>
                  <a:lnTo>
                    <a:pt x="10306" y="11697"/>
                  </a:lnTo>
                  <a:lnTo>
                    <a:pt x="10306" y="6648"/>
                  </a:lnTo>
                  <a:lnTo>
                    <a:pt x="10563" y="6364"/>
                  </a:lnTo>
                  <a:lnTo>
                    <a:pt x="10769" y="6029"/>
                  </a:lnTo>
                  <a:lnTo>
                    <a:pt x="10976" y="5669"/>
                  </a:lnTo>
                  <a:lnTo>
                    <a:pt x="11104" y="5282"/>
                  </a:lnTo>
                  <a:lnTo>
                    <a:pt x="11336" y="5179"/>
                  </a:lnTo>
                  <a:lnTo>
                    <a:pt x="11542" y="5076"/>
                  </a:lnTo>
                  <a:lnTo>
                    <a:pt x="11723" y="4921"/>
                  </a:lnTo>
                  <a:lnTo>
                    <a:pt x="11877" y="4741"/>
                  </a:lnTo>
                  <a:lnTo>
                    <a:pt x="12032" y="4561"/>
                  </a:lnTo>
                  <a:lnTo>
                    <a:pt x="12135" y="4355"/>
                  </a:lnTo>
                  <a:lnTo>
                    <a:pt x="12212" y="4123"/>
                  </a:lnTo>
                  <a:lnTo>
                    <a:pt x="12264" y="3865"/>
                  </a:lnTo>
                  <a:lnTo>
                    <a:pt x="12547" y="3814"/>
                  </a:lnTo>
                  <a:lnTo>
                    <a:pt x="12805" y="3710"/>
                  </a:lnTo>
                  <a:lnTo>
                    <a:pt x="13037" y="3582"/>
                  </a:lnTo>
                  <a:lnTo>
                    <a:pt x="13243" y="3401"/>
                  </a:lnTo>
                  <a:lnTo>
                    <a:pt x="13423" y="3169"/>
                  </a:lnTo>
                  <a:lnTo>
                    <a:pt x="13578" y="2938"/>
                  </a:lnTo>
                  <a:lnTo>
                    <a:pt x="13681" y="2680"/>
                  </a:lnTo>
                  <a:lnTo>
                    <a:pt x="13732" y="2397"/>
                  </a:lnTo>
                  <a:lnTo>
                    <a:pt x="13990" y="2345"/>
                  </a:lnTo>
                  <a:lnTo>
                    <a:pt x="14248" y="2268"/>
                  </a:lnTo>
                  <a:lnTo>
                    <a:pt x="14479" y="2139"/>
                  </a:lnTo>
                  <a:lnTo>
                    <a:pt x="14686" y="1959"/>
                  </a:lnTo>
                  <a:lnTo>
                    <a:pt x="14892" y="1727"/>
                  </a:lnTo>
                  <a:lnTo>
                    <a:pt x="15046" y="1469"/>
                  </a:lnTo>
                  <a:lnTo>
                    <a:pt x="15175" y="1160"/>
                  </a:lnTo>
                  <a:lnTo>
                    <a:pt x="15227" y="851"/>
                  </a:lnTo>
                  <a:lnTo>
                    <a:pt x="15201" y="722"/>
                  </a:lnTo>
                  <a:lnTo>
                    <a:pt x="15149" y="593"/>
                  </a:lnTo>
                  <a:lnTo>
                    <a:pt x="15021" y="516"/>
                  </a:lnTo>
                  <a:lnTo>
                    <a:pt x="14892" y="490"/>
                  </a:lnTo>
                  <a:lnTo>
                    <a:pt x="13732" y="490"/>
                  </a:lnTo>
                  <a:lnTo>
                    <a:pt x="13732" y="387"/>
                  </a:lnTo>
                  <a:lnTo>
                    <a:pt x="13707" y="310"/>
                  </a:lnTo>
                  <a:lnTo>
                    <a:pt x="13681" y="232"/>
                  </a:lnTo>
                  <a:lnTo>
                    <a:pt x="13629" y="155"/>
                  </a:lnTo>
                  <a:lnTo>
                    <a:pt x="13552" y="78"/>
                  </a:lnTo>
                  <a:lnTo>
                    <a:pt x="13449" y="26"/>
                  </a:lnTo>
                  <a:lnTo>
                    <a:pt x="13372" y="0"/>
                  </a:lnTo>
                  <a:lnTo>
                    <a:pt x="12341" y="0"/>
                  </a:lnTo>
                  <a:lnTo>
                    <a:pt x="12109" y="26"/>
                  </a:lnTo>
                  <a:lnTo>
                    <a:pt x="11903" y="104"/>
                  </a:lnTo>
                  <a:lnTo>
                    <a:pt x="11697" y="155"/>
                  </a:lnTo>
                  <a:lnTo>
                    <a:pt x="11491" y="258"/>
                  </a:lnTo>
                  <a:lnTo>
                    <a:pt x="11310" y="361"/>
                  </a:lnTo>
                  <a:lnTo>
                    <a:pt x="11130" y="516"/>
                  </a:lnTo>
                  <a:lnTo>
                    <a:pt x="10976" y="645"/>
                  </a:lnTo>
                  <a:lnTo>
                    <a:pt x="10769" y="902"/>
                  </a:lnTo>
                  <a:lnTo>
                    <a:pt x="10589" y="1160"/>
                  </a:lnTo>
                  <a:lnTo>
                    <a:pt x="10460" y="1443"/>
                  </a:lnTo>
                  <a:lnTo>
                    <a:pt x="10383" y="1752"/>
                  </a:lnTo>
                  <a:lnTo>
                    <a:pt x="10125" y="1469"/>
                  </a:lnTo>
                  <a:lnTo>
                    <a:pt x="9816" y="1211"/>
                  </a:lnTo>
                  <a:lnTo>
                    <a:pt x="9481" y="1005"/>
                  </a:lnTo>
                  <a:lnTo>
                    <a:pt x="9146" y="825"/>
                  </a:lnTo>
                  <a:lnTo>
                    <a:pt x="8786" y="670"/>
                  </a:lnTo>
                  <a:lnTo>
                    <a:pt x="8399" y="567"/>
                  </a:lnTo>
                  <a:lnTo>
                    <a:pt x="8013" y="516"/>
                  </a:lnTo>
                  <a:lnTo>
                    <a:pt x="7626" y="490"/>
                  </a:lnTo>
                  <a:lnTo>
                    <a:pt x="7214" y="516"/>
                  </a:lnTo>
                  <a:lnTo>
                    <a:pt x="6828" y="567"/>
                  </a:lnTo>
                  <a:lnTo>
                    <a:pt x="6441" y="670"/>
                  </a:lnTo>
                  <a:lnTo>
                    <a:pt x="6080" y="825"/>
                  </a:lnTo>
                  <a:lnTo>
                    <a:pt x="5745" y="1005"/>
                  </a:lnTo>
                  <a:lnTo>
                    <a:pt x="5410" y="1211"/>
                  </a:lnTo>
                  <a:lnTo>
                    <a:pt x="5101" y="1469"/>
                  </a:lnTo>
                  <a:lnTo>
                    <a:pt x="4844" y="1752"/>
                  </a:lnTo>
                  <a:lnTo>
                    <a:pt x="4766" y="1443"/>
                  </a:lnTo>
                  <a:lnTo>
                    <a:pt x="4638" y="1160"/>
                  </a:lnTo>
                  <a:lnTo>
                    <a:pt x="4457" y="902"/>
                  </a:lnTo>
                  <a:lnTo>
                    <a:pt x="4251" y="645"/>
                  </a:lnTo>
                  <a:lnTo>
                    <a:pt x="4097" y="516"/>
                  </a:lnTo>
                  <a:lnTo>
                    <a:pt x="3916" y="361"/>
                  </a:lnTo>
                  <a:lnTo>
                    <a:pt x="3736" y="258"/>
                  </a:lnTo>
                  <a:lnTo>
                    <a:pt x="3530" y="155"/>
                  </a:lnTo>
                  <a:lnTo>
                    <a:pt x="3324" y="104"/>
                  </a:lnTo>
                  <a:lnTo>
                    <a:pt x="3117" y="26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69;p33">
              <a:extLst>
                <a:ext uri="{FF2B5EF4-FFF2-40B4-BE49-F238E27FC236}">
                  <a16:creationId xmlns:a16="http://schemas.microsoft.com/office/drawing/2014/main" id="{A2B0D58B-84B4-4094-B64F-C72155618305}"/>
                </a:ext>
              </a:extLst>
            </p:cNvPr>
            <p:cNvSpPr/>
            <p:nvPr/>
          </p:nvSpPr>
          <p:spPr>
            <a:xfrm>
              <a:off x="6141975" y="4845500"/>
              <a:ext cx="11600" cy="36100"/>
            </a:xfrm>
            <a:custGeom>
              <a:avLst/>
              <a:gdLst/>
              <a:ahLst/>
              <a:cxnLst/>
              <a:rect l="l" t="t" r="r" b="b"/>
              <a:pathLst>
                <a:path w="464" h="1444" extrusionOk="0">
                  <a:moveTo>
                    <a:pt x="232" y="1"/>
                  </a:moveTo>
                  <a:lnTo>
                    <a:pt x="129" y="26"/>
                  </a:lnTo>
                  <a:lnTo>
                    <a:pt x="77" y="78"/>
                  </a:lnTo>
                  <a:lnTo>
                    <a:pt x="26" y="130"/>
                  </a:lnTo>
                  <a:lnTo>
                    <a:pt x="0" y="233"/>
                  </a:lnTo>
                  <a:lnTo>
                    <a:pt x="0" y="1212"/>
                  </a:lnTo>
                  <a:lnTo>
                    <a:pt x="26" y="1289"/>
                  </a:lnTo>
                  <a:lnTo>
                    <a:pt x="77" y="1366"/>
                  </a:lnTo>
                  <a:lnTo>
                    <a:pt x="129" y="1418"/>
                  </a:lnTo>
                  <a:lnTo>
                    <a:pt x="232" y="1443"/>
                  </a:lnTo>
                  <a:lnTo>
                    <a:pt x="309" y="1418"/>
                  </a:lnTo>
                  <a:lnTo>
                    <a:pt x="387" y="1366"/>
                  </a:lnTo>
                  <a:lnTo>
                    <a:pt x="438" y="1289"/>
                  </a:lnTo>
                  <a:lnTo>
                    <a:pt x="464" y="1212"/>
                  </a:lnTo>
                  <a:lnTo>
                    <a:pt x="464" y="233"/>
                  </a:lnTo>
                  <a:lnTo>
                    <a:pt x="438" y="130"/>
                  </a:lnTo>
                  <a:lnTo>
                    <a:pt x="387" y="78"/>
                  </a:lnTo>
                  <a:lnTo>
                    <a:pt x="309" y="2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0;p33">
              <a:extLst>
                <a:ext uri="{FF2B5EF4-FFF2-40B4-BE49-F238E27FC236}">
                  <a16:creationId xmlns:a16="http://schemas.microsoft.com/office/drawing/2014/main" id="{AF0D23AA-8979-4D0D-A410-60F68A24D7B8}"/>
                </a:ext>
              </a:extLst>
            </p:cNvPr>
            <p:cNvSpPr/>
            <p:nvPr/>
          </p:nvSpPr>
          <p:spPr>
            <a:xfrm>
              <a:off x="6141975" y="4672875"/>
              <a:ext cx="11600" cy="159125"/>
            </a:xfrm>
            <a:custGeom>
              <a:avLst/>
              <a:gdLst/>
              <a:ahLst/>
              <a:cxnLst/>
              <a:rect l="l" t="t" r="r" b="b"/>
              <a:pathLst>
                <a:path w="464" h="6365" extrusionOk="0">
                  <a:moveTo>
                    <a:pt x="232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6"/>
                  </a:lnTo>
                  <a:lnTo>
                    <a:pt x="0" y="233"/>
                  </a:lnTo>
                  <a:lnTo>
                    <a:pt x="0" y="6159"/>
                  </a:lnTo>
                  <a:lnTo>
                    <a:pt x="26" y="6236"/>
                  </a:lnTo>
                  <a:lnTo>
                    <a:pt x="77" y="6313"/>
                  </a:lnTo>
                  <a:lnTo>
                    <a:pt x="129" y="6365"/>
                  </a:lnTo>
                  <a:lnTo>
                    <a:pt x="309" y="6365"/>
                  </a:lnTo>
                  <a:lnTo>
                    <a:pt x="387" y="6313"/>
                  </a:lnTo>
                  <a:lnTo>
                    <a:pt x="438" y="6236"/>
                  </a:lnTo>
                  <a:lnTo>
                    <a:pt x="464" y="6159"/>
                  </a:lnTo>
                  <a:lnTo>
                    <a:pt x="464" y="233"/>
                  </a:lnTo>
                  <a:lnTo>
                    <a:pt x="438" y="156"/>
                  </a:lnTo>
                  <a:lnTo>
                    <a:pt x="387" y="78"/>
                  </a:lnTo>
                  <a:lnTo>
                    <a:pt x="309" y="27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1;p33">
              <a:extLst>
                <a:ext uri="{FF2B5EF4-FFF2-40B4-BE49-F238E27FC236}">
                  <a16:creationId xmlns:a16="http://schemas.microsoft.com/office/drawing/2014/main" id="{2408B003-AD71-4F5D-BC87-6CEBC8ADB786}"/>
                </a:ext>
              </a:extLst>
            </p:cNvPr>
            <p:cNvSpPr/>
            <p:nvPr/>
          </p:nvSpPr>
          <p:spPr>
            <a:xfrm>
              <a:off x="6191550" y="4821025"/>
              <a:ext cx="10975" cy="35450"/>
            </a:xfrm>
            <a:custGeom>
              <a:avLst/>
              <a:gdLst/>
              <a:ahLst/>
              <a:cxnLst/>
              <a:rect l="l" t="t" r="r" b="b"/>
              <a:pathLst>
                <a:path w="439" h="1418" extrusionOk="0">
                  <a:moveTo>
                    <a:pt x="207" y="1"/>
                  </a:moveTo>
                  <a:lnTo>
                    <a:pt x="130" y="26"/>
                  </a:lnTo>
                  <a:lnTo>
                    <a:pt x="52" y="52"/>
                  </a:lnTo>
                  <a:lnTo>
                    <a:pt x="1" y="129"/>
                  </a:lnTo>
                  <a:lnTo>
                    <a:pt x="1" y="233"/>
                  </a:lnTo>
                  <a:lnTo>
                    <a:pt x="1" y="1212"/>
                  </a:lnTo>
                  <a:lnTo>
                    <a:pt x="1" y="1289"/>
                  </a:lnTo>
                  <a:lnTo>
                    <a:pt x="52" y="1366"/>
                  </a:lnTo>
                  <a:lnTo>
                    <a:pt x="130" y="1418"/>
                  </a:lnTo>
                  <a:lnTo>
                    <a:pt x="310" y="1418"/>
                  </a:lnTo>
                  <a:lnTo>
                    <a:pt x="362" y="1366"/>
                  </a:lnTo>
                  <a:lnTo>
                    <a:pt x="413" y="1289"/>
                  </a:lnTo>
                  <a:lnTo>
                    <a:pt x="439" y="1212"/>
                  </a:lnTo>
                  <a:lnTo>
                    <a:pt x="439" y="233"/>
                  </a:lnTo>
                  <a:lnTo>
                    <a:pt x="413" y="129"/>
                  </a:lnTo>
                  <a:lnTo>
                    <a:pt x="362" y="52"/>
                  </a:lnTo>
                  <a:lnTo>
                    <a:pt x="310" y="26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2;p33">
              <a:extLst>
                <a:ext uri="{FF2B5EF4-FFF2-40B4-BE49-F238E27FC236}">
                  <a16:creationId xmlns:a16="http://schemas.microsoft.com/office/drawing/2014/main" id="{CE7DF58D-9B12-485E-97BB-8F2BF6DC71B1}"/>
                </a:ext>
              </a:extLst>
            </p:cNvPr>
            <p:cNvSpPr/>
            <p:nvPr/>
          </p:nvSpPr>
          <p:spPr>
            <a:xfrm>
              <a:off x="6191550" y="4648400"/>
              <a:ext cx="10975" cy="159125"/>
            </a:xfrm>
            <a:custGeom>
              <a:avLst/>
              <a:gdLst/>
              <a:ahLst/>
              <a:cxnLst/>
              <a:rect l="l" t="t" r="r" b="b"/>
              <a:pathLst>
                <a:path w="439" h="6365" extrusionOk="0">
                  <a:moveTo>
                    <a:pt x="207" y="1"/>
                  </a:moveTo>
                  <a:lnTo>
                    <a:pt x="130" y="27"/>
                  </a:lnTo>
                  <a:lnTo>
                    <a:pt x="52" y="78"/>
                  </a:lnTo>
                  <a:lnTo>
                    <a:pt x="1" y="130"/>
                  </a:lnTo>
                  <a:lnTo>
                    <a:pt x="1" y="233"/>
                  </a:lnTo>
                  <a:lnTo>
                    <a:pt x="1" y="6133"/>
                  </a:lnTo>
                  <a:lnTo>
                    <a:pt x="1" y="6236"/>
                  </a:lnTo>
                  <a:lnTo>
                    <a:pt x="52" y="6287"/>
                  </a:lnTo>
                  <a:lnTo>
                    <a:pt x="130" y="6339"/>
                  </a:lnTo>
                  <a:lnTo>
                    <a:pt x="207" y="6365"/>
                  </a:lnTo>
                  <a:lnTo>
                    <a:pt x="310" y="6339"/>
                  </a:lnTo>
                  <a:lnTo>
                    <a:pt x="362" y="6287"/>
                  </a:lnTo>
                  <a:lnTo>
                    <a:pt x="413" y="6236"/>
                  </a:lnTo>
                  <a:lnTo>
                    <a:pt x="439" y="6133"/>
                  </a:lnTo>
                  <a:lnTo>
                    <a:pt x="439" y="233"/>
                  </a:lnTo>
                  <a:lnTo>
                    <a:pt x="413" y="130"/>
                  </a:lnTo>
                  <a:lnTo>
                    <a:pt x="362" y="78"/>
                  </a:lnTo>
                  <a:lnTo>
                    <a:pt x="310" y="27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3;p33">
              <a:extLst>
                <a:ext uri="{FF2B5EF4-FFF2-40B4-BE49-F238E27FC236}">
                  <a16:creationId xmlns:a16="http://schemas.microsoft.com/office/drawing/2014/main" id="{DA5B83C5-3180-48E0-A5AD-08F211708305}"/>
                </a:ext>
              </a:extLst>
            </p:cNvPr>
            <p:cNvSpPr/>
            <p:nvPr/>
          </p:nvSpPr>
          <p:spPr>
            <a:xfrm>
              <a:off x="6462075" y="4845500"/>
              <a:ext cx="11625" cy="36100"/>
            </a:xfrm>
            <a:custGeom>
              <a:avLst/>
              <a:gdLst/>
              <a:ahLst/>
              <a:cxnLst/>
              <a:rect l="l" t="t" r="r" b="b"/>
              <a:pathLst>
                <a:path w="465" h="1444" extrusionOk="0">
                  <a:moveTo>
                    <a:pt x="233" y="1"/>
                  </a:moveTo>
                  <a:lnTo>
                    <a:pt x="155" y="26"/>
                  </a:lnTo>
                  <a:lnTo>
                    <a:pt x="78" y="78"/>
                  </a:lnTo>
                  <a:lnTo>
                    <a:pt x="27" y="130"/>
                  </a:lnTo>
                  <a:lnTo>
                    <a:pt x="1" y="233"/>
                  </a:lnTo>
                  <a:lnTo>
                    <a:pt x="1" y="1212"/>
                  </a:lnTo>
                  <a:lnTo>
                    <a:pt x="27" y="1289"/>
                  </a:lnTo>
                  <a:lnTo>
                    <a:pt x="78" y="1366"/>
                  </a:lnTo>
                  <a:lnTo>
                    <a:pt x="155" y="1418"/>
                  </a:lnTo>
                  <a:lnTo>
                    <a:pt x="233" y="1443"/>
                  </a:lnTo>
                  <a:lnTo>
                    <a:pt x="336" y="1418"/>
                  </a:lnTo>
                  <a:lnTo>
                    <a:pt x="387" y="1366"/>
                  </a:lnTo>
                  <a:lnTo>
                    <a:pt x="439" y="1289"/>
                  </a:lnTo>
                  <a:lnTo>
                    <a:pt x="465" y="1212"/>
                  </a:lnTo>
                  <a:lnTo>
                    <a:pt x="465" y="233"/>
                  </a:lnTo>
                  <a:lnTo>
                    <a:pt x="439" y="130"/>
                  </a:lnTo>
                  <a:lnTo>
                    <a:pt x="387" y="78"/>
                  </a:lnTo>
                  <a:lnTo>
                    <a:pt x="336" y="26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4;p33">
              <a:extLst>
                <a:ext uri="{FF2B5EF4-FFF2-40B4-BE49-F238E27FC236}">
                  <a16:creationId xmlns:a16="http://schemas.microsoft.com/office/drawing/2014/main" id="{24E457BE-210D-491E-9146-744BB3AA8BB8}"/>
                </a:ext>
              </a:extLst>
            </p:cNvPr>
            <p:cNvSpPr/>
            <p:nvPr/>
          </p:nvSpPr>
          <p:spPr>
            <a:xfrm>
              <a:off x="6462075" y="4672875"/>
              <a:ext cx="11625" cy="159125"/>
            </a:xfrm>
            <a:custGeom>
              <a:avLst/>
              <a:gdLst/>
              <a:ahLst/>
              <a:cxnLst/>
              <a:rect l="l" t="t" r="r" b="b"/>
              <a:pathLst>
                <a:path w="465" h="6365" extrusionOk="0">
                  <a:moveTo>
                    <a:pt x="233" y="1"/>
                  </a:moveTo>
                  <a:lnTo>
                    <a:pt x="155" y="27"/>
                  </a:lnTo>
                  <a:lnTo>
                    <a:pt x="78" y="78"/>
                  </a:lnTo>
                  <a:lnTo>
                    <a:pt x="27" y="156"/>
                  </a:lnTo>
                  <a:lnTo>
                    <a:pt x="1" y="233"/>
                  </a:lnTo>
                  <a:lnTo>
                    <a:pt x="1" y="6159"/>
                  </a:lnTo>
                  <a:lnTo>
                    <a:pt x="27" y="6236"/>
                  </a:lnTo>
                  <a:lnTo>
                    <a:pt x="78" y="6313"/>
                  </a:lnTo>
                  <a:lnTo>
                    <a:pt x="155" y="6365"/>
                  </a:lnTo>
                  <a:lnTo>
                    <a:pt x="336" y="6365"/>
                  </a:lnTo>
                  <a:lnTo>
                    <a:pt x="387" y="6313"/>
                  </a:lnTo>
                  <a:lnTo>
                    <a:pt x="439" y="6236"/>
                  </a:lnTo>
                  <a:lnTo>
                    <a:pt x="465" y="6159"/>
                  </a:lnTo>
                  <a:lnTo>
                    <a:pt x="465" y="233"/>
                  </a:lnTo>
                  <a:lnTo>
                    <a:pt x="439" y="156"/>
                  </a:lnTo>
                  <a:lnTo>
                    <a:pt x="387" y="78"/>
                  </a:lnTo>
                  <a:lnTo>
                    <a:pt x="336" y="2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5;p33">
              <a:extLst>
                <a:ext uri="{FF2B5EF4-FFF2-40B4-BE49-F238E27FC236}">
                  <a16:creationId xmlns:a16="http://schemas.microsoft.com/office/drawing/2014/main" id="{D6AAB526-6A5C-40AA-80F1-FD58C8D41668}"/>
                </a:ext>
              </a:extLst>
            </p:cNvPr>
            <p:cNvSpPr/>
            <p:nvPr/>
          </p:nvSpPr>
          <p:spPr>
            <a:xfrm>
              <a:off x="6413125" y="4821025"/>
              <a:ext cx="10975" cy="35450"/>
            </a:xfrm>
            <a:custGeom>
              <a:avLst/>
              <a:gdLst/>
              <a:ahLst/>
              <a:cxnLst/>
              <a:rect l="l" t="t" r="r" b="b"/>
              <a:pathLst>
                <a:path w="439" h="1418" extrusionOk="0">
                  <a:moveTo>
                    <a:pt x="233" y="1"/>
                  </a:moveTo>
                  <a:lnTo>
                    <a:pt x="130" y="26"/>
                  </a:lnTo>
                  <a:lnTo>
                    <a:pt x="78" y="52"/>
                  </a:lnTo>
                  <a:lnTo>
                    <a:pt x="27" y="129"/>
                  </a:lnTo>
                  <a:lnTo>
                    <a:pt x="1" y="233"/>
                  </a:lnTo>
                  <a:lnTo>
                    <a:pt x="1" y="1212"/>
                  </a:lnTo>
                  <a:lnTo>
                    <a:pt x="27" y="1289"/>
                  </a:lnTo>
                  <a:lnTo>
                    <a:pt x="78" y="1366"/>
                  </a:lnTo>
                  <a:lnTo>
                    <a:pt x="130" y="1418"/>
                  </a:lnTo>
                  <a:lnTo>
                    <a:pt x="310" y="1418"/>
                  </a:lnTo>
                  <a:lnTo>
                    <a:pt x="387" y="1366"/>
                  </a:lnTo>
                  <a:lnTo>
                    <a:pt x="439" y="1289"/>
                  </a:lnTo>
                  <a:lnTo>
                    <a:pt x="439" y="1212"/>
                  </a:lnTo>
                  <a:lnTo>
                    <a:pt x="439" y="233"/>
                  </a:lnTo>
                  <a:lnTo>
                    <a:pt x="439" y="129"/>
                  </a:lnTo>
                  <a:lnTo>
                    <a:pt x="387" y="52"/>
                  </a:lnTo>
                  <a:lnTo>
                    <a:pt x="310" y="26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6;p33">
              <a:extLst>
                <a:ext uri="{FF2B5EF4-FFF2-40B4-BE49-F238E27FC236}">
                  <a16:creationId xmlns:a16="http://schemas.microsoft.com/office/drawing/2014/main" id="{362F1043-19BA-42CC-AAFA-6B92CB2FFDDB}"/>
                </a:ext>
              </a:extLst>
            </p:cNvPr>
            <p:cNvSpPr/>
            <p:nvPr/>
          </p:nvSpPr>
          <p:spPr>
            <a:xfrm>
              <a:off x="6413125" y="4648400"/>
              <a:ext cx="10975" cy="159125"/>
            </a:xfrm>
            <a:custGeom>
              <a:avLst/>
              <a:gdLst/>
              <a:ahLst/>
              <a:cxnLst/>
              <a:rect l="l" t="t" r="r" b="b"/>
              <a:pathLst>
                <a:path w="439" h="6365" extrusionOk="0">
                  <a:moveTo>
                    <a:pt x="233" y="1"/>
                  </a:moveTo>
                  <a:lnTo>
                    <a:pt x="130" y="27"/>
                  </a:lnTo>
                  <a:lnTo>
                    <a:pt x="78" y="78"/>
                  </a:lnTo>
                  <a:lnTo>
                    <a:pt x="27" y="130"/>
                  </a:lnTo>
                  <a:lnTo>
                    <a:pt x="1" y="233"/>
                  </a:lnTo>
                  <a:lnTo>
                    <a:pt x="1" y="6133"/>
                  </a:lnTo>
                  <a:lnTo>
                    <a:pt x="27" y="6236"/>
                  </a:lnTo>
                  <a:lnTo>
                    <a:pt x="78" y="6287"/>
                  </a:lnTo>
                  <a:lnTo>
                    <a:pt x="130" y="6339"/>
                  </a:lnTo>
                  <a:lnTo>
                    <a:pt x="233" y="6365"/>
                  </a:lnTo>
                  <a:lnTo>
                    <a:pt x="310" y="6339"/>
                  </a:lnTo>
                  <a:lnTo>
                    <a:pt x="387" y="6287"/>
                  </a:lnTo>
                  <a:lnTo>
                    <a:pt x="439" y="6236"/>
                  </a:lnTo>
                  <a:lnTo>
                    <a:pt x="439" y="6133"/>
                  </a:lnTo>
                  <a:lnTo>
                    <a:pt x="439" y="233"/>
                  </a:lnTo>
                  <a:lnTo>
                    <a:pt x="439" y="130"/>
                  </a:lnTo>
                  <a:lnTo>
                    <a:pt x="387" y="78"/>
                  </a:lnTo>
                  <a:lnTo>
                    <a:pt x="310" y="2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" grpId="0" animBg="1"/>
      <p:bldP spid="1875" grpId="0" animBg="1"/>
      <p:bldP spid="1876" grpId="0"/>
      <p:bldP spid="1926" grpId="0" animBg="1"/>
      <p:bldP spid="1931" grpId="0"/>
      <p:bldP spid="1935" grpId="0"/>
      <p:bldP spid="1943" grpId="0"/>
      <p:bldP spid="1951" grpId="0"/>
      <p:bldP spid="135" grpId="0" animBg="1"/>
      <p:bldP spid="63" grpId="0" animBg="1"/>
      <p:bldP spid="74" grpId="0" animBg="1"/>
      <p:bldP spid="78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45"/>
          <p:cNvSpPr txBox="1">
            <a:spLocks noGrp="1"/>
          </p:cNvSpPr>
          <p:nvPr>
            <p:ph type="title"/>
          </p:nvPr>
        </p:nvSpPr>
        <p:spPr>
          <a:xfrm>
            <a:off x="0" y="204244"/>
            <a:ext cx="914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200" dirty="0">
                <a:solidFill>
                  <a:schemeClr val="accent5">
                    <a:lumMod val="25000"/>
                  </a:schemeClr>
                </a:solidFill>
                <a:latin typeface="Franklin Gothic Medium" panose="020B0603020102020204" pitchFamily="34" charset="0"/>
              </a:rPr>
              <a:t>KPI4</a:t>
            </a:r>
            <a:r>
              <a:rPr lang="en-IN" sz="1800" dirty="0"/>
              <a:t> </a:t>
            </a:r>
            <a:r>
              <a:rPr lang="en-IN" sz="3200" dirty="0">
                <a:latin typeface="Franklin Gothic Medium" panose="020B0603020102020204" pitchFamily="34" charset="0"/>
              </a:rPr>
              <a:t>-&gt;</a:t>
            </a:r>
            <a:r>
              <a:rPr lang="en-IN" sz="1800" dirty="0"/>
              <a:t> </a:t>
            </a:r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State wise and last credit pull d wise loan status</a:t>
            </a:r>
            <a:endParaRPr lang="en-IN" sz="3200" dirty="0">
              <a:solidFill>
                <a:schemeClr val="accent4">
                  <a:lumMod val="40000"/>
                  <a:lumOff val="60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54D759-34E4-9A29-869D-93A48A34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7875"/>
            <a:ext cx="4306091" cy="3133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2008" y="1843680"/>
            <a:ext cx="38328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Franklin Gothic Medium" panose="020B06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The right graph shows the count of Loan Status in each state of USA on particular last credit pull date.</a:t>
            </a:r>
          </a:p>
          <a:p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CA state has highest no. of Customers (</a:t>
            </a:r>
            <a:r>
              <a:rPr lang="en-US" b="1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7099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), Who took a loan from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ME state has the lowest loan amount (</a:t>
            </a:r>
            <a:r>
              <a:rPr lang="en-US" b="1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9200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Loan Status of </a:t>
            </a:r>
            <a:r>
              <a:rPr lang="en-US" b="1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32950 Customers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is Fully Paid, Which is Highest.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IN" sz="1100" dirty="0"/>
          </a:p>
        </p:txBody>
      </p:sp>
      <p:grpSp>
        <p:nvGrpSpPr>
          <p:cNvPr id="5" name="Google Shape;1159;p31">
            <a:extLst>
              <a:ext uri="{FF2B5EF4-FFF2-40B4-BE49-F238E27FC236}">
                <a16:creationId xmlns:a16="http://schemas.microsoft.com/office/drawing/2014/main" id="{00CDF293-BB16-4760-A3B7-EF3CB649469E}"/>
              </a:ext>
            </a:extLst>
          </p:cNvPr>
          <p:cNvGrpSpPr/>
          <p:nvPr/>
        </p:nvGrpSpPr>
        <p:grpSpPr>
          <a:xfrm>
            <a:off x="6479214" y="4132471"/>
            <a:ext cx="1023289" cy="776804"/>
            <a:chOff x="-3624288" y="886997"/>
            <a:chExt cx="790124" cy="599756"/>
          </a:xfrm>
        </p:grpSpPr>
        <p:sp>
          <p:nvSpPr>
            <p:cNvPr id="6" name="Google Shape;1160;p31">
              <a:extLst>
                <a:ext uri="{FF2B5EF4-FFF2-40B4-BE49-F238E27FC236}">
                  <a16:creationId xmlns:a16="http://schemas.microsoft.com/office/drawing/2014/main" id="{F28313EC-F7EA-4A12-A6EB-F32D7EB84B03}"/>
                </a:ext>
              </a:extLst>
            </p:cNvPr>
            <p:cNvSpPr/>
            <p:nvPr/>
          </p:nvSpPr>
          <p:spPr>
            <a:xfrm>
              <a:off x="-3530316" y="909689"/>
              <a:ext cx="132864" cy="134216"/>
            </a:xfrm>
            <a:custGeom>
              <a:avLst/>
              <a:gdLst/>
              <a:ahLst/>
              <a:cxnLst/>
              <a:rect l="l" t="t" r="r" b="b"/>
              <a:pathLst>
                <a:path w="9538" h="9635" extrusionOk="0">
                  <a:moveTo>
                    <a:pt x="2637" y="0"/>
                  </a:moveTo>
                  <a:lnTo>
                    <a:pt x="2017" y="39"/>
                  </a:lnTo>
                  <a:lnTo>
                    <a:pt x="1377" y="136"/>
                  </a:lnTo>
                  <a:lnTo>
                    <a:pt x="698" y="252"/>
                  </a:lnTo>
                  <a:lnTo>
                    <a:pt x="1" y="446"/>
                  </a:lnTo>
                  <a:lnTo>
                    <a:pt x="156" y="504"/>
                  </a:lnTo>
                  <a:lnTo>
                    <a:pt x="350" y="562"/>
                  </a:lnTo>
                  <a:lnTo>
                    <a:pt x="602" y="679"/>
                  </a:lnTo>
                  <a:lnTo>
                    <a:pt x="873" y="814"/>
                  </a:lnTo>
                  <a:lnTo>
                    <a:pt x="1183" y="989"/>
                  </a:lnTo>
                  <a:lnTo>
                    <a:pt x="1513" y="1202"/>
                  </a:lnTo>
                  <a:lnTo>
                    <a:pt x="1823" y="1473"/>
                  </a:lnTo>
                  <a:lnTo>
                    <a:pt x="1978" y="1609"/>
                  </a:lnTo>
                  <a:lnTo>
                    <a:pt x="2114" y="1764"/>
                  </a:lnTo>
                  <a:lnTo>
                    <a:pt x="2249" y="1939"/>
                  </a:lnTo>
                  <a:lnTo>
                    <a:pt x="2385" y="2133"/>
                  </a:lnTo>
                  <a:lnTo>
                    <a:pt x="2501" y="2326"/>
                  </a:lnTo>
                  <a:lnTo>
                    <a:pt x="2598" y="2540"/>
                  </a:lnTo>
                  <a:lnTo>
                    <a:pt x="2695" y="2753"/>
                  </a:lnTo>
                  <a:lnTo>
                    <a:pt x="2773" y="3005"/>
                  </a:lnTo>
                  <a:lnTo>
                    <a:pt x="2831" y="3257"/>
                  </a:lnTo>
                  <a:lnTo>
                    <a:pt x="2870" y="3509"/>
                  </a:lnTo>
                  <a:lnTo>
                    <a:pt x="2889" y="3800"/>
                  </a:lnTo>
                  <a:lnTo>
                    <a:pt x="2870" y="4090"/>
                  </a:lnTo>
                  <a:lnTo>
                    <a:pt x="2850" y="4401"/>
                  </a:lnTo>
                  <a:lnTo>
                    <a:pt x="2792" y="4730"/>
                  </a:lnTo>
                  <a:lnTo>
                    <a:pt x="2695" y="5079"/>
                  </a:lnTo>
                  <a:lnTo>
                    <a:pt x="2579" y="5428"/>
                  </a:lnTo>
                  <a:lnTo>
                    <a:pt x="2521" y="5544"/>
                  </a:lnTo>
                  <a:lnTo>
                    <a:pt x="2346" y="5835"/>
                  </a:lnTo>
                  <a:lnTo>
                    <a:pt x="2249" y="6048"/>
                  </a:lnTo>
                  <a:lnTo>
                    <a:pt x="2152" y="6281"/>
                  </a:lnTo>
                  <a:lnTo>
                    <a:pt x="2055" y="6572"/>
                  </a:lnTo>
                  <a:lnTo>
                    <a:pt x="1958" y="6862"/>
                  </a:lnTo>
                  <a:lnTo>
                    <a:pt x="1900" y="7173"/>
                  </a:lnTo>
                  <a:lnTo>
                    <a:pt x="1881" y="7521"/>
                  </a:lnTo>
                  <a:lnTo>
                    <a:pt x="1881" y="7870"/>
                  </a:lnTo>
                  <a:lnTo>
                    <a:pt x="1900" y="8045"/>
                  </a:lnTo>
                  <a:lnTo>
                    <a:pt x="1939" y="8219"/>
                  </a:lnTo>
                  <a:lnTo>
                    <a:pt x="1978" y="8394"/>
                  </a:lnTo>
                  <a:lnTo>
                    <a:pt x="2055" y="8568"/>
                  </a:lnTo>
                  <a:lnTo>
                    <a:pt x="2114" y="8762"/>
                  </a:lnTo>
                  <a:lnTo>
                    <a:pt x="2210" y="8937"/>
                  </a:lnTo>
                  <a:lnTo>
                    <a:pt x="2327" y="9111"/>
                  </a:lnTo>
                  <a:lnTo>
                    <a:pt x="2443" y="9286"/>
                  </a:lnTo>
                  <a:lnTo>
                    <a:pt x="2598" y="9460"/>
                  </a:lnTo>
                  <a:lnTo>
                    <a:pt x="2753" y="9615"/>
                  </a:lnTo>
                  <a:lnTo>
                    <a:pt x="2966" y="9634"/>
                  </a:lnTo>
                  <a:lnTo>
                    <a:pt x="3199" y="9634"/>
                  </a:lnTo>
                  <a:lnTo>
                    <a:pt x="3529" y="9615"/>
                  </a:lnTo>
                  <a:lnTo>
                    <a:pt x="3916" y="9576"/>
                  </a:lnTo>
                  <a:lnTo>
                    <a:pt x="4362" y="9499"/>
                  </a:lnTo>
                  <a:lnTo>
                    <a:pt x="4847" y="9382"/>
                  </a:lnTo>
                  <a:lnTo>
                    <a:pt x="5370" y="9227"/>
                  </a:lnTo>
                  <a:lnTo>
                    <a:pt x="5642" y="9111"/>
                  </a:lnTo>
                  <a:lnTo>
                    <a:pt x="5932" y="8995"/>
                  </a:lnTo>
                  <a:lnTo>
                    <a:pt x="6204" y="8859"/>
                  </a:lnTo>
                  <a:lnTo>
                    <a:pt x="6495" y="8704"/>
                  </a:lnTo>
                  <a:lnTo>
                    <a:pt x="6766" y="8530"/>
                  </a:lnTo>
                  <a:lnTo>
                    <a:pt x="7057" y="8336"/>
                  </a:lnTo>
                  <a:lnTo>
                    <a:pt x="7328" y="8122"/>
                  </a:lnTo>
                  <a:lnTo>
                    <a:pt x="7619" y="7890"/>
                  </a:lnTo>
                  <a:lnTo>
                    <a:pt x="7890" y="7638"/>
                  </a:lnTo>
                  <a:lnTo>
                    <a:pt x="8142" y="7347"/>
                  </a:lnTo>
                  <a:lnTo>
                    <a:pt x="8414" y="7037"/>
                  </a:lnTo>
                  <a:lnTo>
                    <a:pt x="8646" y="6707"/>
                  </a:lnTo>
                  <a:lnTo>
                    <a:pt x="8898" y="6339"/>
                  </a:lnTo>
                  <a:lnTo>
                    <a:pt x="9111" y="5951"/>
                  </a:lnTo>
                  <a:lnTo>
                    <a:pt x="9325" y="5525"/>
                  </a:lnTo>
                  <a:lnTo>
                    <a:pt x="9538" y="5079"/>
                  </a:lnTo>
                  <a:lnTo>
                    <a:pt x="9441" y="4788"/>
                  </a:lnTo>
                  <a:lnTo>
                    <a:pt x="9325" y="4459"/>
                  </a:lnTo>
                  <a:lnTo>
                    <a:pt x="9131" y="4032"/>
                  </a:lnTo>
                  <a:lnTo>
                    <a:pt x="8879" y="3548"/>
                  </a:lnTo>
                  <a:lnTo>
                    <a:pt x="8724" y="3296"/>
                  </a:lnTo>
                  <a:lnTo>
                    <a:pt x="8569" y="3024"/>
                  </a:lnTo>
                  <a:lnTo>
                    <a:pt x="8375" y="2753"/>
                  </a:lnTo>
                  <a:lnTo>
                    <a:pt x="8162" y="2481"/>
                  </a:lnTo>
                  <a:lnTo>
                    <a:pt x="7929" y="2191"/>
                  </a:lnTo>
                  <a:lnTo>
                    <a:pt x="7677" y="1919"/>
                  </a:lnTo>
                  <a:lnTo>
                    <a:pt x="7386" y="1667"/>
                  </a:lnTo>
                  <a:lnTo>
                    <a:pt x="7095" y="1396"/>
                  </a:lnTo>
                  <a:lnTo>
                    <a:pt x="6766" y="1163"/>
                  </a:lnTo>
                  <a:lnTo>
                    <a:pt x="6417" y="931"/>
                  </a:lnTo>
                  <a:lnTo>
                    <a:pt x="6049" y="717"/>
                  </a:lnTo>
                  <a:lnTo>
                    <a:pt x="5642" y="524"/>
                  </a:lnTo>
                  <a:lnTo>
                    <a:pt x="5215" y="368"/>
                  </a:lnTo>
                  <a:lnTo>
                    <a:pt x="4750" y="233"/>
                  </a:lnTo>
                  <a:lnTo>
                    <a:pt x="4265" y="116"/>
                  </a:lnTo>
                  <a:lnTo>
                    <a:pt x="3761" y="3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1;p31">
              <a:extLst>
                <a:ext uri="{FF2B5EF4-FFF2-40B4-BE49-F238E27FC236}">
                  <a16:creationId xmlns:a16="http://schemas.microsoft.com/office/drawing/2014/main" id="{DCF92AAA-3723-4466-86FE-359F12681AA8}"/>
                </a:ext>
              </a:extLst>
            </p:cNvPr>
            <p:cNvSpPr/>
            <p:nvPr/>
          </p:nvSpPr>
          <p:spPr>
            <a:xfrm>
              <a:off x="-3530316" y="915358"/>
              <a:ext cx="80752" cy="128546"/>
            </a:xfrm>
            <a:custGeom>
              <a:avLst/>
              <a:gdLst/>
              <a:ahLst/>
              <a:cxnLst/>
              <a:rect l="l" t="t" r="r" b="b"/>
              <a:pathLst>
                <a:path w="5797" h="9228" extrusionOk="0">
                  <a:moveTo>
                    <a:pt x="602" y="0"/>
                  </a:moveTo>
                  <a:lnTo>
                    <a:pt x="272" y="20"/>
                  </a:lnTo>
                  <a:lnTo>
                    <a:pt x="1" y="39"/>
                  </a:lnTo>
                  <a:lnTo>
                    <a:pt x="156" y="97"/>
                  </a:lnTo>
                  <a:lnTo>
                    <a:pt x="350" y="155"/>
                  </a:lnTo>
                  <a:lnTo>
                    <a:pt x="602" y="272"/>
                  </a:lnTo>
                  <a:lnTo>
                    <a:pt x="873" y="407"/>
                  </a:lnTo>
                  <a:lnTo>
                    <a:pt x="1183" y="582"/>
                  </a:lnTo>
                  <a:lnTo>
                    <a:pt x="1513" y="795"/>
                  </a:lnTo>
                  <a:lnTo>
                    <a:pt x="1823" y="1066"/>
                  </a:lnTo>
                  <a:lnTo>
                    <a:pt x="1978" y="1202"/>
                  </a:lnTo>
                  <a:lnTo>
                    <a:pt x="2114" y="1357"/>
                  </a:lnTo>
                  <a:lnTo>
                    <a:pt x="2249" y="1532"/>
                  </a:lnTo>
                  <a:lnTo>
                    <a:pt x="2385" y="1726"/>
                  </a:lnTo>
                  <a:lnTo>
                    <a:pt x="2501" y="1919"/>
                  </a:lnTo>
                  <a:lnTo>
                    <a:pt x="2598" y="2133"/>
                  </a:lnTo>
                  <a:lnTo>
                    <a:pt x="2695" y="2346"/>
                  </a:lnTo>
                  <a:lnTo>
                    <a:pt x="2773" y="2598"/>
                  </a:lnTo>
                  <a:lnTo>
                    <a:pt x="2831" y="2850"/>
                  </a:lnTo>
                  <a:lnTo>
                    <a:pt x="2870" y="3102"/>
                  </a:lnTo>
                  <a:lnTo>
                    <a:pt x="2889" y="3393"/>
                  </a:lnTo>
                  <a:lnTo>
                    <a:pt x="2870" y="3683"/>
                  </a:lnTo>
                  <a:lnTo>
                    <a:pt x="2850" y="3994"/>
                  </a:lnTo>
                  <a:lnTo>
                    <a:pt x="2792" y="4323"/>
                  </a:lnTo>
                  <a:lnTo>
                    <a:pt x="2695" y="4672"/>
                  </a:lnTo>
                  <a:lnTo>
                    <a:pt x="2579" y="5021"/>
                  </a:lnTo>
                  <a:lnTo>
                    <a:pt x="2521" y="5137"/>
                  </a:lnTo>
                  <a:lnTo>
                    <a:pt x="2346" y="5428"/>
                  </a:lnTo>
                  <a:lnTo>
                    <a:pt x="2249" y="5641"/>
                  </a:lnTo>
                  <a:lnTo>
                    <a:pt x="2152" y="5874"/>
                  </a:lnTo>
                  <a:lnTo>
                    <a:pt x="2055" y="6165"/>
                  </a:lnTo>
                  <a:lnTo>
                    <a:pt x="1958" y="6455"/>
                  </a:lnTo>
                  <a:lnTo>
                    <a:pt x="1900" y="6766"/>
                  </a:lnTo>
                  <a:lnTo>
                    <a:pt x="1881" y="7114"/>
                  </a:lnTo>
                  <a:lnTo>
                    <a:pt x="1881" y="7463"/>
                  </a:lnTo>
                  <a:lnTo>
                    <a:pt x="1900" y="7638"/>
                  </a:lnTo>
                  <a:lnTo>
                    <a:pt x="1939" y="7812"/>
                  </a:lnTo>
                  <a:lnTo>
                    <a:pt x="1978" y="7987"/>
                  </a:lnTo>
                  <a:lnTo>
                    <a:pt x="2055" y="8161"/>
                  </a:lnTo>
                  <a:lnTo>
                    <a:pt x="2114" y="8355"/>
                  </a:lnTo>
                  <a:lnTo>
                    <a:pt x="2210" y="8530"/>
                  </a:lnTo>
                  <a:lnTo>
                    <a:pt x="2327" y="8704"/>
                  </a:lnTo>
                  <a:lnTo>
                    <a:pt x="2443" y="8879"/>
                  </a:lnTo>
                  <a:lnTo>
                    <a:pt x="2598" y="9053"/>
                  </a:lnTo>
                  <a:lnTo>
                    <a:pt x="2753" y="9208"/>
                  </a:lnTo>
                  <a:lnTo>
                    <a:pt x="3005" y="9227"/>
                  </a:lnTo>
                  <a:lnTo>
                    <a:pt x="3277" y="9227"/>
                  </a:lnTo>
                  <a:lnTo>
                    <a:pt x="3645" y="9189"/>
                  </a:lnTo>
                  <a:lnTo>
                    <a:pt x="4091" y="9150"/>
                  </a:lnTo>
                  <a:lnTo>
                    <a:pt x="4595" y="9053"/>
                  </a:lnTo>
                  <a:lnTo>
                    <a:pt x="4866" y="8975"/>
                  </a:lnTo>
                  <a:lnTo>
                    <a:pt x="5138" y="8898"/>
                  </a:lnTo>
                  <a:lnTo>
                    <a:pt x="5428" y="8801"/>
                  </a:lnTo>
                  <a:lnTo>
                    <a:pt x="5719" y="8685"/>
                  </a:lnTo>
                  <a:lnTo>
                    <a:pt x="5777" y="7812"/>
                  </a:lnTo>
                  <a:lnTo>
                    <a:pt x="5797" y="6998"/>
                  </a:lnTo>
                  <a:lnTo>
                    <a:pt x="5758" y="6242"/>
                  </a:lnTo>
                  <a:lnTo>
                    <a:pt x="5700" y="5544"/>
                  </a:lnTo>
                  <a:lnTo>
                    <a:pt x="5622" y="4885"/>
                  </a:lnTo>
                  <a:lnTo>
                    <a:pt x="5487" y="4304"/>
                  </a:lnTo>
                  <a:lnTo>
                    <a:pt x="5351" y="3761"/>
                  </a:lnTo>
                  <a:lnTo>
                    <a:pt x="5157" y="3257"/>
                  </a:lnTo>
                  <a:lnTo>
                    <a:pt x="4963" y="2811"/>
                  </a:lnTo>
                  <a:lnTo>
                    <a:pt x="4750" y="2404"/>
                  </a:lnTo>
                  <a:lnTo>
                    <a:pt x="4517" y="2036"/>
                  </a:lnTo>
                  <a:lnTo>
                    <a:pt x="4265" y="1706"/>
                  </a:lnTo>
                  <a:lnTo>
                    <a:pt x="3994" y="1415"/>
                  </a:lnTo>
                  <a:lnTo>
                    <a:pt x="3722" y="1144"/>
                  </a:lnTo>
                  <a:lnTo>
                    <a:pt x="3451" y="931"/>
                  </a:lnTo>
                  <a:lnTo>
                    <a:pt x="3160" y="737"/>
                  </a:lnTo>
                  <a:lnTo>
                    <a:pt x="2870" y="562"/>
                  </a:lnTo>
                  <a:lnTo>
                    <a:pt x="2579" y="427"/>
                  </a:lnTo>
                  <a:lnTo>
                    <a:pt x="2307" y="310"/>
                  </a:lnTo>
                  <a:lnTo>
                    <a:pt x="2017" y="233"/>
                  </a:lnTo>
                  <a:lnTo>
                    <a:pt x="1745" y="155"/>
                  </a:lnTo>
                  <a:lnTo>
                    <a:pt x="1493" y="97"/>
                  </a:lnTo>
                  <a:lnTo>
                    <a:pt x="1241" y="58"/>
                  </a:lnTo>
                  <a:lnTo>
                    <a:pt x="1009" y="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2;p31">
              <a:extLst>
                <a:ext uri="{FF2B5EF4-FFF2-40B4-BE49-F238E27FC236}">
                  <a16:creationId xmlns:a16="http://schemas.microsoft.com/office/drawing/2014/main" id="{B953BA24-4BF9-433A-B900-0D9E2176A956}"/>
                </a:ext>
              </a:extLst>
            </p:cNvPr>
            <p:cNvSpPr/>
            <p:nvPr/>
          </p:nvSpPr>
          <p:spPr>
            <a:xfrm>
              <a:off x="-3481171" y="1352802"/>
              <a:ext cx="128825" cy="133951"/>
            </a:xfrm>
            <a:custGeom>
              <a:avLst/>
              <a:gdLst/>
              <a:ahLst/>
              <a:cxnLst/>
              <a:rect l="l" t="t" r="r" b="b"/>
              <a:pathLst>
                <a:path w="9248" h="9616" extrusionOk="0">
                  <a:moveTo>
                    <a:pt x="1513" y="1"/>
                  </a:moveTo>
                  <a:lnTo>
                    <a:pt x="1" y="9616"/>
                  </a:lnTo>
                  <a:lnTo>
                    <a:pt x="6921" y="9616"/>
                  </a:lnTo>
                  <a:lnTo>
                    <a:pt x="7154" y="9596"/>
                  </a:lnTo>
                  <a:lnTo>
                    <a:pt x="7367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1" y="9247"/>
                  </a:lnTo>
                  <a:lnTo>
                    <a:pt x="7987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78" y="8646"/>
                  </a:lnTo>
                  <a:lnTo>
                    <a:pt x="8336" y="8491"/>
                  </a:lnTo>
                  <a:lnTo>
                    <a:pt x="8452" y="8200"/>
                  </a:lnTo>
                  <a:lnTo>
                    <a:pt x="8511" y="7948"/>
                  </a:lnTo>
                  <a:lnTo>
                    <a:pt x="8549" y="7793"/>
                  </a:lnTo>
                  <a:lnTo>
                    <a:pt x="8549" y="7735"/>
                  </a:lnTo>
                  <a:lnTo>
                    <a:pt x="9247" y="3296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3;p31">
              <a:extLst>
                <a:ext uri="{FF2B5EF4-FFF2-40B4-BE49-F238E27FC236}">
                  <a16:creationId xmlns:a16="http://schemas.microsoft.com/office/drawing/2014/main" id="{325002FB-9C8E-4AD7-B5DD-8959FCD27E7F}"/>
                </a:ext>
              </a:extLst>
            </p:cNvPr>
            <p:cNvSpPr/>
            <p:nvPr/>
          </p:nvSpPr>
          <p:spPr>
            <a:xfrm>
              <a:off x="-3469832" y="1352802"/>
              <a:ext cx="117486" cy="106133"/>
            </a:xfrm>
            <a:custGeom>
              <a:avLst/>
              <a:gdLst/>
              <a:ahLst/>
              <a:cxnLst/>
              <a:rect l="l" t="t" r="r" b="b"/>
              <a:pathLst>
                <a:path w="8434" h="7619" extrusionOk="0">
                  <a:moveTo>
                    <a:pt x="699" y="1"/>
                  </a:moveTo>
                  <a:lnTo>
                    <a:pt x="1" y="4498"/>
                  </a:lnTo>
                  <a:lnTo>
                    <a:pt x="892" y="5041"/>
                  </a:lnTo>
                  <a:lnTo>
                    <a:pt x="1804" y="5525"/>
                  </a:lnTo>
                  <a:lnTo>
                    <a:pt x="2753" y="5971"/>
                  </a:lnTo>
                  <a:lnTo>
                    <a:pt x="3703" y="6378"/>
                  </a:lnTo>
                  <a:lnTo>
                    <a:pt x="4692" y="6766"/>
                  </a:lnTo>
                  <a:lnTo>
                    <a:pt x="5700" y="7096"/>
                  </a:lnTo>
                  <a:lnTo>
                    <a:pt x="6708" y="7386"/>
                  </a:lnTo>
                  <a:lnTo>
                    <a:pt x="7755" y="7619"/>
                  </a:lnTo>
                  <a:lnTo>
                    <a:pt x="8433" y="329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4;p31">
              <a:extLst>
                <a:ext uri="{FF2B5EF4-FFF2-40B4-BE49-F238E27FC236}">
                  <a16:creationId xmlns:a16="http://schemas.microsoft.com/office/drawing/2014/main" id="{9BEF4876-747E-4681-ADD1-3FC7F5826F35}"/>
                </a:ext>
              </a:extLst>
            </p:cNvPr>
            <p:cNvSpPr/>
            <p:nvPr/>
          </p:nvSpPr>
          <p:spPr>
            <a:xfrm>
              <a:off x="-3238956" y="1352802"/>
              <a:ext cx="136389" cy="133951"/>
            </a:xfrm>
            <a:custGeom>
              <a:avLst/>
              <a:gdLst/>
              <a:ahLst/>
              <a:cxnLst/>
              <a:rect l="l" t="t" r="r" b="b"/>
              <a:pathLst>
                <a:path w="9791" h="9616" extrusionOk="0">
                  <a:moveTo>
                    <a:pt x="1513" y="1"/>
                  </a:moveTo>
                  <a:lnTo>
                    <a:pt x="1" y="9616"/>
                  </a:lnTo>
                  <a:lnTo>
                    <a:pt x="6921" y="9616"/>
                  </a:lnTo>
                  <a:lnTo>
                    <a:pt x="7154" y="9596"/>
                  </a:lnTo>
                  <a:lnTo>
                    <a:pt x="7348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2" y="9247"/>
                  </a:lnTo>
                  <a:lnTo>
                    <a:pt x="7968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59" y="8646"/>
                  </a:lnTo>
                  <a:lnTo>
                    <a:pt x="8336" y="8491"/>
                  </a:lnTo>
                  <a:lnTo>
                    <a:pt x="8433" y="8200"/>
                  </a:lnTo>
                  <a:lnTo>
                    <a:pt x="8511" y="7948"/>
                  </a:lnTo>
                  <a:lnTo>
                    <a:pt x="8530" y="7793"/>
                  </a:lnTo>
                  <a:lnTo>
                    <a:pt x="8549" y="7735"/>
                  </a:lnTo>
                  <a:lnTo>
                    <a:pt x="9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5;p31">
              <a:extLst>
                <a:ext uri="{FF2B5EF4-FFF2-40B4-BE49-F238E27FC236}">
                  <a16:creationId xmlns:a16="http://schemas.microsoft.com/office/drawing/2014/main" id="{A7507709-1EDE-491C-9940-F4D8FCA0F3D0}"/>
                </a:ext>
              </a:extLst>
            </p:cNvPr>
            <p:cNvSpPr/>
            <p:nvPr/>
          </p:nvSpPr>
          <p:spPr>
            <a:xfrm>
              <a:off x="-3235446" y="1352802"/>
              <a:ext cx="132878" cy="111538"/>
            </a:xfrm>
            <a:custGeom>
              <a:avLst/>
              <a:gdLst/>
              <a:ahLst/>
              <a:cxnLst/>
              <a:rect l="l" t="t" r="r" b="b"/>
              <a:pathLst>
                <a:path w="9539" h="8007" extrusionOk="0">
                  <a:moveTo>
                    <a:pt x="1261" y="1"/>
                  </a:moveTo>
                  <a:lnTo>
                    <a:pt x="1" y="8007"/>
                  </a:lnTo>
                  <a:lnTo>
                    <a:pt x="1" y="8007"/>
                  </a:lnTo>
                  <a:lnTo>
                    <a:pt x="582" y="7910"/>
                  </a:lnTo>
                  <a:lnTo>
                    <a:pt x="1144" y="7832"/>
                  </a:lnTo>
                  <a:lnTo>
                    <a:pt x="1726" y="7716"/>
                  </a:lnTo>
                  <a:lnTo>
                    <a:pt x="2288" y="7600"/>
                  </a:lnTo>
                  <a:lnTo>
                    <a:pt x="2850" y="7464"/>
                  </a:lnTo>
                  <a:lnTo>
                    <a:pt x="3412" y="7309"/>
                  </a:lnTo>
                  <a:lnTo>
                    <a:pt x="3975" y="7154"/>
                  </a:lnTo>
                  <a:lnTo>
                    <a:pt x="4517" y="6999"/>
                  </a:lnTo>
                  <a:lnTo>
                    <a:pt x="5060" y="6805"/>
                  </a:lnTo>
                  <a:lnTo>
                    <a:pt x="5603" y="6611"/>
                  </a:lnTo>
                  <a:lnTo>
                    <a:pt x="6126" y="6417"/>
                  </a:lnTo>
                  <a:lnTo>
                    <a:pt x="6650" y="6184"/>
                  </a:lnTo>
                  <a:lnTo>
                    <a:pt x="7173" y="5971"/>
                  </a:lnTo>
                  <a:lnTo>
                    <a:pt x="7696" y="5719"/>
                  </a:lnTo>
                  <a:lnTo>
                    <a:pt x="8201" y="5467"/>
                  </a:lnTo>
                  <a:lnTo>
                    <a:pt x="8705" y="5215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6;p31">
              <a:extLst>
                <a:ext uri="{FF2B5EF4-FFF2-40B4-BE49-F238E27FC236}">
                  <a16:creationId xmlns:a16="http://schemas.microsoft.com/office/drawing/2014/main" id="{53F8920D-9452-4AD6-95E6-16274E74B2E0}"/>
                </a:ext>
              </a:extLst>
            </p:cNvPr>
            <p:cNvSpPr/>
            <p:nvPr/>
          </p:nvSpPr>
          <p:spPr>
            <a:xfrm>
              <a:off x="-3624288" y="1154063"/>
              <a:ext cx="132056" cy="138005"/>
            </a:xfrm>
            <a:custGeom>
              <a:avLst/>
              <a:gdLst/>
              <a:ahLst/>
              <a:cxnLst/>
              <a:rect l="l" t="t" r="r" b="b"/>
              <a:pathLst>
                <a:path w="9480" h="9907" extrusionOk="0">
                  <a:moveTo>
                    <a:pt x="2056" y="0"/>
                  </a:moveTo>
                  <a:lnTo>
                    <a:pt x="1842" y="20"/>
                  </a:lnTo>
                  <a:lnTo>
                    <a:pt x="1629" y="59"/>
                  </a:lnTo>
                  <a:lnTo>
                    <a:pt x="1435" y="97"/>
                  </a:lnTo>
                  <a:lnTo>
                    <a:pt x="1241" y="175"/>
                  </a:lnTo>
                  <a:lnTo>
                    <a:pt x="1067" y="252"/>
                  </a:lnTo>
                  <a:lnTo>
                    <a:pt x="892" y="369"/>
                  </a:lnTo>
                  <a:lnTo>
                    <a:pt x="737" y="485"/>
                  </a:lnTo>
                  <a:lnTo>
                    <a:pt x="602" y="601"/>
                  </a:lnTo>
                  <a:lnTo>
                    <a:pt x="466" y="756"/>
                  </a:lnTo>
                  <a:lnTo>
                    <a:pt x="350" y="912"/>
                  </a:lnTo>
                  <a:lnTo>
                    <a:pt x="233" y="1086"/>
                  </a:lnTo>
                  <a:lnTo>
                    <a:pt x="156" y="1260"/>
                  </a:lnTo>
                  <a:lnTo>
                    <a:pt x="78" y="1454"/>
                  </a:lnTo>
                  <a:lnTo>
                    <a:pt x="39" y="1648"/>
                  </a:lnTo>
                  <a:lnTo>
                    <a:pt x="1" y="1861"/>
                  </a:lnTo>
                  <a:lnTo>
                    <a:pt x="1" y="2055"/>
                  </a:lnTo>
                  <a:lnTo>
                    <a:pt x="1" y="7851"/>
                  </a:lnTo>
                  <a:lnTo>
                    <a:pt x="1" y="8065"/>
                  </a:lnTo>
                  <a:lnTo>
                    <a:pt x="39" y="8258"/>
                  </a:lnTo>
                  <a:lnTo>
                    <a:pt x="78" y="8472"/>
                  </a:lnTo>
                  <a:lnTo>
                    <a:pt x="156" y="8646"/>
                  </a:lnTo>
                  <a:lnTo>
                    <a:pt x="233" y="8840"/>
                  </a:lnTo>
                  <a:lnTo>
                    <a:pt x="350" y="8995"/>
                  </a:lnTo>
                  <a:lnTo>
                    <a:pt x="466" y="9169"/>
                  </a:lnTo>
                  <a:lnTo>
                    <a:pt x="602" y="9305"/>
                  </a:lnTo>
                  <a:lnTo>
                    <a:pt x="737" y="9441"/>
                  </a:lnTo>
                  <a:lnTo>
                    <a:pt x="892" y="9557"/>
                  </a:lnTo>
                  <a:lnTo>
                    <a:pt x="1067" y="9654"/>
                  </a:lnTo>
                  <a:lnTo>
                    <a:pt x="1241" y="9751"/>
                  </a:lnTo>
                  <a:lnTo>
                    <a:pt x="1435" y="9809"/>
                  </a:lnTo>
                  <a:lnTo>
                    <a:pt x="1629" y="9867"/>
                  </a:lnTo>
                  <a:lnTo>
                    <a:pt x="1842" y="9906"/>
                  </a:lnTo>
                  <a:lnTo>
                    <a:pt x="7638" y="9906"/>
                  </a:lnTo>
                  <a:lnTo>
                    <a:pt x="7852" y="9867"/>
                  </a:lnTo>
                  <a:lnTo>
                    <a:pt x="8045" y="9809"/>
                  </a:lnTo>
                  <a:lnTo>
                    <a:pt x="8239" y="9751"/>
                  </a:lnTo>
                  <a:lnTo>
                    <a:pt x="8414" y="9654"/>
                  </a:lnTo>
                  <a:lnTo>
                    <a:pt x="8588" y="9557"/>
                  </a:lnTo>
                  <a:lnTo>
                    <a:pt x="8743" y="9441"/>
                  </a:lnTo>
                  <a:lnTo>
                    <a:pt x="8879" y="9305"/>
                  </a:lnTo>
                  <a:lnTo>
                    <a:pt x="9015" y="9169"/>
                  </a:lnTo>
                  <a:lnTo>
                    <a:pt x="9131" y="8995"/>
                  </a:lnTo>
                  <a:lnTo>
                    <a:pt x="9247" y="8840"/>
                  </a:lnTo>
                  <a:lnTo>
                    <a:pt x="9325" y="8646"/>
                  </a:lnTo>
                  <a:lnTo>
                    <a:pt x="9402" y="8472"/>
                  </a:lnTo>
                  <a:lnTo>
                    <a:pt x="9441" y="8258"/>
                  </a:lnTo>
                  <a:lnTo>
                    <a:pt x="9480" y="8065"/>
                  </a:lnTo>
                  <a:lnTo>
                    <a:pt x="9480" y="7851"/>
                  </a:lnTo>
                  <a:lnTo>
                    <a:pt x="9480" y="2055"/>
                  </a:lnTo>
                  <a:lnTo>
                    <a:pt x="9480" y="1861"/>
                  </a:lnTo>
                  <a:lnTo>
                    <a:pt x="9441" y="1648"/>
                  </a:lnTo>
                  <a:lnTo>
                    <a:pt x="9402" y="1454"/>
                  </a:lnTo>
                  <a:lnTo>
                    <a:pt x="9325" y="1260"/>
                  </a:lnTo>
                  <a:lnTo>
                    <a:pt x="9247" y="1086"/>
                  </a:lnTo>
                  <a:lnTo>
                    <a:pt x="9131" y="912"/>
                  </a:lnTo>
                  <a:lnTo>
                    <a:pt x="9015" y="756"/>
                  </a:lnTo>
                  <a:lnTo>
                    <a:pt x="8879" y="601"/>
                  </a:lnTo>
                  <a:lnTo>
                    <a:pt x="8743" y="485"/>
                  </a:lnTo>
                  <a:lnTo>
                    <a:pt x="8588" y="369"/>
                  </a:lnTo>
                  <a:lnTo>
                    <a:pt x="8414" y="252"/>
                  </a:lnTo>
                  <a:lnTo>
                    <a:pt x="8239" y="175"/>
                  </a:lnTo>
                  <a:lnTo>
                    <a:pt x="8045" y="97"/>
                  </a:lnTo>
                  <a:lnTo>
                    <a:pt x="7852" y="59"/>
                  </a:lnTo>
                  <a:lnTo>
                    <a:pt x="7638" y="20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7;p31">
              <a:extLst>
                <a:ext uri="{FF2B5EF4-FFF2-40B4-BE49-F238E27FC236}">
                  <a16:creationId xmlns:a16="http://schemas.microsoft.com/office/drawing/2014/main" id="{67A70A05-5945-4A42-BAA7-7D0D1E28471D}"/>
                </a:ext>
              </a:extLst>
            </p:cNvPr>
            <p:cNvSpPr/>
            <p:nvPr/>
          </p:nvSpPr>
          <p:spPr>
            <a:xfrm>
              <a:off x="-3624288" y="1235888"/>
              <a:ext cx="132056" cy="56180"/>
            </a:xfrm>
            <a:custGeom>
              <a:avLst/>
              <a:gdLst/>
              <a:ahLst/>
              <a:cxnLst/>
              <a:rect l="l" t="t" r="r" b="b"/>
              <a:pathLst>
                <a:path w="9480" h="4033" extrusionOk="0">
                  <a:moveTo>
                    <a:pt x="1" y="0"/>
                  </a:moveTo>
                  <a:lnTo>
                    <a:pt x="1" y="1977"/>
                  </a:lnTo>
                  <a:lnTo>
                    <a:pt x="1" y="2191"/>
                  </a:lnTo>
                  <a:lnTo>
                    <a:pt x="39" y="2384"/>
                  </a:lnTo>
                  <a:lnTo>
                    <a:pt x="78" y="2598"/>
                  </a:lnTo>
                  <a:lnTo>
                    <a:pt x="156" y="2772"/>
                  </a:lnTo>
                  <a:lnTo>
                    <a:pt x="233" y="2966"/>
                  </a:lnTo>
                  <a:lnTo>
                    <a:pt x="350" y="3121"/>
                  </a:lnTo>
                  <a:lnTo>
                    <a:pt x="466" y="3295"/>
                  </a:lnTo>
                  <a:lnTo>
                    <a:pt x="602" y="3431"/>
                  </a:lnTo>
                  <a:lnTo>
                    <a:pt x="737" y="3567"/>
                  </a:lnTo>
                  <a:lnTo>
                    <a:pt x="892" y="3683"/>
                  </a:lnTo>
                  <a:lnTo>
                    <a:pt x="1067" y="3780"/>
                  </a:lnTo>
                  <a:lnTo>
                    <a:pt x="1241" y="3877"/>
                  </a:lnTo>
                  <a:lnTo>
                    <a:pt x="1435" y="3935"/>
                  </a:lnTo>
                  <a:lnTo>
                    <a:pt x="1629" y="3993"/>
                  </a:lnTo>
                  <a:lnTo>
                    <a:pt x="1842" y="4032"/>
                  </a:lnTo>
                  <a:lnTo>
                    <a:pt x="7638" y="4032"/>
                  </a:lnTo>
                  <a:lnTo>
                    <a:pt x="7852" y="3993"/>
                  </a:lnTo>
                  <a:lnTo>
                    <a:pt x="8045" y="3935"/>
                  </a:lnTo>
                  <a:lnTo>
                    <a:pt x="8239" y="3877"/>
                  </a:lnTo>
                  <a:lnTo>
                    <a:pt x="8414" y="3780"/>
                  </a:lnTo>
                  <a:lnTo>
                    <a:pt x="8588" y="3683"/>
                  </a:lnTo>
                  <a:lnTo>
                    <a:pt x="8743" y="3567"/>
                  </a:lnTo>
                  <a:lnTo>
                    <a:pt x="8879" y="3431"/>
                  </a:lnTo>
                  <a:lnTo>
                    <a:pt x="9015" y="3295"/>
                  </a:lnTo>
                  <a:lnTo>
                    <a:pt x="9131" y="3121"/>
                  </a:lnTo>
                  <a:lnTo>
                    <a:pt x="9247" y="2966"/>
                  </a:lnTo>
                  <a:lnTo>
                    <a:pt x="9325" y="2772"/>
                  </a:lnTo>
                  <a:lnTo>
                    <a:pt x="9402" y="2598"/>
                  </a:lnTo>
                  <a:lnTo>
                    <a:pt x="9441" y="2384"/>
                  </a:lnTo>
                  <a:lnTo>
                    <a:pt x="9480" y="2191"/>
                  </a:lnTo>
                  <a:lnTo>
                    <a:pt x="9480" y="1977"/>
                  </a:lnTo>
                  <a:lnTo>
                    <a:pt x="9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8;p31">
              <a:extLst>
                <a:ext uri="{FF2B5EF4-FFF2-40B4-BE49-F238E27FC236}">
                  <a16:creationId xmlns:a16="http://schemas.microsoft.com/office/drawing/2014/main" id="{E4D8E07D-2C0B-49F5-8E6A-AE18983CF978}"/>
                </a:ext>
              </a:extLst>
            </p:cNvPr>
            <p:cNvSpPr/>
            <p:nvPr/>
          </p:nvSpPr>
          <p:spPr>
            <a:xfrm>
              <a:off x="-3221947" y="1352802"/>
              <a:ext cx="136389" cy="133951"/>
            </a:xfrm>
            <a:custGeom>
              <a:avLst/>
              <a:gdLst/>
              <a:ahLst/>
              <a:cxnLst/>
              <a:rect l="l" t="t" r="r" b="b"/>
              <a:pathLst>
                <a:path w="9791" h="9616" extrusionOk="0">
                  <a:moveTo>
                    <a:pt x="1532" y="1"/>
                  </a:moveTo>
                  <a:lnTo>
                    <a:pt x="1" y="9616"/>
                  </a:lnTo>
                  <a:lnTo>
                    <a:pt x="6941" y="9616"/>
                  </a:lnTo>
                  <a:lnTo>
                    <a:pt x="7154" y="9596"/>
                  </a:lnTo>
                  <a:lnTo>
                    <a:pt x="7367" y="9538"/>
                  </a:lnTo>
                  <a:lnTo>
                    <a:pt x="7542" y="9460"/>
                  </a:lnTo>
                  <a:lnTo>
                    <a:pt x="7716" y="9364"/>
                  </a:lnTo>
                  <a:lnTo>
                    <a:pt x="7852" y="9247"/>
                  </a:lnTo>
                  <a:lnTo>
                    <a:pt x="7988" y="9112"/>
                  </a:lnTo>
                  <a:lnTo>
                    <a:pt x="8104" y="8956"/>
                  </a:lnTo>
                  <a:lnTo>
                    <a:pt x="8201" y="8801"/>
                  </a:lnTo>
                  <a:lnTo>
                    <a:pt x="8278" y="8646"/>
                  </a:lnTo>
                  <a:lnTo>
                    <a:pt x="8356" y="8491"/>
                  </a:lnTo>
                  <a:lnTo>
                    <a:pt x="8453" y="8200"/>
                  </a:lnTo>
                  <a:lnTo>
                    <a:pt x="8511" y="7948"/>
                  </a:lnTo>
                  <a:lnTo>
                    <a:pt x="8550" y="7793"/>
                  </a:lnTo>
                  <a:lnTo>
                    <a:pt x="8550" y="7735"/>
                  </a:lnTo>
                  <a:lnTo>
                    <a:pt x="9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9;p31">
              <a:extLst>
                <a:ext uri="{FF2B5EF4-FFF2-40B4-BE49-F238E27FC236}">
                  <a16:creationId xmlns:a16="http://schemas.microsoft.com/office/drawing/2014/main" id="{EAFE0625-6DB3-4810-8DC8-F041E9169E3F}"/>
                </a:ext>
              </a:extLst>
            </p:cNvPr>
            <p:cNvSpPr/>
            <p:nvPr/>
          </p:nvSpPr>
          <p:spPr>
            <a:xfrm>
              <a:off x="-3463884" y="1352802"/>
              <a:ext cx="128546" cy="133951"/>
            </a:xfrm>
            <a:custGeom>
              <a:avLst/>
              <a:gdLst/>
              <a:ahLst/>
              <a:cxnLst/>
              <a:rect l="l" t="t" r="r" b="b"/>
              <a:pathLst>
                <a:path w="9228" h="9616" extrusionOk="0">
                  <a:moveTo>
                    <a:pt x="1512" y="1"/>
                  </a:moveTo>
                  <a:lnTo>
                    <a:pt x="0" y="9616"/>
                  </a:lnTo>
                  <a:lnTo>
                    <a:pt x="6921" y="9616"/>
                  </a:lnTo>
                  <a:lnTo>
                    <a:pt x="7153" y="9596"/>
                  </a:lnTo>
                  <a:lnTo>
                    <a:pt x="7347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1" y="9247"/>
                  </a:lnTo>
                  <a:lnTo>
                    <a:pt x="7967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58" y="8646"/>
                  </a:lnTo>
                  <a:lnTo>
                    <a:pt x="8336" y="8491"/>
                  </a:lnTo>
                  <a:lnTo>
                    <a:pt x="8433" y="8200"/>
                  </a:lnTo>
                  <a:lnTo>
                    <a:pt x="8510" y="7948"/>
                  </a:lnTo>
                  <a:lnTo>
                    <a:pt x="8530" y="7793"/>
                  </a:lnTo>
                  <a:lnTo>
                    <a:pt x="8549" y="7735"/>
                  </a:lnTo>
                  <a:lnTo>
                    <a:pt x="9227" y="3296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0;p31">
              <a:extLst>
                <a:ext uri="{FF2B5EF4-FFF2-40B4-BE49-F238E27FC236}">
                  <a16:creationId xmlns:a16="http://schemas.microsoft.com/office/drawing/2014/main" id="{02BCD790-0CEF-4CD2-B802-98DD6F0C0446}"/>
                </a:ext>
              </a:extLst>
            </p:cNvPr>
            <p:cNvSpPr/>
            <p:nvPr/>
          </p:nvSpPr>
          <p:spPr>
            <a:xfrm>
              <a:off x="-3452809" y="1352802"/>
              <a:ext cx="117472" cy="106133"/>
            </a:xfrm>
            <a:custGeom>
              <a:avLst/>
              <a:gdLst/>
              <a:ahLst/>
              <a:cxnLst/>
              <a:rect l="l" t="t" r="r" b="b"/>
              <a:pathLst>
                <a:path w="8433" h="7619" extrusionOk="0">
                  <a:moveTo>
                    <a:pt x="717" y="1"/>
                  </a:moveTo>
                  <a:lnTo>
                    <a:pt x="0" y="4498"/>
                  </a:lnTo>
                  <a:lnTo>
                    <a:pt x="892" y="5041"/>
                  </a:lnTo>
                  <a:lnTo>
                    <a:pt x="1822" y="5525"/>
                  </a:lnTo>
                  <a:lnTo>
                    <a:pt x="2753" y="5971"/>
                  </a:lnTo>
                  <a:lnTo>
                    <a:pt x="3722" y="6378"/>
                  </a:lnTo>
                  <a:lnTo>
                    <a:pt x="4711" y="6766"/>
                  </a:lnTo>
                  <a:lnTo>
                    <a:pt x="5699" y="7096"/>
                  </a:lnTo>
                  <a:lnTo>
                    <a:pt x="6727" y="7386"/>
                  </a:lnTo>
                  <a:lnTo>
                    <a:pt x="7773" y="7619"/>
                  </a:lnTo>
                  <a:lnTo>
                    <a:pt x="8432" y="3296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1;p31">
              <a:extLst>
                <a:ext uri="{FF2B5EF4-FFF2-40B4-BE49-F238E27FC236}">
                  <a16:creationId xmlns:a16="http://schemas.microsoft.com/office/drawing/2014/main" id="{AE0695BF-BA1B-4464-9BF4-A207C1FFD3C7}"/>
                </a:ext>
              </a:extLst>
            </p:cNvPr>
            <p:cNvSpPr/>
            <p:nvPr/>
          </p:nvSpPr>
          <p:spPr>
            <a:xfrm>
              <a:off x="-3218437" y="1352802"/>
              <a:ext cx="132878" cy="111538"/>
            </a:xfrm>
            <a:custGeom>
              <a:avLst/>
              <a:gdLst/>
              <a:ahLst/>
              <a:cxnLst/>
              <a:rect l="l" t="t" r="r" b="b"/>
              <a:pathLst>
                <a:path w="9539" h="8007" extrusionOk="0">
                  <a:moveTo>
                    <a:pt x="1280" y="1"/>
                  </a:moveTo>
                  <a:lnTo>
                    <a:pt x="1" y="8007"/>
                  </a:lnTo>
                  <a:lnTo>
                    <a:pt x="583" y="7910"/>
                  </a:lnTo>
                  <a:lnTo>
                    <a:pt x="1164" y="7832"/>
                  </a:lnTo>
                  <a:lnTo>
                    <a:pt x="1746" y="7716"/>
                  </a:lnTo>
                  <a:lnTo>
                    <a:pt x="2308" y="7600"/>
                  </a:lnTo>
                  <a:lnTo>
                    <a:pt x="2870" y="7464"/>
                  </a:lnTo>
                  <a:lnTo>
                    <a:pt x="3432" y="7309"/>
                  </a:lnTo>
                  <a:lnTo>
                    <a:pt x="3975" y="7154"/>
                  </a:lnTo>
                  <a:lnTo>
                    <a:pt x="4537" y="6999"/>
                  </a:lnTo>
                  <a:lnTo>
                    <a:pt x="5080" y="6805"/>
                  </a:lnTo>
                  <a:lnTo>
                    <a:pt x="5603" y="6611"/>
                  </a:lnTo>
                  <a:lnTo>
                    <a:pt x="6146" y="6417"/>
                  </a:lnTo>
                  <a:lnTo>
                    <a:pt x="6669" y="6184"/>
                  </a:lnTo>
                  <a:lnTo>
                    <a:pt x="7193" y="5971"/>
                  </a:lnTo>
                  <a:lnTo>
                    <a:pt x="7697" y="5719"/>
                  </a:lnTo>
                  <a:lnTo>
                    <a:pt x="8201" y="5467"/>
                  </a:lnTo>
                  <a:lnTo>
                    <a:pt x="8705" y="5215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2;p31">
              <a:extLst>
                <a:ext uri="{FF2B5EF4-FFF2-40B4-BE49-F238E27FC236}">
                  <a16:creationId xmlns:a16="http://schemas.microsoft.com/office/drawing/2014/main" id="{44D20432-024D-4FAE-BAC9-646F1E49464E}"/>
                </a:ext>
              </a:extLst>
            </p:cNvPr>
            <p:cNvSpPr/>
            <p:nvPr/>
          </p:nvSpPr>
          <p:spPr>
            <a:xfrm>
              <a:off x="-3558399" y="937493"/>
              <a:ext cx="583556" cy="501201"/>
            </a:xfrm>
            <a:custGeom>
              <a:avLst/>
              <a:gdLst/>
              <a:ahLst/>
              <a:cxnLst/>
              <a:rect l="l" t="t" r="r" b="b"/>
              <a:pathLst>
                <a:path w="41892" h="35980" extrusionOk="0">
                  <a:moveTo>
                    <a:pt x="20956" y="1"/>
                  </a:moveTo>
                  <a:lnTo>
                    <a:pt x="20413" y="20"/>
                  </a:lnTo>
                  <a:lnTo>
                    <a:pt x="19870" y="40"/>
                  </a:lnTo>
                  <a:lnTo>
                    <a:pt x="18804" y="98"/>
                  </a:lnTo>
                  <a:lnTo>
                    <a:pt x="17757" y="214"/>
                  </a:lnTo>
                  <a:lnTo>
                    <a:pt x="16730" y="369"/>
                  </a:lnTo>
                  <a:lnTo>
                    <a:pt x="15722" y="582"/>
                  </a:lnTo>
                  <a:lnTo>
                    <a:pt x="14733" y="815"/>
                  </a:lnTo>
                  <a:lnTo>
                    <a:pt x="13744" y="1106"/>
                  </a:lnTo>
                  <a:lnTo>
                    <a:pt x="12795" y="1416"/>
                  </a:lnTo>
                  <a:lnTo>
                    <a:pt x="11864" y="1784"/>
                  </a:lnTo>
                  <a:lnTo>
                    <a:pt x="10972" y="2172"/>
                  </a:lnTo>
                  <a:lnTo>
                    <a:pt x="10100" y="2618"/>
                  </a:lnTo>
                  <a:lnTo>
                    <a:pt x="9247" y="3083"/>
                  </a:lnTo>
                  <a:lnTo>
                    <a:pt x="8414" y="3587"/>
                  </a:lnTo>
                  <a:lnTo>
                    <a:pt x="7638" y="4110"/>
                  </a:lnTo>
                  <a:lnTo>
                    <a:pt x="6863" y="4692"/>
                  </a:lnTo>
                  <a:lnTo>
                    <a:pt x="6146" y="5273"/>
                  </a:lnTo>
                  <a:lnTo>
                    <a:pt x="5448" y="5894"/>
                  </a:lnTo>
                  <a:lnTo>
                    <a:pt x="4789" y="6553"/>
                  </a:lnTo>
                  <a:lnTo>
                    <a:pt x="4168" y="7231"/>
                  </a:lnTo>
                  <a:lnTo>
                    <a:pt x="3587" y="7949"/>
                  </a:lnTo>
                  <a:lnTo>
                    <a:pt x="3044" y="8666"/>
                  </a:lnTo>
                  <a:lnTo>
                    <a:pt x="2792" y="9034"/>
                  </a:lnTo>
                  <a:lnTo>
                    <a:pt x="2540" y="9422"/>
                  </a:lnTo>
                  <a:lnTo>
                    <a:pt x="2307" y="9810"/>
                  </a:lnTo>
                  <a:lnTo>
                    <a:pt x="2075" y="10197"/>
                  </a:lnTo>
                  <a:lnTo>
                    <a:pt x="1862" y="10585"/>
                  </a:lnTo>
                  <a:lnTo>
                    <a:pt x="1648" y="10992"/>
                  </a:lnTo>
                  <a:lnTo>
                    <a:pt x="1454" y="11399"/>
                  </a:lnTo>
                  <a:lnTo>
                    <a:pt x="1280" y="11806"/>
                  </a:lnTo>
                  <a:lnTo>
                    <a:pt x="1106" y="12233"/>
                  </a:lnTo>
                  <a:lnTo>
                    <a:pt x="950" y="12640"/>
                  </a:lnTo>
                  <a:lnTo>
                    <a:pt x="795" y="13066"/>
                  </a:lnTo>
                  <a:lnTo>
                    <a:pt x="660" y="13493"/>
                  </a:lnTo>
                  <a:lnTo>
                    <a:pt x="543" y="13939"/>
                  </a:lnTo>
                  <a:lnTo>
                    <a:pt x="427" y="14365"/>
                  </a:lnTo>
                  <a:lnTo>
                    <a:pt x="330" y="14811"/>
                  </a:lnTo>
                  <a:lnTo>
                    <a:pt x="253" y="15257"/>
                  </a:lnTo>
                  <a:lnTo>
                    <a:pt x="175" y="15703"/>
                  </a:lnTo>
                  <a:lnTo>
                    <a:pt x="117" y="16148"/>
                  </a:lnTo>
                  <a:lnTo>
                    <a:pt x="78" y="16614"/>
                  </a:lnTo>
                  <a:lnTo>
                    <a:pt x="39" y="17079"/>
                  </a:lnTo>
                  <a:lnTo>
                    <a:pt x="20" y="17525"/>
                  </a:lnTo>
                  <a:lnTo>
                    <a:pt x="1" y="17990"/>
                  </a:lnTo>
                  <a:lnTo>
                    <a:pt x="20" y="18455"/>
                  </a:lnTo>
                  <a:lnTo>
                    <a:pt x="39" y="18920"/>
                  </a:lnTo>
                  <a:lnTo>
                    <a:pt x="78" y="19386"/>
                  </a:lnTo>
                  <a:lnTo>
                    <a:pt x="117" y="19831"/>
                  </a:lnTo>
                  <a:lnTo>
                    <a:pt x="175" y="20297"/>
                  </a:lnTo>
                  <a:lnTo>
                    <a:pt x="253" y="20743"/>
                  </a:lnTo>
                  <a:lnTo>
                    <a:pt x="330" y="21188"/>
                  </a:lnTo>
                  <a:lnTo>
                    <a:pt x="427" y="21615"/>
                  </a:lnTo>
                  <a:lnTo>
                    <a:pt x="543" y="22061"/>
                  </a:lnTo>
                  <a:lnTo>
                    <a:pt x="660" y="22487"/>
                  </a:lnTo>
                  <a:lnTo>
                    <a:pt x="795" y="22914"/>
                  </a:lnTo>
                  <a:lnTo>
                    <a:pt x="950" y="23340"/>
                  </a:lnTo>
                  <a:lnTo>
                    <a:pt x="1106" y="23767"/>
                  </a:lnTo>
                  <a:lnTo>
                    <a:pt x="1280" y="24174"/>
                  </a:lnTo>
                  <a:lnTo>
                    <a:pt x="1454" y="24600"/>
                  </a:lnTo>
                  <a:lnTo>
                    <a:pt x="1648" y="25007"/>
                  </a:lnTo>
                  <a:lnTo>
                    <a:pt x="1862" y="25395"/>
                  </a:lnTo>
                  <a:lnTo>
                    <a:pt x="2075" y="25802"/>
                  </a:lnTo>
                  <a:lnTo>
                    <a:pt x="2307" y="26190"/>
                  </a:lnTo>
                  <a:lnTo>
                    <a:pt x="2540" y="26577"/>
                  </a:lnTo>
                  <a:lnTo>
                    <a:pt x="2792" y="26946"/>
                  </a:lnTo>
                  <a:lnTo>
                    <a:pt x="3044" y="27314"/>
                  </a:lnTo>
                  <a:lnTo>
                    <a:pt x="3587" y="28051"/>
                  </a:lnTo>
                  <a:lnTo>
                    <a:pt x="4168" y="28768"/>
                  </a:lnTo>
                  <a:lnTo>
                    <a:pt x="4789" y="29446"/>
                  </a:lnTo>
                  <a:lnTo>
                    <a:pt x="5448" y="30086"/>
                  </a:lnTo>
                  <a:lnTo>
                    <a:pt x="6146" y="30706"/>
                  </a:lnTo>
                  <a:lnTo>
                    <a:pt x="6863" y="31307"/>
                  </a:lnTo>
                  <a:lnTo>
                    <a:pt x="7638" y="31869"/>
                  </a:lnTo>
                  <a:lnTo>
                    <a:pt x="8414" y="32412"/>
                  </a:lnTo>
                  <a:lnTo>
                    <a:pt x="9247" y="32916"/>
                  </a:lnTo>
                  <a:lnTo>
                    <a:pt x="10100" y="33381"/>
                  </a:lnTo>
                  <a:lnTo>
                    <a:pt x="10972" y="33808"/>
                  </a:lnTo>
                  <a:lnTo>
                    <a:pt x="11864" y="34215"/>
                  </a:lnTo>
                  <a:lnTo>
                    <a:pt x="12795" y="34564"/>
                  </a:lnTo>
                  <a:lnTo>
                    <a:pt x="13744" y="34894"/>
                  </a:lnTo>
                  <a:lnTo>
                    <a:pt x="14733" y="35184"/>
                  </a:lnTo>
                  <a:lnTo>
                    <a:pt x="15722" y="35417"/>
                  </a:lnTo>
                  <a:lnTo>
                    <a:pt x="16730" y="35611"/>
                  </a:lnTo>
                  <a:lnTo>
                    <a:pt x="17757" y="35785"/>
                  </a:lnTo>
                  <a:lnTo>
                    <a:pt x="18804" y="35882"/>
                  </a:lnTo>
                  <a:lnTo>
                    <a:pt x="19870" y="35960"/>
                  </a:lnTo>
                  <a:lnTo>
                    <a:pt x="20413" y="35979"/>
                  </a:lnTo>
                  <a:lnTo>
                    <a:pt x="21498" y="35979"/>
                  </a:lnTo>
                  <a:lnTo>
                    <a:pt x="22022" y="35960"/>
                  </a:lnTo>
                  <a:lnTo>
                    <a:pt x="23088" y="35882"/>
                  </a:lnTo>
                  <a:lnTo>
                    <a:pt x="24135" y="35785"/>
                  </a:lnTo>
                  <a:lnTo>
                    <a:pt x="25181" y="35611"/>
                  </a:lnTo>
                  <a:lnTo>
                    <a:pt x="26189" y="35417"/>
                  </a:lnTo>
                  <a:lnTo>
                    <a:pt x="27178" y="35184"/>
                  </a:lnTo>
                  <a:lnTo>
                    <a:pt x="28147" y="34894"/>
                  </a:lnTo>
                  <a:lnTo>
                    <a:pt x="29097" y="34564"/>
                  </a:lnTo>
                  <a:lnTo>
                    <a:pt x="30028" y="34215"/>
                  </a:lnTo>
                  <a:lnTo>
                    <a:pt x="30939" y="33808"/>
                  </a:lnTo>
                  <a:lnTo>
                    <a:pt x="31811" y="33381"/>
                  </a:lnTo>
                  <a:lnTo>
                    <a:pt x="32664" y="32916"/>
                  </a:lnTo>
                  <a:lnTo>
                    <a:pt x="33478" y="32412"/>
                  </a:lnTo>
                  <a:lnTo>
                    <a:pt x="34273" y="31869"/>
                  </a:lnTo>
                  <a:lnTo>
                    <a:pt x="35029" y="31307"/>
                  </a:lnTo>
                  <a:lnTo>
                    <a:pt x="35765" y="30706"/>
                  </a:lnTo>
                  <a:lnTo>
                    <a:pt x="36463" y="30086"/>
                  </a:lnTo>
                  <a:lnTo>
                    <a:pt x="37122" y="29446"/>
                  </a:lnTo>
                  <a:lnTo>
                    <a:pt x="37743" y="28768"/>
                  </a:lnTo>
                  <a:lnTo>
                    <a:pt x="38324" y="28051"/>
                  </a:lnTo>
                  <a:lnTo>
                    <a:pt x="38867" y="27314"/>
                  </a:lnTo>
                  <a:lnTo>
                    <a:pt x="39119" y="26946"/>
                  </a:lnTo>
                  <a:lnTo>
                    <a:pt x="39371" y="26577"/>
                  </a:lnTo>
                  <a:lnTo>
                    <a:pt x="39604" y="26190"/>
                  </a:lnTo>
                  <a:lnTo>
                    <a:pt x="39836" y="25802"/>
                  </a:lnTo>
                  <a:lnTo>
                    <a:pt x="40049" y="25395"/>
                  </a:lnTo>
                  <a:lnTo>
                    <a:pt x="40243" y="25007"/>
                  </a:lnTo>
                  <a:lnTo>
                    <a:pt x="40437" y="24600"/>
                  </a:lnTo>
                  <a:lnTo>
                    <a:pt x="40631" y="24174"/>
                  </a:lnTo>
                  <a:lnTo>
                    <a:pt x="40786" y="23767"/>
                  </a:lnTo>
                  <a:lnTo>
                    <a:pt x="40961" y="23340"/>
                  </a:lnTo>
                  <a:lnTo>
                    <a:pt x="41096" y="22914"/>
                  </a:lnTo>
                  <a:lnTo>
                    <a:pt x="41232" y="22487"/>
                  </a:lnTo>
                  <a:lnTo>
                    <a:pt x="41368" y="22061"/>
                  </a:lnTo>
                  <a:lnTo>
                    <a:pt x="41465" y="21615"/>
                  </a:lnTo>
                  <a:lnTo>
                    <a:pt x="41561" y="21188"/>
                  </a:lnTo>
                  <a:lnTo>
                    <a:pt x="41658" y="20743"/>
                  </a:lnTo>
                  <a:lnTo>
                    <a:pt x="41736" y="20297"/>
                  </a:lnTo>
                  <a:lnTo>
                    <a:pt x="41794" y="19831"/>
                  </a:lnTo>
                  <a:lnTo>
                    <a:pt x="41833" y="19386"/>
                  </a:lnTo>
                  <a:lnTo>
                    <a:pt x="41872" y="18920"/>
                  </a:lnTo>
                  <a:lnTo>
                    <a:pt x="41891" y="18455"/>
                  </a:lnTo>
                  <a:lnTo>
                    <a:pt x="41891" y="17990"/>
                  </a:lnTo>
                  <a:lnTo>
                    <a:pt x="41891" y="17525"/>
                  </a:lnTo>
                  <a:lnTo>
                    <a:pt x="41872" y="17079"/>
                  </a:lnTo>
                  <a:lnTo>
                    <a:pt x="41833" y="16614"/>
                  </a:lnTo>
                  <a:lnTo>
                    <a:pt x="41794" y="16148"/>
                  </a:lnTo>
                  <a:lnTo>
                    <a:pt x="41736" y="15703"/>
                  </a:lnTo>
                  <a:lnTo>
                    <a:pt x="41658" y="15257"/>
                  </a:lnTo>
                  <a:lnTo>
                    <a:pt x="41561" y="14811"/>
                  </a:lnTo>
                  <a:lnTo>
                    <a:pt x="41465" y="14365"/>
                  </a:lnTo>
                  <a:lnTo>
                    <a:pt x="41368" y="13939"/>
                  </a:lnTo>
                  <a:lnTo>
                    <a:pt x="41232" y="13493"/>
                  </a:lnTo>
                  <a:lnTo>
                    <a:pt x="41096" y="13066"/>
                  </a:lnTo>
                  <a:lnTo>
                    <a:pt x="40961" y="12640"/>
                  </a:lnTo>
                  <a:lnTo>
                    <a:pt x="40786" y="12233"/>
                  </a:lnTo>
                  <a:lnTo>
                    <a:pt x="40631" y="11806"/>
                  </a:lnTo>
                  <a:lnTo>
                    <a:pt x="40437" y="11399"/>
                  </a:lnTo>
                  <a:lnTo>
                    <a:pt x="40243" y="10992"/>
                  </a:lnTo>
                  <a:lnTo>
                    <a:pt x="40049" y="10585"/>
                  </a:lnTo>
                  <a:lnTo>
                    <a:pt x="39836" y="10197"/>
                  </a:lnTo>
                  <a:lnTo>
                    <a:pt x="39604" y="9810"/>
                  </a:lnTo>
                  <a:lnTo>
                    <a:pt x="39371" y="9422"/>
                  </a:lnTo>
                  <a:lnTo>
                    <a:pt x="39119" y="9034"/>
                  </a:lnTo>
                  <a:lnTo>
                    <a:pt x="38867" y="8666"/>
                  </a:lnTo>
                  <a:lnTo>
                    <a:pt x="38324" y="7949"/>
                  </a:lnTo>
                  <a:lnTo>
                    <a:pt x="37743" y="7231"/>
                  </a:lnTo>
                  <a:lnTo>
                    <a:pt x="37122" y="6553"/>
                  </a:lnTo>
                  <a:lnTo>
                    <a:pt x="36463" y="5894"/>
                  </a:lnTo>
                  <a:lnTo>
                    <a:pt x="35765" y="5273"/>
                  </a:lnTo>
                  <a:lnTo>
                    <a:pt x="35029" y="4692"/>
                  </a:lnTo>
                  <a:lnTo>
                    <a:pt x="34273" y="4110"/>
                  </a:lnTo>
                  <a:lnTo>
                    <a:pt x="33478" y="3587"/>
                  </a:lnTo>
                  <a:lnTo>
                    <a:pt x="32664" y="3083"/>
                  </a:lnTo>
                  <a:lnTo>
                    <a:pt x="31811" y="2618"/>
                  </a:lnTo>
                  <a:lnTo>
                    <a:pt x="30939" y="2172"/>
                  </a:lnTo>
                  <a:lnTo>
                    <a:pt x="30028" y="1784"/>
                  </a:lnTo>
                  <a:lnTo>
                    <a:pt x="29097" y="1416"/>
                  </a:lnTo>
                  <a:lnTo>
                    <a:pt x="28147" y="1106"/>
                  </a:lnTo>
                  <a:lnTo>
                    <a:pt x="27178" y="815"/>
                  </a:lnTo>
                  <a:lnTo>
                    <a:pt x="26189" y="582"/>
                  </a:lnTo>
                  <a:lnTo>
                    <a:pt x="25181" y="369"/>
                  </a:lnTo>
                  <a:lnTo>
                    <a:pt x="24135" y="214"/>
                  </a:lnTo>
                  <a:lnTo>
                    <a:pt x="23088" y="98"/>
                  </a:lnTo>
                  <a:lnTo>
                    <a:pt x="22022" y="40"/>
                  </a:lnTo>
                  <a:lnTo>
                    <a:pt x="21498" y="20"/>
                  </a:lnTo>
                  <a:lnTo>
                    <a:pt x="20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3;p31">
              <a:extLst>
                <a:ext uri="{FF2B5EF4-FFF2-40B4-BE49-F238E27FC236}">
                  <a16:creationId xmlns:a16="http://schemas.microsoft.com/office/drawing/2014/main" id="{FE11CC0B-F45C-4309-9F25-45B30EA3D9BC}"/>
                </a:ext>
              </a:extLst>
            </p:cNvPr>
            <p:cNvSpPr/>
            <p:nvPr/>
          </p:nvSpPr>
          <p:spPr>
            <a:xfrm>
              <a:off x="-3343459" y="954780"/>
              <a:ext cx="166631" cy="32958"/>
            </a:xfrm>
            <a:custGeom>
              <a:avLst/>
              <a:gdLst/>
              <a:ahLst/>
              <a:cxnLst/>
              <a:rect l="l" t="t" r="r" b="b"/>
              <a:pathLst>
                <a:path w="11962" h="2366" extrusionOk="0">
                  <a:moveTo>
                    <a:pt x="4905" y="0"/>
                  </a:moveTo>
                  <a:lnTo>
                    <a:pt x="4285" y="39"/>
                  </a:lnTo>
                  <a:lnTo>
                    <a:pt x="3684" y="78"/>
                  </a:lnTo>
                  <a:lnTo>
                    <a:pt x="3064" y="136"/>
                  </a:lnTo>
                  <a:lnTo>
                    <a:pt x="2463" y="214"/>
                  </a:lnTo>
                  <a:lnTo>
                    <a:pt x="1842" y="291"/>
                  </a:lnTo>
                  <a:lnTo>
                    <a:pt x="1261" y="408"/>
                  </a:lnTo>
                  <a:lnTo>
                    <a:pt x="660" y="524"/>
                  </a:lnTo>
                  <a:lnTo>
                    <a:pt x="505" y="563"/>
                  </a:lnTo>
                  <a:lnTo>
                    <a:pt x="350" y="640"/>
                  </a:lnTo>
                  <a:lnTo>
                    <a:pt x="233" y="756"/>
                  </a:lnTo>
                  <a:lnTo>
                    <a:pt x="137" y="873"/>
                  </a:lnTo>
                  <a:lnTo>
                    <a:pt x="59" y="1008"/>
                  </a:lnTo>
                  <a:lnTo>
                    <a:pt x="20" y="1164"/>
                  </a:lnTo>
                  <a:lnTo>
                    <a:pt x="1" y="1338"/>
                  </a:lnTo>
                  <a:lnTo>
                    <a:pt x="20" y="1493"/>
                  </a:lnTo>
                  <a:lnTo>
                    <a:pt x="78" y="1648"/>
                  </a:lnTo>
                  <a:lnTo>
                    <a:pt x="156" y="1803"/>
                  </a:lnTo>
                  <a:lnTo>
                    <a:pt x="253" y="1920"/>
                  </a:lnTo>
                  <a:lnTo>
                    <a:pt x="389" y="2016"/>
                  </a:lnTo>
                  <a:lnTo>
                    <a:pt x="524" y="2094"/>
                  </a:lnTo>
                  <a:lnTo>
                    <a:pt x="679" y="2133"/>
                  </a:lnTo>
                  <a:lnTo>
                    <a:pt x="834" y="2152"/>
                  </a:lnTo>
                  <a:lnTo>
                    <a:pt x="1009" y="2133"/>
                  </a:lnTo>
                  <a:lnTo>
                    <a:pt x="1552" y="2016"/>
                  </a:lnTo>
                  <a:lnTo>
                    <a:pt x="2114" y="1920"/>
                  </a:lnTo>
                  <a:lnTo>
                    <a:pt x="2676" y="1842"/>
                  </a:lnTo>
                  <a:lnTo>
                    <a:pt x="3238" y="1764"/>
                  </a:lnTo>
                  <a:lnTo>
                    <a:pt x="3800" y="1706"/>
                  </a:lnTo>
                  <a:lnTo>
                    <a:pt x="4382" y="1668"/>
                  </a:lnTo>
                  <a:lnTo>
                    <a:pt x="4944" y="1648"/>
                  </a:lnTo>
                  <a:lnTo>
                    <a:pt x="6204" y="1648"/>
                  </a:lnTo>
                  <a:lnTo>
                    <a:pt x="6902" y="1687"/>
                  </a:lnTo>
                  <a:lnTo>
                    <a:pt x="7580" y="1745"/>
                  </a:lnTo>
                  <a:lnTo>
                    <a:pt x="8259" y="1823"/>
                  </a:lnTo>
                  <a:lnTo>
                    <a:pt x="8937" y="1920"/>
                  </a:lnTo>
                  <a:lnTo>
                    <a:pt x="9596" y="2036"/>
                  </a:lnTo>
                  <a:lnTo>
                    <a:pt x="10275" y="2172"/>
                  </a:lnTo>
                  <a:lnTo>
                    <a:pt x="10914" y="2346"/>
                  </a:lnTo>
                  <a:lnTo>
                    <a:pt x="11031" y="2365"/>
                  </a:lnTo>
                  <a:lnTo>
                    <a:pt x="11128" y="2365"/>
                  </a:lnTo>
                  <a:lnTo>
                    <a:pt x="11263" y="2346"/>
                  </a:lnTo>
                  <a:lnTo>
                    <a:pt x="11399" y="2327"/>
                  </a:lnTo>
                  <a:lnTo>
                    <a:pt x="11515" y="2268"/>
                  </a:lnTo>
                  <a:lnTo>
                    <a:pt x="11632" y="2191"/>
                  </a:lnTo>
                  <a:lnTo>
                    <a:pt x="11729" y="2113"/>
                  </a:lnTo>
                  <a:lnTo>
                    <a:pt x="11806" y="1997"/>
                  </a:lnTo>
                  <a:lnTo>
                    <a:pt x="11884" y="1881"/>
                  </a:lnTo>
                  <a:lnTo>
                    <a:pt x="11922" y="1745"/>
                  </a:lnTo>
                  <a:lnTo>
                    <a:pt x="11961" y="1590"/>
                  </a:lnTo>
                  <a:lnTo>
                    <a:pt x="11942" y="1416"/>
                  </a:lnTo>
                  <a:lnTo>
                    <a:pt x="11903" y="1280"/>
                  </a:lnTo>
                  <a:lnTo>
                    <a:pt x="11845" y="1125"/>
                  </a:lnTo>
                  <a:lnTo>
                    <a:pt x="11748" y="1008"/>
                  </a:lnTo>
                  <a:lnTo>
                    <a:pt x="11632" y="892"/>
                  </a:lnTo>
                  <a:lnTo>
                    <a:pt x="11496" y="795"/>
                  </a:lnTo>
                  <a:lnTo>
                    <a:pt x="11341" y="737"/>
                  </a:lnTo>
                  <a:lnTo>
                    <a:pt x="10643" y="582"/>
                  </a:lnTo>
                  <a:lnTo>
                    <a:pt x="9926" y="427"/>
                  </a:lnTo>
                  <a:lnTo>
                    <a:pt x="9189" y="291"/>
                  </a:lnTo>
                  <a:lnTo>
                    <a:pt x="8472" y="194"/>
                  </a:lnTo>
                  <a:lnTo>
                    <a:pt x="7735" y="117"/>
                  </a:lnTo>
                  <a:lnTo>
                    <a:pt x="6999" y="39"/>
                  </a:lnTo>
                  <a:lnTo>
                    <a:pt x="6262" y="20"/>
                  </a:lnTo>
                  <a:lnTo>
                    <a:pt x="5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4;p31">
              <a:extLst>
                <a:ext uri="{FF2B5EF4-FFF2-40B4-BE49-F238E27FC236}">
                  <a16:creationId xmlns:a16="http://schemas.microsoft.com/office/drawing/2014/main" id="{9EF0A8D9-140E-4393-A0B0-9D92D4506E06}"/>
                </a:ext>
              </a:extLst>
            </p:cNvPr>
            <p:cNvSpPr/>
            <p:nvPr/>
          </p:nvSpPr>
          <p:spPr>
            <a:xfrm>
              <a:off x="-3341829" y="965855"/>
              <a:ext cx="163371" cy="21884"/>
            </a:xfrm>
            <a:custGeom>
              <a:avLst/>
              <a:gdLst/>
              <a:ahLst/>
              <a:cxnLst/>
              <a:rect l="l" t="t" r="r" b="b"/>
              <a:pathLst>
                <a:path w="11728" h="1571" extrusionOk="0">
                  <a:moveTo>
                    <a:pt x="4788" y="0"/>
                  </a:moveTo>
                  <a:lnTo>
                    <a:pt x="4168" y="39"/>
                  </a:lnTo>
                  <a:lnTo>
                    <a:pt x="3567" y="78"/>
                  </a:lnTo>
                  <a:lnTo>
                    <a:pt x="2947" y="136"/>
                  </a:lnTo>
                  <a:lnTo>
                    <a:pt x="2346" y="194"/>
                  </a:lnTo>
                  <a:lnTo>
                    <a:pt x="1725" y="291"/>
                  </a:lnTo>
                  <a:lnTo>
                    <a:pt x="1144" y="388"/>
                  </a:lnTo>
                  <a:lnTo>
                    <a:pt x="543" y="504"/>
                  </a:lnTo>
                  <a:lnTo>
                    <a:pt x="368" y="562"/>
                  </a:lnTo>
                  <a:lnTo>
                    <a:pt x="213" y="659"/>
                  </a:lnTo>
                  <a:lnTo>
                    <a:pt x="97" y="776"/>
                  </a:lnTo>
                  <a:lnTo>
                    <a:pt x="0" y="931"/>
                  </a:lnTo>
                  <a:lnTo>
                    <a:pt x="58" y="1028"/>
                  </a:lnTo>
                  <a:lnTo>
                    <a:pt x="155" y="1125"/>
                  </a:lnTo>
                  <a:lnTo>
                    <a:pt x="252" y="1202"/>
                  </a:lnTo>
                  <a:lnTo>
                    <a:pt x="368" y="1280"/>
                  </a:lnTo>
                  <a:lnTo>
                    <a:pt x="485" y="1318"/>
                  </a:lnTo>
                  <a:lnTo>
                    <a:pt x="620" y="1338"/>
                  </a:lnTo>
                  <a:lnTo>
                    <a:pt x="756" y="1357"/>
                  </a:lnTo>
                  <a:lnTo>
                    <a:pt x="892" y="1338"/>
                  </a:lnTo>
                  <a:lnTo>
                    <a:pt x="1435" y="1221"/>
                  </a:lnTo>
                  <a:lnTo>
                    <a:pt x="1997" y="1125"/>
                  </a:lnTo>
                  <a:lnTo>
                    <a:pt x="2559" y="1047"/>
                  </a:lnTo>
                  <a:lnTo>
                    <a:pt x="3121" y="969"/>
                  </a:lnTo>
                  <a:lnTo>
                    <a:pt x="3683" y="911"/>
                  </a:lnTo>
                  <a:lnTo>
                    <a:pt x="4265" y="873"/>
                  </a:lnTo>
                  <a:lnTo>
                    <a:pt x="4827" y="853"/>
                  </a:lnTo>
                  <a:lnTo>
                    <a:pt x="6087" y="853"/>
                  </a:lnTo>
                  <a:lnTo>
                    <a:pt x="6785" y="892"/>
                  </a:lnTo>
                  <a:lnTo>
                    <a:pt x="7463" y="950"/>
                  </a:lnTo>
                  <a:lnTo>
                    <a:pt x="8142" y="1028"/>
                  </a:lnTo>
                  <a:lnTo>
                    <a:pt x="8820" y="1125"/>
                  </a:lnTo>
                  <a:lnTo>
                    <a:pt x="9479" y="1241"/>
                  </a:lnTo>
                  <a:lnTo>
                    <a:pt x="10158" y="1377"/>
                  </a:lnTo>
                  <a:lnTo>
                    <a:pt x="10797" y="1551"/>
                  </a:lnTo>
                  <a:lnTo>
                    <a:pt x="10914" y="1570"/>
                  </a:lnTo>
                  <a:lnTo>
                    <a:pt x="11127" y="1570"/>
                  </a:lnTo>
                  <a:lnTo>
                    <a:pt x="11243" y="1532"/>
                  </a:lnTo>
                  <a:lnTo>
                    <a:pt x="11340" y="1512"/>
                  </a:lnTo>
                  <a:lnTo>
                    <a:pt x="11437" y="1454"/>
                  </a:lnTo>
                  <a:lnTo>
                    <a:pt x="11515" y="1396"/>
                  </a:lnTo>
                  <a:lnTo>
                    <a:pt x="11612" y="1318"/>
                  </a:lnTo>
                  <a:lnTo>
                    <a:pt x="11670" y="1241"/>
                  </a:lnTo>
                  <a:lnTo>
                    <a:pt x="11728" y="1144"/>
                  </a:lnTo>
                  <a:lnTo>
                    <a:pt x="11650" y="1008"/>
                  </a:lnTo>
                  <a:lnTo>
                    <a:pt x="11534" y="892"/>
                  </a:lnTo>
                  <a:lnTo>
                    <a:pt x="11379" y="795"/>
                  </a:lnTo>
                  <a:lnTo>
                    <a:pt x="11224" y="737"/>
                  </a:lnTo>
                  <a:lnTo>
                    <a:pt x="10526" y="562"/>
                  </a:lnTo>
                  <a:lnTo>
                    <a:pt x="9809" y="427"/>
                  </a:lnTo>
                  <a:lnTo>
                    <a:pt x="9072" y="291"/>
                  </a:lnTo>
                  <a:lnTo>
                    <a:pt x="8355" y="194"/>
                  </a:lnTo>
                  <a:lnTo>
                    <a:pt x="7618" y="97"/>
                  </a:lnTo>
                  <a:lnTo>
                    <a:pt x="6882" y="39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5;p31">
              <a:extLst>
                <a:ext uri="{FF2B5EF4-FFF2-40B4-BE49-F238E27FC236}">
                  <a16:creationId xmlns:a16="http://schemas.microsoft.com/office/drawing/2014/main" id="{1018EEEB-1011-4162-BBDD-92AE8211287C}"/>
                </a:ext>
              </a:extLst>
            </p:cNvPr>
            <p:cNvSpPr/>
            <p:nvPr/>
          </p:nvSpPr>
          <p:spPr>
            <a:xfrm>
              <a:off x="-3415282" y="947495"/>
              <a:ext cx="67797" cy="60763"/>
            </a:xfrm>
            <a:custGeom>
              <a:avLst/>
              <a:gdLst/>
              <a:ahLst/>
              <a:cxnLst/>
              <a:rect l="l" t="t" r="r" b="b"/>
              <a:pathLst>
                <a:path w="4867" h="4362" extrusionOk="0">
                  <a:moveTo>
                    <a:pt x="4866" y="0"/>
                  </a:moveTo>
                  <a:lnTo>
                    <a:pt x="4285" y="155"/>
                  </a:lnTo>
                  <a:lnTo>
                    <a:pt x="3703" y="310"/>
                  </a:lnTo>
                  <a:lnTo>
                    <a:pt x="3121" y="504"/>
                  </a:lnTo>
                  <a:lnTo>
                    <a:pt x="2559" y="698"/>
                  </a:lnTo>
                  <a:lnTo>
                    <a:pt x="1997" y="911"/>
                  </a:lnTo>
                  <a:lnTo>
                    <a:pt x="1454" y="1124"/>
                  </a:lnTo>
                  <a:lnTo>
                    <a:pt x="912" y="1357"/>
                  </a:lnTo>
                  <a:lnTo>
                    <a:pt x="388" y="1609"/>
                  </a:lnTo>
                  <a:lnTo>
                    <a:pt x="1" y="4362"/>
                  </a:lnTo>
                  <a:lnTo>
                    <a:pt x="175" y="4303"/>
                  </a:lnTo>
                  <a:lnTo>
                    <a:pt x="640" y="4148"/>
                  </a:lnTo>
                  <a:lnTo>
                    <a:pt x="950" y="4013"/>
                  </a:lnTo>
                  <a:lnTo>
                    <a:pt x="1299" y="3858"/>
                  </a:lnTo>
                  <a:lnTo>
                    <a:pt x="1668" y="3644"/>
                  </a:lnTo>
                  <a:lnTo>
                    <a:pt x="2075" y="3412"/>
                  </a:lnTo>
                  <a:lnTo>
                    <a:pt x="2501" y="3140"/>
                  </a:lnTo>
                  <a:lnTo>
                    <a:pt x="2908" y="2830"/>
                  </a:lnTo>
                  <a:lnTo>
                    <a:pt x="3315" y="2481"/>
                  </a:lnTo>
                  <a:lnTo>
                    <a:pt x="3529" y="2287"/>
                  </a:lnTo>
                  <a:lnTo>
                    <a:pt x="3703" y="2074"/>
                  </a:lnTo>
                  <a:lnTo>
                    <a:pt x="3897" y="1861"/>
                  </a:lnTo>
                  <a:lnTo>
                    <a:pt x="4071" y="1628"/>
                  </a:lnTo>
                  <a:lnTo>
                    <a:pt x="4226" y="1396"/>
                  </a:lnTo>
                  <a:lnTo>
                    <a:pt x="4381" y="1144"/>
                  </a:lnTo>
                  <a:lnTo>
                    <a:pt x="4537" y="872"/>
                  </a:lnTo>
                  <a:lnTo>
                    <a:pt x="4653" y="582"/>
                  </a:lnTo>
                  <a:lnTo>
                    <a:pt x="4769" y="291"/>
                  </a:lnTo>
                  <a:lnTo>
                    <a:pt x="48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6;p31">
              <a:extLst>
                <a:ext uri="{FF2B5EF4-FFF2-40B4-BE49-F238E27FC236}">
                  <a16:creationId xmlns:a16="http://schemas.microsoft.com/office/drawing/2014/main" id="{BCB4032F-C08B-4C09-89C2-7BCA888F08CC}"/>
                </a:ext>
              </a:extLst>
            </p:cNvPr>
            <p:cNvSpPr/>
            <p:nvPr/>
          </p:nvSpPr>
          <p:spPr>
            <a:xfrm>
              <a:off x="-3447418" y="1103302"/>
              <a:ext cx="448267" cy="311085"/>
            </a:xfrm>
            <a:custGeom>
              <a:avLst/>
              <a:gdLst/>
              <a:ahLst/>
              <a:cxnLst/>
              <a:rect l="l" t="t" r="r" b="b"/>
              <a:pathLst>
                <a:path w="32180" h="22332" extrusionOk="0">
                  <a:moveTo>
                    <a:pt x="30784" y="0"/>
                  </a:moveTo>
                  <a:lnTo>
                    <a:pt x="30919" y="504"/>
                  </a:lnTo>
                  <a:lnTo>
                    <a:pt x="31055" y="1027"/>
                  </a:lnTo>
                  <a:lnTo>
                    <a:pt x="31171" y="1551"/>
                  </a:lnTo>
                  <a:lnTo>
                    <a:pt x="31249" y="2074"/>
                  </a:lnTo>
                  <a:lnTo>
                    <a:pt x="31326" y="2617"/>
                  </a:lnTo>
                  <a:lnTo>
                    <a:pt x="31365" y="3140"/>
                  </a:lnTo>
                  <a:lnTo>
                    <a:pt x="31404" y="3683"/>
                  </a:lnTo>
                  <a:lnTo>
                    <a:pt x="31423" y="4245"/>
                  </a:lnTo>
                  <a:lnTo>
                    <a:pt x="31404" y="4672"/>
                  </a:lnTo>
                  <a:lnTo>
                    <a:pt x="31385" y="5098"/>
                  </a:lnTo>
                  <a:lnTo>
                    <a:pt x="31365" y="5544"/>
                  </a:lnTo>
                  <a:lnTo>
                    <a:pt x="31307" y="5971"/>
                  </a:lnTo>
                  <a:lnTo>
                    <a:pt x="31249" y="6378"/>
                  </a:lnTo>
                  <a:lnTo>
                    <a:pt x="31191" y="6804"/>
                  </a:lnTo>
                  <a:lnTo>
                    <a:pt x="31094" y="7231"/>
                  </a:lnTo>
                  <a:lnTo>
                    <a:pt x="31016" y="7638"/>
                  </a:lnTo>
                  <a:lnTo>
                    <a:pt x="30900" y="8045"/>
                  </a:lnTo>
                  <a:lnTo>
                    <a:pt x="30784" y="8452"/>
                  </a:lnTo>
                  <a:lnTo>
                    <a:pt x="30648" y="8859"/>
                  </a:lnTo>
                  <a:lnTo>
                    <a:pt x="30512" y="9247"/>
                  </a:lnTo>
                  <a:lnTo>
                    <a:pt x="30357" y="9654"/>
                  </a:lnTo>
                  <a:lnTo>
                    <a:pt x="30202" y="10041"/>
                  </a:lnTo>
                  <a:lnTo>
                    <a:pt x="30028" y="10429"/>
                  </a:lnTo>
                  <a:lnTo>
                    <a:pt x="29853" y="10797"/>
                  </a:lnTo>
                  <a:lnTo>
                    <a:pt x="29446" y="11553"/>
                  </a:lnTo>
                  <a:lnTo>
                    <a:pt x="29000" y="12271"/>
                  </a:lnTo>
                  <a:lnTo>
                    <a:pt x="28516" y="12988"/>
                  </a:lnTo>
                  <a:lnTo>
                    <a:pt x="28012" y="13666"/>
                  </a:lnTo>
                  <a:lnTo>
                    <a:pt x="27450" y="14325"/>
                  </a:lnTo>
                  <a:lnTo>
                    <a:pt x="26849" y="14965"/>
                  </a:lnTo>
                  <a:lnTo>
                    <a:pt x="26228" y="15586"/>
                  </a:lnTo>
                  <a:lnTo>
                    <a:pt x="25569" y="16167"/>
                  </a:lnTo>
                  <a:lnTo>
                    <a:pt x="24871" y="16729"/>
                  </a:lnTo>
                  <a:lnTo>
                    <a:pt x="24154" y="17253"/>
                  </a:lnTo>
                  <a:lnTo>
                    <a:pt x="23398" y="17757"/>
                  </a:lnTo>
                  <a:lnTo>
                    <a:pt x="22603" y="18222"/>
                  </a:lnTo>
                  <a:lnTo>
                    <a:pt x="21809" y="18668"/>
                  </a:lnTo>
                  <a:lnTo>
                    <a:pt x="20975" y="19075"/>
                  </a:lnTo>
                  <a:lnTo>
                    <a:pt x="20103" y="19443"/>
                  </a:lnTo>
                  <a:lnTo>
                    <a:pt x="19230" y="19792"/>
                  </a:lnTo>
                  <a:lnTo>
                    <a:pt x="18319" y="20083"/>
                  </a:lnTo>
                  <a:lnTo>
                    <a:pt x="17389" y="20354"/>
                  </a:lnTo>
                  <a:lnTo>
                    <a:pt x="16439" y="20587"/>
                  </a:lnTo>
                  <a:lnTo>
                    <a:pt x="15489" y="20781"/>
                  </a:lnTo>
                  <a:lnTo>
                    <a:pt x="14501" y="20916"/>
                  </a:lnTo>
                  <a:lnTo>
                    <a:pt x="13493" y="21033"/>
                  </a:lnTo>
                  <a:lnTo>
                    <a:pt x="12485" y="21091"/>
                  </a:lnTo>
                  <a:lnTo>
                    <a:pt x="11457" y="21110"/>
                  </a:lnTo>
                  <a:lnTo>
                    <a:pt x="10662" y="21110"/>
                  </a:lnTo>
                  <a:lnTo>
                    <a:pt x="9887" y="21071"/>
                  </a:lnTo>
                  <a:lnTo>
                    <a:pt x="9112" y="20994"/>
                  </a:lnTo>
                  <a:lnTo>
                    <a:pt x="8336" y="20916"/>
                  </a:lnTo>
                  <a:lnTo>
                    <a:pt x="7580" y="20800"/>
                  </a:lnTo>
                  <a:lnTo>
                    <a:pt x="6824" y="20645"/>
                  </a:lnTo>
                  <a:lnTo>
                    <a:pt x="6088" y="20490"/>
                  </a:lnTo>
                  <a:lnTo>
                    <a:pt x="5351" y="20315"/>
                  </a:lnTo>
                  <a:lnTo>
                    <a:pt x="4634" y="20102"/>
                  </a:lnTo>
                  <a:lnTo>
                    <a:pt x="3936" y="19870"/>
                  </a:lnTo>
                  <a:lnTo>
                    <a:pt x="3238" y="19618"/>
                  </a:lnTo>
                  <a:lnTo>
                    <a:pt x="2560" y="19346"/>
                  </a:lnTo>
                  <a:lnTo>
                    <a:pt x="1900" y="19055"/>
                  </a:lnTo>
                  <a:lnTo>
                    <a:pt x="1261" y="18726"/>
                  </a:lnTo>
                  <a:lnTo>
                    <a:pt x="621" y="18396"/>
                  </a:lnTo>
                  <a:lnTo>
                    <a:pt x="1" y="18047"/>
                  </a:lnTo>
                  <a:lnTo>
                    <a:pt x="660" y="18532"/>
                  </a:lnTo>
                  <a:lnTo>
                    <a:pt x="1338" y="18997"/>
                  </a:lnTo>
                  <a:lnTo>
                    <a:pt x="2036" y="19424"/>
                  </a:lnTo>
                  <a:lnTo>
                    <a:pt x="2773" y="19831"/>
                  </a:lnTo>
                  <a:lnTo>
                    <a:pt x="3529" y="20218"/>
                  </a:lnTo>
                  <a:lnTo>
                    <a:pt x="4304" y="20567"/>
                  </a:lnTo>
                  <a:lnTo>
                    <a:pt x="5080" y="20897"/>
                  </a:lnTo>
                  <a:lnTo>
                    <a:pt x="5894" y="21188"/>
                  </a:lnTo>
                  <a:lnTo>
                    <a:pt x="6727" y="21440"/>
                  </a:lnTo>
                  <a:lnTo>
                    <a:pt x="7580" y="21672"/>
                  </a:lnTo>
                  <a:lnTo>
                    <a:pt x="8452" y="21866"/>
                  </a:lnTo>
                  <a:lnTo>
                    <a:pt x="9325" y="22041"/>
                  </a:lnTo>
                  <a:lnTo>
                    <a:pt x="10216" y="22157"/>
                  </a:lnTo>
                  <a:lnTo>
                    <a:pt x="11128" y="22254"/>
                  </a:lnTo>
                  <a:lnTo>
                    <a:pt x="12058" y="22312"/>
                  </a:lnTo>
                  <a:lnTo>
                    <a:pt x="12989" y="22331"/>
                  </a:lnTo>
                  <a:lnTo>
                    <a:pt x="13977" y="22312"/>
                  </a:lnTo>
                  <a:lnTo>
                    <a:pt x="14946" y="22254"/>
                  </a:lnTo>
                  <a:lnTo>
                    <a:pt x="15896" y="22138"/>
                  </a:lnTo>
                  <a:lnTo>
                    <a:pt x="16846" y="22002"/>
                  </a:lnTo>
                  <a:lnTo>
                    <a:pt x="17777" y="21827"/>
                  </a:lnTo>
                  <a:lnTo>
                    <a:pt x="18688" y="21595"/>
                  </a:lnTo>
                  <a:lnTo>
                    <a:pt x="19579" y="21343"/>
                  </a:lnTo>
                  <a:lnTo>
                    <a:pt x="20452" y="21052"/>
                  </a:lnTo>
                  <a:lnTo>
                    <a:pt x="21305" y="20722"/>
                  </a:lnTo>
                  <a:lnTo>
                    <a:pt x="22119" y="20374"/>
                  </a:lnTo>
                  <a:lnTo>
                    <a:pt x="22933" y="19986"/>
                  </a:lnTo>
                  <a:lnTo>
                    <a:pt x="23708" y="19559"/>
                  </a:lnTo>
                  <a:lnTo>
                    <a:pt x="24464" y="19094"/>
                  </a:lnTo>
                  <a:lnTo>
                    <a:pt x="25182" y="18629"/>
                  </a:lnTo>
                  <a:lnTo>
                    <a:pt x="25879" y="18106"/>
                  </a:lnTo>
                  <a:lnTo>
                    <a:pt x="26558" y="17563"/>
                  </a:lnTo>
                  <a:lnTo>
                    <a:pt x="27198" y="17001"/>
                  </a:lnTo>
                  <a:lnTo>
                    <a:pt x="27798" y="16419"/>
                  </a:lnTo>
                  <a:lnTo>
                    <a:pt x="28361" y="15799"/>
                  </a:lnTo>
                  <a:lnTo>
                    <a:pt x="28903" y="15159"/>
                  </a:lnTo>
                  <a:lnTo>
                    <a:pt x="29407" y="14500"/>
                  </a:lnTo>
                  <a:lnTo>
                    <a:pt x="29853" y="13821"/>
                  </a:lnTo>
                  <a:lnTo>
                    <a:pt x="30280" y="13124"/>
                  </a:lnTo>
                  <a:lnTo>
                    <a:pt x="30667" y="12406"/>
                  </a:lnTo>
                  <a:lnTo>
                    <a:pt x="31016" y="11670"/>
                  </a:lnTo>
                  <a:lnTo>
                    <a:pt x="31326" y="10914"/>
                  </a:lnTo>
                  <a:lnTo>
                    <a:pt x="31443" y="10526"/>
                  </a:lnTo>
                  <a:lnTo>
                    <a:pt x="31578" y="10138"/>
                  </a:lnTo>
                  <a:lnTo>
                    <a:pt x="31695" y="9751"/>
                  </a:lnTo>
                  <a:lnTo>
                    <a:pt x="31792" y="9363"/>
                  </a:lnTo>
                  <a:lnTo>
                    <a:pt x="31889" y="8956"/>
                  </a:lnTo>
                  <a:lnTo>
                    <a:pt x="31966" y="8568"/>
                  </a:lnTo>
                  <a:lnTo>
                    <a:pt x="32024" y="8161"/>
                  </a:lnTo>
                  <a:lnTo>
                    <a:pt x="32082" y="7754"/>
                  </a:lnTo>
                  <a:lnTo>
                    <a:pt x="32121" y="7347"/>
                  </a:lnTo>
                  <a:lnTo>
                    <a:pt x="32160" y="6920"/>
                  </a:lnTo>
                  <a:lnTo>
                    <a:pt x="32179" y="6513"/>
                  </a:lnTo>
                  <a:lnTo>
                    <a:pt x="32179" y="6087"/>
                  </a:lnTo>
                  <a:lnTo>
                    <a:pt x="32179" y="5699"/>
                  </a:lnTo>
                  <a:lnTo>
                    <a:pt x="32160" y="5292"/>
                  </a:lnTo>
                  <a:lnTo>
                    <a:pt x="32082" y="4497"/>
                  </a:lnTo>
                  <a:lnTo>
                    <a:pt x="31966" y="3722"/>
                  </a:lnTo>
                  <a:lnTo>
                    <a:pt x="31811" y="2947"/>
                  </a:lnTo>
                  <a:lnTo>
                    <a:pt x="31617" y="2191"/>
                  </a:lnTo>
                  <a:lnTo>
                    <a:pt x="31385" y="1435"/>
                  </a:lnTo>
                  <a:lnTo>
                    <a:pt x="31094" y="717"/>
                  </a:lnTo>
                  <a:lnTo>
                    <a:pt x="30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7;p31">
              <a:extLst>
                <a:ext uri="{FF2B5EF4-FFF2-40B4-BE49-F238E27FC236}">
                  <a16:creationId xmlns:a16="http://schemas.microsoft.com/office/drawing/2014/main" id="{1E0B2E3A-7695-4116-A476-4494CA279778}"/>
                </a:ext>
              </a:extLst>
            </p:cNvPr>
            <p:cNvSpPr/>
            <p:nvPr/>
          </p:nvSpPr>
          <p:spPr>
            <a:xfrm>
              <a:off x="-3034268" y="1039293"/>
              <a:ext cx="200104" cy="113167"/>
            </a:xfrm>
            <a:custGeom>
              <a:avLst/>
              <a:gdLst/>
              <a:ahLst/>
              <a:cxnLst/>
              <a:rect l="l" t="t" r="r" b="b"/>
              <a:pathLst>
                <a:path w="14365" h="8124" extrusionOk="0">
                  <a:moveTo>
                    <a:pt x="6184" y="3994"/>
                  </a:moveTo>
                  <a:lnTo>
                    <a:pt x="6397" y="4130"/>
                  </a:lnTo>
                  <a:lnTo>
                    <a:pt x="6630" y="4285"/>
                  </a:lnTo>
                  <a:lnTo>
                    <a:pt x="6843" y="4479"/>
                  </a:lnTo>
                  <a:lnTo>
                    <a:pt x="7056" y="4673"/>
                  </a:lnTo>
                  <a:lnTo>
                    <a:pt x="7270" y="4886"/>
                  </a:lnTo>
                  <a:lnTo>
                    <a:pt x="7483" y="5138"/>
                  </a:lnTo>
                  <a:lnTo>
                    <a:pt x="7677" y="5390"/>
                  </a:lnTo>
                  <a:lnTo>
                    <a:pt x="7890" y="5681"/>
                  </a:lnTo>
                  <a:lnTo>
                    <a:pt x="7929" y="5739"/>
                  </a:lnTo>
                  <a:lnTo>
                    <a:pt x="8006" y="5855"/>
                  </a:lnTo>
                  <a:lnTo>
                    <a:pt x="8123" y="6049"/>
                  </a:lnTo>
                  <a:lnTo>
                    <a:pt x="8181" y="6165"/>
                  </a:lnTo>
                  <a:lnTo>
                    <a:pt x="8220" y="6282"/>
                  </a:lnTo>
                  <a:lnTo>
                    <a:pt x="8239" y="6417"/>
                  </a:lnTo>
                  <a:lnTo>
                    <a:pt x="8239" y="6534"/>
                  </a:lnTo>
                  <a:lnTo>
                    <a:pt x="8239" y="6592"/>
                  </a:lnTo>
                  <a:lnTo>
                    <a:pt x="8200" y="6669"/>
                  </a:lnTo>
                  <a:lnTo>
                    <a:pt x="8161" y="6747"/>
                  </a:lnTo>
                  <a:lnTo>
                    <a:pt x="8084" y="6824"/>
                  </a:lnTo>
                  <a:lnTo>
                    <a:pt x="7968" y="6863"/>
                  </a:lnTo>
                  <a:lnTo>
                    <a:pt x="7851" y="6883"/>
                  </a:lnTo>
                  <a:lnTo>
                    <a:pt x="7716" y="6883"/>
                  </a:lnTo>
                  <a:lnTo>
                    <a:pt x="7580" y="6863"/>
                  </a:lnTo>
                  <a:lnTo>
                    <a:pt x="7444" y="6805"/>
                  </a:lnTo>
                  <a:lnTo>
                    <a:pt x="7328" y="6708"/>
                  </a:lnTo>
                  <a:lnTo>
                    <a:pt x="7192" y="6553"/>
                  </a:lnTo>
                  <a:lnTo>
                    <a:pt x="7076" y="6359"/>
                  </a:lnTo>
                  <a:lnTo>
                    <a:pt x="7037" y="6301"/>
                  </a:lnTo>
                  <a:lnTo>
                    <a:pt x="6921" y="6107"/>
                  </a:lnTo>
                  <a:lnTo>
                    <a:pt x="6804" y="5874"/>
                  </a:lnTo>
                  <a:lnTo>
                    <a:pt x="6669" y="5584"/>
                  </a:lnTo>
                  <a:lnTo>
                    <a:pt x="6514" y="5254"/>
                  </a:lnTo>
                  <a:lnTo>
                    <a:pt x="6378" y="4866"/>
                  </a:lnTo>
                  <a:lnTo>
                    <a:pt x="6262" y="4440"/>
                  </a:lnTo>
                  <a:lnTo>
                    <a:pt x="6184" y="3994"/>
                  </a:lnTo>
                  <a:close/>
                  <a:moveTo>
                    <a:pt x="8937" y="1"/>
                  </a:moveTo>
                  <a:lnTo>
                    <a:pt x="8588" y="20"/>
                  </a:lnTo>
                  <a:lnTo>
                    <a:pt x="8258" y="59"/>
                  </a:lnTo>
                  <a:lnTo>
                    <a:pt x="7948" y="117"/>
                  </a:lnTo>
                  <a:lnTo>
                    <a:pt x="7677" y="195"/>
                  </a:lnTo>
                  <a:lnTo>
                    <a:pt x="7425" y="253"/>
                  </a:lnTo>
                  <a:lnTo>
                    <a:pt x="6998" y="408"/>
                  </a:lnTo>
                  <a:lnTo>
                    <a:pt x="6727" y="524"/>
                  </a:lnTo>
                  <a:lnTo>
                    <a:pt x="6591" y="582"/>
                  </a:lnTo>
                  <a:lnTo>
                    <a:pt x="6572" y="582"/>
                  </a:lnTo>
                  <a:lnTo>
                    <a:pt x="6300" y="757"/>
                  </a:lnTo>
                  <a:lnTo>
                    <a:pt x="6048" y="951"/>
                  </a:lnTo>
                  <a:lnTo>
                    <a:pt x="5835" y="1145"/>
                  </a:lnTo>
                  <a:lnTo>
                    <a:pt x="5622" y="1377"/>
                  </a:lnTo>
                  <a:lnTo>
                    <a:pt x="5448" y="1610"/>
                  </a:lnTo>
                  <a:lnTo>
                    <a:pt x="5292" y="1862"/>
                  </a:lnTo>
                  <a:lnTo>
                    <a:pt x="5176" y="2133"/>
                  </a:lnTo>
                  <a:lnTo>
                    <a:pt x="5060" y="2424"/>
                  </a:lnTo>
                  <a:lnTo>
                    <a:pt x="5021" y="2424"/>
                  </a:lnTo>
                  <a:lnTo>
                    <a:pt x="4788" y="2405"/>
                  </a:lnTo>
                  <a:lnTo>
                    <a:pt x="4536" y="2424"/>
                  </a:lnTo>
                  <a:lnTo>
                    <a:pt x="4304" y="2443"/>
                  </a:lnTo>
                  <a:lnTo>
                    <a:pt x="4052" y="2482"/>
                  </a:lnTo>
                  <a:lnTo>
                    <a:pt x="3819" y="2540"/>
                  </a:lnTo>
                  <a:lnTo>
                    <a:pt x="3606" y="2598"/>
                  </a:lnTo>
                  <a:lnTo>
                    <a:pt x="3160" y="2734"/>
                  </a:lnTo>
                  <a:lnTo>
                    <a:pt x="2734" y="2928"/>
                  </a:lnTo>
                  <a:lnTo>
                    <a:pt x="2327" y="3122"/>
                  </a:lnTo>
                  <a:lnTo>
                    <a:pt x="1958" y="3354"/>
                  </a:lnTo>
                  <a:lnTo>
                    <a:pt x="1609" y="3587"/>
                  </a:lnTo>
                  <a:lnTo>
                    <a:pt x="1299" y="3820"/>
                  </a:lnTo>
                  <a:lnTo>
                    <a:pt x="1028" y="4072"/>
                  </a:lnTo>
                  <a:lnTo>
                    <a:pt x="776" y="4285"/>
                  </a:lnTo>
                  <a:lnTo>
                    <a:pt x="563" y="4479"/>
                  </a:lnTo>
                  <a:lnTo>
                    <a:pt x="252" y="4808"/>
                  </a:lnTo>
                  <a:lnTo>
                    <a:pt x="136" y="4944"/>
                  </a:lnTo>
                  <a:lnTo>
                    <a:pt x="59" y="5041"/>
                  </a:lnTo>
                  <a:lnTo>
                    <a:pt x="20" y="5157"/>
                  </a:lnTo>
                  <a:lnTo>
                    <a:pt x="0" y="5274"/>
                  </a:lnTo>
                  <a:lnTo>
                    <a:pt x="0" y="5390"/>
                  </a:lnTo>
                  <a:lnTo>
                    <a:pt x="20" y="5506"/>
                  </a:lnTo>
                  <a:lnTo>
                    <a:pt x="59" y="5622"/>
                  </a:lnTo>
                  <a:lnTo>
                    <a:pt x="117" y="5719"/>
                  </a:lnTo>
                  <a:lnTo>
                    <a:pt x="214" y="5816"/>
                  </a:lnTo>
                  <a:lnTo>
                    <a:pt x="311" y="5874"/>
                  </a:lnTo>
                  <a:lnTo>
                    <a:pt x="427" y="5933"/>
                  </a:lnTo>
                  <a:lnTo>
                    <a:pt x="543" y="5952"/>
                  </a:lnTo>
                  <a:lnTo>
                    <a:pt x="659" y="5952"/>
                  </a:lnTo>
                  <a:lnTo>
                    <a:pt x="776" y="5933"/>
                  </a:lnTo>
                  <a:lnTo>
                    <a:pt x="892" y="5894"/>
                  </a:lnTo>
                  <a:lnTo>
                    <a:pt x="989" y="5816"/>
                  </a:lnTo>
                  <a:lnTo>
                    <a:pt x="1086" y="5739"/>
                  </a:lnTo>
                  <a:lnTo>
                    <a:pt x="1163" y="5642"/>
                  </a:lnTo>
                  <a:lnTo>
                    <a:pt x="1396" y="5390"/>
                  </a:lnTo>
                  <a:lnTo>
                    <a:pt x="1764" y="5041"/>
                  </a:lnTo>
                  <a:lnTo>
                    <a:pt x="1997" y="4847"/>
                  </a:lnTo>
                  <a:lnTo>
                    <a:pt x="2249" y="4653"/>
                  </a:lnTo>
                  <a:lnTo>
                    <a:pt x="2520" y="4459"/>
                  </a:lnTo>
                  <a:lnTo>
                    <a:pt x="2811" y="4266"/>
                  </a:lnTo>
                  <a:lnTo>
                    <a:pt x="3141" y="4091"/>
                  </a:lnTo>
                  <a:lnTo>
                    <a:pt x="3470" y="3936"/>
                  </a:lnTo>
                  <a:lnTo>
                    <a:pt x="3819" y="3820"/>
                  </a:lnTo>
                  <a:lnTo>
                    <a:pt x="4168" y="3723"/>
                  </a:lnTo>
                  <a:lnTo>
                    <a:pt x="4536" y="3665"/>
                  </a:lnTo>
                  <a:lnTo>
                    <a:pt x="4730" y="3645"/>
                  </a:lnTo>
                  <a:lnTo>
                    <a:pt x="4924" y="3645"/>
                  </a:lnTo>
                  <a:lnTo>
                    <a:pt x="4943" y="3936"/>
                  </a:lnTo>
                  <a:lnTo>
                    <a:pt x="4963" y="4227"/>
                  </a:lnTo>
                  <a:lnTo>
                    <a:pt x="5021" y="4518"/>
                  </a:lnTo>
                  <a:lnTo>
                    <a:pt x="5079" y="4789"/>
                  </a:lnTo>
                  <a:lnTo>
                    <a:pt x="5234" y="5312"/>
                  </a:lnTo>
                  <a:lnTo>
                    <a:pt x="5409" y="5797"/>
                  </a:lnTo>
                  <a:lnTo>
                    <a:pt x="5603" y="6204"/>
                  </a:lnTo>
                  <a:lnTo>
                    <a:pt x="5758" y="6553"/>
                  </a:lnTo>
                  <a:lnTo>
                    <a:pt x="5990" y="6941"/>
                  </a:lnTo>
                  <a:lnTo>
                    <a:pt x="6068" y="7096"/>
                  </a:lnTo>
                  <a:lnTo>
                    <a:pt x="6165" y="7231"/>
                  </a:lnTo>
                  <a:lnTo>
                    <a:pt x="6262" y="7367"/>
                  </a:lnTo>
                  <a:lnTo>
                    <a:pt x="6359" y="7483"/>
                  </a:lnTo>
                  <a:lnTo>
                    <a:pt x="6591" y="7697"/>
                  </a:lnTo>
                  <a:lnTo>
                    <a:pt x="6824" y="7852"/>
                  </a:lnTo>
                  <a:lnTo>
                    <a:pt x="7056" y="7968"/>
                  </a:lnTo>
                  <a:lnTo>
                    <a:pt x="7308" y="8046"/>
                  </a:lnTo>
                  <a:lnTo>
                    <a:pt x="7541" y="8104"/>
                  </a:lnTo>
                  <a:lnTo>
                    <a:pt x="7793" y="8123"/>
                  </a:lnTo>
                  <a:lnTo>
                    <a:pt x="8026" y="8104"/>
                  </a:lnTo>
                  <a:lnTo>
                    <a:pt x="8258" y="8065"/>
                  </a:lnTo>
                  <a:lnTo>
                    <a:pt x="8472" y="8007"/>
                  </a:lnTo>
                  <a:lnTo>
                    <a:pt x="8665" y="7929"/>
                  </a:lnTo>
                  <a:lnTo>
                    <a:pt x="8724" y="7891"/>
                  </a:lnTo>
                  <a:lnTo>
                    <a:pt x="8782" y="7852"/>
                  </a:lnTo>
                  <a:lnTo>
                    <a:pt x="8917" y="7735"/>
                  </a:lnTo>
                  <a:lnTo>
                    <a:pt x="9053" y="7600"/>
                  </a:lnTo>
                  <a:lnTo>
                    <a:pt x="9169" y="7464"/>
                  </a:lnTo>
                  <a:lnTo>
                    <a:pt x="9266" y="7309"/>
                  </a:lnTo>
                  <a:lnTo>
                    <a:pt x="9344" y="7154"/>
                  </a:lnTo>
                  <a:lnTo>
                    <a:pt x="9402" y="6999"/>
                  </a:lnTo>
                  <a:lnTo>
                    <a:pt x="9441" y="6824"/>
                  </a:lnTo>
                  <a:lnTo>
                    <a:pt x="9480" y="6650"/>
                  </a:lnTo>
                  <a:lnTo>
                    <a:pt x="9480" y="6495"/>
                  </a:lnTo>
                  <a:lnTo>
                    <a:pt x="9480" y="6359"/>
                  </a:lnTo>
                  <a:lnTo>
                    <a:pt x="9441" y="6068"/>
                  </a:lnTo>
                  <a:lnTo>
                    <a:pt x="9363" y="5816"/>
                  </a:lnTo>
                  <a:lnTo>
                    <a:pt x="9266" y="5564"/>
                  </a:lnTo>
                  <a:lnTo>
                    <a:pt x="9150" y="5370"/>
                  </a:lnTo>
                  <a:lnTo>
                    <a:pt x="9053" y="5196"/>
                  </a:lnTo>
                  <a:lnTo>
                    <a:pt x="8898" y="4963"/>
                  </a:lnTo>
                  <a:lnTo>
                    <a:pt x="8588" y="4556"/>
                  </a:lnTo>
                  <a:lnTo>
                    <a:pt x="8297" y="4188"/>
                  </a:lnTo>
                  <a:lnTo>
                    <a:pt x="7987" y="3839"/>
                  </a:lnTo>
                  <a:lnTo>
                    <a:pt x="7657" y="3548"/>
                  </a:lnTo>
                  <a:lnTo>
                    <a:pt x="7328" y="3277"/>
                  </a:lnTo>
                  <a:lnTo>
                    <a:pt x="6979" y="3044"/>
                  </a:lnTo>
                  <a:lnTo>
                    <a:pt x="6630" y="2850"/>
                  </a:lnTo>
                  <a:lnTo>
                    <a:pt x="6281" y="2676"/>
                  </a:lnTo>
                  <a:lnTo>
                    <a:pt x="6339" y="2521"/>
                  </a:lnTo>
                  <a:lnTo>
                    <a:pt x="6417" y="2385"/>
                  </a:lnTo>
                  <a:lnTo>
                    <a:pt x="6514" y="2250"/>
                  </a:lnTo>
                  <a:lnTo>
                    <a:pt x="6611" y="2114"/>
                  </a:lnTo>
                  <a:lnTo>
                    <a:pt x="6746" y="1998"/>
                  </a:lnTo>
                  <a:lnTo>
                    <a:pt x="6882" y="1881"/>
                  </a:lnTo>
                  <a:lnTo>
                    <a:pt x="7018" y="1765"/>
                  </a:lnTo>
                  <a:lnTo>
                    <a:pt x="7173" y="1668"/>
                  </a:lnTo>
                  <a:lnTo>
                    <a:pt x="7289" y="1610"/>
                  </a:lnTo>
                  <a:lnTo>
                    <a:pt x="7522" y="1532"/>
                  </a:lnTo>
                  <a:lnTo>
                    <a:pt x="7851" y="1416"/>
                  </a:lnTo>
                  <a:lnTo>
                    <a:pt x="8258" y="1319"/>
                  </a:lnTo>
                  <a:lnTo>
                    <a:pt x="8491" y="1280"/>
                  </a:lnTo>
                  <a:lnTo>
                    <a:pt x="8743" y="1261"/>
                  </a:lnTo>
                  <a:lnTo>
                    <a:pt x="8995" y="1242"/>
                  </a:lnTo>
                  <a:lnTo>
                    <a:pt x="9266" y="1242"/>
                  </a:lnTo>
                  <a:lnTo>
                    <a:pt x="9538" y="1261"/>
                  </a:lnTo>
                  <a:lnTo>
                    <a:pt x="9828" y="1319"/>
                  </a:lnTo>
                  <a:lnTo>
                    <a:pt x="10100" y="1377"/>
                  </a:lnTo>
                  <a:lnTo>
                    <a:pt x="10391" y="1494"/>
                  </a:lnTo>
                  <a:lnTo>
                    <a:pt x="10623" y="1590"/>
                  </a:lnTo>
                  <a:lnTo>
                    <a:pt x="10836" y="1707"/>
                  </a:lnTo>
                  <a:lnTo>
                    <a:pt x="11050" y="1823"/>
                  </a:lnTo>
                  <a:lnTo>
                    <a:pt x="11244" y="1978"/>
                  </a:lnTo>
                  <a:lnTo>
                    <a:pt x="11437" y="2133"/>
                  </a:lnTo>
                  <a:lnTo>
                    <a:pt x="11631" y="2327"/>
                  </a:lnTo>
                  <a:lnTo>
                    <a:pt x="11825" y="2521"/>
                  </a:lnTo>
                  <a:lnTo>
                    <a:pt x="12000" y="2734"/>
                  </a:lnTo>
                  <a:lnTo>
                    <a:pt x="12174" y="2947"/>
                  </a:lnTo>
                  <a:lnTo>
                    <a:pt x="12329" y="3199"/>
                  </a:lnTo>
                  <a:lnTo>
                    <a:pt x="12484" y="3451"/>
                  </a:lnTo>
                  <a:lnTo>
                    <a:pt x="12639" y="3742"/>
                  </a:lnTo>
                  <a:lnTo>
                    <a:pt x="12775" y="4033"/>
                  </a:lnTo>
                  <a:lnTo>
                    <a:pt x="12911" y="4343"/>
                  </a:lnTo>
                  <a:lnTo>
                    <a:pt x="13046" y="4653"/>
                  </a:lnTo>
                  <a:lnTo>
                    <a:pt x="13182" y="5002"/>
                  </a:lnTo>
                  <a:lnTo>
                    <a:pt x="13221" y="5118"/>
                  </a:lnTo>
                  <a:lnTo>
                    <a:pt x="13298" y="5215"/>
                  </a:lnTo>
                  <a:lnTo>
                    <a:pt x="13376" y="5293"/>
                  </a:lnTo>
                  <a:lnTo>
                    <a:pt x="13492" y="5351"/>
                  </a:lnTo>
                  <a:lnTo>
                    <a:pt x="13589" y="5390"/>
                  </a:lnTo>
                  <a:lnTo>
                    <a:pt x="13705" y="5409"/>
                  </a:lnTo>
                  <a:lnTo>
                    <a:pt x="13841" y="5409"/>
                  </a:lnTo>
                  <a:lnTo>
                    <a:pt x="13957" y="5370"/>
                  </a:lnTo>
                  <a:lnTo>
                    <a:pt x="14074" y="5332"/>
                  </a:lnTo>
                  <a:lnTo>
                    <a:pt x="14171" y="5254"/>
                  </a:lnTo>
                  <a:lnTo>
                    <a:pt x="14248" y="5157"/>
                  </a:lnTo>
                  <a:lnTo>
                    <a:pt x="14306" y="5060"/>
                  </a:lnTo>
                  <a:lnTo>
                    <a:pt x="14345" y="4944"/>
                  </a:lnTo>
                  <a:lnTo>
                    <a:pt x="14364" y="4828"/>
                  </a:lnTo>
                  <a:lnTo>
                    <a:pt x="14364" y="4711"/>
                  </a:lnTo>
                  <a:lnTo>
                    <a:pt x="14345" y="4595"/>
                  </a:lnTo>
                  <a:lnTo>
                    <a:pt x="14190" y="4188"/>
                  </a:lnTo>
                  <a:lnTo>
                    <a:pt x="14035" y="3800"/>
                  </a:lnTo>
                  <a:lnTo>
                    <a:pt x="13860" y="3432"/>
                  </a:lnTo>
                  <a:lnTo>
                    <a:pt x="13686" y="3083"/>
                  </a:lnTo>
                  <a:lnTo>
                    <a:pt x="13512" y="2754"/>
                  </a:lnTo>
                  <a:lnTo>
                    <a:pt x="13298" y="2443"/>
                  </a:lnTo>
                  <a:lnTo>
                    <a:pt x="13104" y="2133"/>
                  </a:lnTo>
                  <a:lnTo>
                    <a:pt x="12891" y="1862"/>
                  </a:lnTo>
                  <a:lnTo>
                    <a:pt x="12659" y="1610"/>
                  </a:lnTo>
                  <a:lnTo>
                    <a:pt x="12426" y="1377"/>
                  </a:lnTo>
                  <a:lnTo>
                    <a:pt x="12193" y="1145"/>
                  </a:lnTo>
                  <a:lnTo>
                    <a:pt x="11941" y="951"/>
                  </a:lnTo>
                  <a:lnTo>
                    <a:pt x="11670" y="757"/>
                  </a:lnTo>
                  <a:lnTo>
                    <a:pt x="11399" y="602"/>
                  </a:lnTo>
                  <a:lnTo>
                    <a:pt x="11127" y="466"/>
                  </a:lnTo>
                  <a:lnTo>
                    <a:pt x="10836" y="330"/>
                  </a:lnTo>
                  <a:lnTo>
                    <a:pt x="10449" y="195"/>
                  </a:lnTo>
                  <a:lnTo>
                    <a:pt x="10042" y="98"/>
                  </a:lnTo>
                  <a:lnTo>
                    <a:pt x="9654" y="40"/>
                  </a:lnTo>
                  <a:lnTo>
                    <a:pt x="9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8;p31">
              <a:extLst>
                <a:ext uri="{FF2B5EF4-FFF2-40B4-BE49-F238E27FC236}">
                  <a16:creationId xmlns:a16="http://schemas.microsoft.com/office/drawing/2014/main" id="{07C7229A-F78C-43A2-8CB8-BEC861358C77}"/>
                </a:ext>
              </a:extLst>
            </p:cNvPr>
            <p:cNvSpPr/>
            <p:nvPr/>
          </p:nvSpPr>
          <p:spPr>
            <a:xfrm>
              <a:off x="-3483330" y="1068198"/>
              <a:ext cx="38893" cy="67240"/>
            </a:xfrm>
            <a:custGeom>
              <a:avLst/>
              <a:gdLst/>
              <a:ahLst/>
              <a:cxnLst/>
              <a:rect l="l" t="t" r="r" b="b"/>
              <a:pathLst>
                <a:path w="2792" h="4827" extrusionOk="0">
                  <a:moveTo>
                    <a:pt x="1396" y="0"/>
                  </a:moveTo>
                  <a:lnTo>
                    <a:pt x="1241" y="19"/>
                  </a:lnTo>
                  <a:lnTo>
                    <a:pt x="1105" y="58"/>
                  </a:lnTo>
                  <a:lnTo>
                    <a:pt x="970" y="116"/>
                  </a:lnTo>
                  <a:lnTo>
                    <a:pt x="853" y="194"/>
                  </a:lnTo>
                  <a:lnTo>
                    <a:pt x="718" y="291"/>
                  </a:lnTo>
                  <a:lnTo>
                    <a:pt x="601" y="427"/>
                  </a:lnTo>
                  <a:lnTo>
                    <a:pt x="505" y="562"/>
                  </a:lnTo>
                  <a:lnTo>
                    <a:pt x="408" y="717"/>
                  </a:lnTo>
                  <a:lnTo>
                    <a:pt x="311" y="892"/>
                  </a:lnTo>
                  <a:lnTo>
                    <a:pt x="233" y="1066"/>
                  </a:lnTo>
                  <a:lnTo>
                    <a:pt x="156" y="1260"/>
                  </a:lnTo>
                  <a:lnTo>
                    <a:pt x="97" y="1473"/>
                  </a:lnTo>
                  <a:lnTo>
                    <a:pt x="59" y="1706"/>
                  </a:lnTo>
                  <a:lnTo>
                    <a:pt x="20" y="1939"/>
                  </a:lnTo>
                  <a:lnTo>
                    <a:pt x="1" y="2171"/>
                  </a:lnTo>
                  <a:lnTo>
                    <a:pt x="1" y="2423"/>
                  </a:lnTo>
                  <a:lnTo>
                    <a:pt x="1" y="2675"/>
                  </a:lnTo>
                  <a:lnTo>
                    <a:pt x="20" y="2908"/>
                  </a:lnTo>
                  <a:lnTo>
                    <a:pt x="59" y="3140"/>
                  </a:lnTo>
                  <a:lnTo>
                    <a:pt x="97" y="3354"/>
                  </a:lnTo>
                  <a:lnTo>
                    <a:pt x="156" y="3567"/>
                  </a:lnTo>
                  <a:lnTo>
                    <a:pt x="233" y="3761"/>
                  </a:lnTo>
                  <a:lnTo>
                    <a:pt x="311" y="3955"/>
                  </a:lnTo>
                  <a:lnTo>
                    <a:pt x="408" y="4129"/>
                  </a:lnTo>
                  <a:lnTo>
                    <a:pt x="505" y="4284"/>
                  </a:lnTo>
                  <a:lnTo>
                    <a:pt x="601" y="4420"/>
                  </a:lnTo>
                  <a:lnTo>
                    <a:pt x="718" y="4536"/>
                  </a:lnTo>
                  <a:lnTo>
                    <a:pt x="853" y="4652"/>
                  </a:lnTo>
                  <a:lnTo>
                    <a:pt x="970" y="4730"/>
                  </a:lnTo>
                  <a:lnTo>
                    <a:pt x="1105" y="4788"/>
                  </a:lnTo>
                  <a:lnTo>
                    <a:pt x="1241" y="4827"/>
                  </a:lnTo>
                  <a:lnTo>
                    <a:pt x="1532" y="4827"/>
                  </a:lnTo>
                  <a:lnTo>
                    <a:pt x="1668" y="4788"/>
                  </a:lnTo>
                  <a:lnTo>
                    <a:pt x="1803" y="4730"/>
                  </a:lnTo>
                  <a:lnTo>
                    <a:pt x="1939" y="4652"/>
                  </a:lnTo>
                  <a:lnTo>
                    <a:pt x="2055" y="4536"/>
                  </a:lnTo>
                  <a:lnTo>
                    <a:pt x="2172" y="4420"/>
                  </a:lnTo>
                  <a:lnTo>
                    <a:pt x="2288" y="4284"/>
                  </a:lnTo>
                  <a:lnTo>
                    <a:pt x="2385" y="4129"/>
                  </a:lnTo>
                  <a:lnTo>
                    <a:pt x="2462" y="3955"/>
                  </a:lnTo>
                  <a:lnTo>
                    <a:pt x="2559" y="3761"/>
                  </a:lnTo>
                  <a:lnTo>
                    <a:pt x="2618" y="3567"/>
                  </a:lnTo>
                  <a:lnTo>
                    <a:pt x="2676" y="3354"/>
                  </a:lnTo>
                  <a:lnTo>
                    <a:pt x="2734" y="3140"/>
                  </a:lnTo>
                  <a:lnTo>
                    <a:pt x="2753" y="2908"/>
                  </a:lnTo>
                  <a:lnTo>
                    <a:pt x="2792" y="2675"/>
                  </a:lnTo>
                  <a:lnTo>
                    <a:pt x="2792" y="2423"/>
                  </a:lnTo>
                  <a:lnTo>
                    <a:pt x="2792" y="2171"/>
                  </a:lnTo>
                  <a:lnTo>
                    <a:pt x="2753" y="1939"/>
                  </a:lnTo>
                  <a:lnTo>
                    <a:pt x="2734" y="1706"/>
                  </a:lnTo>
                  <a:lnTo>
                    <a:pt x="2676" y="1473"/>
                  </a:lnTo>
                  <a:lnTo>
                    <a:pt x="2618" y="1260"/>
                  </a:lnTo>
                  <a:lnTo>
                    <a:pt x="2559" y="1066"/>
                  </a:lnTo>
                  <a:lnTo>
                    <a:pt x="2462" y="892"/>
                  </a:lnTo>
                  <a:lnTo>
                    <a:pt x="2385" y="717"/>
                  </a:lnTo>
                  <a:lnTo>
                    <a:pt x="2288" y="562"/>
                  </a:lnTo>
                  <a:lnTo>
                    <a:pt x="2172" y="427"/>
                  </a:lnTo>
                  <a:lnTo>
                    <a:pt x="2055" y="291"/>
                  </a:lnTo>
                  <a:lnTo>
                    <a:pt x="1939" y="194"/>
                  </a:lnTo>
                  <a:lnTo>
                    <a:pt x="1803" y="116"/>
                  </a:lnTo>
                  <a:lnTo>
                    <a:pt x="1668" y="58"/>
                  </a:lnTo>
                  <a:lnTo>
                    <a:pt x="1532" y="1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9;p31">
              <a:extLst>
                <a:ext uri="{FF2B5EF4-FFF2-40B4-BE49-F238E27FC236}">
                  <a16:creationId xmlns:a16="http://schemas.microsoft.com/office/drawing/2014/main" id="{A8168E64-CF07-4AD4-9D85-12D39E2FA2CD}"/>
                </a:ext>
              </a:extLst>
            </p:cNvPr>
            <p:cNvSpPr/>
            <p:nvPr/>
          </p:nvSpPr>
          <p:spPr>
            <a:xfrm>
              <a:off x="-3505743" y="886997"/>
              <a:ext cx="132864" cy="133951"/>
            </a:xfrm>
            <a:custGeom>
              <a:avLst/>
              <a:gdLst/>
              <a:ahLst/>
              <a:cxnLst/>
              <a:rect l="l" t="t" r="r" b="b"/>
              <a:pathLst>
                <a:path w="9538" h="9616" extrusionOk="0">
                  <a:moveTo>
                    <a:pt x="2637" y="1"/>
                  </a:moveTo>
                  <a:lnTo>
                    <a:pt x="2017" y="40"/>
                  </a:lnTo>
                  <a:lnTo>
                    <a:pt x="1377" y="117"/>
                  </a:lnTo>
                  <a:lnTo>
                    <a:pt x="698" y="253"/>
                  </a:lnTo>
                  <a:lnTo>
                    <a:pt x="1" y="427"/>
                  </a:lnTo>
                  <a:lnTo>
                    <a:pt x="156" y="485"/>
                  </a:lnTo>
                  <a:lnTo>
                    <a:pt x="350" y="563"/>
                  </a:lnTo>
                  <a:lnTo>
                    <a:pt x="602" y="660"/>
                  </a:lnTo>
                  <a:lnTo>
                    <a:pt x="873" y="796"/>
                  </a:lnTo>
                  <a:lnTo>
                    <a:pt x="1183" y="970"/>
                  </a:lnTo>
                  <a:lnTo>
                    <a:pt x="1513" y="1203"/>
                  </a:lnTo>
                  <a:lnTo>
                    <a:pt x="1823" y="1455"/>
                  </a:lnTo>
                  <a:lnTo>
                    <a:pt x="1978" y="1610"/>
                  </a:lnTo>
                  <a:lnTo>
                    <a:pt x="2114" y="1765"/>
                  </a:lnTo>
                  <a:lnTo>
                    <a:pt x="2249" y="1939"/>
                  </a:lnTo>
                  <a:lnTo>
                    <a:pt x="2385" y="2114"/>
                  </a:lnTo>
                  <a:lnTo>
                    <a:pt x="2501" y="2308"/>
                  </a:lnTo>
                  <a:lnTo>
                    <a:pt x="2598" y="2521"/>
                  </a:lnTo>
                  <a:lnTo>
                    <a:pt x="2695" y="2753"/>
                  </a:lnTo>
                  <a:lnTo>
                    <a:pt x="2773" y="2986"/>
                  </a:lnTo>
                  <a:lnTo>
                    <a:pt x="2831" y="3238"/>
                  </a:lnTo>
                  <a:lnTo>
                    <a:pt x="2870" y="3510"/>
                  </a:lnTo>
                  <a:lnTo>
                    <a:pt x="2889" y="3781"/>
                  </a:lnTo>
                  <a:lnTo>
                    <a:pt x="2870" y="4091"/>
                  </a:lnTo>
                  <a:lnTo>
                    <a:pt x="2850" y="4401"/>
                  </a:lnTo>
                  <a:lnTo>
                    <a:pt x="2792" y="4731"/>
                  </a:lnTo>
                  <a:lnTo>
                    <a:pt x="2695" y="5060"/>
                  </a:lnTo>
                  <a:lnTo>
                    <a:pt x="2579" y="5429"/>
                  </a:lnTo>
                  <a:lnTo>
                    <a:pt x="2521" y="5526"/>
                  </a:lnTo>
                  <a:lnTo>
                    <a:pt x="2346" y="5836"/>
                  </a:lnTo>
                  <a:lnTo>
                    <a:pt x="2249" y="6030"/>
                  </a:lnTo>
                  <a:lnTo>
                    <a:pt x="2152" y="6282"/>
                  </a:lnTo>
                  <a:lnTo>
                    <a:pt x="2055" y="6553"/>
                  </a:lnTo>
                  <a:lnTo>
                    <a:pt x="1958" y="6844"/>
                  </a:lnTo>
                  <a:lnTo>
                    <a:pt x="1900" y="7173"/>
                  </a:lnTo>
                  <a:lnTo>
                    <a:pt x="1881" y="7503"/>
                  </a:lnTo>
                  <a:lnTo>
                    <a:pt x="1881" y="7852"/>
                  </a:lnTo>
                  <a:lnTo>
                    <a:pt x="1900" y="8026"/>
                  </a:lnTo>
                  <a:lnTo>
                    <a:pt x="1939" y="8201"/>
                  </a:lnTo>
                  <a:lnTo>
                    <a:pt x="1978" y="8394"/>
                  </a:lnTo>
                  <a:lnTo>
                    <a:pt x="2055" y="8569"/>
                  </a:lnTo>
                  <a:lnTo>
                    <a:pt x="2114" y="8743"/>
                  </a:lnTo>
                  <a:lnTo>
                    <a:pt x="2210" y="8918"/>
                  </a:lnTo>
                  <a:lnTo>
                    <a:pt x="2327" y="9092"/>
                  </a:lnTo>
                  <a:lnTo>
                    <a:pt x="2443" y="9267"/>
                  </a:lnTo>
                  <a:lnTo>
                    <a:pt x="2598" y="9441"/>
                  </a:lnTo>
                  <a:lnTo>
                    <a:pt x="2753" y="9616"/>
                  </a:lnTo>
                  <a:lnTo>
                    <a:pt x="3529" y="9616"/>
                  </a:lnTo>
                  <a:lnTo>
                    <a:pt x="3916" y="9558"/>
                  </a:lnTo>
                  <a:lnTo>
                    <a:pt x="4362" y="9499"/>
                  </a:lnTo>
                  <a:lnTo>
                    <a:pt x="4847" y="9383"/>
                  </a:lnTo>
                  <a:lnTo>
                    <a:pt x="5370" y="9209"/>
                  </a:lnTo>
                  <a:lnTo>
                    <a:pt x="5642" y="9112"/>
                  </a:lnTo>
                  <a:lnTo>
                    <a:pt x="5932" y="8995"/>
                  </a:lnTo>
                  <a:lnTo>
                    <a:pt x="6204" y="8860"/>
                  </a:lnTo>
                  <a:lnTo>
                    <a:pt x="6495" y="8705"/>
                  </a:lnTo>
                  <a:lnTo>
                    <a:pt x="6766" y="8530"/>
                  </a:lnTo>
                  <a:lnTo>
                    <a:pt x="7057" y="8336"/>
                  </a:lnTo>
                  <a:lnTo>
                    <a:pt x="7328" y="8123"/>
                  </a:lnTo>
                  <a:lnTo>
                    <a:pt x="7619" y="7890"/>
                  </a:lnTo>
                  <a:lnTo>
                    <a:pt x="7890" y="7619"/>
                  </a:lnTo>
                  <a:lnTo>
                    <a:pt x="8142" y="7348"/>
                  </a:lnTo>
                  <a:lnTo>
                    <a:pt x="8414" y="7038"/>
                  </a:lnTo>
                  <a:lnTo>
                    <a:pt x="8646" y="6689"/>
                  </a:lnTo>
                  <a:lnTo>
                    <a:pt x="8898" y="6340"/>
                  </a:lnTo>
                  <a:lnTo>
                    <a:pt x="9111" y="5952"/>
                  </a:lnTo>
                  <a:lnTo>
                    <a:pt x="9325" y="5526"/>
                  </a:lnTo>
                  <a:lnTo>
                    <a:pt x="9538" y="5060"/>
                  </a:lnTo>
                  <a:lnTo>
                    <a:pt x="9441" y="4770"/>
                  </a:lnTo>
                  <a:lnTo>
                    <a:pt x="9325" y="4459"/>
                  </a:lnTo>
                  <a:lnTo>
                    <a:pt x="9131" y="4033"/>
                  </a:lnTo>
                  <a:lnTo>
                    <a:pt x="8879" y="3548"/>
                  </a:lnTo>
                  <a:lnTo>
                    <a:pt x="8724" y="3277"/>
                  </a:lnTo>
                  <a:lnTo>
                    <a:pt x="8569" y="3005"/>
                  </a:lnTo>
                  <a:lnTo>
                    <a:pt x="8375" y="2734"/>
                  </a:lnTo>
                  <a:lnTo>
                    <a:pt x="8162" y="2463"/>
                  </a:lnTo>
                  <a:lnTo>
                    <a:pt x="7929" y="2191"/>
                  </a:lnTo>
                  <a:lnTo>
                    <a:pt x="7677" y="1920"/>
                  </a:lnTo>
                  <a:lnTo>
                    <a:pt x="7406" y="1649"/>
                  </a:lnTo>
                  <a:lnTo>
                    <a:pt x="7095" y="1397"/>
                  </a:lnTo>
                  <a:lnTo>
                    <a:pt x="6766" y="1145"/>
                  </a:lnTo>
                  <a:lnTo>
                    <a:pt x="6417" y="912"/>
                  </a:lnTo>
                  <a:lnTo>
                    <a:pt x="6049" y="718"/>
                  </a:lnTo>
                  <a:lnTo>
                    <a:pt x="5642" y="524"/>
                  </a:lnTo>
                  <a:lnTo>
                    <a:pt x="5215" y="350"/>
                  </a:lnTo>
                  <a:lnTo>
                    <a:pt x="4750" y="214"/>
                  </a:lnTo>
                  <a:lnTo>
                    <a:pt x="4265" y="117"/>
                  </a:lnTo>
                  <a:lnTo>
                    <a:pt x="3761" y="40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0;p31">
              <a:extLst>
                <a:ext uri="{FF2B5EF4-FFF2-40B4-BE49-F238E27FC236}">
                  <a16:creationId xmlns:a16="http://schemas.microsoft.com/office/drawing/2014/main" id="{2DA1C924-2BDA-4E02-9899-11F6B8D1F8E2}"/>
                </a:ext>
              </a:extLst>
            </p:cNvPr>
            <p:cNvSpPr/>
            <p:nvPr/>
          </p:nvSpPr>
          <p:spPr>
            <a:xfrm>
              <a:off x="-3505743" y="892666"/>
              <a:ext cx="80752" cy="128281"/>
            </a:xfrm>
            <a:custGeom>
              <a:avLst/>
              <a:gdLst/>
              <a:ahLst/>
              <a:cxnLst/>
              <a:rect l="l" t="t" r="r" b="b"/>
              <a:pathLst>
                <a:path w="5797" h="9209" extrusionOk="0">
                  <a:moveTo>
                    <a:pt x="272" y="1"/>
                  </a:moveTo>
                  <a:lnTo>
                    <a:pt x="1" y="20"/>
                  </a:lnTo>
                  <a:lnTo>
                    <a:pt x="156" y="78"/>
                  </a:lnTo>
                  <a:lnTo>
                    <a:pt x="350" y="156"/>
                  </a:lnTo>
                  <a:lnTo>
                    <a:pt x="602" y="253"/>
                  </a:lnTo>
                  <a:lnTo>
                    <a:pt x="873" y="389"/>
                  </a:lnTo>
                  <a:lnTo>
                    <a:pt x="1183" y="563"/>
                  </a:lnTo>
                  <a:lnTo>
                    <a:pt x="1513" y="796"/>
                  </a:lnTo>
                  <a:lnTo>
                    <a:pt x="1823" y="1048"/>
                  </a:lnTo>
                  <a:lnTo>
                    <a:pt x="1978" y="1203"/>
                  </a:lnTo>
                  <a:lnTo>
                    <a:pt x="2114" y="1358"/>
                  </a:lnTo>
                  <a:lnTo>
                    <a:pt x="2249" y="1532"/>
                  </a:lnTo>
                  <a:lnTo>
                    <a:pt x="2385" y="1707"/>
                  </a:lnTo>
                  <a:lnTo>
                    <a:pt x="2501" y="1901"/>
                  </a:lnTo>
                  <a:lnTo>
                    <a:pt x="2598" y="2114"/>
                  </a:lnTo>
                  <a:lnTo>
                    <a:pt x="2695" y="2346"/>
                  </a:lnTo>
                  <a:lnTo>
                    <a:pt x="2773" y="2579"/>
                  </a:lnTo>
                  <a:lnTo>
                    <a:pt x="2831" y="2831"/>
                  </a:lnTo>
                  <a:lnTo>
                    <a:pt x="2870" y="3103"/>
                  </a:lnTo>
                  <a:lnTo>
                    <a:pt x="2889" y="3374"/>
                  </a:lnTo>
                  <a:lnTo>
                    <a:pt x="2870" y="3684"/>
                  </a:lnTo>
                  <a:lnTo>
                    <a:pt x="2850" y="3994"/>
                  </a:lnTo>
                  <a:lnTo>
                    <a:pt x="2792" y="4324"/>
                  </a:lnTo>
                  <a:lnTo>
                    <a:pt x="2695" y="4653"/>
                  </a:lnTo>
                  <a:lnTo>
                    <a:pt x="2579" y="5022"/>
                  </a:lnTo>
                  <a:lnTo>
                    <a:pt x="2521" y="5119"/>
                  </a:lnTo>
                  <a:lnTo>
                    <a:pt x="2346" y="5429"/>
                  </a:lnTo>
                  <a:lnTo>
                    <a:pt x="2249" y="5623"/>
                  </a:lnTo>
                  <a:lnTo>
                    <a:pt x="2152" y="5875"/>
                  </a:lnTo>
                  <a:lnTo>
                    <a:pt x="2055" y="6146"/>
                  </a:lnTo>
                  <a:lnTo>
                    <a:pt x="1958" y="6437"/>
                  </a:lnTo>
                  <a:lnTo>
                    <a:pt x="1900" y="6766"/>
                  </a:lnTo>
                  <a:lnTo>
                    <a:pt x="1881" y="7096"/>
                  </a:lnTo>
                  <a:lnTo>
                    <a:pt x="1881" y="7445"/>
                  </a:lnTo>
                  <a:lnTo>
                    <a:pt x="1900" y="7619"/>
                  </a:lnTo>
                  <a:lnTo>
                    <a:pt x="1939" y="7794"/>
                  </a:lnTo>
                  <a:lnTo>
                    <a:pt x="1978" y="7987"/>
                  </a:lnTo>
                  <a:lnTo>
                    <a:pt x="2055" y="8162"/>
                  </a:lnTo>
                  <a:lnTo>
                    <a:pt x="2114" y="8336"/>
                  </a:lnTo>
                  <a:lnTo>
                    <a:pt x="2210" y="8511"/>
                  </a:lnTo>
                  <a:lnTo>
                    <a:pt x="2327" y="8685"/>
                  </a:lnTo>
                  <a:lnTo>
                    <a:pt x="2443" y="8860"/>
                  </a:lnTo>
                  <a:lnTo>
                    <a:pt x="2598" y="9034"/>
                  </a:lnTo>
                  <a:lnTo>
                    <a:pt x="2753" y="9209"/>
                  </a:lnTo>
                  <a:lnTo>
                    <a:pt x="3277" y="9209"/>
                  </a:lnTo>
                  <a:lnTo>
                    <a:pt x="3645" y="9189"/>
                  </a:lnTo>
                  <a:lnTo>
                    <a:pt x="4091" y="9131"/>
                  </a:lnTo>
                  <a:lnTo>
                    <a:pt x="4595" y="9034"/>
                  </a:lnTo>
                  <a:lnTo>
                    <a:pt x="4866" y="8976"/>
                  </a:lnTo>
                  <a:lnTo>
                    <a:pt x="5138" y="8879"/>
                  </a:lnTo>
                  <a:lnTo>
                    <a:pt x="5428" y="8782"/>
                  </a:lnTo>
                  <a:lnTo>
                    <a:pt x="5719" y="8666"/>
                  </a:lnTo>
                  <a:lnTo>
                    <a:pt x="5777" y="7794"/>
                  </a:lnTo>
                  <a:lnTo>
                    <a:pt x="5797" y="6979"/>
                  </a:lnTo>
                  <a:lnTo>
                    <a:pt x="5758" y="6223"/>
                  </a:lnTo>
                  <a:lnTo>
                    <a:pt x="5700" y="5526"/>
                  </a:lnTo>
                  <a:lnTo>
                    <a:pt x="5622" y="4886"/>
                  </a:lnTo>
                  <a:lnTo>
                    <a:pt x="5487" y="4285"/>
                  </a:lnTo>
                  <a:lnTo>
                    <a:pt x="5351" y="3742"/>
                  </a:lnTo>
                  <a:lnTo>
                    <a:pt x="5176" y="3238"/>
                  </a:lnTo>
                  <a:lnTo>
                    <a:pt x="4963" y="2792"/>
                  </a:lnTo>
                  <a:lnTo>
                    <a:pt x="4750" y="2385"/>
                  </a:lnTo>
                  <a:lnTo>
                    <a:pt x="4517" y="2017"/>
                  </a:lnTo>
                  <a:lnTo>
                    <a:pt x="4265" y="1687"/>
                  </a:lnTo>
                  <a:lnTo>
                    <a:pt x="3994" y="1397"/>
                  </a:lnTo>
                  <a:lnTo>
                    <a:pt x="3723" y="1145"/>
                  </a:lnTo>
                  <a:lnTo>
                    <a:pt x="3451" y="912"/>
                  </a:lnTo>
                  <a:lnTo>
                    <a:pt x="3160" y="738"/>
                  </a:lnTo>
                  <a:lnTo>
                    <a:pt x="2870" y="563"/>
                  </a:lnTo>
                  <a:lnTo>
                    <a:pt x="2579" y="427"/>
                  </a:lnTo>
                  <a:lnTo>
                    <a:pt x="2307" y="311"/>
                  </a:lnTo>
                  <a:lnTo>
                    <a:pt x="2017" y="214"/>
                  </a:lnTo>
                  <a:lnTo>
                    <a:pt x="1745" y="137"/>
                  </a:lnTo>
                  <a:lnTo>
                    <a:pt x="1493" y="78"/>
                  </a:lnTo>
                  <a:lnTo>
                    <a:pt x="1241" y="40"/>
                  </a:lnTo>
                  <a:lnTo>
                    <a:pt x="1009" y="20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1;p31">
              <a:extLst>
                <a:ext uri="{FF2B5EF4-FFF2-40B4-BE49-F238E27FC236}">
                  <a16:creationId xmlns:a16="http://schemas.microsoft.com/office/drawing/2014/main" id="{A749ECCF-400D-456A-8323-C487B5CD349A}"/>
                </a:ext>
              </a:extLst>
            </p:cNvPr>
            <p:cNvSpPr/>
            <p:nvPr/>
          </p:nvSpPr>
          <p:spPr>
            <a:xfrm>
              <a:off x="-3506287" y="1154063"/>
              <a:ext cx="84541" cy="29991"/>
            </a:xfrm>
            <a:custGeom>
              <a:avLst/>
              <a:gdLst/>
              <a:ahLst/>
              <a:cxnLst/>
              <a:rect l="l" t="t" r="r" b="b"/>
              <a:pathLst>
                <a:path w="6069" h="2153" extrusionOk="0">
                  <a:moveTo>
                    <a:pt x="1086" y="0"/>
                  </a:moveTo>
                  <a:lnTo>
                    <a:pt x="854" y="39"/>
                  </a:lnTo>
                  <a:lnTo>
                    <a:pt x="660" y="97"/>
                  </a:lnTo>
                  <a:lnTo>
                    <a:pt x="485" y="194"/>
                  </a:lnTo>
                  <a:lnTo>
                    <a:pt x="311" y="330"/>
                  </a:lnTo>
                  <a:lnTo>
                    <a:pt x="195" y="485"/>
                  </a:lnTo>
                  <a:lnTo>
                    <a:pt x="98" y="660"/>
                  </a:lnTo>
                  <a:lnTo>
                    <a:pt x="20" y="873"/>
                  </a:lnTo>
                  <a:lnTo>
                    <a:pt x="1" y="1086"/>
                  </a:lnTo>
                  <a:lnTo>
                    <a:pt x="20" y="1299"/>
                  </a:lnTo>
                  <a:lnTo>
                    <a:pt x="98" y="1493"/>
                  </a:lnTo>
                  <a:lnTo>
                    <a:pt x="195" y="1687"/>
                  </a:lnTo>
                  <a:lnTo>
                    <a:pt x="311" y="1842"/>
                  </a:lnTo>
                  <a:lnTo>
                    <a:pt x="485" y="1978"/>
                  </a:lnTo>
                  <a:lnTo>
                    <a:pt x="660" y="2075"/>
                  </a:lnTo>
                  <a:lnTo>
                    <a:pt x="854" y="2133"/>
                  </a:lnTo>
                  <a:lnTo>
                    <a:pt x="1086" y="2152"/>
                  </a:lnTo>
                  <a:lnTo>
                    <a:pt x="5002" y="2152"/>
                  </a:lnTo>
                  <a:lnTo>
                    <a:pt x="5215" y="2133"/>
                  </a:lnTo>
                  <a:lnTo>
                    <a:pt x="5409" y="2075"/>
                  </a:lnTo>
                  <a:lnTo>
                    <a:pt x="5603" y="1978"/>
                  </a:lnTo>
                  <a:lnTo>
                    <a:pt x="5758" y="1842"/>
                  </a:lnTo>
                  <a:lnTo>
                    <a:pt x="5894" y="1687"/>
                  </a:lnTo>
                  <a:lnTo>
                    <a:pt x="5991" y="1493"/>
                  </a:lnTo>
                  <a:lnTo>
                    <a:pt x="6049" y="1299"/>
                  </a:lnTo>
                  <a:lnTo>
                    <a:pt x="6068" y="1086"/>
                  </a:lnTo>
                  <a:lnTo>
                    <a:pt x="6049" y="873"/>
                  </a:lnTo>
                  <a:lnTo>
                    <a:pt x="5991" y="660"/>
                  </a:lnTo>
                  <a:lnTo>
                    <a:pt x="5894" y="485"/>
                  </a:lnTo>
                  <a:lnTo>
                    <a:pt x="5758" y="330"/>
                  </a:lnTo>
                  <a:lnTo>
                    <a:pt x="5603" y="194"/>
                  </a:lnTo>
                  <a:lnTo>
                    <a:pt x="5409" y="97"/>
                  </a:lnTo>
                  <a:lnTo>
                    <a:pt x="5215" y="3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2;p31">
              <a:extLst>
                <a:ext uri="{FF2B5EF4-FFF2-40B4-BE49-F238E27FC236}">
                  <a16:creationId xmlns:a16="http://schemas.microsoft.com/office/drawing/2014/main" id="{E56BB9C8-8A92-42C4-A583-050C3F796192}"/>
                </a:ext>
              </a:extLst>
            </p:cNvPr>
            <p:cNvSpPr/>
            <p:nvPr/>
          </p:nvSpPr>
          <p:spPr>
            <a:xfrm>
              <a:off x="-3301599" y="1084120"/>
              <a:ext cx="82911" cy="200104"/>
            </a:xfrm>
            <a:custGeom>
              <a:avLst/>
              <a:gdLst/>
              <a:ahLst/>
              <a:cxnLst/>
              <a:rect l="l" t="t" r="r" b="b"/>
              <a:pathLst>
                <a:path w="5952" h="14365" extrusionOk="0">
                  <a:moveTo>
                    <a:pt x="2152" y="1"/>
                  </a:moveTo>
                  <a:lnTo>
                    <a:pt x="2152" y="951"/>
                  </a:lnTo>
                  <a:lnTo>
                    <a:pt x="1900" y="1009"/>
                  </a:lnTo>
                  <a:lnTo>
                    <a:pt x="1668" y="1106"/>
                  </a:lnTo>
                  <a:lnTo>
                    <a:pt x="1435" y="1203"/>
                  </a:lnTo>
                  <a:lnTo>
                    <a:pt x="1241" y="1319"/>
                  </a:lnTo>
                  <a:lnTo>
                    <a:pt x="1047" y="1455"/>
                  </a:lnTo>
                  <a:lnTo>
                    <a:pt x="873" y="1610"/>
                  </a:lnTo>
                  <a:lnTo>
                    <a:pt x="718" y="1784"/>
                  </a:lnTo>
                  <a:lnTo>
                    <a:pt x="582" y="1978"/>
                  </a:lnTo>
                  <a:lnTo>
                    <a:pt x="466" y="2172"/>
                  </a:lnTo>
                  <a:lnTo>
                    <a:pt x="349" y="2404"/>
                  </a:lnTo>
                  <a:lnTo>
                    <a:pt x="252" y="2637"/>
                  </a:lnTo>
                  <a:lnTo>
                    <a:pt x="175" y="2889"/>
                  </a:lnTo>
                  <a:lnTo>
                    <a:pt x="117" y="3161"/>
                  </a:lnTo>
                  <a:lnTo>
                    <a:pt x="78" y="3451"/>
                  </a:lnTo>
                  <a:lnTo>
                    <a:pt x="59" y="3742"/>
                  </a:lnTo>
                  <a:lnTo>
                    <a:pt x="59" y="4052"/>
                  </a:lnTo>
                  <a:lnTo>
                    <a:pt x="59" y="4382"/>
                  </a:lnTo>
                  <a:lnTo>
                    <a:pt x="97" y="4692"/>
                  </a:lnTo>
                  <a:lnTo>
                    <a:pt x="156" y="4983"/>
                  </a:lnTo>
                  <a:lnTo>
                    <a:pt x="214" y="5273"/>
                  </a:lnTo>
                  <a:lnTo>
                    <a:pt x="311" y="5525"/>
                  </a:lnTo>
                  <a:lnTo>
                    <a:pt x="408" y="5777"/>
                  </a:lnTo>
                  <a:lnTo>
                    <a:pt x="524" y="5991"/>
                  </a:lnTo>
                  <a:lnTo>
                    <a:pt x="660" y="6223"/>
                  </a:lnTo>
                  <a:lnTo>
                    <a:pt x="795" y="6417"/>
                  </a:lnTo>
                  <a:lnTo>
                    <a:pt x="950" y="6611"/>
                  </a:lnTo>
                  <a:lnTo>
                    <a:pt x="1280" y="6979"/>
                  </a:lnTo>
                  <a:lnTo>
                    <a:pt x="1648" y="7309"/>
                  </a:lnTo>
                  <a:lnTo>
                    <a:pt x="1997" y="7619"/>
                  </a:lnTo>
                  <a:lnTo>
                    <a:pt x="2714" y="8220"/>
                  </a:lnTo>
                  <a:lnTo>
                    <a:pt x="3044" y="8530"/>
                  </a:lnTo>
                  <a:lnTo>
                    <a:pt x="3354" y="8840"/>
                  </a:lnTo>
                  <a:lnTo>
                    <a:pt x="3470" y="9015"/>
                  </a:lnTo>
                  <a:lnTo>
                    <a:pt x="3606" y="9189"/>
                  </a:lnTo>
                  <a:lnTo>
                    <a:pt x="3703" y="9364"/>
                  </a:lnTo>
                  <a:lnTo>
                    <a:pt x="3781" y="9557"/>
                  </a:lnTo>
                  <a:lnTo>
                    <a:pt x="3858" y="9751"/>
                  </a:lnTo>
                  <a:lnTo>
                    <a:pt x="3916" y="9965"/>
                  </a:lnTo>
                  <a:lnTo>
                    <a:pt x="3955" y="10197"/>
                  </a:lnTo>
                  <a:lnTo>
                    <a:pt x="3955" y="10430"/>
                  </a:lnTo>
                  <a:lnTo>
                    <a:pt x="3936" y="10740"/>
                  </a:lnTo>
                  <a:lnTo>
                    <a:pt x="3877" y="11011"/>
                  </a:lnTo>
                  <a:lnTo>
                    <a:pt x="3839" y="11128"/>
                  </a:lnTo>
                  <a:lnTo>
                    <a:pt x="3800" y="11225"/>
                  </a:lnTo>
                  <a:lnTo>
                    <a:pt x="3742" y="11322"/>
                  </a:lnTo>
                  <a:lnTo>
                    <a:pt x="3684" y="11399"/>
                  </a:lnTo>
                  <a:lnTo>
                    <a:pt x="3606" y="11457"/>
                  </a:lnTo>
                  <a:lnTo>
                    <a:pt x="3529" y="11515"/>
                  </a:lnTo>
                  <a:lnTo>
                    <a:pt x="3451" y="11574"/>
                  </a:lnTo>
                  <a:lnTo>
                    <a:pt x="3354" y="11612"/>
                  </a:lnTo>
                  <a:lnTo>
                    <a:pt x="3141" y="11651"/>
                  </a:lnTo>
                  <a:lnTo>
                    <a:pt x="2928" y="11670"/>
                  </a:lnTo>
                  <a:lnTo>
                    <a:pt x="2695" y="11651"/>
                  </a:lnTo>
                  <a:lnTo>
                    <a:pt x="2501" y="11612"/>
                  </a:lnTo>
                  <a:lnTo>
                    <a:pt x="2404" y="11574"/>
                  </a:lnTo>
                  <a:lnTo>
                    <a:pt x="2307" y="11515"/>
                  </a:lnTo>
                  <a:lnTo>
                    <a:pt x="2230" y="11457"/>
                  </a:lnTo>
                  <a:lnTo>
                    <a:pt x="2172" y="11399"/>
                  </a:lnTo>
                  <a:lnTo>
                    <a:pt x="2094" y="11322"/>
                  </a:lnTo>
                  <a:lnTo>
                    <a:pt x="2055" y="11225"/>
                  </a:lnTo>
                  <a:lnTo>
                    <a:pt x="1997" y="11128"/>
                  </a:lnTo>
                  <a:lnTo>
                    <a:pt x="1958" y="11011"/>
                  </a:lnTo>
                  <a:lnTo>
                    <a:pt x="1900" y="10740"/>
                  </a:lnTo>
                  <a:lnTo>
                    <a:pt x="1881" y="10430"/>
                  </a:lnTo>
                  <a:lnTo>
                    <a:pt x="1881" y="9441"/>
                  </a:lnTo>
                  <a:lnTo>
                    <a:pt x="0" y="9441"/>
                  </a:lnTo>
                  <a:lnTo>
                    <a:pt x="0" y="10314"/>
                  </a:lnTo>
                  <a:lnTo>
                    <a:pt x="0" y="10624"/>
                  </a:lnTo>
                  <a:lnTo>
                    <a:pt x="39" y="10914"/>
                  </a:lnTo>
                  <a:lnTo>
                    <a:pt x="78" y="11205"/>
                  </a:lnTo>
                  <a:lnTo>
                    <a:pt x="136" y="11477"/>
                  </a:lnTo>
                  <a:lnTo>
                    <a:pt x="214" y="11729"/>
                  </a:lnTo>
                  <a:lnTo>
                    <a:pt x="311" y="11981"/>
                  </a:lnTo>
                  <a:lnTo>
                    <a:pt x="408" y="12194"/>
                  </a:lnTo>
                  <a:lnTo>
                    <a:pt x="543" y="12407"/>
                  </a:lnTo>
                  <a:lnTo>
                    <a:pt x="679" y="12601"/>
                  </a:lnTo>
                  <a:lnTo>
                    <a:pt x="834" y="12775"/>
                  </a:lnTo>
                  <a:lnTo>
                    <a:pt x="1028" y="12930"/>
                  </a:lnTo>
                  <a:lnTo>
                    <a:pt x="1222" y="13066"/>
                  </a:lnTo>
                  <a:lnTo>
                    <a:pt x="1435" y="13182"/>
                  </a:lnTo>
                  <a:lnTo>
                    <a:pt x="1648" y="13279"/>
                  </a:lnTo>
                  <a:lnTo>
                    <a:pt x="1900" y="13357"/>
                  </a:lnTo>
                  <a:lnTo>
                    <a:pt x="2152" y="13434"/>
                  </a:lnTo>
                  <a:lnTo>
                    <a:pt x="2152" y="14365"/>
                  </a:lnTo>
                  <a:lnTo>
                    <a:pt x="3800" y="14365"/>
                  </a:lnTo>
                  <a:lnTo>
                    <a:pt x="3800" y="13434"/>
                  </a:lnTo>
                  <a:lnTo>
                    <a:pt x="4052" y="13357"/>
                  </a:lnTo>
                  <a:lnTo>
                    <a:pt x="4285" y="13279"/>
                  </a:lnTo>
                  <a:lnTo>
                    <a:pt x="4517" y="13182"/>
                  </a:lnTo>
                  <a:lnTo>
                    <a:pt x="4730" y="13066"/>
                  </a:lnTo>
                  <a:lnTo>
                    <a:pt x="4924" y="12930"/>
                  </a:lnTo>
                  <a:lnTo>
                    <a:pt x="5099" y="12775"/>
                  </a:lnTo>
                  <a:lnTo>
                    <a:pt x="5254" y="12601"/>
                  </a:lnTo>
                  <a:lnTo>
                    <a:pt x="5409" y="12407"/>
                  </a:lnTo>
                  <a:lnTo>
                    <a:pt x="5525" y="12194"/>
                  </a:lnTo>
                  <a:lnTo>
                    <a:pt x="5641" y="11981"/>
                  </a:lnTo>
                  <a:lnTo>
                    <a:pt x="5738" y="11729"/>
                  </a:lnTo>
                  <a:lnTo>
                    <a:pt x="5816" y="11477"/>
                  </a:lnTo>
                  <a:lnTo>
                    <a:pt x="5874" y="11205"/>
                  </a:lnTo>
                  <a:lnTo>
                    <a:pt x="5913" y="10914"/>
                  </a:lnTo>
                  <a:lnTo>
                    <a:pt x="5952" y="10624"/>
                  </a:lnTo>
                  <a:lnTo>
                    <a:pt x="5952" y="10314"/>
                  </a:lnTo>
                  <a:lnTo>
                    <a:pt x="5952" y="9984"/>
                  </a:lnTo>
                  <a:lnTo>
                    <a:pt x="5913" y="9654"/>
                  </a:lnTo>
                  <a:lnTo>
                    <a:pt x="5855" y="9364"/>
                  </a:lnTo>
                  <a:lnTo>
                    <a:pt x="5797" y="9092"/>
                  </a:lnTo>
                  <a:lnTo>
                    <a:pt x="5700" y="8840"/>
                  </a:lnTo>
                  <a:lnTo>
                    <a:pt x="5603" y="8588"/>
                  </a:lnTo>
                  <a:lnTo>
                    <a:pt x="5486" y="8356"/>
                  </a:lnTo>
                  <a:lnTo>
                    <a:pt x="5351" y="8142"/>
                  </a:lnTo>
                  <a:lnTo>
                    <a:pt x="5196" y="7929"/>
                  </a:lnTo>
                  <a:lnTo>
                    <a:pt x="5041" y="7735"/>
                  </a:lnTo>
                  <a:lnTo>
                    <a:pt x="4711" y="7386"/>
                  </a:lnTo>
                  <a:lnTo>
                    <a:pt x="4362" y="7057"/>
                  </a:lnTo>
                  <a:lnTo>
                    <a:pt x="3994" y="6727"/>
                  </a:lnTo>
                  <a:lnTo>
                    <a:pt x="3277" y="6146"/>
                  </a:lnTo>
                  <a:lnTo>
                    <a:pt x="2947" y="5836"/>
                  </a:lnTo>
                  <a:lnTo>
                    <a:pt x="2656" y="5525"/>
                  </a:lnTo>
                  <a:lnTo>
                    <a:pt x="2521" y="5351"/>
                  </a:lnTo>
                  <a:lnTo>
                    <a:pt x="2404" y="5177"/>
                  </a:lnTo>
                  <a:lnTo>
                    <a:pt x="2307" y="5002"/>
                  </a:lnTo>
                  <a:lnTo>
                    <a:pt x="2210" y="4808"/>
                  </a:lnTo>
                  <a:lnTo>
                    <a:pt x="2152" y="4595"/>
                  </a:lnTo>
                  <a:lnTo>
                    <a:pt x="2094" y="4382"/>
                  </a:lnTo>
                  <a:lnTo>
                    <a:pt x="2055" y="4169"/>
                  </a:lnTo>
                  <a:lnTo>
                    <a:pt x="2055" y="3936"/>
                  </a:lnTo>
                  <a:lnTo>
                    <a:pt x="2075" y="3606"/>
                  </a:lnTo>
                  <a:lnTo>
                    <a:pt x="2113" y="3354"/>
                  </a:lnTo>
                  <a:lnTo>
                    <a:pt x="2191" y="3141"/>
                  </a:lnTo>
                  <a:lnTo>
                    <a:pt x="2249" y="3044"/>
                  </a:lnTo>
                  <a:lnTo>
                    <a:pt x="2307" y="2967"/>
                  </a:lnTo>
                  <a:lnTo>
                    <a:pt x="2385" y="2889"/>
                  </a:lnTo>
                  <a:lnTo>
                    <a:pt x="2462" y="2831"/>
                  </a:lnTo>
                  <a:lnTo>
                    <a:pt x="2540" y="2773"/>
                  </a:lnTo>
                  <a:lnTo>
                    <a:pt x="2617" y="2734"/>
                  </a:lnTo>
                  <a:lnTo>
                    <a:pt x="2831" y="2695"/>
                  </a:lnTo>
                  <a:lnTo>
                    <a:pt x="3044" y="2676"/>
                  </a:lnTo>
                  <a:lnTo>
                    <a:pt x="3277" y="2695"/>
                  </a:lnTo>
                  <a:lnTo>
                    <a:pt x="3470" y="2734"/>
                  </a:lnTo>
                  <a:lnTo>
                    <a:pt x="3567" y="2773"/>
                  </a:lnTo>
                  <a:lnTo>
                    <a:pt x="3645" y="2831"/>
                  </a:lnTo>
                  <a:lnTo>
                    <a:pt x="3722" y="2889"/>
                  </a:lnTo>
                  <a:lnTo>
                    <a:pt x="3781" y="2967"/>
                  </a:lnTo>
                  <a:lnTo>
                    <a:pt x="3839" y="3044"/>
                  </a:lnTo>
                  <a:lnTo>
                    <a:pt x="3897" y="3141"/>
                  </a:lnTo>
                  <a:lnTo>
                    <a:pt x="3974" y="3354"/>
                  </a:lnTo>
                  <a:lnTo>
                    <a:pt x="4033" y="3606"/>
                  </a:lnTo>
                  <a:lnTo>
                    <a:pt x="4052" y="3936"/>
                  </a:lnTo>
                  <a:lnTo>
                    <a:pt x="4052" y="4459"/>
                  </a:lnTo>
                  <a:lnTo>
                    <a:pt x="5932" y="4459"/>
                  </a:lnTo>
                  <a:lnTo>
                    <a:pt x="5932" y="4052"/>
                  </a:lnTo>
                  <a:lnTo>
                    <a:pt x="5932" y="3742"/>
                  </a:lnTo>
                  <a:lnTo>
                    <a:pt x="5913" y="3432"/>
                  </a:lnTo>
                  <a:lnTo>
                    <a:pt x="5855" y="3161"/>
                  </a:lnTo>
                  <a:lnTo>
                    <a:pt x="5797" y="2889"/>
                  </a:lnTo>
                  <a:lnTo>
                    <a:pt x="5719" y="2637"/>
                  </a:lnTo>
                  <a:lnTo>
                    <a:pt x="5641" y="2385"/>
                  </a:lnTo>
                  <a:lnTo>
                    <a:pt x="5525" y="2172"/>
                  </a:lnTo>
                  <a:lnTo>
                    <a:pt x="5389" y="1959"/>
                  </a:lnTo>
                  <a:lnTo>
                    <a:pt x="5254" y="1784"/>
                  </a:lnTo>
                  <a:lnTo>
                    <a:pt x="5099" y="1610"/>
                  </a:lnTo>
                  <a:lnTo>
                    <a:pt x="4924" y="1455"/>
                  </a:lnTo>
                  <a:lnTo>
                    <a:pt x="4730" y="1319"/>
                  </a:lnTo>
                  <a:lnTo>
                    <a:pt x="4517" y="1203"/>
                  </a:lnTo>
                  <a:lnTo>
                    <a:pt x="4285" y="1086"/>
                  </a:lnTo>
                  <a:lnTo>
                    <a:pt x="4052" y="1009"/>
                  </a:lnTo>
                  <a:lnTo>
                    <a:pt x="3800" y="951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073;p31">
            <a:extLst>
              <a:ext uri="{FF2B5EF4-FFF2-40B4-BE49-F238E27FC236}">
                <a16:creationId xmlns:a16="http://schemas.microsoft.com/office/drawing/2014/main" id="{F0D901CD-F2ED-473E-A444-43B7083F3C86}"/>
              </a:ext>
            </a:extLst>
          </p:cNvPr>
          <p:cNvSpPr/>
          <p:nvPr/>
        </p:nvSpPr>
        <p:spPr>
          <a:xfrm>
            <a:off x="7666407" y="3891516"/>
            <a:ext cx="831901" cy="1258715"/>
          </a:xfrm>
          <a:custGeom>
            <a:avLst/>
            <a:gdLst/>
            <a:ahLst/>
            <a:cxnLst/>
            <a:rect l="l" t="t" r="r" b="b"/>
            <a:pathLst>
              <a:path w="244" h="314" extrusionOk="0">
                <a:moveTo>
                  <a:pt x="0" y="0"/>
                </a:moveTo>
                <a:cubicBezTo>
                  <a:pt x="0" y="314"/>
                  <a:pt x="0" y="314"/>
                  <a:pt x="0" y="314"/>
                </a:cubicBezTo>
                <a:cubicBezTo>
                  <a:pt x="104" y="303"/>
                  <a:pt x="206" y="228"/>
                  <a:pt x="244" y="1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076;p31">
            <a:extLst>
              <a:ext uri="{FF2B5EF4-FFF2-40B4-BE49-F238E27FC236}">
                <a16:creationId xmlns:a16="http://schemas.microsoft.com/office/drawing/2014/main" id="{329168B9-8750-4B87-9D03-B3185014CCAE}"/>
              </a:ext>
            </a:extLst>
          </p:cNvPr>
          <p:cNvSpPr/>
          <p:nvPr/>
        </p:nvSpPr>
        <p:spPr>
          <a:xfrm>
            <a:off x="5156881" y="3892654"/>
            <a:ext cx="977610" cy="1257577"/>
          </a:xfrm>
          <a:custGeom>
            <a:avLst/>
            <a:gdLst/>
            <a:ahLst/>
            <a:cxnLst/>
            <a:rect l="l" t="t" r="r" b="b"/>
            <a:pathLst>
              <a:path w="244" h="314" extrusionOk="0">
                <a:moveTo>
                  <a:pt x="244" y="314"/>
                </a:moveTo>
                <a:cubicBezTo>
                  <a:pt x="244" y="0"/>
                  <a:pt x="244" y="0"/>
                  <a:pt x="244" y="0"/>
                </a:cubicBezTo>
                <a:cubicBezTo>
                  <a:pt x="140" y="10"/>
                  <a:pt x="38" y="86"/>
                  <a:pt x="0" y="172"/>
                </a:cubicBezTo>
                <a:lnTo>
                  <a:pt x="244" y="3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" name="Google Shape;1142;p31">
            <a:extLst>
              <a:ext uri="{FF2B5EF4-FFF2-40B4-BE49-F238E27FC236}">
                <a16:creationId xmlns:a16="http://schemas.microsoft.com/office/drawing/2014/main" id="{28AB4AAD-B48B-443D-94AB-EA428ED011F9}"/>
              </a:ext>
            </a:extLst>
          </p:cNvPr>
          <p:cNvGrpSpPr/>
          <p:nvPr/>
        </p:nvGrpSpPr>
        <p:grpSpPr>
          <a:xfrm>
            <a:off x="5597116" y="4337770"/>
            <a:ext cx="298695" cy="320054"/>
            <a:chOff x="440350" y="2694850"/>
            <a:chExt cx="356225" cy="380700"/>
          </a:xfrm>
        </p:grpSpPr>
        <p:sp>
          <p:nvSpPr>
            <p:cNvPr id="32" name="Google Shape;1143;p31">
              <a:extLst>
                <a:ext uri="{FF2B5EF4-FFF2-40B4-BE49-F238E27FC236}">
                  <a16:creationId xmlns:a16="http://schemas.microsoft.com/office/drawing/2014/main" id="{CB202844-88F8-4AC3-8059-671F101048FD}"/>
                </a:ext>
              </a:extLst>
            </p:cNvPr>
            <p:cNvSpPr/>
            <p:nvPr/>
          </p:nvSpPr>
          <p:spPr>
            <a:xfrm>
              <a:off x="514425" y="283075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6" y="465"/>
                  </a:lnTo>
                  <a:lnTo>
                    <a:pt x="1006" y="954"/>
                  </a:lnTo>
                  <a:lnTo>
                    <a:pt x="980" y="980"/>
                  </a:lnTo>
                  <a:lnTo>
                    <a:pt x="465" y="980"/>
                  </a:lnTo>
                  <a:lnTo>
                    <a:pt x="465" y="954"/>
                  </a:lnTo>
                  <a:lnTo>
                    <a:pt x="465" y="465"/>
                  </a:lnTo>
                  <a:lnTo>
                    <a:pt x="465" y="439"/>
                  </a:lnTo>
                  <a:close/>
                  <a:moveTo>
                    <a:pt x="387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7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27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1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4" y="954"/>
                  </a:lnTo>
                  <a:lnTo>
                    <a:pt x="1444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4;p31">
              <a:extLst>
                <a:ext uri="{FF2B5EF4-FFF2-40B4-BE49-F238E27FC236}">
                  <a16:creationId xmlns:a16="http://schemas.microsoft.com/office/drawing/2014/main" id="{6BDB8466-C0BF-454E-98D1-C979D66F5AA9}"/>
                </a:ext>
              </a:extLst>
            </p:cNvPr>
            <p:cNvSpPr/>
            <p:nvPr/>
          </p:nvSpPr>
          <p:spPr>
            <a:xfrm>
              <a:off x="564025" y="28307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5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5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4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41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27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5;p31">
              <a:extLst>
                <a:ext uri="{FF2B5EF4-FFF2-40B4-BE49-F238E27FC236}">
                  <a16:creationId xmlns:a16="http://schemas.microsoft.com/office/drawing/2014/main" id="{6AA52222-3677-4D2C-8E01-A3668731EF2B}"/>
                </a:ext>
              </a:extLst>
            </p:cNvPr>
            <p:cNvSpPr/>
            <p:nvPr/>
          </p:nvSpPr>
          <p:spPr>
            <a:xfrm>
              <a:off x="612975" y="283075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6" y="465"/>
                  </a:lnTo>
                  <a:lnTo>
                    <a:pt x="1006" y="954"/>
                  </a:lnTo>
                  <a:lnTo>
                    <a:pt x="980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65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1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4" y="954"/>
                  </a:lnTo>
                  <a:lnTo>
                    <a:pt x="1444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6;p31">
              <a:extLst>
                <a:ext uri="{FF2B5EF4-FFF2-40B4-BE49-F238E27FC236}">
                  <a16:creationId xmlns:a16="http://schemas.microsoft.com/office/drawing/2014/main" id="{4B8AC490-63D1-4B02-9B40-F366877CF201}"/>
                </a:ext>
              </a:extLst>
            </p:cNvPr>
            <p:cNvSpPr/>
            <p:nvPr/>
          </p:nvSpPr>
          <p:spPr>
            <a:xfrm>
              <a:off x="662575" y="28307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5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5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4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1" y="1341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1" y="78"/>
                  </a:lnTo>
                  <a:lnTo>
                    <a:pt x="1134" y="27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7;p31">
              <a:extLst>
                <a:ext uri="{FF2B5EF4-FFF2-40B4-BE49-F238E27FC236}">
                  <a16:creationId xmlns:a16="http://schemas.microsoft.com/office/drawing/2014/main" id="{1F00B3BD-957C-4B6F-989F-545CF5F10D57}"/>
                </a:ext>
              </a:extLst>
            </p:cNvPr>
            <p:cNvSpPr/>
            <p:nvPr/>
          </p:nvSpPr>
          <p:spPr>
            <a:xfrm>
              <a:off x="711525" y="283075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5" y="465"/>
                  </a:lnTo>
                  <a:lnTo>
                    <a:pt x="1005" y="954"/>
                  </a:lnTo>
                  <a:lnTo>
                    <a:pt x="980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65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1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3" y="954"/>
                  </a:lnTo>
                  <a:lnTo>
                    <a:pt x="1443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8;p31">
              <a:extLst>
                <a:ext uri="{FF2B5EF4-FFF2-40B4-BE49-F238E27FC236}">
                  <a16:creationId xmlns:a16="http://schemas.microsoft.com/office/drawing/2014/main" id="{6C0043F6-1683-453A-9F98-1E491D9FA29B}"/>
                </a:ext>
              </a:extLst>
            </p:cNvPr>
            <p:cNvSpPr/>
            <p:nvPr/>
          </p:nvSpPr>
          <p:spPr>
            <a:xfrm>
              <a:off x="465475" y="28797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80" y="465"/>
                  </a:moveTo>
                  <a:lnTo>
                    <a:pt x="980" y="980"/>
                  </a:lnTo>
                  <a:lnTo>
                    <a:pt x="439" y="980"/>
                  </a:lnTo>
                  <a:lnTo>
                    <a:pt x="439" y="465"/>
                  </a:lnTo>
                  <a:close/>
                  <a:moveTo>
                    <a:pt x="464" y="1"/>
                  </a:moveTo>
                  <a:lnTo>
                    <a:pt x="361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30" y="130"/>
                  </a:lnTo>
                  <a:lnTo>
                    <a:pt x="78" y="207"/>
                  </a:lnTo>
                  <a:lnTo>
                    <a:pt x="27" y="284"/>
                  </a:lnTo>
                  <a:lnTo>
                    <a:pt x="1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83"/>
                  </a:lnTo>
                  <a:lnTo>
                    <a:pt x="27" y="1160"/>
                  </a:lnTo>
                  <a:lnTo>
                    <a:pt x="78" y="1238"/>
                  </a:lnTo>
                  <a:lnTo>
                    <a:pt x="130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464" y="1444"/>
                  </a:lnTo>
                  <a:lnTo>
                    <a:pt x="954" y="1444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66"/>
                  </a:lnTo>
                  <a:lnTo>
                    <a:pt x="1289" y="1315"/>
                  </a:lnTo>
                  <a:lnTo>
                    <a:pt x="1340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18" y="980"/>
                  </a:lnTo>
                  <a:lnTo>
                    <a:pt x="1418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52"/>
                  </a:lnTo>
                  <a:lnTo>
                    <a:pt x="1057" y="27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9;p31">
              <a:extLst>
                <a:ext uri="{FF2B5EF4-FFF2-40B4-BE49-F238E27FC236}">
                  <a16:creationId xmlns:a16="http://schemas.microsoft.com/office/drawing/2014/main" id="{11290735-5EE1-4C05-90D4-2A0B86367DB2}"/>
                </a:ext>
              </a:extLst>
            </p:cNvPr>
            <p:cNvSpPr/>
            <p:nvPr/>
          </p:nvSpPr>
          <p:spPr>
            <a:xfrm>
              <a:off x="514425" y="2879700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1444" h="1444" extrusionOk="0">
                  <a:moveTo>
                    <a:pt x="1006" y="465"/>
                  </a:moveTo>
                  <a:lnTo>
                    <a:pt x="1006" y="980"/>
                  </a:lnTo>
                  <a:lnTo>
                    <a:pt x="465" y="980"/>
                  </a:lnTo>
                  <a:lnTo>
                    <a:pt x="465" y="465"/>
                  </a:lnTo>
                  <a:close/>
                  <a:moveTo>
                    <a:pt x="465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7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7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55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65" y="1444"/>
                  </a:lnTo>
                  <a:lnTo>
                    <a:pt x="980" y="1444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66"/>
                  </a:lnTo>
                  <a:lnTo>
                    <a:pt x="1315" y="1315"/>
                  </a:lnTo>
                  <a:lnTo>
                    <a:pt x="1366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44" y="980"/>
                  </a:lnTo>
                  <a:lnTo>
                    <a:pt x="1444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52"/>
                  </a:lnTo>
                  <a:lnTo>
                    <a:pt x="1083" y="27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0;p31">
              <a:extLst>
                <a:ext uri="{FF2B5EF4-FFF2-40B4-BE49-F238E27FC236}">
                  <a16:creationId xmlns:a16="http://schemas.microsoft.com/office/drawing/2014/main" id="{877EE150-7B9A-4820-8673-5389E6B42479}"/>
                </a:ext>
              </a:extLst>
            </p:cNvPr>
            <p:cNvSpPr/>
            <p:nvPr/>
          </p:nvSpPr>
          <p:spPr>
            <a:xfrm>
              <a:off x="564025" y="28797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80" y="465"/>
                  </a:moveTo>
                  <a:lnTo>
                    <a:pt x="980" y="980"/>
                  </a:lnTo>
                  <a:lnTo>
                    <a:pt x="439" y="980"/>
                  </a:lnTo>
                  <a:lnTo>
                    <a:pt x="439" y="465"/>
                  </a:lnTo>
                  <a:close/>
                  <a:moveTo>
                    <a:pt x="464" y="1"/>
                  </a:moveTo>
                  <a:lnTo>
                    <a:pt x="361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83"/>
                  </a:lnTo>
                  <a:lnTo>
                    <a:pt x="26" y="1160"/>
                  </a:lnTo>
                  <a:lnTo>
                    <a:pt x="78" y="1238"/>
                  </a:lnTo>
                  <a:lnTo>
                    <a:pt x="129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464" y="1444"/>
                  </a:lnTo>
                  <a:lnTo>
                    <a:pt x="954" y="1444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66"/>
                  </a:lnTo>
                  <a:lnTo>
                    <a:pt x="1289" y="1315"/>
                  </a:lnTo>
                  <a:lnTo>
                    <a:pt x="1340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18" y="980"/>
                  </a:lnTo>
                  <a:lnTo>
                    <a:pt x="1418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52"/>
                  </a:lnTo>
                  <a:lnTo>
                    <a:pt x="1057" y="27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1;p31">
              <a:extLst>
                <a:ext uri="{FF2B5EF4-FFF2-40B4-BE49-F238E27FC236}">
                  <a16:creationId xmlns:a16="http://schemas.microsoft.com/office/drawing/2014/main" id="{677FC590-F2CA-4D4F-88EF-04540F58B319}"/>
                </a:ext>
              </a:extLst>
            </p:cNvPr>
            <p:cNvSpPr/>
            <p:nvPr/>
          </p:nvSpPr>
          <p:spPr>
            <a:xfrm>
              <a:off x="465475" y="292930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4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4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30" y="130"/>
                  </a:lnTo>
                  <a:lnTo>
                    <a:pt x="78" y="207"/>
                  </a:lnTo>
                  <a:lnTo>
                    <a:pt x="27" y="284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7" y="1134"/>
                  </a:lnTo>
                  <a:lnTo>
                    <a:pt x="78" y="1212"/>
                  </a:lnTo>
                  <a:lnTo>
                    <a:pt x="130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40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4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26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2;p31">
              <a:extLst>
                <a:ext uri="{FF2B5EF4-FFF2-40B4-BE49-F238E27FC236}">
                  <a16:creationId xmlns:a16="http://schemas.microsoft.com/office/drawing/2014/main" id="{6BEDB844-41E0-4948-BABD-63AA1C73CBF6}"/>
                </a:ext>
              </a:extLst>
            </p:cNvPr>
            <p:cNvSpPr/>
            <p:nvPr/>
          </p:nvSpPr>
          <p:spPr>
            <a:xfrm>
              <a:off x="514425" y="292930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6" y="464"/>
                  </a:lnTo>
                  <a:lnTo>
                    <a:pt x="1006" y="954"/>
                  </a:lnTo>
                  <a:lnTo>
                    <a:pt x="980" y="980"/>
                  </a:lnTo>
                  <a:lnTo>
                    <a:pt x="465" y="980"/>
                  </a:lnTo>
                  <a:lnTo>
                    <a:pt x="465" y="954"/>
                  </a:lnTo>
                  <a:lnTo>
                    <a:pt x="465" y="464"/>
                  </a:lnTo>
                  <a:lnTo>
                    <a:pt x="465" y="439"/>
                  </a:lnTo>
                  <a:close/>
                  <a:moveTo>
                    <a:pt x="387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7" y="361"/>
                  </a:lnTo>
                  <a:lnTo>
                    <a:pt x="1" y="464"/>
                  </a:lnTo>
                  <a:lnTo>
                    <a:pt x="1" y="954"/>
                  </a:lnTo>
                  <a:lnTo>
                    <a:pt x="27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0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4" y="954"/>
                  </a:lnTo>
                  <a:lnTo>
                    <a:pt x="1444" y="464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3;p31">
              <a:extLst>
                <a:ext uri="{FF2B5EF4-FFF2-40B4-BE49-F238E27FC236}">
                  <a16:creationId xmlns:a16="http://schemas.microsoft.com/office/drawing/2014/main" id="{BFBC2C49-7CCA-4569-9E95-26A224CFEEAE}"/>
                </a:ext>
              </a:extLst>
            </p:cNvPr>
            <p:cNvSpPr/>
            <p:nvPr/>
          </p:nvSpPr>
          <p:spPr>
            <a:xfrm>
              <a:off x="564025" y="292930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4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4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4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40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4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26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4;p31">
              <a:extLst>
                <a:ext uri="{FF2B5EF4-FFF2-40B4-BE49-F238E27FC236}">
                  <a16:creationId xmlns:a16="http://schemas.microsoft.com/office/drawing/2014/main" id="{EA17DC0F-F008-4F38-9815-7595CE91E3E9}"/>
                </a:ext>
              </a:extLst>
            </p:cNvPr>
            <p:cNvSpPr/>
            <p:nvPr/>
          </p:nvSpPr>
          <p:spPr>
            <a:xfrm>
              <a:off x="612975" y="2879700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1444" h="1444" extrusionOk="0">
                  <a:moveTo>
                    <a:pt x="1006" y="465"/>
                  </a:moveTo>
                  <a:lnTo>
                    <a:pt x="1006" y="980"/>
                  </a:lnTo>
                  <a:lnTo>
                    <a:pt x="464" y="980"/>
                  </a:lnTo>
                  <a:lnTo>
                    <a:pt x="464" y="465"/>
                  </a:lnTo>
                  <a:close/>
                  <a:moveTo>
                    <a:pt x="464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6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55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64" y="1444"/>
                  </a:lnTo>
                  <a:lnTo>
                    <a:pt x="980" y="1444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66"/>
                  </a:lnTo>
                  <a:lnTo>
                    <a:pt x="1315" y="1315"/>
                  </a:lnTo>
                  <a:lnTo>
                    <a:pt x="1366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44" y="980"/>
                  </a:lnTo>
                  <a:lnTo>
                    <a:pt x="1444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52"/>
                  </a:lnTo>
                  <a:lnTo>
                    <a:pt x="1083" y="27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5;p31">
              <a:extLst>
                <a:ext uri="{FF2B5EF4-FFF2-40B4-BE49-F238E27FC236}">
                  <a16:creationId xmlns:a16="http://schemas.microsoft.com/office/drawing/2014/main" id="{9AE029AC-4D57-46FA-87B9-C7FB699E9C49}"/>
                </a:ext>
              </a:extLst>
            </p:cNvPr>
            <p:cNvSpPr/>
            <p:nvPr/>
          </p:nvSpPr>
          <p:spPr>
            <a:xfrm>
              <a:off x="440350" y="2694850"/>
              <a:ext cx="356225" cy="380700"/>
            </a:xfrm>
            <a:custGeom>
              <a:avLst/>
              <a:gdLst/>
              <a:ahLst/>
              <a:cxnLst/>
              <a:rect l="l" t="t" r="r" b="b"/>
              <a:pathLst>
                <a:path w="14249" h="15228" extrusionOk="0">
                  <a:moveTo>
                    <a:pt x="3891" y="464"/>
                  </a:moveTo>
                  <a:lnTo>
                    <a:pt x="3969" y="490"/>
                  </a:lnTo>
                  <a:lnTo>
                    <a:pt x="4097" y="567"/>
                  </a:lnTo>
                  <a:lnTo>
                    <a:pt x="4175" y="696"/>
                  </a:lnTo>
                  <a:lnTo>
                    <a:pt x="4200" y="774"/>
                  </a:lnTo>
                  <a:lnTo>
                    <a:pt x="4200" y="851"/>
                  </a:lnTo>
                  <a:lnTo>
                    <a:pt x="4200" y="2087"/>
                  </a:lnTo>
                  <a:lnTo>
                    <a:pt x="4200" y="2165"/>
                  </a:lnTo>
                  <a:lnTo>
                    <a:pt x="4175" y="2242"/>
                  </a:lnTo>
                  <a:lnTo>
                    <a:pt x="4097" y="2345"/>
                  </a:lnTo>
                  <a:lnTo>
                    <a:pt x="3969" y="2448"/>
                  </a:lnTo>
                  <a:lnTo>
                    <a:pt x="3891" y="2474"/>
                  </a:lnTo>
                  <a:lnTo>
                    <a:pt x="3737" y="2474"/>
                  </a:lnTo>
                  <a:lnTo>
                    <a:pt x="3659" y="2448"/>
                  </a:lnTo>
                  <a:lnTo>
                    <a:pt x="3531" y="2345"/>
                  </a:lnTo>
                  <a:lnTo>
                    <a:pt x="3453" y="2242"/>
                  </a:lnTo>
                  <a:lnTo>
                    <a:pt x="3428" y="2165"/>
                  </a:lnTo>
                  <a:lnTo>
                    <a:pt x="3428" y="2087"/>
                  </a:lnTo>
                  <a:lnTo>
                    <a:pt x="3428" y="851"/>
                  </a:lnTo>
                  <a:lnTo>
                    <a:pt x="3428" y="774"/>
                  </a:lnTo>
                  <a:lnTo>
                    <a:pt x="3453" y="696"/>
                  </a:lnTo>
                  <a:lnTo>
                    <a:pt x="3531" y="567"/>
                  </a:lnTo>
                  <a:lnTo>
                    <a:pt x="3659" y="490"/>
                  </a:lnTo>
                  <a:lnTo>
                    <a:pt x="3737" y="464"/>
                  </a:lnTo>
                  <a:close/>
                  <a:moveTo>
                    <a:pt x="9559" y="464"/>
                  </a:moveTo>
                  <a:lnTo>
                    <a:pt x="9637" y="490"/>
                  </a:lnTo>
                  <a:lnTo>
                    <a:pt x="9766" y="567"/>
                  </a:lnTo>
                  <a:lnTo>
                    <a:pt x="9843" y="696"/>
                  </a:lnTo>
                  <a:lnTo>
                    <a:pt x="9869" y="774"/>
                  </a:lnTo>
                  <a:lnTo>
                    <a:pt x="9869" y="851"/>
                  </a:lnTo>
                  <a:lnTo>
                    <a:pt x="9869" y="2087"/>
                  </a:lnTo>
                  <a:lnTo>
                    <a:pt x="9869" y="2165"/>
                  </a:lnTo>
                  <a:lnTo>
                    <a:pt x="9843" y="2242"/>
                  </a:lnTo>
                  <a:lnTo>
                    <a:pt x="9766" y="2345"/>
                  </a:lnTo>
                  <a:lnTo>
                    <a:pt x="9637" y="2448"/>
                  </a:lnTo>
                  <a:lnTo>
                    <a:pt x="9559" y="2474"/>
                  </a:lnTo>
                  <a:lnTo>
                    <a:pt x="9405" y="2474"/>
                  </a:lnTo>
                  <a:lnTo>
                    <a:pt x="9328" y="2448"/>
                  </a:lnTo>
                  <a:lnTo>
                    <a:pt x="9199" y="2345"/>
                  </a:lnTo>
                  <a:lnTo>
                    <a:pt x="9121" y="2242"/>
                  </a:lnTo>
                  <a:lnTo>
                    <a:pt x="9096" y="2165"/>
                  </a:lnTo>
                  <a:lnTo>
                    <a:pt x="9096" y="2087"/>
                  </a:lnTo>
                  <a:lnTo>
                    <a:pt x="9096" y="851"/>
                  </a:lnTo>
                  <a:lnTo>
                    <a:pt x="9096" y="774"/>
                  </a:lnTo>
                  <a:lnTo>
                    <a:pt x="9121" y="696"/>
                  </a:lnTo>
                  <a:lnTo>
                    <a:pt x="9199" y="567"/>
                  </a:lnTo>
                  <a:lnTo>
                    <a:pt x="9328" y="490"/>
                  </a:lnTo>
                  <a:lnTo>
                    <a:pt x="9405" y="464"/>
                  </a:lnTo>
                  <a:close/>
                  <a:moveTo>
                    <a:pt x="12831" y="3917"/>
                  </a:moveTo>
                  <a:lnTo>
                    <a:pt x="12831" y="4432"/>
                  </a:lnTo>
                  <a:lnTo>
                    <a:pt x="465" y="4432"/>
                  </a:lnTo>
                  <a:lnTo>
                    <a:pt x="465" y="3917"/>
                  </a:lnTo>
                  <a:close/>
                  <a:moveTo>
                    <a:pt x="9869" y="7859"/>
                  </a:moveTo>
                  <a:lnTo>
                    <a:pt x="9869" y="7962"/>
                  </a:lnTo>
                  <a:lnTo>
                    <a:pt x="9585" y="8039"/>
                  </a:lnTo>
                  <a:lnTo>
                    <a:pt x="9328" y="8116"/>
                  </a:lnTo>
                  <a:lnTo>
                    <a:pt x="9328" y="7859"/>
                  </a:lnTo>
                  <a:close/>
                  <a:moveTo>
                    <a:pt x="11852" y="7859"/>
                  </a:moveTo>
                  <a:lnTo>
                    <a:pt x="11852" y="8116"/>
                  </a:lnTo>
                  <a:lnTo>
                    <a:pt x="11569" y="8039"/>
                  </a:lnTo>
                  <a:lnTo>
                    <a:pt x="11311" y="7962"/>
                  </a:lnTo>
                  <a:lnTo>
                    <a:pt x="11311" y="7859"/>
                  </a:lnTo>
                  <a:close/>
                  <a:moveTo>
                    <a:pt x="10358" y="8348"/>
                  </a:moveTo>
                  <a:lnTo>
                    <a:pt x="10358" y="8889"/>
                  </a:lnTo>
                  <a:lnTo>
                    <a:pt x="10152" y="8915"/>
                  </a:lnTo>
                  <a:lnTo>
                    <a:pt x="9946" y="8966"/>
                  </a:lnTo>
                  <a:lnTo>
                    <a:pt x="9740" y="9018"/>
                  </a:lnTo>
                  <a:lnTo>
                    <a:pt x="9559" y="9095"/>
                  </a:lnTo>
                  <a:lnTo>
                    <a:pt x="9353" y="9173"/>
                  </a:lnTo>
                  <a:lnTo>
                    <a:pt x="9173" y="9276"/>
                  </a:lnTo>
                  <a:lnTo>
                    <a:pt x="9018" y="9379"/>
                  </a:lnTo>
                  <a:lnTo>
                    <a:pt x="8838" y="9508"/>
                  </a:lnTo>
                  <a:lnTo>
                    <a:pt x="8477" y="9121"/>
                  </a:lnTo>
                  <a:lnTo>
                    <a:pt x="8658" y="8966"/>
                  </a:lnTo>
                  <a:lnTo>
                    <a:pt x="8890" y="8838"/>
                  </a:lnTo>
                  <a:lnTo>
                    <a:pt x="9096" y="8709"/>
                  </a:lnTo>
                  <a:lnTo>
                    <a:pt x="9328" y="8580"/>
                  </a:lnTo>
                  <a:lnTo>
                    <a:pt x="9585" y="8503"/>
                  </a:lnTo>
                  <a:lnTo>
                    <a:pt x="9843" y="8425"/>
                  </a:lnTo>
                  <a:lnTo>
                    <a:pt x="10100" y="8374"/>
                  </a:lnTo>
                  <a:lnTo>
                    <a:pt x="10358" y="8348"/>
                  </a:lnTo>
                  <a:close/>
                  <a:moveTo>
                    <a:pt x="10796" y="8348"/>
                  </a:moveTo>
                  <a:lnTo>
                    <a:pt x="11080" y="8374"/>
                  </a:lnTo>
                  <a:lnTo>
                    <a:pt x="11337" y="8425"/>
                  </a:lnTo>
                  <a:lnTo>
                    <a:pt x="11595" y="8503"/>
                  </a:lnTo>
                  <a:lnTo>
                    <a:pt x="11827" y="8580"/>
                  </a:lnTo>
                  <a:lnTo>
                    <a:pt x="12059" y="8709"/>
                  </a:lnTo>
                  <a:lnTo>
                    <a:pt x="12290" y="8838"/>
                  </a:lnTo>
                  <a:lnTo>
                    <a:pt x="12497" y="8966"/>
                  </a:lnTo>
                  <a:lnTo>
                    <a:pt x="12703" y="9121"/>
                  </a:lnTo>
                  <a:lnTo>
                    <a:pt x="12316" y="9508"/>
                  </a:lnTo>
                  <a:lnTo>
                    <a:pt x="12162" y="9379"/>
                  </a:lnTo>
                  <a:lnTo>
                    <a:pt x="11981" y="9276"/>
                  </a:lnTo>
                  <a:lnTo>
                    <a:pt x="11801" y="9173"/>
                  </a:lnTo>
                  <a:lnTo>
                    <a:pt x="11621" y="9095"/>
                  </a:lnTo>
                  <a:lnTo>
                    <a:pt x="11440" y="9018"/>
                  </a:lnTo>
                  <a:lnTo>
                    <a:pt x="11234" y="8966"/>
                  </a:lnTo>
                  <a:lnTo>
                    <a:pt x="11028" y="8915"/>
                  </a:lnTo>
                  <a:lnTo>
                    <a:pt x="10796" y="8889"/>
                  </a:lnTo>
                  <a:lnTo>
                    <a:pt x="10796" y="8348"/>
                  </a:lnTo>
                  <a:close/>
                  <a:moveTo>
                    <a:pt x="8142" y="9456"/>
                  </a:moveTo>
                  <a:lnTo>
                    <a:pt x="8529" y="9842"/>
                  </a:lnTo>
                  <a:lnTo>
                    <a:pt x="8400" y="9997"/>
                  </a:lnTo>
                  <a:lnTo>
                    <a:pt x="8297" y="10152"/>
                  </a:lnTo>
                  <a:lnTo>
                    <a:pt x="8194" y="10332"/>
                  </a:lnTo>
                  <a:lnTo>
                    <a:pt x="8117" y="10538"/>
                  </a:lnTo>
                  <a:lnTo>
                    <a:pt x="8039" y="10718"/>
                  </a:lnTo>
                  <a:lnTo>
                    <a:pt x="7988" y="10925"/>
                  </a:lnTo>
                  <a:lnTo>
                    <a:pt x="7936" y="11131"/>
                  </a:lnTo>
                  <a:lnTo>
                    <a:pt x="7911" y="11337"/>
                  </a:lnTo>
                  <a:lnTo>
                    <a:pt x="7369" y="11337"/>
                  </a:lnTo>
                  <a:lnTo>
                    <a:pt x="7395" y="11079"/>
                  </a:lnTo>
                  <a:lnTo>
                    <a:pt x="7447" y="10821"/>
                  </a:lnTo>
                  <a:lnTo>
                    <a:pt x="7524" y="10564"/>
                  </a:lnTo>
                  <a:lnTo>
                    <a:pt x="7601" y="10306"/>
                  </a:lnTo>
                  <a:lnTo>
                    <a:pt x="7730" y="10074"/>
                  </a:lnTo>
                  <a:lnTo>
                    <a:pt x="7859" y="9868"/>
                  </a:lnTo>
                  <a:lnTo>
                    <a:pt x="7988" y="9636"/>
                  </a:lnTo>
                  <a:lnTo>
                    <a:pt x="8142" y="9456"/>
                  </a:lnTo>
                  <a:close/>
                  <a:moveTo>
                    <a:pt x="13012" y="9456"/>
                  </a:moveTo>
                  <a:lnTo>
                    <a:pt x="13166" y="9636"/>
                  </a:lnTo>
                  <a:lnTo>
                    <a:pt x="13321" y="9868"/>
                  </a:lnTo>
                  <a:lnTo>
                    <a:pt x="13450" y="10074"/>
                  </a:lnTo>
                  <a:lnTo>
                    <a:pt x="13553" y="10306"/>
                  </a:lnTo>
                  <a:lnTo>
                    <a:pt x="13656" y="10564"/>
                  </a:lnTo>
                  <a:lnTo>
                    <a:pt x="13733" y="10821"/>
                  </a:lnTo>
                  <a:lnTo>
                    <a:pt x="13785" y="11079"/>
                  </a:lnTo>
                  <a:lnTo>
                    <a:pt x="13811" y="11337"/>
                  </a:lnTo>
                  <a:lnTo>
                    <a:pt x="13269" y="11337"/>
                  </a:lnTo>
                  <a:lnTo>
                    <a:pt x="13244" y="11131"/>
                  </a:lnTo>
                  <a:lnTo>
                    <a:pt x="13192" y="10925"/>
                  </a:lnTo>
                  <a:lnTo>
                    <a:pt x="13141" y="10718"/>
                  </a:lnTo>
                  <a:lnTo>
                    <a:pt x="13063" y="10538"/>
                  </a:lnTo>
                  <a:lnTo>
                    <a:pt x="12986" y="10332"/>
                  </a:lnTo>
                  <a:lnTo>
                    <a:pt x="12883" y="10152"/>
                  </a:lnTo>
                  <a:lnTo>
                    <a:pt x="12754" y="9997"/>
                  </a:lnTo>
                  <a:lnTo>
                    <a:pt x="12625" y="9842"/>
                  </a:lnTo>
                  <a:lnTo>
                    <a:pt x="13012" y="9456"/>
                  </a:lnTo>
                  <a:close/>
                  <a:moveTo>
                    <a:pt x="12831" y="4896"/>
                  </a:moveTo>
                  <a:lnTo>
                    <a:pt x="12831" y="8657"/>
                  </a:lnTo>
                  <a:lnTo>
                    <a:pt x="12574" y="8477"/>
                  </a:lnTo>
                  <a:lnTo>
                    <a:pt x="12290" y="8322"/>
                  </a:lnTo>
                  <a:lnTo>
                    <a:pt x="12290" y="7859"/>
                  </a:lnTo>
                  <a:lnTo>
                    <a:pt x="12265" y="7781"/>
                  </a:lnTo>
                  <a:lnTo>
                    <a:pt x="12239" y="7678"/>
                  </a:lnTo>
                  <a:lnTo>
                    <a:pt x="12213" y="7601"/>
                  </a:lnTo>
                  <a:lnTo>
                    <a:pt x="12136" y="7549"/>
                  </a:lnTo>
                  <a:lnTo>
                    <a:pt x="12084" y="7472"/>
                  </a:lnTo>
                  <a:lnTo>
                    <a:pt x="12007" y="7446"/>
                  </a:lnTo>
                  <a:lnTo>
                    <a:pt x="11904" y="7421"/>
                  </a:lnTo>
                  <a:lnTo>
                    <a:pt x="11827" y="7395"/>
                  </a:lnTo>
                  <a:lnTo>
                    <a:pt x="11311" y="7395"/>
                  </a:lnTo>
                  <a:lnTo>
                    <a:pt x="11234" y="7421"/>
                  </a:lnTo>
                  <a:lnTo>
                    <a:pt x="11131" y="7446"/>
                  </a:lnTo>
                  <a:lnTo>
                    <a:pt x="11054" y="7472"/>
                  </a:lnTo>
                  <a:lnTo>
                    <a:pt x="11002" y="7549"/>
                  </a:lnTo>
                  <a:lnTo>
                    <a:pt x="10925" y="7601"/>
                  </a:lnTo>
                  <a:lnTo>
                    <a:pt x="10899" y="7678"/>
                  </a:lnTo>
                  <a:lnTo>
                    <a:pt x="10873" y="7781"/>
                  </a:lnTo>
                  <a:lnTo>
                    <a:pt x="10848" y="7859"/>
                  </a:lnTo>
                  <a:lnTo>
                    <a:pt x="10848" y="7910"/>
                  </a:lnTo>
                  <a:lnTo>
                    <a:pt x="10590" y="7884"/>
                  </a:lnTo>
                  <a:lnTo>
                    <a:pt x="10307" y="7910"/>
                  </a:lnTo>
                  <a:lnTo>
                    <a:pt x="10307" y="7859"/>
                  </a:lnTo>
                  <a:lnTo>
                    <a:pt x="10307" y="7781"/>
                  </a:lnTo>
                  <a:lnTo>
                    <a:pt x="10281" y="7678"/>
                  </a:lnTo>
                  <a:lnTo>
                    <a:pt x="10229" y="7601"/>
                  </a:lnTo>
                  <a:lnTo>
                    <a:pt x="10178" y="7549"/>
                  </a:lnTo>
                  <a:lnTo>
                    <a:pt x="10100" y="7472"/>
                  </a:lnTo>
                  <a:lnTo>
                    <a:pt x="10023" y="7446"/>
                  </a:lnTo>
                  <a:lnTo>
                    <a:pt x="9946" y="7421"/>
                  </a:lnTo>
                  <a:lnTo>
                    <a:pt x="9843" y="7395"/>
                  </a:lnTo>
                  <a:lnTo>
                    <a:pt x="9353" y="7395"/>
                  </a:lnTo>
                  <a:lnTo>
                    <a:pt x="9250" y="7421"/>
                  </a:lnTo>
                  <a:lnTo>
                    <a:pt x="9173" y="7446"/>
                  </a:lnTo>
                  <a:lnTo>
                    <a:pt x="9096" y="7472"/>
                  </a:lnTo>
                  <a:lnTo>
                    <a:pt x="9018" y="7549"/>
                  </a:lnTo>
                  <a:lnTo>
                    <a:pt x="8967" y="7601"/>
                  </a:lnTo>
                  <a:lnTo>
                    <a:pt x="8915" y="7678"/>
                  </a:lnTo>
                  <a:lnTo>
                    <a:pt x="8890" y="7781"/>
                  </a:lnTo>
                  <a:lnTo>
                    <a:pt x="8890" y="7859"/>
                  </a:lnTo>
                  <a:lnTo>
                    <a:pt x="8890" y="8322"/>
                  </a:lnTo>
                  <a:lnTo>
                    <a:pt x="8477" y="8554"/>
                  </a:lnTo>
                  <a:lnTo>
                    <a:pt x="8117" y="8838"/>
                  </a:lnTo>
                  <a:lnTo>
                    <a:pt x="7807" y="9173"/>
                  </a:lnTo>
                  <a:lnTo>
                    <a:pt x="7524" y="9559"/>
                  </a:lnTo>
                  <a:lnTo>
                    <a:pt x="7292" y="9971"/>
                  </a:lnTo>
                  <a:lnTo>
                    <a:pt x="7112" y="10383"/>
                  </a:lnTo>
                  <a:lnTo>
                    <a:pt x="7035" y="10615"/>
                  </a:lnTo>
                  <a:lnTo>
                    <a:pt x="6983" y="10847"/>
                  </a:lnTo>
                  <a:lnTo>
                    <a:pt x="6931" y="11105"/>
                  </a:lnTo>
                  <a:lnTo>
                    <a:pt x="6931" y="11337"/>
                  </a:lnTo>
                  <a:lnTo>
                    <a:pt x="3144" y="11337"/>
                  </a:lnTo>
                  <a:lnTo>
                    <a:pt x="3067" y="11363"/>
                  </a:lnTo>
                  <a:lnTo>
                    <a:pt x="2990" y="11414"/>
                  </a:lnTo>
                  <a:lnTo>
                    <a:pt x="2938" y="11491"/>
                  </a:lnTo>
                  <a:lnTo>
                    <a:pt x="2912" y="11569"/>
                  </a:lnTo>
                  <a:lnTo>
                    <a:pt x="2938" y="11646"/>
                  </a:lnTo>
                  <a:lnTo>
                    <a:pt x="2990" y="11723"/>
                  </a:lnTo>
                  <a:lnTo>
                    <a:pt x="3067" y="11775"/>
                  </a:lnTo>
                  <a:lnTo>
                    <a:pt x="3144" y="11801"/>
                  </a:lnTo>
                  <a:lnTo>
                    <a:pt x="6931" y="11801"/>
                  </a:lnTo>
                  <a:lnTo>
                    <a:pt x="6957" y="12058"/>
                  </a:lnTo>
                  <a:lnTo>
                    <a:pt x="6983" y="12316"/>
                  </a:lnTo>
                  <a:lnTo>
                    <a:pt x="1057" y="12316"/>
                  </a:lnTo>
                  <a:lnTo>
                    <a:pt x="928" y="12264"/>
                  </a:lnTo>
                  <a:lnTo>
                    <a:pt x="800" y="12187"/>
                  </a:lnTo>
                  <a:lnTo>
                    <a:pt x="671" y="12110"/>
                  </a:lnTo>
                  <a:lnTo>
                    <a:pt x="594" y="11981"/>
                  </a:lnTo>
                  <a:lnTo>
                    <a:pt x="516" y="11852"/>
                  </a:lnTo>
                  <a:lnTo>
                    <a:pt x="465" y="11723"/>
                  </a:lnTo>
                  <a:lnTo>
                    <a:pt x="465" y="11569"/>
                  </a:lnTo>
                  <a:lnTo>
                    <a:pt x="465" y="11517"/>
                  </a:lnTo>
                  <a:lnTo>
                    <a:pt x="619" y="11620"/>
                  </a:lnTo>
                  <a:lnTo>
                    <a:pt x="800" y="11723"/>
                  </a:lnTo>
                  <a:lnTo>
                    <a:pt x="1006" y="11775"/>
                  </a:lnTo>
                  <a:lnTo>
                    <a:pt x="1212" y="11801"/>
                  </a:lnTo>
                  <a:lnTo>
                    <a:pt x="2242" y="11801"/>
                  </a:lnTo>
                  <a:lnTo>
                    <a:pt x="2345" y="11775"/>
                  </a:lnTo>
                  <a:lnTo>
                    <a:pt x="2423" y="11723"/>
                  </a:lnTo>
                  <a:lnTo>
                    <a:pt x="2449" y="11646"/>
                  </a:lnTo>
                  <a:lnTo>
                    <a:pt x="2474" y="11569"/>
                  </a:lnTo>
                  <a:lnTo>
                    <a:pt x="2449" y="11491"/>
                  </a:lnTo>
                  <a:lnTo>
                    <a:pt x="2423" y="11414"/>
                  </a:lnTo>
                  <a:lnTo>
                    <a:pt x="2345" y="11363"/>
                  </a:lnTo>
                  <a:lnTo>
                    <a:pt x="2242" y="11337"/>
                  </a:lnTo>
                  <a:lnTo>
                    <a:pt x="1057" y="11337"/>
                  </a:lnTo>
                  <a:lnTo>
                    <a:pt x="928" y="11285"/>
                  </a:lnTo>
                  <a:lnTo>
                    <a:pt x="800" y="11208"/>
                  </a:lnTo>
                  <a:lnTo>
                    <a:pt x="671" y="11131"/>
                  </a:lnTo>
                  <a:lnTo>
                    <a:pt x="594" y="11002"/>
                  </a:lnTo>
                  <a:lnTo>
                    <a:pt x="516" y="10873"/>
                  </a:lnTo>
                  <a:lnTo>
                    <a:pt x="465" y="10744"/>
                  </a:lnTo>
                  <a:lnTo>
                    <a:pt x="465" y="10590"/>
                  </a:lnTo>
                  <a:lnTo>
                    <a:pt x="465" y="4896"/>
                  </a:lnTo>
                  <a:close/>
                  <a:moveTo>
                    <a:pt x="7911" y="11801"/>
                  </a:moveTo>
                  <a:lnTo>
                    <a:pt x="7936" y="12007"/>
                  </a:lnTo>
                  <a:lnTo>
                    <a:pt x="7988" y="12213"/>
                  </a:lnTo>
                  <a:lnTo>
                    <a:pt x="8039" y="12419"/>
                  </a:lnTo>
                  <a:lnTo>
                    <a:pt x="8117" y="12599"/>
                  </a:lnTo>
                  <a:lnTo>
                    <a:pt x="8194" y="12780"/>
                  </a:lnTo>
                  <a:lnTo>
                    <a:pt x="8297" y="12960"/>
                  </a:lnTo>
                  <a:lnTo>
                    <a:pt x="8400" y="13140"/>
                  </a:lnTo>
                  <a:lnTo>
                    <a:pt x="8529" y="13295"/>
                  </a:lnTo>
                  <a:lnTo>
                    <a:pt x="8142" y="13681"/>
                  </a:lnTo>
                  <a:lnTo>
                    <a:pt x="7988" y="13475"/>
                  </a:lnTo>
                  <a:lnTo>
                    <a:pt x="7859" y="13269"/>
                  </a:lnTo>
                  <a:lnTo>
                    <a:pt x="7730" y="13037"/>
                  </a:lnTo>
                  <a:lnTo>
                    <a:pt x="7601" y="12805"/>
                  </a:lnTo>
                  <a:lnTo>
                    <a:pt x="7524" y="12573"/>
                  </a:lnTo>
                  <a:lnTo>
                    <a:pt x="7447" y="12316"/>
                  </a:lnTo>
                  <a:lnTo>
                    <a:pt x="7395" y="12058"/>
                  </a:lnTo>
                  <a:lnTo>
                    <a:pt x="7369" y="11801"/>
                  </a:lnTo>
                  <a:close/>
                  <a:moveTo>
                    <a:pt x="13811" y="11801"/>
                  </a:moveTo>
                  <a:lnTo>
                    <a:pt x="13785" y="12058"/>
                  </a:lnTo>
                  <a:lnTo>
                    <a:pt x="13733" y="12316"/>
                  </a:lnTo>
                  <a:lnTo>
                    <a:pt x="13656" y="12573"/>
                  </a:lnTo>
                  <a:lnTo>
                    <a:pt x="13553" y="12805"/>
                  </a:lnTo>
                  <a:lnTo>
                    <a:pt x="13450" y="13037"/>
                  </a:lnTo>
                  <a:lnTo>
                    <a:pt x="13321" y="13269"/>
                  </a:lnTo>
                  <a:lnTo>
                    <a:pt x="13166" y="13475"/>
                  </a:lnTo>
                  <a:lnTo>
                    <a:pt x="13012" y="13681"/>
                  </a:lnTo>
                  <a:lnTo>
                    <a:pt x="12625" y="13295"/>
                  </a:lnTo>
                  <a:lnTo>
                    <a:pt x="12754" y="13140"/>
                  </a:lnTo>
                  <a:lnTo>
                    <a:pt x="12883" y="12960"/>
                  </a:lnTo>
                  <a:lnTo>
                    <a:pt x="12986" y="12780"/>
                  </a:lnTo>
                  <a:lnTo>
                    <a:pt x="13063" y="12599"/>
                  </a:lnTo>
                  <a:lnTo>
                    <a:pt x="13141" y="12419"/>
                  </a:lnTo>
                  <a:lnTo>
                    <a:pt x="13192" y="12213"/>
                  </a:lnTo>
                  <a:lnTo>
                    <a:pt x="13244" y="12007"/>
                  </a:lnTo>
                  <a:lnTo>
                    <a:pt x="13269" y="11801"/>
                  </a:lnTo>
                  <a:close/>
                  <a:moveTo>
                    <a:pt x="10822" y="9327"/>
                  </a:moveTo>
                  <a:lnTo>
                    <a:pt x="11028" y="9379"/>
                  </a:lnTo>
                  <a:lnTo>
                    <a:pt x="11260" y="9430"/>
                  </a:lnTo>
                  <a:lnTo>
                    <a:pt x="11466" y="9508"/>
                  </a:lnTo>
                  <a:lnTo>
                    <a:pt x="11646" y="9585"/>
                  </a:lnTo>
                  <a:lnTo>
                    <a:pt x="11827" y="9714"/>
                  </a:lnTo>
                  <a:lnTo>
                    <a:pt x="12007" y="9842"/>
                  </a:lnTo>
                  <a:lnTo>
                    <a:pt x="12162" y="9971"/>
                  </a:lnTo>
                  <a:lnTo>
                    <a:pt x="12316" y="10152"/>
                  </a:lnTo>
                  <a:lnTo>
                    <a:pt x="12445" y="10306"/>
                  </a:lnTo>
                  <a:lnTo>
                    <a:pt x="12548" y="10487"/>
                  </a:lnTo>
                  <a:lnTo>
                    <a:pt x="12651" y="10693"/>
                  </a:lnTo>
                  <a:lnTo>
                    <a:pt x="12728" y="10899"/>
                  </a:lnTo>
                  <a:lnTo>
                    <a:pt x="12780" y="11105"/>
                  </a:lnTo>
                  <a:lnTo>
                    <a:pt x="12806" y="11337"/>
                  </a:lnTo>
                  <a:lnTo>
                    <a:pt x="12831" y="11569"/>
                  </a:lnTo>
                  <a:lnTo>
                    <a:pt x="12806" y="11801"/>
                  </a:lnTo>
                  <a:lnTo>
                    <a:pt x="12780" y="12007"/>
                  </a:lnTo>
                  <a:lnTo>
                    <a:pt x="12728" y="12239"/>
                  </a:lnTo>
                  <a:lnTo>
                    <a:pt x="12651" y="12445"/>
                  </a:lnTo>
                  <a:lnTo>
                    <a:pt x="12548" y="12625"/>
                  </a:lnTo>
                  <a:lnTo>
                    <a:pt x="12445" y="12805"/>
                  </a:lnTo>
                  <a:lnTo>
                    <a:pt x="12316" y="12986"/>
                  </a:lnTo>
                  <a:lnTo>
                    <a:pt x="12162" y="13140"/>
                  </a:lnTo>
                  <a:lnTo>
                    <a:pt x="12007" y="13295"/>
                  </a:lnTo>
                  <a:lnTo>
                    <a:pt x="11827" y="13424"/>
                  </a:lnTo>
                  <a:lnTo>
                    <a:pt x="11646" y="13527"/>
                  </a:lnTo>
                  <a:lnTo>
                    <a:pt x="11466" y="13630"/>
                  </a:lnTo>
                  <a:lnTo>
                    <a:pt x="11260" y="13707"/>
                  </a:lnTo>
                  <a:lnTo>
                    <a:pt x="11028" y="13759"/>
                  </a:lnTo>
                  <a:lnTo>
                    <a:pt x="10822" y="13784"/>
                  </a:lnTo>
                  <a:lnTo>
                    <a:pt x="10590" y="13810"/>
                  </a:lnTo>
                  <a:lnTo>
                    <a:pt x="10358" y="13784"/>
                  </a:lnTo>
                  <a:lnTo>
                    <a:pt x="10126" y="13759"/>
                  </a:lnTo>
                  <a:lnTo>
                    <a:pt x="9920" y="13707"/>
                  </a:lnTo>
                  <a:lnTo>
                    <a:pt x="9714" y="13630"/>
                  </a:lnTo>
                  <a:lnTo>
                    <a:pt x="9508" y="13527"/>
                  </a:lnTo>
                  <a:lnTo>
                    <a:pt x="9328" y="13424"/>
                  </a:lnTo>
                  <a:lnTo>
                    <a:pt x="9173" y="13295"/>
                  </a:lnTo>
                  <a:lnTo>
                    <a:pt x="8993" y="13140"/>
                  </a:lnTo>
                  <a:lnTo>
                    <a:pt x="8864" y="12986"/>
                  </a:lnTo>
                  <a:lnTo>
                    <a:pt x="8735" y="12805"/>
                  </a:lnTo>
                  <a:lnTo>
                    <a:pt x="8606" y="12625"/>
                  </a:lnTo>
                  <a:lnTo>
                    <a:pt x="8529" y="12445"/>
                  </a:lnTo>
                  <a:lnTo>
                    <a:pt x="8452" y="12239"/>
                  </a:lnTo>
                  <a:lnTo>
                    <a:pt x="8400" y="12007"/>
                  </a:lnTo>
                  <a:lnTo>
                    <a:pt x="8349" y="11801"/>
                  </a:lnTo>
                  <a:lnTo>
                    <a:pt x="8349" y="11569"/>
                  </a:lnTo>
                  <a:lnTo>
                    <a:pt x="8349" y="11337"/>
                  </a:lnTo>
                  <a:lnTo>
                    <a:pt x="8400" y="11105"/>
                  </a:lnTo>
                  <a:lnTo>
                    <a:pt x="8452" y="10899"/>
                  </a:lnTo>
                  <a:lnTo>
                    <a:pt x="8529" y="10693"/>
                  </a:lnTo>
                  <a:lnTo>
                    <a:pt x="8606" y="10487"/>
                  </a:lnTo>
                  <a:lnTo>
                    <a:pt x="8735" y="10306"/>
                  </a:lnTo>
                  <a:lnTo>
                    <a:pt x="8864" y="10152"/>
                  </a:lnTo>
                  <a:lnTo>
                    <a:pt x="8993" y="9971"/>
                  </a:lnTo>
                  <a:lnTo>
                    <a:pt x="9173" y="9842"/>
                  </a:lnTo>
                  <a:lnTo>
                    <a:pt x="9328" y="9714"/>
                  </a:lnTo>
                  <a:lnTo>
                    <a:pt x="9508" y="9585"/>
                  </a:lnTo>
                  <a:lnTo>
                    <a:pt x="9714" y="9508"/>
                  </a:lnTo>
                  <a:lnTo>
                    <a:pt x="9920" y="9430"/>
                  </a:lnTo>
                  <a:lnTo>
                    <a:pt x="10126" y="9379"/>
                  </a:lnTo>
                  <a:lnTo>
                    <a:pt x="10358" y="9327"/>
                  </a:lnTo>
                  <a:close/>
                  <a:moveTo>
                    <a:pt x="8838" y="13604"/>
                  </a:moveTo>
                  <a:lnTo>
                    <a:pt x="9018" y="13733"/>
                  </a:lnTo>
                  <a:lnTo>
                    <a:pt x="9173" y="13862"/>
                  </a:lnTo>
                  <a:lnTo>
                    <a:pt x="9353" y="13965"/>
                  </a:lnTo>
                  <a:lnTo>
                    <a:pt x="9559" y="14042"/>
                  </a:lnTo>
                  <a:lnTo>
                    <a:pt x="9740" y="14119"/>
                  </a:lnTo>
                  <a:lnTo>
                    <a:pt x="9946" y="14171"/>
                  </a:lnTo>
                  <a:lnTo>
                    <a:pt x="10152" y="14222"/>
                  </a:lnTo>
                  <a:lnTo>
                    <a:pt x="10358" y="14248"/>
                  </a:lnTo>
                  <a:lnTo>
                    <a:pt x="10358" y="14789"/>
                  </a:lnTo>
                  <a:lnTo>
                    <a:pt x="10100" y="14763"/>
                  </a:lnTo>
                  <a:lnTo>
                    <a:pt x="9843" y="14712"/>
                  </a:lnTo>
                  <a:lnTo>
                    <a:pt x="9585" y="14635"/>
                  </a:lnTo>
                  <a:lnTo>
                    <a:pt x="9328" y="14532"/>
                  </a:lnTo>
                  <a:lnTo>
                    <a:pt x="9096" y="14428"/>
                  </a:lnTo>
                  <a:lnTo>
                    <a:pt x="8890" y="14300"/>
                  </a:lnTo>
                  <a:lnTo>
                    <a:pt x="8658" y="14171"/>
                  </a:lnTo>
                  <a:lnTo>
                    <a:pt x="8477" y="13990"/>
                  </a:lnTo>
                  <a:lnTo>
                    <a:pt x="8838" y="13604"/>
                  </a:lnTo>
                  <a:close/>
                  <a:moveTo>
                    <a:pt x="12316" y="13604"/>
                  </a:moveTo>
                  <a:lnTo>
                    <a:pt x="12703" y="13990"/>
                  </a:lnTo>
                  <a:lnTo>
                    <a:pt x="12497" y="14171"/>
                  </a:lnTo>
                  <a:lnTo>
                    <a:pt x="12290" y="14300"/>
                  </a:lnTo>
                  <a:lnTo>
                    <a:pt x="12059" y="14428"/>
                  </a:lnTo>
                  <a:lnTo>
                    <a:pt x="11827" y="14532"/>
                  </a:lnTo>
                  <a:lnTo>
                    <a:pt x="11595" y="14635"/>
                  </a:lnTo>
                  <a:lnTo>
                    <a:pt x="11337" y="14712"/>
                  </a:lnTo>
                  <a:lnTo>
                    <a:pt x="11080" y="14763"/>
                  </a:lnTo>
                  <a:lnTo>
                    <a:pt x="10796" y="14789"/>
                  </a:lnTo>
                  <a:lnTo>
                    <a:pt x="10796" y="14248"/>
                  </a:lnTo>
                  <a:lnTo>
                    <a:pt x="11028" y="14222"/>
                  </a:lnTo>
                  <a:lnTo>
                    <a:pt x="11234" y="14171"/>
                  </a:lnTo>
                  <a:lnTo>
                    <a:pt x="11440" y="14119"/>
                  </a:lnTo>
                  <a:lnTo>
                    <a:pt x="11621" y="14042"/>
                  </a:lnTo>
                  <a:lnTo>
                    <a:pt x="11801" y="13965"/>
                  </a:lnTo>
                  <a:lnTo>
                    <a:pt x="11981" y="13862"/>
                  </a:lnTo>
                  <a:lnTo>
                    <a:pt x="12162" y="13733"/>
                  </a:lnTo>
                  <a:lnTo>
                    <a:pt x="12316" y="13604"/>
                  </a:lnTo>
                  <a:close/>
                  <a:moveTo>
                    <a:pt x="3814" y="1"/>
                  </a:moveTo>
                  <a:lnTo>
                    <a:pt x="3634" y="26"/>
                  </a:lnTo>
                  <a:lnTo>
                    <a:pt x="3479" y="78"/>
                  </a:lnTo>
                  <a:lnTo>
                    <a:pt x="3350" y="155"/>
                  </a:lnTo>
                  <a:lnTo>
                    <a:pt x="3221" y="258"/>
                  </a:lnTo>
                  <a:lnTo>
                    <a:pt x="3118" y="387"/>
                  </a:lnTo>
                  <a:lnTo>
                    <a:pt x="3041" y="516"/>
                  </a:lnTo>
                  <a:lnTo>
                    <a:pt x="2990" y="670"/>
                  </a:lnTo>
                  <a:lnTo>
                    <a:pt x="2964" y="851"/>
                  </a:lnTo>
                  <a:lnTo>
                    <a:pt x="2964" y="1005"/>
                  </a:lnTo>
                  <a:lnTo>
                    <a:pt x="1212" y="1005"/>
                  </a:lnTo>
                  <a:lnTo>
                    <a:pt x="980" y="1031"/>
                  </a:lnTo>
                  <a:lnTo>
                    <a:pt x="748" y="1083"/>
                  </a:lnTo>
                  <a:lnTo>
                    <a:pt x="542" y="1211"/>
                  </a:lnTo>
                  <a:lnTo>
                    <a:pt x="362" y="1340"/>
                  </a:lnTo>
                  <a:lnTo>
                    <a:pt x="233" y="1521"/>
                  </a:lnTo>
                  <a:lnTo>
                    <a:pt x="104" y="1727"/>
                  </a:lnTo>
                  <a:lnTo>
                    <a:pt x="27" y="1959"/>
                  </a:lnTo>
                  <a:lnTo>
                    <a:pt x="1" y="2191"/>
                  </a:lnTo>
                  <a:lnTo>
                    <a:pt x="1" y="10590"/>
                  </a:lnTo>
                  <a:lnTo>
                    <a:pt x="1" y="11569"/>
                  </a:lnTo>
                  <a:lnTo>
                    <a:pt x="27" y="11801"/>
                  </a:lnTo>
                  <a:lnTo>
                    <a:pt x="104" y="12032"/>
                  </a:lnTo>
                  <a:lnTo>
                    <a:pt x="233" y="12239"/>
                  </a:lnTo>
                  <a:lnTo>
                    <a:pt x="362" y="12419"/>
                  </a:lnTo>
                  <a:lnTo>
                    <a:pt x="542" y="12573"/>
                  </a:lnTo>
                  <a:lnTo>
                    <a:pt x="748" y="12676"/>
                  </a:lnTo>
                  <a:lnTo>
                    <a:pt x="980" y="12754"/>
                  </a:lnTo>
                  <a:lnTo>
                    <a:pt x="1212" y="12780"/>
                  </a:lnTo>
                  <a:lnTo>
                    <a:pt x="7112" y="12780"/>
                  </a:lnTo>
                  <a:lnTo>
                    <a:pt x="7215" y="13037"/>
                  </a:lnTo>
                  <a:lnTo>
                    <a:pt x="7344" y="13295"/>
                  </a:lnTo>
                  <a:lnTo>
                    <a:pt x="7498" y="13527"/>
                  </a:lnTo>
                  <a:lnTo>
                    <a:pt x="7653" y="13759"/>
                  </a:lnTo>
                  <a:lnTo>
                    <a:pt x="7833" y="13990"/>
                  </a:lnTo>
                  <a:lnTo>
                    <a:pt x="8014" y="14197"/>
                  </a:lnTo>
                  <a:lnTo>
                    <a:pt x="8220" y="14377"/>
                  </a:lnTo>
                  <a:lnTo>
                    <a:pt x="8426" y="14532"/>
                  </a:lnTo>
                  <a:lnTo>
                    <a:pt x="8683" y="14712"/>
                  </a:lnTo>
                  <a:lnTo>
                    <a:pt x="8915" y="14841"/>
                  </a:lnTo>
                  <a:lnTo>
                    <a:pt x="9173" y="14944"/>
                  </a:lnTo>
                  <a:lnTo>
                    <a:pt x="9431" y="15047"/>
                  </a:lnTo>
                  <a:lnTo>
                    <a:pt x="9714" y="15124"/>
                  </a:lnTo>
                  <a:lnTo>
                    <a:pt x="9997" y="15201"/>
                  </a:lnTo>
                  <a:lnTo>
                    <a:pt x="10281" y="15227"/>
                  </a:lnTo>
                  <a:lnTo>
                    <a:pt x="10951" y="15227"/>
                  </a:lnTo>
                  <a:lnTo>
                    <a:pt x="11311" y="15176"/>
                  </a:lnTo>
                  <a:lnTo>
                    <a:pt x="11672" y="15073"/>
                  </a:lnTo>
                  <a:lnTo>
                    <a:pt x="12007" y="14944"/>
                  </a:lnTo>
                  <a:lnTo>
                    <a:pt x="12342" y="14789"/>
                  </a:lnTo>
                  <a:lnTo>
                    <a:pt x="12625" y="14609"/>
                  </a:lnTo>
                  <a:lnTo>
                    <a:pt x="12909" y="14403"/>
                  </a:lnTo>
                  <a:lnTo>
                    <a:pt x="13192" y="14171"/>
                  </a:lnTo>
                  <a:lnTo>
                    <a:pt x="13424" y="13913"/>
                  </a:lnTo>
                  <a:lnTo>
                    <a:pt x="13630" y="13630"/>
                  </a:lnTo>
                  <a:lnTo>
                    <a:pt x="13811" y="13321"/>
                  </a:lnTo>
                  <a:lnTo>
                    <a:pt x="13965" y="12986"/>
                  </a:lnTo>
                  <a:lnTo>
                    <a:pt x="14094" y="12651"/>
                  </a:lnTo>
                  <a:lnTo>
                    <a:pt x="14171" y="12316"/>
                  </a:lnTo>
                  <a:lnTo>
                    <a:pt x="14249" y="11929"/>
                  </a:lnTo>
                  <a:lnTo>
                    <a:pt x="14249" y="11569"/>
                  </a:lnTo>
                  <a:lnTo>
                    <a:pt x="14249" y="11208"/>
                  </a:lnTo>
                  <a:lnTo>
                    <a:pt x="14197" y="10873"/>
                  </a:lnTo>
                  <a:lnTo>
                    <a:pt x="14120" y="10512"/>
                  </a:lnTo>
                  <a:lnTo>
                    <a:pt x="13991" y="10203"/>
                  </a:lnTo>
                  <a:lnTo>
                    <a:pt x="13862" y="9894"/>
                  </a:lnTo>
                  <a:lnTo>
                    <a:pt x="13682" y="9611"/>
                  </a:lnTo>
                  <a:lnTo>
                    <a:pt x="13501" y="9327"/>
                  </a:lnTo>
                  <a:lnTo>
                    <a:pt x="13269" y="9070"/>
                  </a:lnTo>
                  <a:lnTo>
                    <a:pt x="13269" y="2191"/>
                  </a:lnTo>
                  <a:lnTo>
                    <a:pt x="13244" y="1959"/>
                  </a:lnTo>
                  <a:lnTo>
                    <a:pt x="13166" y="1727"/>
                  </a:lnTo>
                  <a:lnTo>
                    <a:pt x="13063" y="1521"/>
                  </a:lnTo>
                  <a:lnTo>
                    <a:pt x="12909" y="1340"/>
                  </a:lnTo>
                  <a:lnTo>
                    <a:pt x="12728" y="1211"/>
                  </a:lnTo>
                  <a:lnTo>
                    <a:pt x="12522" y="1083"/>
                  </a:lnTo>
                  <a:lnTo>
                    <a:pt x="12316" y="1031"/>
                  </a:lnTo>
                  <a:lnTo>
                    <a:pt x="12059" y="1005"/>
                  </a:lnTo>
                  <a:lnTo>
                    <a:pt x="10307" y="1005"/>
                  </a:lnTo>
                  <a:lnTo>
                    <a:pt x="10307" y="851"/>
                  </a:lnTo>
                  <a:lnTo>
                    <a:pt x="10307" y="670"/>
                  </a:lnTo>
                  <a:lnTo>
                    <a:pt x="10255" y="516"/>
                  </a:lnTo>
                  <a:lnTo>
                    <a:pt x="10178" y="387"/>
                  </a:lnTo>
                  <a:lnTo>
                    <a:pt x="10075" y="258"/>
                  </a:lnTo>
                  <a:lnTo>
                    <a:pt x="9946" y="155"/>
                  </a:lnTo>
                  <a:lnTo>
                    <a:pt x="9791" y="78"/>
                  </a:lnTo>
                  <a:lnTo>
                    <a:pt x="9637" y="26"/>
                  </a:lnTo>
                  <a:lnTo>
                    <a:pt x="9482" y="1"/>
                  </a:lnTo>
                  <a:lnTo>
                    <a:pt x="9302" y="26"/>
                  </a:lnTo>
                  <a:lnTo>
                    <a:pt x="9147" y="78"/>
                  </a:lnTo>
                  <a:lnTo>
                    <a:pt x="9018" y="155"/>
                  </a:lnTo>
                  <a:lnTo>
                    <a:pt x="8890" y="258"/>
                  </a:lnTo>
                  <a:lnTo>
                    <a:pt x="8787" y="387"/>
                  </a:lnTo>
                  <a:lnTo>
                    <a:pt x="8709" y="516"/>
                  </a:lnTo>
                  <a:lnTo>
                    <a:pt x="8658" y="670"/>
                  </a:lnTo>
                  <a:lnTo>
                    <a:pt x="8632" y="851"/>
                  </a:lnTo>
                  <a:lnTo>
                    <a:pt x="8632" y="1005"/>
                  </a:lnTo>
                  <a:lnTo>
                    <a:pt x="6004" y="1005"/>
                  </a:lnTo>
                  <a:lnTo>
                    <a:pt x="5927" y="1057"/>
                  </a:lnTo>
                  <a:lnTo>
                    <a:pt x="5875" y="1134"/>
                  </a:lnTo>
                  <a:lnTo>
                    <a:pt x="5849" y="1211"/>
                  </a:lnTo>
                  <a:lnTo>
                    <a:pt x="5875" y="1315"/>
                  </a:lnTo>
                  <a:lnTo>
                    <a:pt x="5927" y="1366"/>
                  </a:lnTo>
                  <a:lnTo>
                    <a:pt x="6004" y="1418"/>
                  </a:lnTo>
                  <a:lnTo>
                    <a:pt x="6081" y="1443"/>
                  </a:lnTo>
                  <a:lnTo>
                    <a:pt x="8632" y="1443"/>
                  </a:lnTo>
                  <a:lnTo>
                    <a:pt x="8632" y="1984"/>
                  </a:lnTo>
                  <a:lnTo>
                    <a:pt x="8374" y="1984"/>
                  </a:lnTo>
                  <a:lnTo>
                    <a:pt x="8271" y="2010"/>
                  </a:lnTo>
                  <a:lnTo>
                    <a:pt x="8220" y="2036"/>
                  </a:lnTo>
                  <a:lnTo>
                    <a:pt x="8168" y="2113"/>
                  </a:lnTo>
                  <a:lnTo>
                    <a:pt x="8142" y="2191"/>
                  </a:lnTo>
                  <a:lnTo>
                    <a:pt x="8168" y="2294"/>
                  </a:lnTo>
                  <a:lnTo>
                    <a:pt x="8220" y="2371"/>
                  </a:lnTo>
                  <a:lnTo>
                    <a:pt x="8271" y="2397"/>
                  </a:lnTo>
                  <a:lnTo>
                    <a:pt x="8374" y="2422"/>
                  </a:lnTo>
                  <a:lnTo>
                    <a:pt x="8709" y="2422"/>
                  </a:lnTo>
                  <a:lnTo>
                    <a:pt x="8761" y="2525"/>
                  </a:lnTo>
                  <a:lnTo>
                    <a:pt x="8838" y="2629"/>
                  </a:lnTo>
                  <a:lnTo>
                    <a:pt x="8915" y="2706"/>
                  </a:lnTo>
                  <a:lnTo>
                    <a:pt x="9018" y="2783"/>
                  </a:lnTo>
                  <a:lnTo>
                    <a:pt x="9121" y="2835"/>
                  </a:lnTo>
                  <a:lnTo>
                    <a:pt x="9224" y="2886"/>
                  </a:lnTo>
                  <a:lnTo>
                    <a:pt x="9353" y="2912"/>
                  </a:lnTo>
                  <a:lnTo>
                    <a:pt x="9611" y="2912"/>
                  </a:lnTo>
                  <a:lnTo>
                    <a:pt x="9714" y="2886"/>
                  </a:lnTo>
                  <a:lnTo>
                    <a:pt x="9843" y="2835"/>
                  </a:lnTo>
                  <a:lnTo>
                    <a:pt x="9946" y="2783"/>
                  </a:lnTo>
                  <a:lnTo>
                    <a:pt x="10023" y="2706"/>
                  </a:lnTo>
                  <a:lnTo>
                    <a:pt x="10100" y="2629"/>
                  </a:lnTo>
                  <a:lnTo>
                    <a:pt x="10178" y="2525"/>
                  </a:lnTo>
                  <a:lnTo>
                    <a:pt x="10229" y="2422"/>
                  </a:lnTo>
                  <a:lnTo>
                    <a:pt x="10590" y="2422"/>
                  </a:lnTo>
                  <a:lnTo>
                    <a:pt x="10667" y="2397"/>
                  </a:lnTo>
                  <a:lnTo>
                    <a:pt x="10745" y="2371"/>
                  </a:lnTo>
                  <a:lnTo>
                    <a:pt x="10796" y="2294"/>
                  </a:lnTo>
                  <a:lnTo>
                    <a:pt x="10796" y="2191"/>
                  </a:lnTo>
                  <a:lnTo>
                    <a:pt x="10796" y="2113"/>
                  </a:lnTo>
                  <a:lnTo>
                    <a:pt x="10745" y="2036"/>
                  </a:lnTo>
                  <a:lnTo>
                    <a:pt x="10667" y="2010"/>
                  </a:lnTo>
                  <a:lnTo>
                    <a:pt x="10590" y="1984"/>
                  </a:lnTo>
                  <a:lnTo>
                    <a:pt x="10307" y="1984"/>
                  </a:lnTo>
                  <a:lnTo>
                    <a:pt x="10307" y="1443"/>
                  </a:lnTo>
                  <a:lnTo>
                    <a:pt x="12059" y="1443"/>
                  </a:lnTo>
                  <a:lnTo>
                    <a:pt x="12213" y="1469"/>
                  </a:lnTo>
                  <a:lnTo>
                    <a:pt x="12368" y="1495"/>
                  </a:lnTo>
                  <a:lnTo>
                    <a:pt x="12497" y="1572"/>
                  </a:lnTo>
                  <a:lnTo>
                    <a:pt x="12600" y="1675"/>
                  </a:lnTo>
                  <a:lnTo>
                    <a:pt x="12703" y="1778"/>
                  </a:lnTo>
                  <a:lnTo>
                    <a:pt x="12754" y="1907"/>
                  </a:lnTo>
                  <a:lnTo>
                    <a:pt x="12806" y="2062"/>
                  </a:lnTo>
                  <a:lnTo>
                    <a:pt x="12831" y="2191"/>
                  </a:lnTo>
                  <a:lnTo>
                    <a:pt x="12831" y="3453"/>
                  </a:lnTo>
                  <a:lnTo>
                    <a:pt x="465" y="3453"/>
                  </a:lnTo>
                  <a:lnTo>
                    <a:pt x="465" y="2191"/>
                  </a:lnTo>
                  <a:lnTo>
                    <a:pt x="465" y="2062"/>
                  </a:lnTo>
                  <a:lnTo>
                    <a:pt x="516" y="1907"/>
                  </a:lnTo>
                  <a:lnTo>
                    <a:pt x="594" y="1778"/>
                  </a:lnTo>
                  <a:lnTo>
                    <a:pt x="671" y="1675"/>
                  </a:lnTo>
                  <a:lnTo>
                    <a:pt x="800" y="1572"/>
                  </a:lnTo>
                  <a:lnTo>
                    <a:pt x="928" y="1495"/>
                  </a:lnTo>
                  <a:lnTo>
                    <a:pt x="1057" y="1469"/>
                  </a:lnTo>
                  <a:lnTo>
                    <a:pt x="1212" y="1443"/>
                  </a:lnTo>
                  <a:lnTo>
                    <a:pt x="2964" y="1443"/>
                  </a:lnTo>
                  <a:lnTo>
                    <a:pt x="2964" y="1984"/>
                  </a:lnTo>
                  <a:lnTo>
                    <a:pt x="2706" y="1984"/>
                  </a:lnTo>
                  <a:lnTo>
                    <a:pt x="2603" y="2010"/>
                  </a:lnTo>
                  <a:lnTo>
                    <a:pt x="2552" y="2036"/>
                  </a:lnTo>
                  <a:lnTo>
                    <a:pt x="2500" y="2113"/>
                  </a:lnTo>
                  <a:lnTo>
                    <a:pt x="2474" y="2191"/>
                  </a:lnTo>
                  <a:lnTo>
                    <a:pt x="2500" y="2294"/>
                  </a:lnTo>
                  <a:lnTo>
                    <a:pt x="2552" y="2371"/>
                  </a:lnTo>
                  <a:lnTo>
                    <a:pt x="2603" y="2397"/>
                  </a:lnTo>
                  <a:lnTo>
                    <a:pt x="2706" y="2422"/>
                  </a:lnTo>
                  <a:lnTo>
                    <a:pt x="3041" y="2422"/>
                  </a:lnTo>
                  <a:lnTo>
                    <a:pt x="3093" y="2525"/>
                  </a:lnTo>
                  <a:lnTo>
                    <a:pt x="3170" y="2629"/>
                  </a:lnTo>
                  <a:lnTo>
                    <a:pt x="3247" y="2706"/>
                  </a:lnTo>
                  <a:lnTo>
                    <a:pt x="3350" y="2783"/>
                  </a:lnTo>
                  <a:lnTo>
                    <a:pt x="3453" y="2835"/>
                  </a:lnTo>
                  <a:lnTo>
                    <a:pt x="3556" y="2886"/>
                  </a:lnTo>
                  <a:lnTo>
                    <a:pt x="3685" y="2912"/>
                  </a:lnTo>
                  <a:lnTo>
                    <a:pt x="3943" y="2912"/>
                  </a:lnTo>
                  <a:lnTo>
                    <a:pt x="4046" y="2886"/>
                  </a:lnTo>
                  <a:lnTo>
                    <a:pt x="4175" y="2835"/>
                  </a:lnTo>
                  <a:lnTo>
                    <a:pt x="4278" y="2783"/>
                  </a:lnTo>
                  <a:lnTo>
                    <a:pt x="4355" y="2706"/>
                  </a:lnTo>
                  <a:lnTo>
                    <a:pt x="4458" y="2629"/>
                  </a:lnTo>
                  <a:lnTo>
                    <a:pt x="4510" y="2525"/>
                  </a:lnTo>
                  <a:lnTo>
                    <a:pt x="4561" y="2422"/>
                  </a:lnTo>
                  <a:lnTo>
                    <a:pt x="4922" y="2422"/>
                  </a:lnTo>
                  <a:lnTo>
                    <a:pt x="4999" y="2397"/>
                  </a:lnTo>
                  <a:lnTo>
                    <a:pt x="5076" y="2371"/>
                  </a:lnTo>
                  <a:lnTo>
                    <a:pt x="5128" y="2294"/>
                  </a:lnTo>
                  <a:lnTo>
                    <a:pt x="5154" y="2191"/>
                  </a:lnTo>
                  <a:lnTo>
                    <a:pt x="5128" y="2113"/>
                  </a:lnTo>
                  <a:lnTo>
                    <a:pt x="5076" y="2036"/>
                  </a:lnTo>
                  <a:lnTo>
                    <a:pt x="4999" y="2010"/>
                  </a:lnTo>
                  <a:lnTo>
                    <a:pt x="4922" y="1984"/>
                  </a:lnTo>
                  <a:lnTo>
                    <a:pt x="4638" y="1984"/>
                  </a:lnTo>
                  <a:lnTo>
                    <a:pt x="4638" y="1443"/>
                  </a:lnTo>
                  <a:lnTo>
                    <a:pt x="5205" y="1443"/>
                  </a:lnTo>
                  <a:lnTo>
                    <a:pt x="5308" y="1418"/>
                  </a:lnTo>
                  <a:lnTo>
                    <a:pt x="5360" y="1366"/>
                  </a:lnTo>
                  <a:lnTo>
                    <a:pt x="5411" y="1315"/>
                  </a:lnTo>
                  <a:lnTo>
                    <a:pt x="5437" y="1211"/>
                  </a:lnTo>
                  <a:lnTo>
                    <a:pt x="5411" y="1134"/>
                  </a:lnTo>
                  <a:lnTo>
                    <a:pt x="5360" y="1057"/>
                  </a:lnTo>
                  <a:lnTo>
                    <a:pt x="5308" y="1005"/>
                  </a:lnTo>
                  <a:lnTo>
                    <a:pt x="4638" y="1005"/>
                  </a:lnTo>
                  <a:lnTo>
                    <a:pt x="4638" y="851"/>
                  </a:lnTo>
                  <a:lnTo>
                    <a:pt x="4638" y="670"/>
                  </a:lnTo>
                  <a:lnTo>
                    <a:pt x="4587" y="516"/>
                  </a:lnTo>
                  <a:lnTo>
                    <a:pt x="4510" y="387"/>
                  </a:lnTo>
                  <a:lnTo>
                    <a:pt x="4407" y="258"/>
                  </a:lnTo>
                  <a:lnTo>
                    <a:pt x="4278" y="155"/>
                  </a:lnTo>
                  <a:lnTo>
                    <a:pt x="4123" y="78"/>
                  </a:lnTo>
                  <a:lnTo>
                    <a:pt x="3969" y="26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6;p31">
              <a:extLst>
                <a:ext uri="{FF2B5EF4-FFF2-40B4-BE49-F238E27FC236}">
                  <a16:creationId xmlns:a16="http://schemas.microsoft.com/office/drawing/2014/main" id="{2B34CA71-7D42-4651-8F33-D3AF868B50CA}"/>
                </a:ext>
              </a:extLst>
            </p:cNvPr>
            <p:cNvSpPr/>
            <p:nvPr/>
          </p:nvSpPr>
          <p:spPr>
            <a:xfrm>
              <a:off x="684475" y="29415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2" y="26"/>
                  </a:lnTo>
                  <a:lnTo>
                    <a:pt x="670" y="52"/>
                  </a:lnTo>
                  <a:lnTo>
                    <a:pt x="619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1" y="619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1" y="1108"/>
                  </a:lnTo>
                  <a:lnTo>
                    <a:pt x="26" y="1263"/>
                  </a:lnTo>
                  <a:lnTo>
                    <a:pt x="78" y="1417"/>
                  </a:lnTo>
                  <a:lnTo>
                    <a:pt x="155" y="1572"/>
                  </a:lnTo>
                  <a:lnTo>
                    <a:pt x="232" y="1675"/>
                  </a:lnTo>
                  <a:lnTo>
                    <a:pt x="361" y="1778"/>
                  </a:lnTo>
                  <a:lnTo>
                    <a:pt x="516" y="1855"/>
                  </a:lnTo>
                  <a:lnTo>
                    <a:pt x="645" y="1907"/>
                  </a:lnTo>
                  <a:lnTo>
                    <a:pt x="825" y="1933"/>
                  </a:lnTo>
                  <a:lnTo>
                    <a:pt x="954" y="1958"/>
                  </a:lnTo>
                  <a:lnTo>
                    <a:pt x="1083" y="2036"/>
                  </a:lnTo>
                  <a:lnTo>
                    <a:pt x="1160" y="2139"/>
                  </a:lnTo>
                  <a:lnTo>
                    <a:pt x="1186" y="2293"/>
                  </a:lnTo>
                  <a:lnTo>
                    <a:pt x="1160" y="2422"/>
                  </a:lnTo>
                  <a:lnTo>
                    <a:pt x="1083" y="2551"/>
                  </a:lnTo>
                  <a:lnTo>
                    <a:pt x="954" y="2628"/>
                  </a:lnTo>
                  <a:lnTo>
                    <a:pt x="825" y="2654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9" y="2190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232" y="2061"/>
                  </a:lnTo>
                  <a:lnTo>
                    <a:pt x="129" y="2087"/>
                  </a:lnTo>
                  <a:lnTo>
                    <a:pt x="78" y="2139"/>
                  </a:lnTo>
                  <a:lnTo>
                    <a:pt x="26" y="2190"/>
                  </a:lnTo>
                  <a:lnTo>
                    <a:pt x="1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4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9" y="3272"/>
                  </a:lnTo>
                  <a:lnTo>
                    <a:pt x="670" y="3324"/>
                  </a:lnTo>
                  <a:lnTo>
                    <a:pt x="722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80" y="3324"/>
                  </a:lnTo>
                  <a:lnTo>
                    <a:pt x="1031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60" y="3015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51"/>
                  </a:lnTo>
                  <a:lnTo>
                    <a:pt x="1624" y="2422"/>
                  </a:lnTo>
                  <a:lnTo>
                    <a:pt x="1624" y="2293"/>
                  </a:lnTo>
                  <a:lnTo>
                    <a:pt x="1624" y="2113"/>
                  </a:lnTo>
                  <a:lnTo>
                    <a:pt x="1572" y="1984"/>
                  </a:lnTo>
                  <a:lnTo>
                    <a:pt x="1495" y="1829"/>
                  </a:lnTo>
                  <a:lnTo>
                    <a:pt x="1392" y="1726"/>
                  </a:lnTo>
                  <a:lnTo>
                    <a:pt x="1263" y="1623"/>
                  </a:lnTo>
                  <a:lnTo>
                    <a:pt x="1134" y="1546"/>
                  </a:lnTo>
                  <a:lnTo>
                    <a:pt x="980" y="1495"/>
                  </a:lnTo>
                  <a:lnTo>
                    <a:pt x="825" y="1469"/>
                  </a:lnTo>
                  <a:lnTo>
                    <a:pt x="670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4" y="773"/>
                  </a:lnTo>
                  <a:lnTo>
                    <a:pt x="1083" y="850"/>
                  </a:lnTo>
                  <a:lnTo>
                    <a:pt x="1160" y="953"/>
                  </a:lnTo>
                  <a:lnTo>
                    <a:pt x="1186" y="1108"/>
                  </a:lnTo>
                  <a:lnTo>
                    <a:pt x="1211" y="1185"/>
                  </a:lnTo>
                  <a:lnTo>
                    <a:pt x="1263" y="1263"/>
                  </a:lnTo>
                  <a:lnTo>
                    <a:pt x="1315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2" y="1263"/>
                  </a:lnTo>
                  <a:lnTo>
                    <a:pt x="1624" y="1185"/>
                  </a:lnTo>
                  <a:lnTo>
                    <a:pt x="1624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60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29"/>
                  </a:lnTo>
                  <a:lnTo>
                    <a:pt x="980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17;p31">
            <a:extLst>
              <a:ext uri="{FF2B5EF4-FFF2-40B4-BE49-F238E27FC236}">
                <a16:creationId xmlns:a16="http://schemas.microsoft.com/office/drawing/2014/main" id="{C2C28B14-F9A4-484B-A457-6D1BA1B1CB69}"/>
              </a:ext>
            </a:extLst>
          </p:cNvPr>
          <p:cNvGrpSpPr/>
          <p:nvPr/>
        </p:nvGrpSpPr>
        <p:grpSpPr>
          <a:xfrm>
            <a:off x="7839507" y="4357192"/>
            <a:ext cx="259094" cy="320054"/>
            <a:chOff x="6265675" y="-699025"/>
            <a:chExt cx="307275" cy="380700"/>
          </a:xfrm>
        </p:grpSpPr>
        <p:sp>
          <p:nvSpPr>
            <p:cNvPr id="54" name="Google Shape;1118;p31">
              <a:extLst>
                <a:ext uri="{FF2B5EF4-FFF2-40B4-BE49-F238E27FC236}">
                  <a16:creationId xmlns:a16="http://schemas.microsoft.com/office/drawing/2014/main" id="{FD112C49-1DC4-4830-B312-300A243FFCE1}"/>
                </a:ext>
              </a:extLst>
            </p:cNvPr>
            <p:cNvSpPr/>
            <p:nvPr/>
          </p:nvSpPr>
          <p:spPr>
            <a:xfrm>
              <a:off x="6265675" y="-699025"/>
              <a:ext cx="307275" cy="380700"/>
            </a:xfrm>
            <a:custGeom>
              <a:avLst/>
              <a:gdLst/>
              <a:ahLst/>
              <a:cxnLst/>
              <a:rect l="l" t="t" r="r" b="b"/>
              <a:pathLst>
                <a:path w="12291" h="15228" extrusionOk="0">
                  <a:moveTo>
                    <a:pt x="8297" y="9327"/>
                  </a:moveTo>
                  <a:lnTo>
                    <a:pt x="8477" y="9353"/>
                  </a:lnTo>
                  <a:lnTo>
                    <a:pt x="8632" y="9405"/>
                  </a:lnTo>
                  <a:lnTo>
                    <a:pt x="8786" y="9456"/>
                  </a:lnTo>
                  <a:lnTo>
                    <a:pt x="8941" y="9534"/>
                  </a:lnTo>
                  <a:lnTo>
                    <a:pt x="9095" y="9611"/>
                  </a:lnTo>
                  <a:lnTo>
                    <a:pt x="9224" y="9714"/>
                  </a:lnTo>
                  <a:lnTo>
                    <a:pt x="9353" y="9817"/>
                  </a:lnTo>
                  <a:lnTo>
                    <a:pt x="9456" y="9946"/>
                  </a:lnTo>
                  <a:lnTo>
                    <a:pt x="9559" y="10075"/>
                  </a:lnTo>
                  <a:lnTo>
                    <a:pt x="9662" y="10229"/>
                  </a:lnTo>
                  <a:lnTo>
                    <a:pt x="9739" y="10384"/>
                  </a:lnTo>
                  <a:lnTo>
                    <a:pt x="9791" y="10538"/>
                  </a:lnTo>
                  <a:lnTo>
                    <a:pt x="9843" y="10719"/>
                  </a:lnTo>
                  <a:lnTo>
                    <a:pt x="9868" y="10873"/>
                  </a:lnTo>
                  <a:lnTo>
                    <a:pt x="9868" y="11054"/>
                  </a:lnTo>
                  <a:lnTo>
                    <a:pt x="9868" y="11234"/>
                  </a:lnTo>
                  <a:lnTo>
                    <a:pt x="9843" y="11414"/>
                  </a:lnTo>
                  <a:lnTo>
                    <a:pt x="9791" y="11595"/>
                  </a:lnTo>
                  <a:lnTo>
                    <a:pt x="9739" y="11749"/>
                  </a:lnTo>
                  <a:lnTo>
                    <a:pt x="9662" y="11904"/>
                  </a:lnTo>
                  <a:lnTo>
                    <a:pt x="9559" y="12033"/>
                  </a:lnTo>
                  <a:lnTo>
                    <a:pt x="9456" y="12187"/>
                  </a:lnTo>
                  <a:lnTo>
                    <a:pt x="9353" y="12290"/>
                  </a:lnTo>
                  <a:lnTo>
                    <a:pt x="9224" y="12419"/>
                  </a:lnTo>
                  <a:lnTo>
                    <a:pt x="9095" y="12522"/>
                  </a:lnTo>
                  <a:lnTo>
                    <a:pt x="8941" y="12599"/>
                  </a:lnTo>
                  <a:lnTo>
                    <a:pt x="8786" y="12677"/>
                  </a:lnTo>
                  <a:lnTo>
                    <a:pt x="8632" y="12728"/>
                  </a:lnTo>
                  <a:lnTo>
                    <a:pt x="8477" y="12780"/>
                  </a:lnTo>
                  <a:lnTo>
                    <a:pt x="8297" y="12806"/>
                  </a:lnTo>
                  <a:lnTo>
                    <a:pt x="7936" y="12806"/>
                  </a:lnTo>
                  <a:lnTo>
                    <a:pt x="7756" y="12780"/>
                  </a:lnTo>
                  <a:lnTo>
                    <a:pt x="7601" y="12728"/>
                  </a:lnTo>
                  <a:lnTo>
                    <a:pt x="7446" y="12677"/>
                  </a:lnTo>
                  <a:lnTo>
                    <a:pt x="7292" y="12599"/>
                  </a:lnTo>
                  <a:lnTo>
                    <a:pt x="7137" y="12522"/>
                  </a:lnTo>
                  <a:lnTo>
                    <a:pt x="7008" y="12419"/>
                  </a:lnTo>
                  <a:lnTo>
                    <a:pt x="6880" y="12290"/>
                  </a:lnTo>
                  <a:lnTo>
                    <a:pt x="6777" y="12187"/>
                  </a:lnTo>
                  <a:lnTo>
                    <a:pt x="6674" y="12033"/>
                  </a:lnTo>
                  <a:lnTo>
                    <a:pt x="6570" y="11904"/>
                  </a:lnTo>
                  <a:lnTo>
                    <a:pt x="6519" y="11749"/>
                  </a:lnTo>
                  <a:lnTo>
                    <a:pt x="6442" y="11595"/>
                  </a:lnTo>
                  <a:lnTo>
                    <a:pt x="6416" y="11414"/>
                  </a:lnTo>
                  <a:lnTo>
                    <a:pt x="6390" y="11234"/>
                  </a:lnTo>
                  <a:lnTo>
                    <a:pt x="6364" y="11054"/>
                  </a:lnTo>
                  <a:lnTo>
                    <a:pt x="6390" y="10873"/>
                  </a:lnTo>
                  <a:lnTo>
                    <a:pt x="6416" y="10719"/>
                  </a:lnTo>
                  <a:lnTo>
                    <a:pt x="6442" y="10538"/>
                  </a:lnTo>
                  <a:lnTo>
                    <a:pt x="6519" y="10384"/>
                  </a:lnTo>
                  <a:lnTo>
                    <a:pt x="6570" y="10229"/>
                  </a:lnTo>
                  <a:lnTo>
                    <a:pt x="6674" y="10075"/>
                  </a:lnTo>
                  <a:lnTo>
                    <a:pt x="6777" y="9946"/>
                  </a:lnTo>
                  <a:lnTo>
                    <a:pt x="6880" y="9817"/>
                  </a:lnTo>
                  <a:lnTo>
                    <a:pt x="7008" y="9714"/>
                  </a:lnTo>
                  <a:lnTo>
                    <a:pt x="7137" y="9611"/>
                  </a:lnTo>
                  <a:lnTo>
                    <a:pt x="7292" y="9534"/>
                  </a:lnTo>
                  <a:lnTo>
                    <a:pt x="7446" y="9456"/>
                  </a:lnTo>
                  <a:lnTo>
                    <a:pt x="7601" y="9405"/>
                  </a:lnTo>
                  <a:lnTo>
                    <a:pt x="7756" y="9353"/>
                  </a:lnTo>
                  <a:lnTo>
                    <a:pt x="7936" y="9327"/>
                  </a:lnTo>
                  <a:close/>
                  <a:moveTo>
                    <a:pt x="8400" y="13244"/>
                  </a:moveTo>
                  <a:lnTo>
                    <a:pt x="8400" y="14454"/>
                  </a:lnTo>
                  <a:lnTo>
                    <a:pt x="8271" y="14429"/>
                  </a:lnTo>
                  <a:lnTo>
                    <a:pt x="8116" y="14403"/>
                  </a:lnTo>
                  <a:lnTo>
                    <a:pt x="7962" y="14429"/>
                  </a:lnTo>
                  <a:lnTo>
                    <a:pt x="7859" y="14454"/>
                  </a:lnTo>
                  <a:lnTo>
                    <a:pt x="7859" y="13244"/>
                  </a:lnTo>
                  <a:lnTo>
                    <a:pt x="8116" y="13269"/>
                  </a:lnTo>
                  <a:lnTo>
                    <a:pt x="8400" y="13244"/>
                  </a:lnTo>
                  <a:close/>
                  <a:moveTo>
                    <a:pt x="6957" y="12909"/>
                  </a:moveTo>
                  <a:lnTo>
                    <a:pt x="7163" y="13037"/>
                  </a:lnTo>
                  <a:lnTo>
                    <a:pt x="7395" y="13141"/>
                  </a:lnTo>
                  <a:lnTo>
                    <a:pt x="7395" y="14609"/>
                  </a:lnTo>
                  <a:lnTo>
                    <a:pt x="6905" y="14789"/>
                  </a:lnTo>
                  <a:lnTo>
                    <a:pt x="6880" y="14789"/>
                  </a:lnTo>
                  <a:lnTo>
                    <a:pt x="6854" y="14764"/>
                  </a:lnTo>
                  <a:lnTo>
                    <a:pt x="6854" y="13141"/>
                  </a:lnTo>
                  <a:lnTo>
                    <a:pt x="6880" y="13037"/>
                  </a:lnTo>
                  <a:lnTo>
                    <a:pt x="6957" y="12909"/>
                  </a:lnTo>
                  <a:close/>
                  <a:moveTo>
                    <a:pt x="9301" y="12909"/>
                  </a:moveTo>
                  <a:lnTo>
                    <a:pt x="9353" y="13037"/>
                  </a:lnTo>
                  <a:lnTo>
                    <a:pt x="9379" y="13141"/>
                  </a:lnTo>
                  <a:lnTo>
                    <a:pt x="9379" y="14764"/>
                  </a:lnTo>
                  <a:lnTo>
                    <a:pt x="9353" y="14789"/>
                  </a:lnTo>
                  <a:lnTo>
                    <a:pt x="8838" y="14609"/>
                  </a:lnTo>
                  <a:lnTo>
                    <a:pt x="8838" y="13141"/>
                  </a:lnTo>
                  <a:lnTo>
                    <a:pt x="9070" y="13037"/>
                  </a:lnTo>
                  <a:lnTo>
                    <a:pt x="9301" y="12909"/>
                  </a:lnTo>
                  <a:close/>
                  <a:moveTo>
                    <a:pt x="1212" y="1"/>
                  </a:moveTo>
                  <a:lnTo>
                    <a:pt x="980" y="27"/>
                  </a:lnTo>
                  <a:lnTo>
                    <a:pt x="748" y="104"/>
                  </a:lnTo>
                  <a:lnTo>
                    <a:pt x="542" y="207"/>
                  </a:lnTo>
                  <a:lnTo>
                    <a:pt x="361" y="362"/>
                  </a:lnTo>
                  <a:lnTo>
                    <a:pt x="207" y="542"/>
                  </a:lnTo>
                  <a:lnTo>
                    <a:pt x="104" y="748"/>
                  </a:lnTo>
                  <a:lnTo>
                    <a:pt x="26" y="954"/>
                  </a:lnTo>
                  <a:lnTo>
                    <a:pt x="1" y="1212"/>
                  </a:lnTo>
                  <a:lnTo>
                    <a:pt x="1" y="4226"/>
                  </a:lnTo>
                  <a:lnTo>
                    <a:pt x="26" y="4303"/>
                  </a:lnTo>
                  <a:lnTo>
                    <a:pt x="78" y="4381"/>
                  </a:lnTo>
                  <a:lnTo>
                    <a:pt x="155" y="4432"/>
                  </a:lnTo>
                  <a:lnTo>
                    <a:pt x="310" y="4432"/>
                  </a:lnTo>
                  <a:lnTo>
                    <a:pt x="387" y="4381"/>
                  </a:lnTo>
                  <a:lnTo>
                    <a:pt x="439" y="4303"/>
                  </a:lnTo>
                  <a:lnTo>
                    <a:pt x="464" y="4226"/>
                  </a:lnTo>
                  <a:lnTo>
                    <a:pt x="464" y="1212"/>
                  </a:lnTo>
                  <a:lnTo>
                    <a:pt x="464" y="1057"/>
                  </a:lnTo>
                  <a:lnTo>
                    <a:pt x="516" y="903"/>
                  </a:lnTo>
                  <a:lnTo>
                    <a:pt x="593" y="774"/>
                  </a:lnTo>
                  <a:lnTo>
                    <a:pt x="670" y="671"/>
                  </a:lnTo>
                  <a:lnTo>
                    <a:pt x="799" y="568"/>
                  </a:lnTo>
                  <a:lnTo>
                    <a:pt x="928" y="516"/>
                  </a:lnTo>
                  <a:lnTo>
                    <a:pt x="1057" y="465"/>
                  </a:lnTo>
                  <a:lnTo>
                    <a:pt x="1212" y="439"/>
                  </a:lnTo>
                  <a:lnTo>
                    <a:pt x="11079" y="439"/>
                  </a:lnTo>
                  <a:lnTo>
                    <a:pt x="11234" y="465"/>
                  </a:lnTo>
                  <a:lnTo>
                    <a:pt x="11363" y="516"/>
                  </a:lnTo>
                  <a:lnTo>
                    <a:pt x="11491" y="568"/>
                  </a:lnTo>
                  <a:lnTo>
                    <a:pt x="11620" y="671"/>
                  </a:lnTo>
                  <a:lnTo>
                    <a:pt x="11698" y="774"/>
                  </a:lnTo>
                  <a:lnTo>
                    <a:pt x="11775" y="903"/>
                  </a:lnTo>
                  <a:lnTo>
                    <a:pt x="11826" y="1057"/>
                  </a:lnTo>
                  <a:lnTo>
                    <a:pt x="11852" y="1212"/>
                  </a:lnTo>
                  <a:lnTo>
                    <a:pt x="11852" y="13527"/>
                  </a:lnTo>
                  <a:lnTo>
                    <a:pt x="11826" y="13682"/>
                  </a:lnTo>
                  <a:lnTo>
                    <a:pt x="11775" y="13836"/>
                  </a:lnTo>
                  <a:lnTo>
                    <a:pt x="11698" y="13965"/>
                  </a:lnTo>
                  <a:lnTo>
                    <a:pt x="11620" y="14068"/>
                  </a:lnTo>
                  <a:lnTo>
                    <a:pt x="11491" y="14171"/>
                  </a:lnTo>
                  <a:lnTo>
                    <a:pt x="11363" y="14223"/>
                  </a:lnTo>
                  <a:lnTo>
                    <a:pt x="11234" y="14274"/>
                  </a:lnTo>
                  <a:lnTo>
                    <a:pt x="11079" y="14300"/>
                  </a:lnTo>
                  <a:lnTo>
                    <a:pt x="9817" y="14300"/>
                  </a:lnTo>
                  <a:lnTo>
                    <a:pt x="9817" y="13759"/>
                  </a:lnTo>
                  <a:lnTo>
                    <a:pt x="9843" y="13759"/>
                  </a:lnTo>
                  <a:lnTo>
                    <a:pt x="9997" y="13733"/>
                  </a:lnTo>
                  <a:lnTo>
                    <a:pt x="10126" y="13656"/>
                  </a:lnTo>
                  <a:lnTo>
                    <a:pt x="10229" y="13527"/>
                  </a:lnTo>
                  <a:lnTo>
                    <a:pt x="10306" y="13372"/>
                  </a:lnTo>
                  <a:lnTo>
                    <a:pt x="10332" y="13269"/>
                  </a:lnTo>
                  <a:lnTo>
                    <a:pt x="10384" y="13166"/>
                  </a:lnTo>
                  <a:lnTo>
                    <a:pt x="10435" y="13063"/>
                  </a:lnTo>
                  <a:lnTo>
                    <a:pt x="10512" y="12986"/>
                  </a:lnTo>
                  <a:lnTo>
                    <a:pt x="10615" y="12909"/>
                  </a:lnTo>
                  <a:lnTo>
                    <a:pt x="10718" y="12831"/>
                  </a:lnTo>
                  <a:lnTo>
                    <a:pt x="10822" y="12780"/>
                  </a:lnTo>
                  <a:lnTo>
                    <a:pt x="10925" y="12754"/>
                  </a:lnTo>
                  <a:lnTo>
                    <a:pt x="11079" y="12703"/>
                  </a:lnTo>
                  <a:lnTo>
                    <a:pt x="11208" y="12599"/>
                  </a:lnTo>
                  <a:lnTo>
                    <a:pt x="11285" y="12445"/>
                  </a:lnTo>
                  <a:lnTo>
                    <a:pt x="11311" y="12290"/>
                  </a:lnTo>
                  <a:lnTo>
                    <a:pt x="11311" y="2448"/>
                  </a:lnTo>
                  <a:lnTo>
                    <a:pt x="11285" y="2294"/>
                  </a:lnTo>
                  <a:lnTo>
                    <a:pt x="11208" y="2139"/>
                  </a:lnTo>
                  <a:lnTo>
                    <a:pt x="11079" y="2036"/>
                  </a:lnTo>
                  <a:lnTo>
                    <a:pt x="10925" y="1985"/>
                  </a:lnTo>
                  <a:lnTo>
                    <a:pt x="10822" y="1959"/>
                  </a:lnTo>
                  <a:lnTo>
                    <a:pt x="10718" y="1907"/>
                  </a:lnTo>
                  <a:lnTo>
                    <a:pt x="10615" y="1830"/>
                  </a:lnTo>
                  <a:lnTo>
                    <a:pt x="10512" y="1753"/>
                  </a:lnTo>
                  <a:lnTo>
                    <a:pt x="10435" y="1676"/>
                  </a:lnTo>
                  <a:lnTo>
                    <a:pt x="10384" y="1572"/>
                  </a:lnTo>
                  <a:lnTo>
                    <a:pt x="10332" y="1469"/>
                  </a:lnTo>
                  <a:lnTo>
                    <a:pt x="10306" y="1366"/>
                  </a:lnTo>
                  <a:lnTo>
                    <a:pt x="10229" y="1212"/>
                  </a:lnTo>
                  <a:lnTo>
                    <a:pt x="10126" y="1083"/>
                  </a:lnTo>
                  <a:lnTo>
                    <a:pt x="9997" y="1006"/>
                  </a:lnTo>
                  <a:lnTo>
                    <a:pt x="9843" y="980"/>
                  </a:lnTo>
                  <a:lnTo>
                    <a:pt x="4149" y="980"/>
                  </a:lnTo>
                  <a:lnTo>
                    <a:pt x="4071" y="1006"/>
                  </a:lnTo>
                  <a:lnTo>
                    <a:pt x="3994" y="1057"/>
                  </a:lnTo>
                  <a:lnTo>
                    <a:pt x="3943" y="1109"/>
                  </a:lnTo>
                  <a:lnTo>
                    <a:pt x="3943" y="1212"/>
                  </a:lnTo>
                  <a:lnTo>
                    <a:pt x="3943" y="1289"/>
                  </a:lnTo>
                  <a:lnTo>
                    <a:pt x="3994" y="1366"/>
                  </a:lnTo>
                  <a:lnTo>
                    <a:pt x="4071" y="1418"/>
                  </a:lnTo>
                  <a:lnTo>
                    <a:pt x="4149" y="1444"/>
                  </a:lnTo>
                  <a:lnTo>
                    <a:pt x="9868" y="1444"/>
                  </a:lnTo>
                  <a:lnTo>
                    <a:pt x="9920" y="1624"/>
                  </a:lnTo>
                  <a:lnTo>
                    <a:pt x="9997" y="1779"/>
                  </a:lnTo>
                  <a:lnTo>
                    <a:pt x="10100" y="1933"/>
                  </a:lnTo>
                  <a:lnTo>
                    <a:pt x="10203" y="2088"/>
                  </a:lnTo>
                  <a:lnTo>
                    <a:pt x="10358" y="2191"/>
                  </a:lnTo>
                  <a:lnTo>
                    <a:pt x="10487" y="2294"/>
                  </a:lnTo>
                  <a:lnTo>
                    <a:pt x="10667" y="2371"/>
                  </a:lnTo>
                  <a:lnTo>
                    <a:pt x="10847" y="2423"/>
                  </a:lnTo>
                  <a:lnTo>
                    <a:pt x="10847" y="2448"/>
                  </a:lnTo>
                  <a:lnTo>
                    <a:pt x="10847" y="12290"/>
                  </a:lnTo>
                  <a:lnTo>
                    <a:pt x="10847" y="12316"/>
                  </a:lnTo>
                  <a:lnTo>
                    <a:pt x="10667" y="12368"/>
                  </a:lnTo>
                  <a:lnTo>
                    <a:pt x="10487" y="12445"/>
                  </a:lnTo>
                  <a:lnTo>
                    <a:pt x="10358" y="12548"/>
                  </a:lnTo>
                  <a:lnTo>
                    <a:pt x="10203" y="12651"/>
                  </a:lnTo>
                  <a:lnTo>
                    <a:pt x="10100" y="12806"/>
                  </a:lnTo>
                  <a:lnTo>
                    <a:pt x="9997" y="12960"/>
                  </a:lnTo>
                  <a:lnTo>
                    <a:pt x="9920" y="13115"/>
                  </a:lnTo>
                  <a:lnTo>
                    <a:pt x="9868" y="13295"/>
                  </a:lnTo>
                  <a:lnTo>
                    <a:pt x="9843" y="13321"/>
                  </a:lnTo>
                  <a:lnTo>
                    <a:pt x="9817" y="13321"/>
                  </a:lnTo>
                  <a:lnTo>
                    <a:pt x="9817" y="13141"/>
                  </a:lnTo>
                  <a:lnTo>
                    <a:pt x="9791" y="12986"/>
                  </a:lnTo>
                  <a:lnTo>
                    <a:pt x="9739" y="12831"/>
                  </a:lnTo>
                  <a:lnTo>
                    <a:pt x="9636" y="12625"/>
                  </a:lnTo>
                  <a:lnTo>
                    <a:pt x="9791" y="12471"/>
                  </a:lnTo>
                  <a:lnTo>
                    <a:pt x="9920" y="12316"/>
                  </a:lnTo>
                  <a:lnTo>
                    <a:pt x="10049" y="12136"/>
                  </a:lnTo>
                  <a:lnTo>
                    <a:pt x="10126" y="11930"/>
                  </a:lnTo>
                  <a:lnTo>
                    <a:pt x="10203" y="11724"/>
                  </a:lnTo>
                  <a:lnTo>
                    <a:pt x="10255" y="11517"/>
                  </a:lnTo>
                  <a:lnTo>
                    <a:pt x="10306" y="11286"/>
                  </a:lnTo>
                  <a:lnTo>
                    <a:pt x="10306" y="11054"/>
                  </a:lnTo>
                  <a:lnTo>
                    <a:pt x="10306" y="10848"/>
                  </a:lnTo>
                  <a:lnTo>
                    <a:pt x="10281" y="10616"/>
                  </a:lnTo>
                  <a:lnTo>
                    <a:pt x="10203" y="10410"/>
                  </a:lnTo>
                  <a:lnTo>
                    <a:pt x="10152" y="10203"/>
                  </a:lnTo>
                  <a:lnTo>
                    <a:pt x="10049" y="10023"/>
                  </a:lnTo>
                  <a:lnTo>
                    <a:pt x="9946" y="9843"/>
                  </a:lnTo>
                  <a:lnTo>
                    <a:pt x="9817" y="9662"/>
                  </a:lnTo>
                  <a:lnTo>
                    <a:pt x="9662" y="9508"/>
                  </a:lnTo>
                  <a:lnTo>
                    <a:pt x="9508" y="9379"/>
                  </a:lnTo>
                  <a:lnTo>
                    <a:pt x="9353" y="9250"/>
                  </a:lnTo>
                  <a:lnTo>
                    <a:pt x="9173" y="9147"/>
                  </a:lnTo>
                  <a:lnTo>
                    <a:pt x="8967" y="9044"/>
                  </a:lnTo>
                  <a:lnTo>
                    <a:pt x="8760" y="8967"/>
                  </a:lnTo>
                  <a:lnTo>
                    <a:pt x="8554" y="8915"/>
                  </a:lnTo>
                  <a:lnTo>
                    <a:pt x="8348" y="8889"/>
                  </a:lnTo>
                  <a:lnTo>
                    <a:pt x="8116" y="8864"/>
                  </a:lnTo>
                  <a:lnTo>
                    <a:pt x="7884" y="8889"/>
                  </a:lnTo>
                  <a:lnTo>
                    <a:pt x="7678" y="8915"/>
                  </a:lnTo>
                  <a:lnTo>
                    <a:pt x="7472" y="8967"/>
                  </a:lnTo>
                  <a:lnTo>
                    <a:pt x="7266" y="9044"/>
                  </a:lnTo>
                  <a:lnTo>
                    <a:pt x="7086" y="9147"/>
                  </a:lnTo>
                  <a:lnTo>
                    <a:pt x="6905" y="9250"/>
                  </a:lnTo>
                  <a:lnTo>
                    <a:pt x="6725" y="9379"/>
                  </a:lnTo>
                  <a:lnTo>
                    <a:pt x="6570" y="9508"/>
                  </a:lnTo>
                  <a:lnTo>
                    <a:pt x="6416" y="9662"/>
                  </a:lnTo>
                  <a:lnTo>
                    <a:pt x="6287" y="9843"/>
                  </a:lnTo>
                  <a:lnTo>
                    <a:pt x="6184" y="10023"/>
                  </a:lnTo>
                  <a:lnTo>
                    <a:pt x="6107" y="10203"/>
                  </a:lnTo>
                  <a:lnTo>
                    <a:pt x="6029" y="10410"/>
                  </a:lnTo>
                  <a:lnTo>
                    <a:pt x="5978" y="10616"/>
                  </a:lnTo>
                  <a:lnTo>
                    <a:pt x="5926" y="10848"/>
                  </a:lnTo>
                  <a:lnTo>
                    <a:pt x="5926" y="11054"/>
                  </a:lnTo>
                  <a:lnTo>
                    <a:pt x="5926" y="11286"/>
                  </a:lnTo>
                  <a:lnTo>
                    <a:pt x="5978" y="11517"/>
                  </a:lnTo>
                  <a:lnTo>
                    <a:pt x="6029" y="11724"/>
                  </a:lnTo>
                  <a:lnTo>
                    <a:pt x="6107" y="11930"/>
                  </a:lnTo>
                  <a:lnTo>
                    <a:pt x="6210" y="12136"/>
                  </a:lnTo>
                  <a:lnTo>
                    <a:pt x="6313" y="12316"/>
                  </a:lnTo>
                  <a:lnTo>
                    <a:pt x="6442" y="12471"/>
                  </a:lnTo>
                  <a:lnTo>
                    <a:pt x="6596" y="12625"/>
                  </a:lnTo>
                  <a:lnTo>
                    <a:pt x="6493" y="12831"/>
                  </a:lnTo>
                  <a:lnTo>
                    <a:pt x="6442" y="12986"/>
                  </a:lnTo>
                  <a:lnTo>
                    <a:pt x="6416" y="13141"/>
                  </a:lnTo>
                  <a:lnTo>
                    <a:pt x="6416" y="13321"/>
                  </a:lnTo>
                  <a:lnTo>
                    <a:pt x="2448" y="13321"/>
                  </a:lnTo>
                  <a:lnTo>
                    <a:pt x="2422" y="13295"/>
                  </a:lnTo>
                  <a:lnTo>
                    <a:pt x="2371" y="13115"/>
                  </a:lnTo>
                  <a:lnTo>
                    <a:pt x="2294" y="12960"/>
                  </a:lnTo>
                  <a:lnTo>
                    <a:pt x="2216" y="12806"/>
                  </a:lnTo>
                  <a:lnTo>
                    <a:pt x="2088" y="12651"/>
                  </a:lnTo>
                  <a:lnTo>
                    <a:pt x="1959" y="12548"/>
                  </a:lnTo>
                  <a:lnTo>
                    <a:pt x="1804" y="12445"/>
                  </a:lnTo>
                  <a:lnTo>
                    <a:pt x="1624" y="12368"/>
                  </a:lnTo>
                  <a:lnTo>
                    <a:pt x="1469" y="12316"/>
                  </a:lnTo>
                  <a:lnTo>
                    <a:pt x="1443" y="12290"/>
                  </a:lnTo>
                  <a:lnTo>
                    <a:pt x="1443" y="2448"/>
                  </a:lnTo>
                  <a:lnTo>
                    <a:pt x="1469" y="2423"/>
                  </a:lnTo>
                  <a:lnTo>
                    <a:pt x="1624" y="2371"/>
                  </a:lnTo>
                  <a:lnTo>
                    <a:pt x="1804" y="2294"/>
                  </a:lnTo>
                  <a:lnTo>
                    <a:pt x="1959" y="2191"/>
                  </a:lnTo>
                  <a:lnTo>
                    <a:pt x="2088" y="2088"/>
                  </a:lnTo>
                  <a:lnTo>
                    <a:pt x="2216" y="1933"/>
                  </a:lnTo>
                  <a:lnTo>
                    <a:pt x="2294" y="1779"/>
                  </a:lnTo>
                  <a:lnTo>
                    <a:pt x="2371" y="1624"/>
                  </a:lnTo>
                  <a:lnTo>
                    <a:pt x="2422" y="1444"/>
                  </a:lnTo>
                  <a:lnTo>
                    <a:pt x="3273" y="1444"/>
                  </a:lnTo>
                  <a:lnTo>
                    <a:pt x="3350" y="1418"/>
                  </a:lnTo>
                  <a:lnTo>
                    <a:pt x="3427" y="1366"/>
                  </a:lnTo>
                  <a:lnTo>
                    <a:pt x="3479" y="1289"/>
                  </a:lnTo>
                  <a:lnTo>
                    <a:pt x="3479" y="1212"/>
                  </a:lnTo>
                  <a:lnTo>
                    <a:pt x="3479" y="1109"/>
                  </a:lnTo>
                  <a:lnTo>
                    <a:pt x="3427" y="1057"/>
                  </a:lnTo>
                  <a:lnTo>
                    <a:pt x="3350" y="1006"/>
                  </a:lnTo>
                  <a:lnTo>
                    <a:pt x="3273" y="980"/>
                  </a:lnTo>
                  <a:lnTo>
                    <a:pt x="2448" y="980"/>
                  </a:lnTo>
                  <a:lnTo>
                    <a:pt x="2294" y="1006"/>
                  </a:lnTo>
                  <a:lnTo>
                    <a:pt x="2165" y="1083"/>
                  </a:lnTo>
                  <a:lnTo>
                    <a:pt x="2062" y="1212"/>
                  </a:lnTo>
                  <a:lnTo>
                    <a:pt x="2010" y="1366"/>
                  </a:lnTo>
                  <a:lnTo>
                    <a:pt x="1959" y="1469"/>
                  </a:lnTo>
                  <a:lnTo>
                    <a:pt x="1907" y="1572"/>
                  </a:lnTo>
                  <a:lnTo>
                    <a:pt x="1856" y="1676"/>
                  </a:lnTo>
                  <a:lnTo>
                    <a:pt x="1778" y="1753"/>
                  </a:lnTo>
                  <a:lnTo>
                    <a:pt x="1675" y="1830"/>
                  </a:lnTo>
                  <a:lnTo>
                    <a:pt x="1598" y="1907"/>
                  </a:lnTo>
                  <a:lnTo>
                    <a:pt x="1469" y="1959"/>
                  </a:lnTo>
                  <a:lnTo>
                    <a:pt x="1366" y="1985"/>
                  </a:lnTo>
                  <a:lnTo>
                    <a:pt x="1212" y="2036"/>
                  </a:lnTo>
                  <a:lnTo>
                    <a:pt x="1108" y="2139"/>
                  </a:lnTo>
                  <a:lnTo>
                    <a:pt x="1031" y="2294"/>
                  </a:lnTo>
                  <a:lnTo>
                    <a:pt x="1005" y="2448"/>
                  </a:lnTo>
                  <a:lnTo>
                    <a:pt x="1005" y="12290"/>
                  </a:lnTo>
                  <a:lnTo>
                    <a:pt x="1031" y="12445"/>
                  </a:lnTo>
                  <a:lnTo>
                    <a:pt x="1108" y="12599"/>
                  </a:lnTo>
                  <a:lnTo>
                    <a:pt x="1212" y="12703"/>
                  </a:lnTo>
                  <a:lnTo>
                    <a:pt x="1366" y="12754"/>
                  </a:lnTo>
                  <a:lnTo>
                    <a:pt x="1469" y="12780"/>
                  </a:lnTo>
                  <a:lnTo>
                    <a:pt x="1598" y="12831"/>
                  </a:lnTo>
                  <a:lnTo>
                    <a:pt x="1675" y="12909"/>
                  </a:lnTo>
                  <a:lnTo>
                    <a:pt x="1778" y="12986"/>
                  </a:lnTo>
                  <a:lnTo>
                    <a:pt x="1856" y="13063"/>
                  </a:lnTo>
                  <a:lnTo>
                    <a:pt x="1907" y="13166"/>
                  </a:lnTo>
                  <a:lnTo>
                    <a:pt x="1959" y="13269"/>
                  </a:lnTo>
                  <a:lnTo>
                    <a:pt x="2010" y="13372"/>
                  </a:lnTo>
                  <a:lnTo>
                    <a:pt x="2062" y="13527"/>
                  </a:lnTo>
                  <a:lnTo>
                    <a:pt x="2165" y="13656"/>
                  </a:lnTo>
                  <a:lnTo>
                    <a:pt x="2294" y="13733"/>
                  </a:lnTo>
                  <a:lnTo>
                    <a:pt x="2448" y="13759"/>
                  </a:lnTo>
                  <a:lnTo>
                    <a:pt x="6416" y="13759"/>
                  </a:lnTo>
                  <a:lnTo>
                    <a:pt x="6416" y="14300"/>
                  </a:lnTo>
                  <a:lnTo>
                    <a:pt x="1212" y="14300"/>
                  </a:lnTo>
                  <a:lnTo>
                    <a:pt x="1057" y="14274"/>
                  </a:lnTo>
                  <a:lnTo>
                    <a:pt x="928" y="14223"/>
                  </a:lnTo>
                  <a:lnTo>
                    <a:pt x="799" y="14171"/>
                  </a:lnTo>
                  <a:lnTo>
                    <a:pt x="670" y="14068"/>
                  </a:lnTo>
                  <a:lnTo>
                    <a:pt x="593" y="13965"/>
                  </a:lnTo>
                  <a:lnTo>
                    <a:pt x="516" y="13836"/>
                  </a:lnTo>
                  <a:lnTo>
                    <a:pt x="464" y="13682"/>
                  </a:lnTo>
                  <a:lnTo>
                    <a:pt x="464" y="13527"/>
                  </a:lnTo>
                  <a:lnTo>
                    <a:pt x="464" y="5102"/>
                  </a:lnTo>
                  <a:lnTo>
                    <a:pt x="439" y="5025"/>
                  </a:lnTo>
                  <a:lnTo>
                    <a:pt x="387" y="4948"/>
                  </a:lnTo>
                  <a:lnTo>
                    <a:pt x="310" y="4896"/>
                  </a:lnTo>
                  <a:lnTo>
                    <a:pt x="155" y="4896"/>
                  </a:lnTo>
                  <a:lnTo>
                    <a:pt x="78" y="4948"/>
                  </a:lnTo>
                  <a:lnTo>
                    <a:pt x="26" y="5025"/>
                  </a:lnTo>
                  <a:lnTo>
                    <a:pt x="1" y="5102"/>
                  </a:lnTo>
                  <a:lnTo>
                    <a:pt x="1" y="13527"/>
                  </a:lnTo>
                  <a:lnTo>
                    <a:pt x="26" y="13785"/>
                  </a:lnTo>
                  <a:lnTo>
                    <a:pt x="104" y="13991"/>
                  </a:lnTo>
                  <a:lnTo>
                    <a:pt x="207" y="14197"/>
                  </a:lnTo>
                  <a:lnTo>
                    <a:pt x="361" y="14377"/>
                  </a:lnTo>
                  <a:lnTo>
                    <a:pt x="542" y="14532"/>
                  </a:lnTo>
                  <a:lnTo>
                    <a:pt x="748" y="14635"/>
                  </a:lnTo>
                  <a:lnTo>
                    <a:pt x="980" y="14712"/>
                  </a:lnTo>
                  <a:lnTo>
                    <a:pt x="1212" y="14738"/>
                  </a:lnTo>
                  <a:lnTo>
                    <a:pt x="6416" y="14738"/>
                  </a:lnTo>
                  <a:lnTo>
                    <a:pt x="6416" y="14764"/>
                  </a:lnTo>
                  <a:lnTo>
                    <a:pt x="6442" y="14867"/>
                  </a:lnTo>
                  <a:lnTo>
                    <a:pt x="6467" y="14970"/>
                  </a:lnTo>
                  <a:lnTo>
                    <a:pt x="6519" y="15073"/>
                  </a:lnTo>
                  <a:lnTo>
                    <a:pt x="6622" y="15150"/>
                  </a:lnTo>
                  <a:lnTo>
                    <a:pt x="6699" y="15202"/>
                  </a:lnTo>
                  <a:lnTo>
                    <a:pt x="6828" y="15227"/>
                  </a:lnTo>
                  <a:lnTo>
                    <a:pt x="6931" y="15227"/>
                  </a:lnTo>
                  <a:lnTo>
                    <a:pt x="7034" y="15202"/>
                  </a:lnTo>
                  <a:lnTo>
                    <a:pt x="8116" y="14841"/>
                  </a:lnTo>
                  <a:lnTo>
                    <a:pt x="9198" y="15202"/>
                  </a:lnTo>
                  <a:lnTo>
                    <a:pt x="9353" y="15227"/>
                  </a:lnTo>
                  <a:lnTo>
                    <a:pt x="9482" y="15202"/>
                  </a:lnTo>
                  <a:lnTo>
                    <a:pt x="9636" y="15150"/>
                  </a:lnTo>
                  <a:lnTo>
                    <a:pt x="9714" y="15073"/>
                  </a:lnTo>
                  <a:lnTo>
                    <a:pt x="9765" y="14970"/>
                  </a:lnTo>
                  <a:lnTo>
                    <a:pt x="9817" y="14867"/>
                  </a:lnTo>
                  <a:lnTo>
                    <a:pt x="9817" y="14764"/>
                  </a:lnTo>
                  <a:lnTo>
                    <a:pt x="9817" y="14738"/>
                  </a:lnTo>
                  <a:lnTo>
                    <a:pt x="11079" y="14738"/>
                  </a:lnTo>
                  <a:lnTo>
                    <a:pt x="11311" y="14712"/>
                  </a:lnTo>
                  <a:lnTo>
                    <a:pt x="11543" y="14635"/>
                  </a:lnTo>
                  <a:lnTo>
                    <a:pt x="11749" y="14532"/>
                  </a:lnTo>
                  <a:lnTo>
                    <a:pt x="11929" y="14377"/>
                  </a:lnTo>
                  <a:lnTo>
                    <a:pt x="12084" y="14197"/>
                  </a:lnTo>
                  <a:lnTo>
                    <a:pt x="12187" y="13991"/>
                  </a:lnTo>
                  <a:lnTo>
                    <a:pt x="12264" y="13785"/>
                  </a:lnTo>
                  <a:lnTo>
                    <a:pt x="12290" y="13527"/>
                  </a:lnTo>
                  <a:lnTo>
                    <a:pt x="12290" y="1212"/>
                  </a:lnTo>
                  <a:lnTo>
                    <a:pt x="12264" y="954"/>
                  </a:lnTo>
                  <a:lnTo>
                    <a:pt x="12187" y="748"/>
                  </a:lnTo>
                  <a:lnTo>
                    <a:pt x="12084" y="542"/>
                  </a:lnTo>
                  <a:lnTo>
                    <a:pt x="11929" y="362"/>
                  </a:lnTo>
                  <a:lnTo>
                    <a:pt x="11749" y="207"/>
                  </a:lnTo>
                  <a:lnTo>
                    <a:pt x="11543" y="104"/>
                  </a:lnTo>
                  <a:lnTo>
                    <a:pt x="11311" y="27"/>
                  </a:lnTo>
                  <a:lnTo>
                    <a:pt x="110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9;p31">
              <a:extLst>
                <a:ext uri="{FF2B5EF4-FFF2-40B4-BE49-F238E27FC236}">
                  <a16:creationId xmlns:a16="http://schemas.microsoft.com/office/drawing/2014/main" id="{CD600A4D-C7CE-467C-BD2C-CEE9759AE812}"/>
                </a:ext>
              </a:extLst>
            </p:cNvPr>
            <p:cNvSpPr/>
            <p:nvPr/>
          </p:nvSpPr>
          <p:spPr>
            <a:xfrm>
              <a:off x="6535550" y="-674550"/>
              <a:ext cx="14200" cy="11625"/>
            </a:xfrm>
            <a:custGeom>
              <a:avLst/>
              <a:gdLst/>
              <a:ahLst/>
              <a:cxnLst/>
              <a:rect l="l" t="t" r="r" b="b"/>
              <a:pathLst>
                <a:path w="568" h="465" extrusionOk="0">
                  <a:moveTo>
                    <a:pt x="233" y="1"/>
                  </a:moveTo>
                  <a:lnTo>
                    <a:pt x="130" y="27"/>
                  </a:lnTo>
                  <a:lnTo>
                    <a:pt x="52" y="78"/>
                  </a:lnTo>
                  <a:lnTo>
                    <a:pt x="27" y="155"/>
                  </a:lnTo>
                  <a:lnTo>
                    <a:pt x="1" y="233"/>
                  </a:lnTo>
                  <a:lnTo>
                    <a:pt x="27" y="310"/>
                  </a:lnTo>
                  <a:lnTo>
                    <a:pt x="52" y="387"/>
                  </a:lnTo>
                  <a:lnTo>
                    <a:pt x="130" y="439"/>
                  </a:lnTo>
                  <a:lnTo>
                    <a:pt x="233" y="465"/>
                  </a:lnTo>
                  <a:lnTo>
                    <a:pt x="336" y="465"/>
                  </a:lnTo>
                  <a:lnTo>
                    <a:pt x="439" y="439"/>
                  </a:lnTo>
                  <a:lnTo>
                    <a:pt x="490" y="387"/>
                  </a:lnTo>
                  <a:lnTo>
                    <a:pt x="542" y="310"/>
                  </a:lnTo>
                  <a:lnTo>
                    <a:pt x="568" y="233"/>
                  </a:lnTo>
                  <a:lnTo>
                    <a:pt x="542" y="155"/>
                  </a:lnTo>
                  <a:lnTo>
                    <a:pt x="490" y="78"/>
                  </a:lnTo>
                  <a:lnTo>
                    <a:pt x="439" y="2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0;p31">
              <a:extLst>
                <a:ext uri="{FF2B5EF4-FFF2-40B4-BE49-F238E27FC236}">
                  <a16:creationId xmlns:a16="http://schemas.microsoft.com/office/drawing/2014/main" id="{15D2362B-D6C5-477B-B062-1C7C6377926B}"/>
                </a:ext>
              </a:extLst>
            </p:cNvPr>
            <p:cNvSpPr/>
            <p:nvPr/>
          </p:nvSpPr>
          <p:spPr>
            <a:xfrm>
              <a:off x="6288875" y="-674550"/>
              <a:ext cx="14175" cy="11625"/>
            </a:xfrm>
            <a:custGeom>
              <a:avLst/>
              <a:gdLst/>
              <a:ahLst/>
              <a:cxnLst/>
              <a:rect l="l" t="t" r="r" b="b"/>
              <a:pathLst>
                <a:path w="567" h="465" extrusionOk="0">
                  <a:moveTo>
                    <a:pt x="232" y="1"/>
                  </a:moveTo>
                  <a:lnTo>
                    <a:pt x="155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77" y="387"/>
                  </a:lnTo>
                  <a:lnTo>
                    <a:pt x="155" y="439"/>
                  </a:lnTo>
                  <a:lnTo>
                    <a:pt x="232" y="465"/>
                  </a:lnTo>
                  <a:lnTo>
                    <a:pt x="361" y="465"/>
                  </a:lnTo>
                  <a:lnTo>
                    <a:pt x="438" y="439"/>
                  </a:lnTo>
                  <a:lnTo>
                    <a:pt x="515" y="387"/>
                  </a:lnTo>
                  <a:lnTo>
                    <a:pt x="567" y="310"/>
                  </a:lnTo>
                  <a:lnTo>
                    <a:pt x="567" y="233"/>
                  </a:lnTo>
                  <a:lnTo>
                    <a:pt x="567" y="155"/>
                  </a:lnTo>
                  <a:lnTo>
                    <a:pt x="515" y="78"/>
                  </a:lnTo>
                  <a:lnTo>
                    <a:pt x="438" y="27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1;p31">
              <a:extLst>
                <a:ext uri="{FF2B5EF4-FFF2-40B4-BE49-F238E27FC236}">
                  <a16:creationId xmlns:a16="http://schemas.microsoft.com/office/drawing/2014/main" id="{67CB74B4-0C52-4718-8A3C-3BC1F9CD6D57}"/>
                </a:ext>
              </a:extLst>
            </p:cNvPr>
            <p:cNvSpPr/>
            <p:nvPr/>
          </p:nvSpPr>
          <p:spPr>
            <a:xfrm>
              <a:off x="6288875" y="-366025"/>
              <a:ext cx="14175" cy="10975"/>
            </a:xfrm>
            <a:custGeom>
              <a:avLst/>
              <a:gdLst/>
              <a:ahLst/>
              <a:cxnLst/>
              <a:rect l="l" t="t" r="r" b="b"/>
              <a:pathLst>
                <a:path w="567" h="439" extrusionOk="0">
                  <a:moveTo>
                    <a:pt x="155" y="1"/>
                  </a:moveTo>
                  <a:lnTo>
                    <a:pt x="77" y="52"/>
                  </a:lnTo>
                  <a:lnTo>
                    <a:pt x="26" y="130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77" y="362"/>
                  </a:lnTo>
                  <a:lnTo>
                    <a:pt x="155" y="413"/>
                  </a:lnTo>
                  <a:lnTo>
                    <a:pt x="232" y="439"/>
                  </a:lnTo>
                  <a:lnTo>
                    <a:pt x="361" y="439"/>
                  </a:lnTo>
                  <a:lnTo>
                    <a:pt x="438" y="413"/>
                  </a:lnTo>
                  <a:lnTo>
                    <a:pt x="515" y="362"/>
                  </a:lnTo>
                  <a:lnTo>
                    <a:pt x="567" y="310"/>
                  </a:lnTo>
                  <a:lnTo>
                    <a:pt x="567" y="207"/>
                  </a:lnTo>
                  <a:lnTo>
                    <a:pt x="567" y="130"/>
                  </a:lnTo>
                  <a:lnTo>
                    <a:pt x="515" y="5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2;p31">
              <a:extLst>
                <a:ext uri="{FF2B5EF4-FFF2-40B4-BE49-F238E27FC236}">
                  <a16:creationId xmlns:a16="http://schemas.microsoft.com/office/drawing/2014/main" id="{9C113836-C2FB-4468-B653-E62CE63DCB54}"/>
                </a:ext>
              </a:extLst>
            </p:cNvPr>
            <p:cNvSpPr/>
            <p:nvPr/>
          </p:nvSpPr>
          <p:spPr>
            <a:xfrm>
              <a:off x="6535550" y="-366025"/>
              <a:ext cx="14200" cy="10975"/>
            </a:xfrm>
            <a:custGeom>
              <a:avLst/>
              <a:gdLst/>
              <a:ahLst/>
              <a:cxnLst/>
              <a:rect l="l" t="t" r="r" b="b"/>
              <a:pathLst>
                <a:path w="568" h="439" extrusionOk="0">
                  <a:moveTo>
                    <a:pt x="130" y="1"/>
                  </a:moveTo>
                  <a:lnTo>
                    <a:pt x="52" y="52"/>
                  </a:lnTo>
                  <a:lnTo>
                    <a:pt x="27" y="130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33" y="439"/>
                  </a:lnTo>
                  <a:lnTo>
                    <a:pt x="336" y="439"/>
                  </a:lnTo>
                  <a:lnTo>
                    <a:pt x="439" y="413"/>
                  </a:lnTo>
                  <a:lnTo>
                    <a:pt x="490" y="362"/>
                  </a:lnTo>
                  <a:lnTo>
                    <a:pt x="542" y="310"/>
                  </a:lnTo>
                  <a:lnTo>
                    <a:pt x="568" y="207"/>
                  </a:lnTo>
                  <a:lnTo>
                    <a:pt x="542" y="130"/>
                  </a:lnTo>
                  <a:lnTo>
                    <a:pt x="490" y="52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3;p31">
              <a:extLst>
                <a:ext uri="{FF2B5EF4-FFF2-40B4-BE49-F238E27FC236}">
                  <a16:creationId xmlns:a16="http://schemas.microsoft.com/office/drawing/2014/main" id="{BF9EA859-CC3A-4EF6-A2B4-418D56C648A0}"/>
                </a:ext>
              </a:extLst>
            </p:cNvPr>
            <p:cNvSpPr/>
            <p:nvPr/>
          </p:nvSpPr>
          <p:spPr>
            <a:xfrm>
              <a:off x="6438300" y="-452975"/>
              <a:ext cx="60575" cy="60575"/>
            </a:xfrm>
            <a:custGeom>
              <a:avLst/>
              <a:gdLst/>
              <a:ahLst/>
              <a:cxnLst/>
              <a:rect l="l" t="t" r="r" b="b"/>
              <a:pathLst>
                <a:path w="2423" h="2423" extrusionOk="0">
                  <a:moveTo>
                    <a:pt x="1366" y="464"/>
                  </a:moveTo>
                  <a:lnTo>
                    <a:pt x="1520" y="516"/>
                  </a:lnTo>
                  <a:lnTo>
                    <a:pt x="1649" y="593"/>
                  </a:lnTo>
                  <a:lnTo>
                    <a:pt x="1752" y="671"/>
                  </a:lnTo>
                  <a:lnTo>
                    <a:pt x="1855" y="799"/>
                  </a:lnTo>
                  <a:lnTo>
                    <a:pt x="1907" y="928"/>
                  </a:lnTo>
                  <a:lnTo>
                    <a:pt x="1958" y="1057"/>
                  </a:lnTo>
                  <a:lnTo>
                    <a:pt x="1984" y="1212"/>
                  </a:lnTo>
                  <a:lnTo>
                    <a:pt x="1958" y="1366"/>
                  </a:lnTo>
                  <a:lnTo>
                    <a:pt x="1907" y="1521"/>
                  </a:lnTo>
                  <a:lnTo>
                    <a:pt x="1855" y="1650"/>
                  </a:lnTo>
                  <a:lnTo>
                    <a:pt x="1752" y="1753"/>
                  </a:lnTo>
                  <a:lnTo>
                    <a:pt x="1649" y="1856"/>
                  </a:lnTo>
                  <a:lnTo>
                    <a:pt x="1520" y="1933"/>
                  </a:lnTo>
                  <a:lnTo>
                    <a:pt x="1366" y="1959"/>
                  </a:lnTo>
                  <a:lnTo>
                    <a:pt x="1211" y="1985"/>
                  </a:lnTo>
                  <a:lnTo>
                    <a:pt x="1057" y="1959"/>
                  </a:lnTo>
                  <a:lnTo>
                    <a:pt x="928" y="1933"/>
                  </a:lnTo>
                  <a:lnTo>
                    <a:pt x="799" y="1856"/>
                  </a:lnTo>
                  <a:lnTo>
                    <a:pt x="670" y="1753"/>
                  </a:lnTo>
                  <a:lnTo>
                    <a:pt x="593" y="1650"/>
                  </a:lnTo>
                  <a:lnTo>
                    <a:pt x="516" y="1521"/>
                  </a:lnTo>
                  <a:lnTo>
                    <a:pt x="464" y="1366"/>
                  </a:lnTo>
                  <a:lnTo>
                    <a:pt x="438" y="1212"/>
                  </a:lnTo>
                  <a:lnTo>
                    <a:pt x="464" y="1057"/>
                  </a:lnTo>
                  <a:lnTo>
                    <a:pt x="516" y="928"/>
                  </a:lnTo>
                  <a:lnTo>
                    <a:pt x="593" y="799"/>
                  </a:lnTo>
                  <a:lnTo>
                    <a:pt x="670" y="671"/>
                  </a:lnTo>
                  <a:lnTo>
                    <a:pt x="799" y="593"/>
                  </a:lnTo>
                  <a:lnTo>
                    <a:pt x="928" y="516"/>
                  </a:lnTo>
                  <a:lnTo>
                    <a:pt x="1057" y="464"/>
                  </a:lnTo>
                  <a:close/>
                  <a:moveTo>
                    <a:pt x="1211" y="1"/>
                  </a:moveTo>
                  <a:lnTo>
                    <a:pt x="979" y="26"/>
                  </a:lnTo>
                  <a:lnTo>
                    <a:pt x="748" y="104"/>
                  </a:lnTo>
                  <a:lnTo>
                    <a:pt x="541" y="207"/>
                  </a:lnTo>
                  <a:lnTo>
                    <a:pt x="361" y="361"/>
                  </a:lnTo>
                  <a:lnTo>
                    <a:pt x="207" y="542"/>
                  </a:lnTo>
                  <a:lnTo>
                    <a:pt x="103" y="748"/>
                  </a:lnTo>
                  <a:lnTo>
                    <a:pt x="26" y="980"/>
                  </a:lnTo>
                  <a:lnTo>
                    <a:pt x="0" y="1212"/>
                  </a:lnTo>
                  <a:lnTo>
                    <a:pt x="26" y="1469"/>
                  </a:lnTo>
                  <a:lnTo>
                    <a:pt x="103" y="1701"/>
                  </a:lnTo>
                  <a:lnTo>
                    <a:pt x="207" y="1907"/>
                  </a:lnTo>
                  <a:lnTo>
                    <a:pt x="361" y="2088"/>
                  </a:lnTo>
                  <a:lnTo>
                    <a:pt x="541" y="2216"/>
                  </a:lnTo>
                  <a:lnTo>
                    <a:pt x="748" y="2345"/>
                  </a:lnTo>
                  <a:lnTo>
                    <a:pt x="979" y="2397"/>
                  </a:lnTo>
                  <a:lnTo>
                    <a:pt x="1211" y="2423"/>
                  </a:lnTo>
                  <a:lnTo>
                    <a:pt x="1469" y="2397"/>
                  </a:lnTo>
                  <a:lnTo>
                    <a:pt x="1675" y="2345"/>
                  </a:lnTo>
                  <a:lnTo>
                    <a:pt x="1881" y="2216"/>
                  </a:lnTo>
                  <a:lnTo>
                    <a:pt x="2062" y="2088"/>
                  </a:lnTo>
                  <a:lnTo>
                    <a:pt x="2216" y="1907"/>
                  </a:lnTo>
                  <a:lnTo>
                    <a:pt x="2319" y="1701"/>
                  </a:lnTo>
                  <a:lnTo>
                    <a:pt x="2396" y="1469"/>
                  </a:lnTo>
                  <a:lnTo>
                    <a:pt x="2422" y="1212"/>
                  </a:lnTo>
                  <a:lnTo>
                    <a:pt x="2396" y="980"/>
                  </a:lnTo>
                  <a:lnTo>
                    <a:pt x="2319" y="748"/>
                  </a:lnTo>
                  <a:lnTo>
                    <a:pt x="2216" y="542"/>
                  </a:lnTo>
                  <a:lnTo>
                    <a:pt x="2062" y="361"/>
                  </a:lnTo>
                  <a:lnTo>
                    <a:pt x="1881" y="207"/>
                  </a:lnTo>
                  <a:lnTo>
                    <a:pt x="1675" y="104"/>
                  </a:lnTo>
                  <a:lnTo>
                    <a:pt x="1469" y="26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4;p31">
              <a:extLst>
                <a:ext uri="{FF2B5EF4-FFF2-40B4-BE49-F238E27FC236}">
                  <a16:creationId xmlns:a16="http://schemas.microsoft.com/office/drawing/2014/main" id="{7912ADA1-BEDB-43CC-8363-8007B4577F94}"/>
                </a:ext>
              </a:extLst>
            </p:cNvPr>
            <p:cNvSpPr/>
            <p:nvPr/>
          </p:nvSpPr>
          <p:spPr>
            <a:xfrm>
              <a:off x="6461475" y="-427850"/>
              <a:ext cx="14200" cy="10975"/>
            </a:xfrm>
            <a:custGeom>
              <a:avLst/>
              <a:gdLst/>
              <a:ahLst/>
              <a:cxnLst/>
              <a:rect l="l" t="t" r="r" b="b"/>
              <a:pathLst>
                <a:path w="568" h="439" extrusionOk="0">
                  <a:moveTo>
                    <a:pt x="130" y="1"/>
                  </a:moveTo>
                  <a:lnTo>
                    <a:pt x="78" y="52"/>
                  </a:lnTo>
                  <a:lnTo>
                    <a:pt x="27" y="129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78" y="361"/>
                  </a:lnTo>
                  <a:lnTo>
                    <a:pt x="130" y="413"/>
                  </a:lnTo>
                  <a:lnTo>
                    <a:pt x="233" y="439"/>
                  </a:lnTo>
                  <a:lnTo>
                    <a:pt x="336" y="439"/>
                  </a:lnTo>
                  <a:lnTo>
                    <a:pt x="439" y="413"/>
                  </a:lnTo>
                  <a:lnTo>
                    <a:pt x="516" y="361"/>
                  </a:lnTo>
                  <a:lnTo>
                    <a:pt x="542" y="310"/>
                  </a:lnTo>
                  <a:lnTo>
                    <a:pt x="568" y="207"/>
                  </a:lnTo>
                  <a:lnTo>
                    <a:pt x="542" y="129"/>
                  </a:lnTo>
                  <a:lnTo>
                    <a:pt x="516" y="52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25;p31">
              <a:extLst>
                <a:ext uri="{FF2B5EF4-FFF2-40B4-BE49-F238E27FC236}">
                  <a16:creationId xmlns:a16="http://schemas.microsoft.com/office/drawing/2014/main" id="{D440EE23-305C-4A0E-B684-C0BF19C9D12F}"/>
                </a:ext>
              </a:extLst>
            </p:cNvPr>
            <p:cNvSpPr/>
            <p:nvPr/>
          </p:nvSpPr>
          <p:spPr>
            <a:xfrm>
              <a:off x="6364225" y="-649425"/>
              <a:ext cx="110175" cy="35450"/>
            </a:xfrm>
            <a:custGeom>
              <a:avLst/>
              <a:gdLst/>
              <a:ahLst/>
              <a:cxnLst/>
              <a:rect l="l" t="t" r="r" b="b"/>
              <a:pathLst>
                <a:path w="4407" h="1418" extrusionOk="0">
                  <a:moveTo>
                    <a:pt x="3942" y="439"/>
                  </a:moveTo>
                  <a:lnTo>
                    <a:pt x="3942" y="954"/>
                  </a:lnTo>
                  <a:lnTo>
                    <a:pt x="3942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181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39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020" y="1418"/>
                  </a:lnTo>
                  <a:lnTo>
                    <a:pt x="4123" y="1392"/>
                  </a:lnTo>
                  <a:lnTo>
                    <a:pt x="4200" y="1340"/>
                  </a:lnTo>
                  <a:lnTo>
                    <a:pt x="4252" y="1289"/>
                  </a:lnTo>
                  <a:lnTo>
                    <a:pt x="4329" y="1212"/>
                  </a:lnTo>
                  <a:lnTo>
                    <a:pt x="4355" y="1134"/>
                  </a:lnTo>
                  <a:lnTo>
                    <a:pt x="4380" y="1057"/>
                  </a:lnTo>
                  <a:lnTo>
                    <a:pt x="4406" y="954"/>
                  </a:lnTo>
                  <a:lnTo>
                    <a:pt x="4406" y="439"/>
                  </a:lnTo>
                  <a:lnTo>
                    <a:pt x="4380" y="361"/>
                  </a:lnTo>
                  <a:lnTo>
                    <a:pt x="4355" y="284"/>
                  </a:lnTo>
                  <a:lnTo>
                    <a:pt x="4329" y="181"/>
                  </a:lnTo>
                  <a:lnTo>
                    <a:pt x="4252" y="130"/>
                  </a:lnTo>
                  <a:lnTo>
                    <a:pt x="4200" y="78"/>
                  </a:lnTo>
                  <a:lnTo>
                    <a:pt x="4123" y="26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6;p31">
              <a:extLst>
                <a:ext uri="{FF2B5EF4-FFF2-40B4-BE49-F238E27FC236}">
                  <a16:creationId xmlns:a16="http://schemas.microsoft.com/office/drawing/2014/main" id="{DDEEC301-BA48-4E14-BE1B-CFC172BE30E4}"/>
                </a:ext>
              </a:extLst>
            </p:cNvPr>
            <p:cNvSpPr/>
            <p:nvPr/>
          </p:nvSpPr>
          <p:spPr>
            <a:xfrm>
              <a:off x="6315275" y="-600475"/>
              <a:ext cx="208075" cy="10975"/>
            </a:xfrm>
            <a:custGeom>
              <a:avLst/>
              <a:gdLst/>
              <a:ahLst/>
              <a:cxnLst/>
              <a:rect l="l" t="t" r="r" b="b"/>
              <a:pathLst>
                <a:path w="8323" h="439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30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8193" y="439"/>
                  </a:lnTo>
                  <a:lnTo>
                    <a:pt x="8271" y="387"/>
                  </a:lnTo>
                  <a:lnTo>
                    <a:pt x="8322" y="310"/>
                  </a:lnTo>
                  <a:lnTo>
                    <a:pt x="8322" y="233"/>
                  </a:lnTo>
                  <a:lnTo>
                    <a:pt x="8322" y="130"/>
                  </a:lnTo>
                  <a:lnTo>
                    <a:pt x="8271" y="78"/>
                  </a:lnTo>
                  <a:lnTo>
                    <a:pt x="8193" y="27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27;p31">
              <a:extLst>
                <a:ext uri="{FF2B5EF4-FFF2-40B4-BE49-F238E27FC236}">
                  <a16:creationId xmlns:a16="http://schemas.microsoft.com/office/drawing/2014/main" id="{597600E8-2CD8-43AB-ACD7-5D6661284350}"/>
                </a:ext>
              </a:extLst>
            </p:cNvPr>
            <p:cNvSpPr/>
            <p:nvPr/>
          </p:nvSpPr>
          <p:spPr>
            <a:xfrm>
              <a:off x="6315275" y="-576000"/>
              <a:ext cx="208075" cy="11625"/>
            </a:xfrm>
            <a:custGeom>
              <a:avLst/>
              <a:gdLst/>
              <a:ahLst/>
              <a:cxnLst/>
              <a:rect l="l" t="t" r="r" b="b"/>
              <a:pathLst>
                <a:path w="8323" h="465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32" y="465"/>
                  </a:lnTo>
                  <a:lnTo>
                    <a:pt x="8116" y="465"/>
                  </a:lnTo>
                  <a:lnTo>
                    <a:pt x="8193" y="439"/>
                  </a:lnTo>
                  <a:lnTo>
                    <a:pt x="8271" y="387"/>
                  </a:lnTo>
                  <a:lnTo>
                    <a:pt x="8322" y="310"/>
                  </a:lnTo>
                  <a:lnTo>
                    <a:pt x="8322" y="233"/>
                  </a:lnTo>
                  <a:lnTo>
                    <a:pt x="8322" y="155"/>
                  </a:lnTo>
                  <a:lnTo>
                    <a:pt x="8271" y="78"/>
                  </a:lnTo>
                  <a:lnTo>
                    <a:pt x="8193" y="27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8;p31">
              <a:extLst>
                <a:ext uri="{FF2B5EF4-FFF2-40B4-BE49-F238E27FC236}">
                  <a16:creationId xmlns:a16="http://schemas.microsoft.com/office/drawing/2014/main" id="{9A511AC5-10C7-4A73-8F20-5BC3CDE20D62}"/>
                </a:ext>
              </a:extLst>
            </p:cNvPr>
            <p:cNvSpPr/>
            <p:nvPr/>
          </p:nvSpPr>
          <p:spPr>
            <a:xfrm>
              <a:off x="6364225" y="-550875"/>
              <a:ext cx="110175" cy="10975"/>
            </a:xfrm>
            <a:custGeom>
              <a:avLst/>
              <a:gdLst/>
              <a:ahLst/>
              <a:cxnLst/>
              <a:rect l="l" t="t" r="r" b="b"/>
              <a:pathLst>
                <a:path w="4407" h="439" extrusionOk="0">
                  <a:moveTo>
                    <a:pt x="155" y="1"/>
                  </a:moveTo>
                  <a:lnTo>
                    <a:pt x="78" y="52"/>
                  </a:lnTo>
                  <a:lnTo>
                    <a:pt x="26" y="129"/>
                  </a:lnTo>
                  <a:lnTo>
                    <a:pt x="1" y="207"/>
                  </a:lnTo>
                  <a:lnTo>
                    <a:pt x="26" y="310"/>
                  </a:lnTo>
                  <a:lnTo>
                    <a:pt x="78" y="361"/>
                  </a:lnTo>
                  <a:lnTo>
                    <a:pt x="155" y="413"/>
                  </a:lnTo>
                  <a:lnTo>
                    <a:pt x="232" y="439"/>
                  </a:lnTo>
                  <a:lnTo>
                    <a:pt x="4174" y="439"/>
                  </a:lnTo>
                  <a:lnTo>
                    <a:pt x="4252" y="413"/>
                  </a:lnTo>
                  <a:lnTo>
                    <a:pt x="4329" y="361"/>
                  </a:lnTo>
                  <a:lnTo>
                    <a:pt x="4380" y="310"/>
                  </a:lnTo>
                  <a:lnTo>
                    <a:pt x="4406" y="207"/>
                  </a:lnTo>
                  <a:lnTo>
                    <a:pt x="4380" y="129"/>
                  </a:lnTo>
                  <a:lnTo>
                    <a:pt x="4329" y="52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9;p31">
              <a:extLst>
                <a:ext uri="{FF2B5EF4-FFF2-40B4-BE49-F238E27FC236}">
                  <a16:creationId xmlns:a16="http://schemas.microsoft.com/office/drawing/2014/main" id="{A0F898C1-A2F0-453A-A1FA-F446DB590E7E}"/>
                </a:ext>
              </a:extLst>
            </p:cNvPr>
            <p:cNvSpPr/>
            <p:nvPr/>
          </p:nvSpPr>
          <p:spPr>
            <a:xfrm>
              <a:off x="6315275" y="-501925"/>
              <a:ext cx="48325" cy="10975"/>
            </a:xfrm>
            <a:custGeom>
              <a:avLst/>
              <a:gdLst/>
              <a:ahLst/>
              <a:cxnLst/>
              <a:rect l="l" t="t" r="r" b="b"/>
              <a:pathLst>
                <a:path w="1933" h="439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1778" y="439"/>
                  </a:lnTo>
                  <a:lnTo>
                    <a:pt x="1855" y="387"/>
                  </a:lnTo>
                  <a:lnTo>
                    <a:pt x="1907" y="310"/>
                  </a:lnTo>
                  <a:lnTo>
                    <a:pt x="1933" y="233"/>
                  </a:lnTo>
                  <a:lnTo>
                    <a:pt x="1907" y="129"/>
                  </a:lnTo>
                  <a:lnTo>
                    <a:pt x="1855" y="78"/>
                  </a:lnTo>
                  <a:lnTo>
                    <a:pt x="1778" y="26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0;p31">
              <a:extLst>
                <a:ext uri="{FF2B5EF4-FFF2-40B4-BE49-F238E27FC236}">
                  <a16:creationId xmlns:a16="http://schemas.microsoft.com/office/drawing/2014/main" id="{B514424B-3A0D-473E-81D9-168DA4F150D3}"/>
                </a:ext>
              </a:extLst>
            </p:cNvPr>
            <p:cNvSpPr/>
            <p:nvPr/>
          </p:nvSpPr>
          <p:spPr>
            <a:xfrm>
              <a:off x="6349400" y="-465200"/>
              <a:ext cx="41250" cy="85050"/>
            </a:xfrm>
            <a:custGeom>
              <a:avLst/>
              <a:gdLst/>
              <a:ahLst/>
              <a:cxnLst/>
              <a:rect l="l" t="t" r="r" b="b"/>
              <a:pathLst>
                <a:path w="1650" h="3402" extrusionOk="0">
                  <a:moveTo>
                    <a:pt x="825" y="0"/>
                  </a:moveTo>
                  <a:lnTo>
                    <a:pt x="748" y="26"/>
                  </a:lnTo>
                  <a:lnTo>
                    <a:pt x="671" y="78"/>
                  </a:lnTo>
                  <a:lnTo>
                    <a:pt x="619" y="155"/>
                  </a:lnTo>
                  <a:lnTo>
                    <a:pt x="594" y="232"/>
                  </a:lnTo>
                  <a:lnTo>
                    <a:pt x="594" y="335"/>
                  </a:lnTo>
                  <a:lnTo>
                    <a:pt x="490" y="387"/>
                  </a:lnTo>
                  <a:lnTo>
                    <a:pt x="362" y="438"/>
                  </a:lnTo>
                  <a:lnTo>
                    <a:pt x="259" y="515"/>
                  </a:lnTo>
                  <a:lnTo>
                    <a:pt x="181" y="619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7" y="979"/>
                  </a:lnTo>
                  <a:lnTo>
                    <a:pt x="1" y="1108"/>
                  </a:lnTo>
                  <a:lnTo>
                    <a:pt x="27" y="1288"/>
                  </a:lnTo>
                  <a:lnTo>
                    <a:pt x="78" y="1443"/>
                  </a:lnTo>
                  <a:lnTo>
                    <a:pt x="156" y="1572"/>
                  </a:lnTo>
                  <a:lnTo>
                    <a:pt x="259" y="1701"/>
                  </a:lnTo>
                  <a:lnTo>
                    <a:pt x="362" y="1804"/>
                  </a:lnTo>
                  <a:lnTo>
                    <a:pt x="516" y="1881"/>
                  </a:lnTo>
                  <a:lnTo>
                    <a:pt x="671" y="1907"/>
                  </a:lnTo>
                  <a:lnTo>
                    <a:pt x="825" y="1933"/>
                  </a:lnTo>
                  <a:lnTo>
                    <a:pt x="980" y="1958"/>
                  </a:lnTo>
                  <a:lnTo>
                    <a:pt x="1083" y="2036"/>
                  </a:lnTo>
                  <a:lnTo>
                    <a:pt x="1160" y="2164"/>
                  </a:lnTo>
                  <a:lnTo>
                    <a:pt x="1186" y="2293"/>
                  </a:lnTo>
                  <a:lnTo>
                    <a:pt x="1160" y="2448"/>
                  </a:lnTo>
                  <a:lnTo>
                    <a:pt x="1083" y="2551"/>
                  </a:lnTo>
                  <a:lnTo>
                    <a:pt x="980" y="2628"/>
                  </a:lnTo>
                  <a:lnTo>
                    <a:pt x="825" y="2680"/>
                  </a:lnTo>
                  <a:lnTo>
                    <a:pt x="697" y="2628"/>
                  </a:lnTo>
                  <a:lnTo>
                    <a:pt x="568" y="2551"/>
                  </a:lnTo>
                  <a:lnTo>
                    <a:pt x="490" y="2448"/>
                  </a:lnTo>
                  <a:lnTo>
                    <a:pt x="465" y="2293"/>
                  </a:lnTo>
                  <a:lnTo>
                    <a:pt x="439" y="2216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156" y="2087"/>
                  </a:lnTo>
                  <a:lnTo>
                    <a:pt x="78" y="2139"/>
                  </a:lnTo>
                  <a:lnTo>
                    <a:pt x="27" y="2216"/>
                  </a:lnTo>
                  <a:lnTo>
                    <a:pt x="1" y="2293"/>
                  </a:lnTo>
                  <a:lnTo>
                    <a:pt x="27" y="2448"/>
                  </a:lnTo>
                  <a:lnTo>
                    <a:pt x="52" y="2577"/>
                  </a:lnTo>
                  <a:lnTo>
                    <a:pt x="104" y="2680"/>
                  </a:lnTo>
                  <a:lnTo>
                    <a:pt x="181" y="2808"/>
                  </a:lnTo>
                  <a:lnTo>
                    <a:pt x="259" y="2886"/>
                  </a:lnTo>
                  <a:lnTo>
                    <a:pt x="362" y="2963"/>
                  </a:lnTo>
                  <a:lnTo>
                    <a:pt x="490" y="3040"/>
                  </a:lnTo>
                  <a:lnTo>
                    <a:pt x="594" y="3092"/>
                  </a:lnTo>
                  <a:lnTo>
                    <a:pt x="594" y="3195"/>
                  </a:lnTo>
                  <a:lnTo>
                    <a:pt x="619" y="3272"/>
                  </a:lnTo>
                  <a:lnTo>
                    <a:pt x="671" y="3350"/>
                  </a:lnTo>
                  <a:lnTo>
                    <a:pt x="748" y="3401"/>
                  </a:lnTo>
                  <a:lnTo>
                    <a:pt x="903" y="3401"/>
                  </a:lnTo>
                  <a:lnTo>
                    <a:pt x="980" y="3350"/>
                  </a:lnTo>
                  <a:lnTo>
                    <a:pt x="1032" y="3272"/>
                  </a:lnTo>
                  <a:lnTo>
                    <a:pt x="1057" y="3195"/>
                  </a:lnTo>
                  <a:lnTo>
                    <a:pt x="1057" y="3092"/>
                  </a:lnTo>
                  <a:lnTo>
                    <a:pt x="1186" y="3040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70" y="2808"/>
                  </a:lnTo>
                  <a:lnTo>
                    <a:pt x="1547" y="2680"/>
                  </a:lnTo>
                  <a:lnTo>
                    <a:pt x="1598" y="2577"/>
                  </a:lnTo>
                  <a:lnTo>
                    <a:pt x="1624" y="2448"/>
                  </a:lnTo>
                  <a:lnTo>
                    <a:pt x="1650" y="2293"/>
                  </a:lnTo>
                  <a:lnTo>
                    <a:pt x="1624" y="2139"/>
                  </a:lnTo>
                  <a:lnTo>
                    <a:pt x="1573" y="1984"/>
                  </a:lnTo>
                  <a:lnTo>
                    <a:pt x="1495" y="1855"/>
                  </a:lnTo>
                  <a:lnTo>
                    <a:pt x="1392" y="1726"/>
                  </a:lnTo>
                  <a:lnTo>
                    <a:pt x="1289" y="1623"/>
                  </a:lnTo>
                  <a:lnTo>
                    <a:pt x="1135" y="1546"/>
                  </a:lnTo>
                  <a:lnTo>
                    <a:pt x="980" y="1495"/>
                  </a:lnTo>
                  <a:lnTo>
                    <a:pt x="825" y="1495"/>
                  </a:lnTo>
                  <a:lnTo>
                    <a:pt x="697" y="1469"/>
                  </a:lnTo>
                  <a:lnTo>
                    <a:pt x="568" y="1391"/>
                  </a:lnTo>
                  <a:lnTo>
                    <a:pt x="490" y="1263"/>
                  </a:lnTo>
                  <a:lnTo>
                    <a:pt x="465" y="1108"/>
                  </a:lnTo>
                  <a:lnTo>
                    <a:pt x="490" y="979"/>
                  </a:lnTo>
                  <a:lnTo>
                    <a:pt x="568" y="850"/>
                  </a:lnTo>
                  <a:lnTo>
                    <a:pt x="697" y="773"/>
                  </a:lnTo>
                  <a:lnTo>
                    <a:pt x="825" y="747"/>
                  </a:lnTo>
                  <a:lnTo>
                    <a:pt x="980" y="773"/>
                  </a:lnTo>
                  <a:lnTo>
                    <a:pt x="1083" y="850"/>
                  </a:lnTo>
                  <a:lnTo>
                    <a:pt x="1160" y="979"/>
                  </a:lnTo>
                  <a:lnTo>
                    <a:pt x="1186" y="1108"/>
                  </a:lnTo>
                  <a:lnTo>
                    <a:pt x="1212" y="1211"/>
                  </a:lnTo>
                  <a:lnTo>
                    <a:pt x="1263" y="1288"/>
                  </a:lnTo>
                  <a:lnTo>
                    <a:pt x="1341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3" y="1288"/>
                  </a:lnTo>
                  <a:lnTo>
                    <a:pt x="1624" y="1211"/>
                  </a:lnTo>
                  <a:lnTo>
                    <a:pt x="1650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7" y="722"/>
                  </a:lnTo>
                  <a:lnTo>
                    <a:pt x="1470" y="619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86" y="387"/>
                  </a:lnTo>
                  <a:lnTo>
                    <a:pt x="1057" y="335"/>
                  </a:lnTo>
                  <a:lnTo>
                    <a:pt x="1057" y="232"/>
                  </a:lnTo>
                  <a:lnTo>
                    <a:pt x="1032" y="155"/>
                  </a:lnTo>
                  <a:lnTo>
                    <a:pt x="980" y="78"/>
                  </a:lnTo>
                  <a:lnTo>
                    <a:pt x="903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1923;p42">
            <a:extLst>
              <a:ext uri="{FF2B5EF4-FFF2-40B4-BE49-F238E27FC236}">
                <a16:creationId xmlns:a16="http://schemas.microsoft.com/office/drawing/2014/main" id="{A335BBDA-1131-4441-8079-E35C2BA13BB3}"/>
              </a:ext>
            </a:extLst>
          </p:cNvPr>
          <p:cNvSpPr/>
          <p:nvPr/>
        </p:nvSpPr>
        <p:spPr>
          <a:xfrm>
            <a:off x="1341444" y="750358"/>
            <a:ext cx="1704800" cy="1581288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" name="Google Shape;1320;p34">
            <a:extLst>
              <a:ext uri="{FF2B5EF4-FFF2-40B4-BE49-F238E27FC236}">
                <a16:creationId xmlns:a16="http://schemas.microsoft.com/office/drawing/2014/main" id="{C8B62BF8-4978-4343-9875-71A401D4ED17}"/>
              </a:ext>
            </a:extLst>
          </p:cNvPr>
          <p:cNvGrpSpPr/>
          <p:nvPr/>
        </p:nvGrpSpPr>
        <p:grpSpPr>
          <a:xfrm>
            <a:off x="1810489" y="1166407"/>
            <a:ext cx="766710" cy="749189"/>
            <a:chOff x="5309775" y="3556025"/>
            <a:chExt cx="380700" cy="380675"/>
          </a:xfrm>
        </p:grpSpPr>
        <p:sp>
          <p:nvSpPr>
            <p:cNvPr id="73" name="Google Shape;1321;p34">
              <a:extLst>
                <a:ext uri="{FF2B5EF4-FFF2-40B4-BE49-F238E27FC236}">
                  <a16:creationId xmlns:a16="http://schemas.microsoft.com/office/drawing/2014/main" id="{55553D0F-5592-49EA-8A87-FA4F6B99A72C}"/>
                </a:ext>
              </a:extLst>
            </p:cNvPr>
            <p:cNvSpPr/>
            <p:nvPr/>
          </p:nvSpPr>
          <p:spPr>
            <a:xfrm>
              <a:off x="5506875" y="3586925"/>
              <a:ext cx="183600" cy="349775"/>
            </a:xfrm>
            <a:custGeom>
              <a:avLst/>
              <a:gdLst/>
              <a:ahLst/>
              <a:cxnLst/>
              <a:rect l="l" t="t" r="r" b="b"/>
              <a:pathLst>
                <a:path w="7344" h="13991" extrusionOk="0">
                  <a:moveTo>
                    <a:pt x="4664" y="1959"/>
                  </a:moveTo>
                  <a:lnTo>
                    <a:pt x="4664" y="4690"/>
                  </a:lnTo>
                  <a:lnTo>
                    <a:pt x="4535" y="4690"/>
                  </a:lnTo>
                  <a:lnTo>
                    <a:pt x="4252" y="4716"/>
                  </a:lnTo>
                  <a:lnTo>
                    <a:pt x="4020" y="4793"/>
                  </a:lnTo>
                  <a:lnTo>
                    <a:pt x="4020" y="2809"/>
                  </a:lnTo>
                  <a:lnTo>
                    <a:pt x="4020" y="2654"/>
                  </a:lnTo>
                  <a:lnTo>
                    <a:pt x="4071" y="2526"/>
                  </a:lnTo>
                  <a:lnTo>
                    <a:pt x="4123" y="2397"/>
                  </a:lnTo>
                  <a:lnTo>
                    <a:pt x="4200" y="2268"/>
                  </a:lnTo>
                  <a:lnTo>
                    <a:pt x="4303" y="2165"/>
                  </a:lnTo>
                  <a:lnTo>
                    <a:pt x="4406" y="2062"/>
                  </a:lnTo>
                  <a:lnTo>
                    <a:pt x="4535" y="2010"/>
                  </a:lnTo>
                  <a:lnTo>
                    <a:pt x="4664" y="1959"/>
                  </a:lnTo>
                  <a:close/>
                  <a:moveTo>
                    <a:pt x="6004" y="439"/>
                  </a:moveTo>
                  <a:lnTo>
                    <a:pt x="6184" y="465"/>
                  </a:lnTo>
                  <a:lnTo>
                    <a:pt x="6339" y="516"/>
                  </a:lnTo>
                  <a:lnTo>
                    <a:pt x="6493" y="593"/>
                  </a:lnTo>
                  <a:lnTo>
                    <a:pt x="6622" y="696"/>
                  </a:lnTo>
                  <a:lnTo>
                    <a:pt x="6725" y="825"/>
                  </a:lnTo>
                  <a:lnTo>
                    <a:pt x="6828" y="980"/>
                  </a:lnTo>
                  <a:lnTo>
                    <a:pt x="6880" y="1160"/>
                  </a:lnTo>
                  <a:lnTo>
                    <a:pt x="6880" y="1341"/>
                  </a:lnTo>
                  <a:lnTo>
                    <a:pt x="6880" y="7498"/>
                  </a:lnTo>
                  <a:lnTo>
                    <a:pt x="6854" y="7704"/>
                  </a:lnTo>
                  <a:lnTo>
                    <a:pt x="6802" y="7885"/>
                  </a:lnTo>
                  <a:lnTo>
                    <a:pt x="6674" y="8065"/>
                  </a:lnTo>
                  <a:lnTo>
                    <a:pt x="6519" y="8220"/>
                  </a:lnTo>
                  <a:lnTo>
                    <a:pt x="4484" y="9740"/>
                  </a:lnTo>
                  <a:lnTo>
                    <a:pt x="4355" y="9843"/>
                  </a:lnTo>
                  <a:lnTo>
                    <a:pt x="4252" y="9946"/>
                  </a:lnTo>
                  <a:lnTo>
                    <a:pt x="4149" y="10075"/>
                  </a:lnTo>
                  <a:lnTo>
                    <a:pt x="4071" y="10203"/>
                  </a:lnTo>
                  <a:lnTo>
                    <a:pt x="4020" y="10358"/>
                  </a:lnTo>
                  <a:lnTo>
                    <a:pt x="3968" y="10513"/>
                  </a:lnTo>
                  <a:lnTo>
                    <a:pt x="3943" y="10667"/>
                  </a:lnTo>
                  <a:lnTo>
                    <a:pt x="3943" y="10822"/>
                  </a:lnTo>
                  <a:lnTo>
                    <a:pt x="3943" y="11079"/>
                  </a:lnTo>
                  <a:lnTo>
                    <a:pt x="1418" y="11079"/>
                  </a:lnTo>
                  <a:lnTo>
                    <a:pt x="1418" y="7859"/>
                  </a:lnTo>
                  <a:lnTo>
                    <a:pt x="1443" y="7678"/>
                  </a:lnTo>
                  <a:lnTo>
                    <a:pt x="1495" y="7472"/>
                  </a:lnTo>
                  <a:lnTo>
                    <a:pt x="1598" y="7318"/>
                  </a:lnTo>
                  <a:lnTo>
                    <a:pt x="1753" y="7189"/>
                  </a:lnTo>
                  <a:lnTo>
                    <a:pt x="3943" y="5334"/>
                  </a:lnTo>
                  <a:lnTo>
                    <a:pt x="4071" y="5257"/>
                  </a:lnTo>
                  <a:lnTo>
                    <a:pt x="4226" y="5179"/>
                  </a:lnTo>
                  <a:lnTo>
                    <a:pt x="4381" y="5154"/>
                  </a:lnTo>
                  <a:lnTo>
                    <a:pt x="4535" y="5128"/>
                  </a:lnTo>
                  <a:lnTo>
                    <a:pt x="4715" y="5154"/>
                  </a:lnTo>
                  <a:lnTo>
                    <a:pt x="4870" y="5205"/>
                  </a:lnTo>
                  <a:lnTo>
                    <a:pt x="5025" y="5282"/>
                  </a:lnTo>
                  <a:lnTo>
                    <a:pt x="5153" y="5385"/>
                  </a:lnTo>
                  <a:lnTo>
                    <a:pt x="5256" y="5514"/>
                  </a:lnTo>
                  <a:lnTo>
                    <a:pt x="5334" y="5669"/>
                  </a:lnTo>
                  <a:lnTo>
                    <a:pt x="5385" y="5823"/>
                  </a:lnTo>
                  <a:lnTo>
                    <a:pt x="5411" y="6004"/>
                  </a:lnTo>
                  <a:lnTo>
                    <a:pt x="5385" y="6210"/>
                  </a:lnTo>
                  <a:lnTo>
                    <a:pt x="5334" y="6390"/>
                  </a:lnTo>
                  <a:lnTo>
                    <a:pt x="5231" y="6545"/>
                  </a:lnTo>
                  <a:lnTo>
                    <a:pt x="5076" y="6699"/>
                  </a:lnTo>
                  <a:lnTo>
                    <a:pt x="2989" y="8426"/>
                  </a:lnTo>
                  <a:lnTo>
                    <a:pt x="2938" y="8503"/>
                  </a:lnTo>
                  <a:lnTo>
                    <a:pt x="2912" y="8580"/>
                  </a:lnTo>
                  <a:lnTo>
                    <a:pt x="2912" y="8657"/>
                  </a:lnTo>
                  <a:lnTo>
                    <a:pt x="2963" y="8735"/>
                  </a:lnTo>
                  <a:lnTo>
                    <a:pt x="3041" y="8786"/>
                  </a:lnTo>
                  <a:lnTo>
                    <a:pt x="3118" y="8812"/>
                  </a:lnTo>
                  <a:lnTo>
                    <a:pt x="3195" y="8812"/>
                  </a:lnTo>
                  <a:lnTo>
                    <a:pt x="3273" y="8761"/>
                  </a:lnTo>
                  <a:lnTo>
                    <a:pt x="5360" y="7034"/>
                  </a:lnTo>
                  <a:lnTo>
                    <a:pt x="5488" y="6931"/>
                  </a:lnTo>
                  <a:lnTo>
                    <a:pt x="5566" y="6828"/>
                  </a:lnTo>
                  <a:lnTo>
                    <a:pt x="5669" y="6699"/>
                  </a:lnTo>
                  <a:lnTo>
                    <a:pt x="5720" y="6571"/>
                  </a:lnTo>
                  <a:lnTo>
                    <a:pt x="5772" y="6442"/>
                  </a:lnTo>
                  <a:lnTo>
                    <a:pt x="5823" y="6313"/>
                  </a:lnTo>
                  <a:lnTo>
                    <a:pt x="5849" y="6158"/>
                  </a:lnTo>
                  <a:lnTo>
                    <a:pt x="5849" y="6004"/>
                  </a:lnTo>
                  <a:lnTo>
                    <a:pt x="5849" y="5823"/>
                  </a:lnTo>
                  <a:lnTo>
                    <a:pt x="5798" y="5643"/>
                  </a:lnTo>
                  <a:lnTo>
                    <a:pt x="5746" y="5463"/>
                  </a:lnTo>
                  <a:lnTo>
                    <a:pt x="5643" y="5308"/>
                  </a:lnTo>
                  <a:lnTo>
                    <a:pt x="5540" y="5154"/>
                  </a:lnTo>
                  <a:lnTo>
                    <a:pt x="5411" y="5025"/>
                  </a:lnTo>
                  <a:lnTo>
                    <a:pt x="5282" y="4922"/>
                  </a:lnTo>
                  <a:lnTo>
                    <a:pt x="5128" y="4819"/>
                  </a:lnTo>
                  <a:lnTo>
                    <a:pt x="5128" y="1341"/>
                  </a:lnTo>
                  <a:lnTo>
                    <a:pt x="5128" y="1160"/>
                  </a:lnTo>
                  <a:lnTo>
                    <a:pt x="5179" y="980"/>
                  </a:lnTo>
                  <a:lnTo>
                    <a:pt x="5256" y="825"/>
                  </a:lnTo>
                  <a:lnTo>
                    <a:pt x="5385" y="696"/>
                  </a:lnTo>
                  <a:lnTo>
                    <a:pt x="5514" y="593"/>
                  </a:lnTo>
                  <a:lnTo>
                    <a:pt x="5669" y="516"/>
                  </a:lnTo>
                  <a:lnTo>
                    <a:pt x="5823" y="465"/>
                  </a:lnTo>
                  <a:lnTo>
                    <a:pt x="6004" y="439"/>
                  </a:lnTo>
                  <a:close/>
                  <a:moveTo>
                    <a:pt x="4406" y="11543"/>
                  </a:moveTo>
                  <a:lnTo>
                    <a:pt x="4432" y="11569"/>
                  </a:lnTo>
                  <a:lnTo>
                    <a:pt x="4432" y="12084"/>
                  </a:lnTo>
                  <a:lnTo>
                    <a:pt x="928" y="12084"/>
                  </a:lnTo>
                  <a:lnTo>
                    <a:pt x="928" y="11569"/>
                  </a:lnTo>
                  <a:lnTo>
                    <a:pt x="954" y="11543"/>
                  </a:lnTo>
                  <a:close/>
                  <a:moveTo>
                    <a:pt x="4638" y="12522"/>
                  </a:moveTo>
                  <a:lnTo>
                    <a:pt x="4741" y="12548"/>
                  </a:lnTo>
                  <a:lnTo>
                    <a:pt x="4844" y="12599"/>
                  </a:lnTo>
                  <a:lnTo>
                    <a:pt x="4896" y="12677"/>
                  </a:lnTo>
                  <a:lnTo>
                    <a:pt x="4922" y="12780"/>
                  </a:lnTo>
                  <a:lnTo>
                    <a:pt x="4922" y="13527"/>
                  </a:lnTo>
                  <a:lnTo>
                    <a:pt x="4896" y="13553"/>
                  </a:lnTo>
                  <a:lnTo>
                    <a:pt x="464" y="13553"/>
                  </a:lnTo>
                  <a:lnTo>
                    <a:pt x="439" y="13527"/>
                  </a:lnTo>
                  <a:lnTo>
                    <a:pt x="439" y="12780"/>
                  </a:lnTo>
                  <a:lnTo>
                    <a:pt x="464" y="12677"/>
                  </a:lnTo>
                  <a:lnTo>
                    <a:pt x="516" y="12599"/>
                  </a:lnTo>
                  <a:lnTo>
                    <a:pt x="593" y="12548"/>
                  </a:lnTo>
                  <a:lnTo>
                    <a:pt x="696" y="12522"/>
                  </a:lnTo>
                  <a:close/>
                  <a:moveTo>
                    <a:pt x="6004" y="1"/>
                  </a:moveTo>
                  <a:lnTo>
                    <a:pt x="5746" y="27"/>
                  </a:lnTo>
                  <a:lnTo>
                    <a:pt x="5488" y="104"/>
                  </a:lnTo>
                  <a:lnTo>
                    <a:pt x="5256" y="233"/>
                  </a:lnTo>
                  <a:lnTo>
                    <a:pt x="5050" y="387"/>
                  </a:lnTo>
                  <a:lnTo>
                    <a:pt x="4896" y="593"/>
                  </a:lnTo>
                  <a:lnTo>
                    <a:pt x="4767" y="825"/>
                  </a:lnTo>
                  <a:lnTo>
                    <a:pt x="4690" y="1057"/>
                  </a:lnTo>
                  <a:lnTo>
                    <a:pt x="4664" y="1341"/>
                  </a:lnTo>
                  <a:lnTo>
                    <a:pt x="4664" y="1495"/>
                  </a:lnTo>
                  <a:lnTo>
                    <a:pt x="4432" y="1547"/>
                  </a:lnTo>
                  <a:lnTo>
                    <a:pt x="4226" y="1650"/>
                  </a:lnTo>
                  <a:lnTo>
                    <a:pt x="4046" y="1778"/>
                  </a:lnTo>
                  <a:lnTo>
                    <a:pt x="3891" y="1959"/>
                  </a:lnTo>
                  <a:lnTo>
                    <a:pt x="3736" y="2139"/>
                  </a:lnTo>
                  <a:lnTo>
                    <a:pt x="3659" y="2345"/>
                  </a:lnTo>
                  <a:lnTo>
                    <a:pt x="3582" y="2577"/>
                  </a:lnTo>
                  <a:lnTo>
                    <a:pt x="3556" y="2809"/>
                  </a:lnTo>
                  <a:lnTo>
                    <a:pt x="3556" y="5051"/>
                  </a:lnTo>
                  <a:lnTo>
                    <a:pt x="3556" y="5076"/>
                  </a:lnTo>
                  <a:lnTo>
                    <a:pt x="1469" y="6828"/>
                  </a:lnTo>
                  <a:lnTo>
                    <a:pt x="1340" y="6931"/>
                  </a:lnTo>
                  <a:lnTo>
                    <a:pt x="1263" y="7034"/>
                  </a:lnTo>
                  <a:lnTo>
                    <a:pt x="1160" y="7163"/>
                  </a:lnTo>
                  <a:lnTo>
                    <a:pt x="1108" y="7292"/>
                  </a:lnTo>
                  <a:lnTo>
                    <a:pt x="1057" y="7421"/>
                  </a:lnTo>
                  <a:lnTo>
                    <a:pt x="1005" y="7575"/>
                  </a:lnTo>
                  <a:lnTo>
                    <a:pt x="980" y="7704"/>
                  </a:lnTo>
                  <a:lnTo>
                    <a:pt x="980" y="7859"/>
                  </a:lnTo>
                  <a:lnTo>
                    <a:pt x="980" y="11079"/>
                  </a:lnTo>
                  <a:lnTo>
                    <a:pt x="954" y="11079"/>
                  </a:lnTo>
                  <a:lnTo>
                    <a:pt x="851" y="11105"/>
                  </a:lnTo>
                  <a:lnTo>
                    <a:pt x="774" y="11131"/>
                  </a:lnTo>
                  <a:lnTo>
                    <a:pt x="696" y="11157"/>
                  </a:lnTo>
                  <a:lnTo>
                    <a:pt x="619" y="11234"/>
                  </a:lnTo>
                  <a:lnTo>
                    <a:pt x="567" y="11285"/>
                  </a:lnTo>
                  <a:lnTo>
                    <a:pt x="516" y="11363"/>
                  </a:lnTo>
                  <a:lnTo>
                    <a:pt x="490" y="11466"/>
                  </a:lnTo>
                  <a:lnTo>
                    <a:pt x="490" y="11569"/>
                  </a:lnTo>
                  <a:lnTo>
                    <a:pt x="490" y="12110"/>
                  </a:lnTo>
                  <a:lnTo>
                    <a:pt x="387" y="12161"/>
                  </a:lnTo>
                  <a:lnTo>
                    <a:pt x="284" y="12213"/>
                  </a:lnTo>
                  <a:lnTo>
                    <a:pt x="207" y="12290"/>
                  </a:lnTo>
                  <a:lnTo>
                    <a:pt x="129" y="12368"/>
                  </a:lnTo>
                  <a:lnTo>
                    <a:pt x="78" y="12471"/>
                  </a:lnTo>
                  <a:lnTo>
                    <a:pt x="26" y="12574"/>
                  </a:lnTo>
                  <a:lnTo>
                    <a:pt x="1" y="12677"/>
                  </a:lnTo>
                  <a:lnTo>
                    <a:pt x="1" y="12780"/>
                  </a:lnTo>
                  <a:lnTo>
                    <a:pt x="1" y="13527"/>
                  </a:lnTo>
                  <a:lnTo>
                    <a:pt x="1" y="13630"/>
                  </a:lnTo>
                  <a:lnTo>
                    <a:pt x="26" y="13707"/>
                  </a:lnTo>
                  <a:lnTo>
                    <a:pt x="78" y="13785"/>
                  </a:lnTo>
                  <a:lnTo>
                    <a:pt x="129" y="13862"/>
                  </a:lnTo>
                  <a:lnTo>
                    <a:pt x="207" y="13913"/>
                  </a:lnTo>
                  <a:lnTo>
                    <a:pt x="284" y="13965"/>
                  </a:lnTo>
                  <a:lnTo>
                    <a:pt x="361" y="13991"/>
                  </a:lnTo>
                  <a:lnTo>
                    <a:pt x="4999" y="13991"/>
                  </a:lnTo>
                  <a:lnTo>
                    <a:pt x="5076" y="13965"/>
                  </a:lnTo>
                  <a:lnTo>
                    <a:pt x="5153" y="13913"/>
                  </a:lnTo>
                  <a:lnTo>
                    <a:pt x="5231" y="13862"/>
                  </a:lnTo>
                  <a:lnTo>
                    <a:pt x="5282" y="13785"/>
                  </a:lnTo>
                  <a:lnTo>
                    <a:pt x="5334" y="13707"/>
                  </a:lnTo>
                  <a:lnTo>
                    <a:pt x="5360" y="13630"/>
                  </a:lnTo>
                  <a:lnTo>
                    <a:pt x="5360" y="13527"/>
                  </a:lnTo>
                  <a:lnTo>
                    <a:pt x="5360" y="12780"/>
                  </a:lnTo>
                  <a:lnTo>
                    <a:pt x="5360" y="12677"/>
                  </a:lnTo>
                  <a:lnTo>
                    <a:pt x="5334" y="12574"/>
                  </a:lnTo>
                  <a:lnTo>
                    <a:pt x="5282" y="12471"/>
                  </a:lnTo>
                  <a:lnTo>
                    <a:pt x="5231" y="12368"/>
                  </a:lnTo>
                  <a:lnTo>
                    <a:pt x="5153" y="12290"/>
                  </a:lnTo>
                  <a:lnTo>
                    <a:pt x="5076" y="12213"/>
                  </a:lnTo>
                  <a:lnTo>
                    <a:pt x="4973" y="12161"/>
                  </a:lnTo>
                  <a:lnTo>
                    <a:pt x="4870" y="12110"/>
                  </a:lnTo>
                  <a:lnTo>
                    <a:pt x="4870" y="11569"/>
                  </a:lnTo>
                  <a:lnTo>
                    <a:pt x="4870" y="11466"/>
                  </a:lnTo>
                  <a:lnTo>
                    <a:pt x="4844" y="11363"/>
                  </a:lnTo>
                  <a:lnTo>
                    <a:pt x="4793" y="11285"/>
                  </a:lnTo>
                  <a:lnTo>
                    <a:pt x="4741" y="11234"/>
                  </a:lnTo>
                  <a:lnTo>
                    <a:pt x="4664" y="11157"/>
                  </a:lnTo>
                  <a:lnTo>
                    <a:pt x="4587" y="11131"/>
                  </a:lnTo>
                  <a:lnTo>
                    <a:pt x="4484" y="11105"/>
                  </a:lnTo>
                  <a:lnTo>
                    <a:pt x="4406" y="11079"/>
                  </a:lnTo>
                  <a:lnTo>
                    <a:pt x="4381" y="11079"/>
                  </a:lnTo>
                  <a:lnTo>
                    <a:pt x="4381" y="10822"/>
                  </a:lnTo>
                  <a:lnTo>
                    <a:pt x="4406" y="10616"/>
                  </a:lnTo>
                  <a:lnTo>
                    <a:pt x="4484" y="10409"/>
                  </a:lnTo>
                  <a:lnTo>
                    <a:pt x="4587" y="10255"/>
                  </a:lnTo>
                  <a:lnTo>
                    <a:pt x="4741" y="10100"/>
                  </a:lnTo>
                  <a:lnTo>
                    <a:pt x="6777" y="8554"/>
                  </a:lnTo>
                  <a:lnTo>
                    <a:pt x="6905" y="8477"/>
                  </a:lnTo>
                  <a:lnTo>
                    <a:pt x="7008" y="8348"/>
                  </a:lnTo>
                  <a:lnTo>
                    <a:pt x="7112" y="8220"/>
                  </a:lnTo>
                  <a:lnTo>
                    <a:pt x="7189" y="8091"/>
                  </a:lnTo>
                  <a:lnTo>
                    <a:pt x="7240" y="7962"/>
                  </a:lnTo>
                  <a:lnTo>
                    <a:pt x="7292" y="7807"/>
                  </a:lnTo>
                  <a:lnTo>
                    <a:pt x="7318" y="7653"/>
                  </a:lnTo>
                  <a:lnTo>
                    <a:pt x="7343" y="7498"/>
                  </a:lnTo>
                  <a:lnTo>
                    <a:pt x="7343" y="1341"/>
                  </a:lnTo>
                  <a:lnTo>
                    <a:pt x="7318" y="1057"/>
                  </a:lnTo>
                  <a:lnTo>
                    <a:pt x="7240" y="825"/>
                  </a:lnTo>
                  <a:lnTo>
                    <a:pt x="7112" y="593"/>
                  </a:lnTo>
                  <a:lnTo>
                    <a:pt x="6957" y="387"/>
                  </a:lnTo>
                  <a:lnTo>
                    <a:pt x="6751" y="233"/>
                  </a:lnTo>
                  <a:lnTo>
                    <a:pt x="6519" y="104"/>
                  </a:lnTo>
                  <a:lnTo>
                    <a:pt x="6261" y="2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322;p34">
              <a:extLst>
                <a:ext uri="{FF2B5EF4-FFF2-40B4-BE49-F238E27FC236}">
                  <a16:creationId xmlns:a16="http://schemas.microsoft.com/office/drawing/2014/main" id="{3F7D0826-98DC-47B2-B63B-3176AFFB1722}"/>
                </a:ext>
              </a:extLst>
            </p:cNvPr>
            <p:cNvSpPr/>
            <p:nvPr/>
          </p:nvSpPr>
          <p:spPr>
            <a:xfrm>
              <a:off x="5309775" y="3586925"/>
              <a:ext cx="183600" cy="349775"/>
            </a:xfrm>
            <a:custGeom>
              <a:avLst/>
              <a:gdLst/>
              <a:ahLst/>
              <a:cxnLst/>
              <a:rect l="l" t="t" r="r" b="b"/>
              <a:pathLst>
                <a:path w="7344" h="13991" extrusionOk="0">
                  <a:moveTo>
                    <a:pt x="2654" y="1959"/>
                  </a:moveTo>
                  <a:lnTo>
                    <a:pt x="2783" y="2010"/>
                  </a:lnTo>
                  <a:lnTo>
                    <a:pt x="2912" y="2062"/>
                  </a:lnTo>
                  <a:lnTo>
                    <a:pt x="3041" y="2165"/>
                  </a:lnTo>
                  <a:lnTo>
                    <a:pt x="3118" y="2268"/>
                  </a:lnTo>
                  <a:lnTo>
                    <a:pt x="3196" y="2397"/>
                  </a:lnTo>
                  <a:lnTo>
                    <a:pt x="3273" y="2526"/>
                  </a:lnTo>
                  <a:lnTo>
                    <a:pt x="3299" y="2654"/>
                  </a:lnTo>
                  <a:lnTo>
                    <a:pt x="3324" y="2809"/>
                  </a:lnTo>
                  <a:lnTo>
                    <a:pt x="3324" y="4793"/>
                  </a:lnTo>
                  <a:lnTo>
                    <a:pt x="3067" y="4716"/>
                  </a:lnTo>
                  <a:lnTo>
                    <a:pt x="2809" y="4690"/>
                  </a:lnTo>
                  <a:lnTo>
                    <a:pt x="2654" y="4690"/>
                  </a:lnTo>
                  <a:lnTo>
                    <a:pt x="2654" y="1959"/>
                  </a:lnTo>
                  <a:close/>
                  <a:moveTo>
                    <a:pt x="6365" y="11543"/>
                  </a:moveTo>
                  <a:lnTo>
                    <a:pt x="6390" y="11569"/>
                  </a:lnTo>
                  <a:lnTo>
                    <a:pt x="6390" y="12084"/>
                  </a:lnTo>
                  <a:lnTo>
                    <a:pt x="2912" y="12084"/>
                  </a:lnTo>
                  <a:lnTo>
                    <a:pt x="2912" y="11569"/>
                  </a:lnTo>
                  <a:lnTo>
                    <a:pt x="2912" y="11543"/>
                  </a:lnTo>
                  <a:close/>
                  <a:moveTo>
                    <a:pt x="6622" y="12522"/>
                  </a:moveTo>
                  <a:lnTo>
                    <a:pt x="6725" y="12548"/>
                  </a:lnTo>
                  <a:lnTo>
                    <a:pt x="6803" y="12599"/>
                  </a:lnTo>
                  <a:lnTo>
                    <a:pt x="6880" y="12677"/>
                  </a:lnTo>
                  <a:lnTo>
                    <a:pt x="6880" y="12780"/>
                  </a:lnTo>
                  <a:lnTo>
                    <a:pt x="6880" y="13527"/>
                  </a:lnTo>
                  <a:lnTo>
                    <a:pt x="6854" y="13553"/>
                  </a:lnTo>
                  <a:lnTo>
                    <a:pt x="2423" y="13553"/>
                  </a:lnTo>
                  <a:lnTo>
                    <a:pt x="2397" y="13527"/>
                  </a:lnTo>
                  <a:lnTo>
                    <a:pt x="2397" y="12780"/>
                  </a:lnTo>
                  <a:lnTo>
                    <a:pt x="2423" y="12677"/>
                  </a:lnTo>
                  <a:lnTo>
                    <a:pt x="2474" y="12599"/>
                  </a:lnTo>
                  <a:lnTo>
                    <a:pt x="2577" y="12548"/>
                  </a:lnTo>
                  <a:lnTo>
                    <a:pt x="2680" y="12522"/>
                  </a:lnTo>
                  <a:close/>
                  <a:moveTo>
                    <a:pt x="1315" y="1"/>
                  </a:moveTo>
                  <a:lnTo>
                    <a:pt x="1057" y="27"/>
                  </a:lnTo>
                  <a:lnTo>
                    <a:pt x="799" y="104"/>
                  </a:lnTo>
                  <a:lnTo>
                    <a:pt x="568" y="233"/>
                  </a:lnTo>
                  <a:lnTo>
                    <a:pt x="387" y="387"/>
                  </a:lnTo>
                  <a:lnTo>
                    <a:pt x="207" y="593"/>
                  </a:lnTo>
                  <a:lnTo>
                    <a:pt x="104" y="825"/>
                  </a:lnTo>
                  <a:lnTo>
                    <a:pt x="27" y="1057"/>
                  </a:lnTo>
                  <a:lnTo>
                    <a:pt x="1" y="1341"/>
                  </a:lnTo>
                  <a:lnTo>
                    <a:pt x="1" y="2448"/>
                  </a:lnTo>
                  <a:lnTo>
                    <a:pt x="1" y="2526"/>
                  </a:lnTo>
                  <a:lnTo>
                    <a:pt x="52" y="2603"/>
                  </a:lnTo>
                  <a:lnTo>
                    <a:pt x="130" y="2654"/>
                  </a:lnTo>
                  <a:lnTo>
                    <a:pt x="310" y="2654"/>
                  </a:lnTo>
                  <a:lnTo>
                    <a:pt x="361" y="2603"/>
                  </a:lnTo>
                  <a:lnTo>
                    <a:pt x="413" y="2526"/>
                  </a:lnTo>
                  <a:lnTo>
                    <a:pt x="439" y="2448"/>
                  </a:lnTo>
                  <a:lnTo>
                    <a:pt x="439" y="1341"/>
                  </a:lnTo>
                  <a:lnTo>
                    <a:pt x="465" y="1160"/>
                  </a:lnTo>
                  <a:lnTo>
                    <a:pt x="516" y="980"/>
                  </a:lnTo>
                  <a:lnTo>
                    <a:pt x="593" y="825"/>
                  </a:lnTo>
                  <a:lnTo>
                    <a:pt x="696" y="696"/>
                  </a:lnTo>
                  <a:lnTo>
                    <a:pt x="825" y="593"/>
                  </a:lnTo>
                  <a:lnTo>
                    <a:pt x="980" y="516"/>
                  </a:lnTo>
                  <a:lnTo>
                    <a:pt x="1134" y="465"/>
                  </a:lnTo>
                  <a:lnTo>
                    <a:pt x="1315" y="439"/>
                  </a:lnTo>
                  <a:lnTo>
                    <a:pt x="1495" y="465"/>
                  </a:lnTo>
                  <a:lnTo>
                    <a:pt x="1675" y="516"/>
                  </a:lnTo>
                  <a:lnTo>
                    <a:pt x="1804" y="593"/>
                  </a:lnTo>
                  <a:lnTo>
                    <a:pt x="1959" y="696"/>
                  </a:lnTo>
                  <a:lnTo>
                    <a:pt x="2062" y="825"/>
                  </a:lnTo>
                  <a:lnTo>
                    <a:pt x="2139" y="980"/>
                  </a:lnTo>
                  <a:lnTo>
                    <a:pt x="2191" y="1160"/>
                  </a:lnTo>
                  <a:lnTo>
                    <a:pt x="2217" y="1341"/>
                  </a:lnTo>
                  <a:lnTo>
                    <a:pt x="2217" y="4819"/>
                  </a:lnTo>
                  <a:lnTo>
                    <a:pt x="2062" y="4922"/>
                  </a:lnTo>
                  <a:lnTo>
                    <a:pt x="1907" y="5025"/>
                  </a:lnTo>
                  <a:lnTo>
                    <a:pt x="1779" y="5154"/>
                  </a:lnTo>
                  <a:lnTo>
                    <a:pt x="1675" y="5308"/>
                  </a:lnTo>
                  <a:lnTo>
                    <a:pt x="1598" y="5463"/>
                  </a:lnTo>
                  <a:lnTo>
                    <a:pt x="1521" y="5643"/>
                  </a:lnTo>
                  <a:lnTo>
                    <a:pt x="1469" y="5823"/>
                  </a:lnTo>
                  <a:lnTo>
                    <a:pt x="1469" y="6004"/>
                  </a:lnTo>
                  <a:lnTo>
                    <a:pt x="1469" y="6158"/>
                  </a:lnTo>
                  <a:lnTo>
                    <a:pt x="1495" y="6313"/>
                  </a:lnTo>
                  <a:lnTo>
                    <a:pt x="1547" y="6442"/>
                  </a:lnTo>
                  <a:lnTo>
                    <a:pt x="1598" y="6571"/>
                  </a:lnTo>
                  <a:lnTo>
                    <a:pt x="1675" y="6699"/>
                  </a:lnTo>
                  <a:lnTo>
                    <a:pt x="1753" y="6828"/>
                  </a:lnTo>
                  <a:lnTo>
                    <a:pt x="1856" y="6931"/>
                  </a:lnTo>
                  <a:lnTo>
                    <a:pt x="1959" y="7034"/>
                  </a:lnTo>
                  <a:lnTo>
                    <a:pt x="4046" y="8761"/>
                  </a:lnTo>
                  <a:lnTo>
                    <a:pt x="4123" y="8812"/>
                  </a:lnTo>
                  <a:lnTo>
                    <a:pt x="4200" y="8812"/>
                  </a:lnTo>
                  <a:lnTo>
                    <a:pt x="4303" y="8786"/>
                  </a:lnTo>
                  <a:lnTo>
                    <a:pt x="4355" y="8735"/>
                  </a:lnTo>
                  <a:lnTo>
                    <a:pt x="4406" y="8657"/>
                  </a:lnTo>
                  <a:lnTo>
                    <a:pt x="4406" y="8580"/>
                  </a:lnTo>
                  <a:lnTo>
                    <a:pt x="4381" y="8503"/>
                  </a:lnTo>
                  <a:lnTo>
                    <a:pt x="4329" y="8426"/>
                  </a:lnTo>
                  <a:lnTo>
                    <a:pt x="2242" y="6699"/>
                  </a:lnTo>
                  <a:lnTo>
                    <a:pt x="2088" y="6545"/>
                  </a:lnTo>
                  <a:lnTo>
                    <a:pt x="2010" y="6390"/>
                  </a:lnTo>
                  <a:lnTo>
                    <a:pt x="1933" y="6210"/>
                  </a:lnTo>
                  <a:lnTo>
                    <a:pt x="1907" y="6004"/>
                  </a:lnTo>
                  <a:lnTo>
                    <a:pt x="1933" y="5823"/>
                  </a:lnTo>
                  <a:lnTo>
                    <a:pt x="1985" y="5669"/>
                  </a:lnTo>
                  <a:lnTo>
                    <a:pt x="2062" y="5514"/>
                  </a:lnTo>
                  <a:lnTo>
                    <a:pt x="2165" y="5385"/>
                  </a:lnTo>
                  <a:lnTo>
                    <a:pt x="2294" y="5282"/>
                  </a:lnTo>
                  <a:lnTo>
                    <a:pt x="2448" y="5205"/>
                  </a:lnTo>
                  <a:lnTo>
                    <a:pt x="2629" y="5154"/>
                  </a:lnTo>
                  <a:lnTo>
                    <a:pt x="2809" y="5128"/>
                  </a:lnTo>
                  <a:lnTo>
                    <a:pt x="2964" y="5154"/>
                  </a:lnTo>
                  <a:lnTo>
                    <a:pt x="3118" y="5179"/>
                  </a:lnTo>
                  <a:lnTo>
                    <a:pt x="3247" y="5257"/>
                  </a:lnTo>
                  <a:lnTo>
                    <a:pt x="3376" y="5334"/>
                  </a:lnTo>
                  <a:lnTo>
                    <a:pt x="5592" y="7189"/>
                  </a:lnTo>
                  <a:lnTo>
                    <a:pt x="5720" y="7318"/>
                  </a:lnTo>
                  <a:lnTo>
                    <a:pt x="5823" y="7472"/>
                  </a:lnTo>
                  <a:lnTo>
                    <a:pt x="5875" y="7678"/>
                  </a:lnTo>
                  <a:lnTo>
                    <a:pt x="5901" y="7859"/>
                  </a:lnTo>
                  <a:lnTo>
                    <a:pt x="5901" y="11079"/>
                  </a:lnTo>
                  <a:lnTo>
                    <a:pt x="3402" y="11079"/>
                  </a:lnTo>
                  <a:lnTo>
                    <a:pt x="3402" y="10822"/>
                  </a:lnTo>
                  <a:lnTo>
                    <a:pt x="3376" y="10667"/>
                  </a:lnTo>
                  <a:lnTo>
                    <a:pt x="3350" y="10513"/>
                  </a:lnTo>
                  <a:lnTo>
                    <a:pt x="3299" y="10358"/>
                  </a:lnTo>
                  <a:lnTo>
                    <a:pt x="3247" y="10203"/>
                  </a:lnTo>
                  <a:lnTo>
                    <a:pt x="3170" y="10075"/>
                  </a:lnTo>
                  <a:lnTo>
                    <a:pt x="3067" y="9946"/>
                  </a:lnTo>
                  <a:lnTo>
                    <a:pt x="2964" y="9843"/>
                  </a:lnTo>
                  <a:lnTo>
                    <a:pt x="2835" y="9740"/>
                  </a:lnTo>
                  <a:lnTo>
                    <a:pt x="799" y="8220"/>
                  </a:lnTo>
                  <a:lnTo>
                    <a:pt x="645" y="8065"/>
                  </a:lnTo>
                  <a:lnTo>
                    <a:pt x="542" y="7885"/>
                  </a:lnTo>
                  <a:lnTo>
                    <a:pt x="465" y="7704"/>
                  </a:lnTo>
                  <a:lnTo>
                    <a:pt x="439" y="7498"/>
                  </a:lnTo>
                  <a:lnTo>
                    <a:pt x="439" y="3324"/>
                  </a:lnTo>
                  <a:lnTo>
                    <a:pt x="413" y="3247"/>
                  </a:lnTo>
                  <a:lnTo>
                    <a:pt x="361" y="3170"/>
                  </a:lnTo>
                  <a:lnTo>
                    <a:pt x="310" y="3118"/>
                  </a:lnTo>
                  <a:lnTo>
                    <a:pt x="130" y="3118"/>
                  </a:lnTo>
                  <a:lnTo>
                    <a:pt x="52" y="3170"/>
                  </a:lnTo>
                  <a:lnTo>
                    <a:pt x="1" y="3247"/>
                  </a:lnTo>
                  <a:lnTo>
                    <a:pt x="1" y="3324"/>
                  </a:lnTo>
                  <a:lnTo>
                    <a:pt x="1" y="7498"/>
                  </a:lnTo>
                  <a:lnTo>
                    <a:pt x="1" y="7653"/>
                  </a:lnTo>
                  <a:lnTo>
                    <a:pt x="27" y="7807"/>
                  </a:lnTo>
                  <a:lnTo>
                    <a:pt x="78" y="7962"/>
                  </a:lnTo>
                  <a:lnTo>
                    <a:pt x="130" y="8091"/>
                  </a:lnTo>
                  <a:lnTo>
                    <a:pt x="207" y="8220"/>
                  </a:lnTo>
                  <a:lnTo>
                    <a:pt x="310" y="8348"/>
                  </a:lnTo>
                  <a:lnTo>
                    <a:pt x="413" y="8477"/>
                  </a:lnTo>
                  <a:lnTo>
                    <a:pt x="542" y="8554"/>
                  </a:lnTo>
                  <a:lnTo>
                    <a:pt x="2577" y="10100"/>
                  </a:lnTo>
                  <a:lnTo>
                    <a:pt x="2732" y="10255"/>
                  </a:lnTo>
                  <a:lnTo>
                    <a:pt x="2861" y="10409"/>
                  </a:lnTo>
                  <a:lnTo>
                    <a:pt x="2912" y="10616"/>
                  </a:lnTo>
                  <a:lnTo>
                    <a:pt x="2938" y="10822"/>
                  </a:lnTo>
                  <a:lnTo>
                    <a:pt x="2938" y="11079"/>
                  </a:lnTo>
                  <a:lnTo>
                    <a:pt x="2912" y="11079"/>
                  </a:lnTo>
                  <a:lnTo>
                    <a:pt x="2835" y="11105"/>
                  </a:lnTo>
                  <a:lnTo>
                    <a:pt x="2732" y="11131"/>
                  </a:lnTo>
                  <a:lnTo>
                    <a:pt x="2654" y="11157"/>
                  </a:lnTo>
                  <a:lnTo>
                    <a:pt x="2603" y="11234"/>
                  </a:lnTo>
                  <a:lnTo>
                    <a:pt x="2526" y="11285"/>
                  </a:lnTo>
                  <a:lnTo>
                    <a:pt x="2500" y="11363"/>
                  </a:lnTo>
                  <a:lnTo>
                    <a:pt x="2474" y="11466"/>
                  </a:lnTo>
                  <a:lnTo>
                    <a:pt x="2448" y="11569"/>
                  </a:lnTo>
                  <a:lnTo>
                    <a:pt x="2448" y="12110"/>
                  </a:lnTo>
                  <a:lnTo>
                    <a:pt x="2345" y="12161"/>
                  </a:lnTo>
                  <a:lnTo>
                    <a:pt x="2268" y="12213"/>
                  </a:lnTo>
                  <a:lnTo>
                    <a:pt x="2165" y="12290"/>
                  </a:lnTo>
                  <a:lnTo>
                    <a:pt x="2088" y="12368"/>
                  </a:lnTo>
                  <a:lnTo>
                    <a:pt x="2036" y="12471"/>
                  </a:lnTo>
                  <a:lnTo>
                    <a:pt x="1985" y="12574"/>
                  </a:lnTo>
                  <a:lnTo>
                    <a:pt x="1959" y="12677"/>
                  </a:lnTo>
                  <a:lnTo>
                    <a:pt x="1959" y="12780"/>
                  </a:lnTo>
                  <a:lnTo>
                    <a:pt x="1959" y="13527"/>
                  </a:lnTo>
                  <a:lnTo>
                    <a:pt x="1959" y="13630"/>
                  </a:lnTo>
                  <a:lnTo>
                    <a:pt x="2010" y="13707"/>
                  </a:lnTo>
                  <a:lnTo>
                    <a:pt x="2036" y="13785"/>
                  </a:lnTo>
                  <a:lnTo>
                    <a:pt x="2088" y="13862"/>
                  </a:lnTo>
                  <a:lnTo>
                    <a:pt x="2165" y="13913"/>
                  </a:lnTo>
                  <a:lnTo>
                    <a:pt x="2242" y="13965"/>
                  </a:lnTo>
                  <a:lnTo>
                    <a:pt x="2345" y="13991"/>
                  </a:lnTo>
                  <a:lnTo>
                    <a:pt x="6957" y="13991"/>
                  </a:lnTo>
                  <a:lnTo>
                    <a:pt x="7060" y="13965"/>
                  </a:lnTo>
                  <a:lnTo>
                    <a:pt x="7137" y="13913"/>
                  </a:lnTo>
                  <a:lnTo>
                    <a:pt x="7189" y="13862"/>
                  </a:lnTo>
                  <a:lnTo>
                    <a:pt x="7266" y="13785"/>
                  </a:lnTo>
                  <a:lnTo>
                    <a:pt x="7292" y="13707"/>
                  </a:lnTo>
                  <a:lnTo>
                    <a:pt x="7318" y="13630"/>
                  </a:lnTo>
                  <a:lnTo>
                    <a:pt x="7344" y="13527"/>
                  </a:lnTo>
                  <a:lnTo>
                    <a:pt x="7344" y="12780"/>
                  </a:lnTo>
                  <a:lnTo>
                    <a:pt x="7318" y="12677"/>
                  </a:lnTo>
                  <a:lnTo>
                    <a:pt x="7292" y="12574"/>
                  </a:lnTo>
                  <a:lnTo>
                    <a:pt x="7266" y="12471"/>
                  </a:lnTo>
                  <a:lnTo>
                    <a:pt x="7189" y="12368"/>
                  </a:lnTo>
                  <a:lnTo>
                    <a:pt x="7112" y="12290"/>
                  </a:lnTo>
                  <a:lnTo>
                    <a:pt x="7034" y="12213"/>
                  </a:lnTo>
                  <a:lnTo>
                    <a:pt x="6957" y="12161"/>
                  </a:lnTo>
                  <a:lnTo>
                    <a:pt x="6854" y="12110"/>
                  </a:lnTo>
                  <a:lnTo>
                    <a:pt x="6854" y="11569"/>
                  </a:lnTo>
                  <a:lnTo>
                    <a:pt x="6828" y="11466"/>
                  </a:lnTo>
                  <a:lnTo>
                    <a:pt x="6803" y="11363"/>
                  </a:lnTo>
                  <a:lnTo>
                    <a:pt x="6751" y="11285"/>
                  </a:lnTo>
                  <a:lnTo>
                    <a:pt x="6699" y="11234"/>
                  </a:lnTo>
                  <a:lnTo>
                    <a:pt x="6622" y="11157"/>
                  </a:lnTo>
                  <a:lnTo>
                    <a:pt x="6545" y="11131"/>
                  </a:lnTo>
                  <a:lnTo>
                    <a:pt x="6468" y="11105"/>
                  </a:lnTo>
                  <a:lnTo>
                    <a:pt x="6365" y="11079"/>
                  </a:lnTo>
                  <a:lnTo>
                    <a:pt x="6339" y="11079"/>
                  </a:lnTo>
                  <a:lnTo>
                    <a:pt x="6339" y="7859"/>
                  </a:lnTo>
                  <a:lnTo>
                    <a:pt x="6339" y="7704"/>
                  </a:lnTo>
                  <a:lnTo>
                    <a:pt x="6313" y="7575"/>
                  </a:lnTo>
                  <a:lnTo>
                    <a:pt x="6287" y="7421"/>
                  </a:lnTo>
                  <a:lnTo>
                    <a:pt x="6210" y="7292"/>
                  </a:lnTo>
                  <a:lnTo>
                    <a:pt x="6158" y="7163"/>
                  </a:lnTo>
                  <a:lnTo>
                    <a:pt x="6081" y="7034"/>
                  </a:lnTo>
                  <a:lnTo>
                    <a:pt x="5978" y="6931"/>
                  </a:lnTo>
                  <a:lnTo>
                    <a:pt x="5875" y="6828"/>
                  </a:lnTo>
                  <a:lnTo>
                    <a:pt x="3762" y="5076"/>
                  </a:lnTo>
                  <a:lnTo>
                    <a:pt x="3762" y="5051"/>
                  </a:lnTo>
                  <a:lnTo>
                    <a:pt x="3762" y="2809"/>
                  </a:lnTo>
                  <a:lnTo>
                    <a:pt x="3737" y="2577"/>
                  </a:lnTo>
                  <a:lnTo>
                    <a:pt x="3685" y="2345"/>
                  </a:lnTo>
                  <a:lnTo>
                    <a:pt x="3582" y="2139"/>
                  </a:lnTo>
                  <a:lnTo>
                    <a:pt x="3453" y="1959"/>
                  </a:lnTo>
                  <a:lnTo>
                    <a:pt x="3273" y="1778"/>
                  </a:lnTo>
                  <a:lnTo>
                    <a:pt x="3092" y="1650"/>
                  </a:lnTo>
                  <a:lnTo>
                    <a:pt x="2886" y="1547"/>
                  </a:lnTo>
                  <a:lnTo>
                    <a:pt x="2654" y="1495"/>
                  </a:lnTo>
                  <a:lnTo>
                    <a:pt x="2654" y="1341"/>
                  </a:lnTo>
                  <a:lnTo>
                    <a:pt x="2629" y="1057"/>
                  </a:lnTo>
                  <a:lnTo>
                    <a:pt x="2551" y="825"/>
                  </a:lnTo>
                  <a:lnTo>
                    <a:pt x="2423" y="593"/>
                  </a:lnTo>
                  <a:lnTo>
                    <a:pt x="2268" y="387"/>
                  </a:lnTo>
                  <a:lnTo>
                    <a:pt x="2062" y="233"/>
                  </a:lnTo>
                  <a:lnTo>
                    <a:pt x="1830" y="104"/>
                  </a:lnTo>
                  <a:lnTo>
                    <a:pt x="1598" y="27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23;p34">
              <a:extLst>
                <a:ext uri="{FF2B5EF4-FFF2-40B4-BE49-F238E27FC236}">
                  <a16:creationId xmlns:a16="http://schemas.microsoft.com/office/drawing/2014/main" id="{C2AA2E19-6DBB-41B9-A326-A8BA1E751495}"/>
                </a:ext>
              </a:extLst>
            </p:cNvPr>
            <p:cNvSpPr/>
            <p:nvPr/>
          </p:nvSpPr>
          <p:spPr>
            <a:xfrm>
              <a:off x="5408325" y="3556025"/>
              <a:ext cx="183600" cy="183575"/>
            </a:xfrm>
            <a:custGeom>
              <a:avLst/>
              <a:gdLst/>
              <a:ahLst/>
              <a:cxnLst/>
              <a:rect l="l" t="t" r="r" b="b"/>
              <a:pathLst>
                <a:path w="7344" h="7343" extrusionOk="0">
                  <a:moveTo>
                    <a:pt x="3891" y="464"/>
                  </a:moveTo>
                  <a:lnTo>
                    <a:pt x="4149" y="490"/>
                  </a:lnTo>
                  <a:lnTo>
                    <a:pt x="4406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60" y="928"/>
                  </a:lnTo>
                  <a:lnTo>
                    <a:pt x="5592" y="1082"/>
                  </a:lnTo>
                  <a:lnTo>
                    <a:pt x="5772" y="1237"/>
                  </a:lnTo>
                  <a:lnTo>
                    <a:pt x="5385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690" y="1211"/>
                  </a:lnTo>
                  <a:lnTo>
                    <a:pt x="4509" y="1134"/>
                  </a:lnTo>
                  <a:lnTo>
                    <a:pt x="4303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7" y="1546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63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64" y="3195"/>
                  </a:lnTo>
                  <a:lnTo>
                    <a:pt x="516" y="2937"/>
                  </a:lnTo>
                  <a:lnTo>
                    <a:pt x="593" y="2680"/>
                  </a:lnTo>
                  <a:lnTo>
                    <a:pt x="671" y="2448"/>
                  </a:lnTo>
                  <a:lnTo>
                    <a:pt x="799" y="2216"/>
                  </a:lnTo>
                  <a:lnTo>
                    <a:pt x="928" y="1984"/>
                  </a:lnTo>
                  <a:lnTo>
                    <a:pt x="1057" y="1752"/>
                  </a:lnTo>
                  <a:lnTo>
                    <a:pt x="1237" y="1546"/>
                  </a:lnTo>
                  <a:close/>
                  <a:moveTo>
                    <a:pt x="6107" y="1572"/>
                  </a:moveTo>
                  <a:lnTo>
                    <a:pt x="6261" y="1752"/>
                  </a:lnTo>
                  <a:lnTo>
                    <a:pt x="6390" y="1958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2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61" y="3040"/>
                  </a:lnTo>
                  <a:lnTo>
                    <a:pt x="6210" y="2834"/>
                  </a:lnTo>
                  <a:lnTo>
                    <a:pt x="6133" y="2628"/>
                  </a:lnTo>
                  <a:lnTo>
                    <a:pt x="6055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0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63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7" y="5797"/>
                  </a:lnTo>
                  <a:lnTo>
                    <a:pt x="1057" y="5591"/>
                  </a:lnTo>
                  <a:lnTo>
                    <a:pt x="928" y="5385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89"/>
                  </a:lnTo>
                  <a:lnTo>
                    <a:pt x="516" y="4432"/>
                  </a:lnTo>
                  <a:lnTo>
                    <a:pt x="464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2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390" y="5385"/>
                  </a:lnTo>
                  <a:lnTo>
                    <a:pt x="6261" y="5591"/>
                  </a:lnTo>
                  <a:lnTo>
                    <a:pt x="6107" y="5797"/>
                  </a:lnTo>
                  <a:lnTo>
                    <a:pt x="5720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5" y="4895"/>
                  </a:lnTo>
                  <a:lnTo>
                    <a:pt x="6133" y="4715"/>
                  </a:lnTo>
                  <a:lnTo>
                    <a:pt x="6210" y="4509"/>
                  </a:lnTo>
                  <a:lnTo>
                    <a:pt x="6261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1" y="1701"/>
                  </a:lnTo>
                  <a:lnTo>
                    <a:pt x="4922" y="1829"/>
                  </a:lnTo>
                  <a:lnTo>
                    <a:pt x="5076" y="1958"/>
                  </a:lnTo>
                  <a:lnTo>
                    <a:pt x="5257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0" y="2808"/>
                  </a:lnTo>
                  <a:lnTo>
                    <a:pt x="5798" y="3014"/>
                  </a:lnTo>
                  <a:lnTo>
                    <a:pt x="5849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49" y="4122"/>
                  </a:lnTo>
                  <a:lnTo>
                    <a:pt x="5798" y="4354"/>
                  </a:lnTo>
                  <a:lnTo>
                    <a:pt x="5720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101"/>
                  </a:lnTo>
                  <a:lnTo>
                    <a:pt x="5257" y="5256"/>
                  </a:lnTo>
                  <a:lnTo>
                    <a:pt x="5076" y="5411"/>
                  </a:lnTo>
                  <a:lnTo>
                    <a:pt x="4922" y="5539"/>
                  </a:lnTo>
                  <a:lnTo>
                    <a:pt x="4741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7" y="5900"/>
                  </a:lnTo>
                  <a:lnTo>
                    <a:pt x="3221" y="5874"/>
                  </a:lnTo>
                  <a:lnTo>
                    <a:pt x="2989" y="5823"/>
                  </a:lnTo>
                  <a:lnTo>
                    <a:pt x="2783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69" y="4122"/>
                  </a:lnTo>
                  <a:lnTo>
                    <a:pt x="1443" y="3916"/>
                  </a:lnTo>
                  <a:lnTo>
                    <a:pt x="1418" y="3684"/>
                  </a:lnTo>
                  <a:lnTo>
                    <a:pt x="1443" y="3452"/>
                  </a:lnTo>
                  <a:lnTo>
                    <a:pt x="1469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783" y="1623"/>
                  </a:lnTo>
                  <a:lnTo>
                    <a:pt x="2989" y="1546"/>
                  </a:lnTo>
                  <a:lnTo>
                    <a:pt x="3221" y="1469"/>
                  </a:lnTo>
                  <a:lnTo>
                    <a:pt x="3427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8" y="6055"/>
                  </a:lnTo>
                  <a:lnTo>
                    <a:pt x="2629" y="6158"/>
                  </a:lnTo>
                  <a:lnTo>
                    <a:pt x="2809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27" y="6364"/>
                  </a:lnTo>
                  <a:lnTo>
                    <a:pt x="3427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4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385" y="5720"/>
                  </a:moveTo>
                  <a:lnTo>
                    <a:pt x="5772" y="6106"/>
                  </a:lnTo>
                  <a:lnTo>
                    <a:pt x="5592" y="6261"/>
                  </a:lnTo>
                  <a:lnTo>
                    <a:pt x="5360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06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3" y="6287"/>
                  </a:lnTo>
                  <a:lnTo>
                    <a:pt x="4509" y="6235"/>
                  </a:lnTo>
                  <a:lnTo>
                    <a:pt x="4690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385" y="5720"/>
                  </a:lnTo>
                  <a:close/>
                  <a:moveTo>
                    <a:pt x="3659" y="0"/>
                  </a:moveTo>
                  <a:lnTo>
                    <a:pt x="3350" y="26"/>
                  </a:lnTo>
                  <a:lnTo>
                    <a:pt x="3041" y="52"/>
                  </a:lnTo>
                  <a:lnTo>
                    <a:pt x="2757" y="129"/>
                  </a:lnTo>
                  <a:lnTo>
                    <a:pt x="2448" y="206"/>
                  </a:lnTo>
                  <a:lnTo>
                    <a:pt x="2371" y="258"/>
                  </a:lnTo>
                  <a:lnTo>
                    <a:pt x="2319" y="309"/>
                  </a:lnTo>
                  <a:lnTo>
                    <a:pt x="2319" y="412"/>
                  </a:lnTo>
                  <a:lnTo>
                    <a:pt x="2319" y="490"/>
                  </a:lnTo>
                  <a:lnTo>
                    <a:pt x="2371" y="567"/>
                  </a:lnTo>
                  <a:lnTo>
                    <a:pt x="2423" y="618"/>
                  </a:lnTo>
                  <a:lnTo>
                    <a:pt x="2526" y="644"/>
                  </a:lnTo>
                  <a:lnTo>
                    <a:pt x="2603" y="618"/>
                  </a:lnTo>
                  <a:lnTo>
                    <a:pt x="3015" y="515"/>
                  </a:lnTo>
                  <a:lnTo>
                    <a:pt x="3427" y="464"/>
                  </a:lnTo>
                  <a:lnTo>
                    <a:pt x="3427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09" y="1134"/>
                  </a:lnTo>
                  <a:lnTo>
                    <a:pt x="2629" y="1211"/>
                  </a:lnTo>
                  <a:lnTo>
                    <a:pt x="2448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830" y="1031"/>
                  </a:lnTo>
                  <a:lnTo>
                    <a:pt x="1881" y="953"/>
                  </a:lnTo>
                  <a:lnTo>
                    <a:pt x="1907" y="876"/>
                  </a:lnTo>
                  <a:lnTo>
                    <a:pt x="1907" y="799"/>
                  </a:lnTo>
                  <a:lnTo>
                    <a:pt x="1881" y="721"/>
                  </a:lnTo>
                  <a:lnTo>
                    <a:pt x="1804" y="644"/>
                  </a:lnTo>
                  <a:lnTo>
                    <a:pt x="1727" y="618"/>
                  </a:lnTo>
                  <a:lnTo>
                    <a:pt x="1650" y="618"/>
                  </a:lnTo>
                  <a:lnTo>
                    <a:pt x="1572" y="670"/>
                  </a:lnTo>
                  <a:lnTo>
                    <a:pt x="1212" y="928"/>
                  </a:lnTo>
                  <a:lnTo>
                    <a:pt x="902" y="1263"/>
                  </a:lnTo>
                  <a:lnTo>
                    <a:pt x="645" y="1597"/>
                  </a:lnTo>
                  <a:lnTo>
                    <a:pt x="413" y="1984"/>
                  </a:lnTo>
                  <a:lnTo>
                    <a:pt x="233" y="2370"/>
                  </a:lnTo>
                  <a:lnTo>
                    <a:pt x="104" y="2808"/>
                  </a:lnTo>
                  <a:lnTo>
                    <a:pt x="26" y="3221"/>
                  </a:lnTo>
                  <a:lnTo>
                    <a:pt x="1" y="3684"/>
                  </a:lnTo>
                  <a:lnTo>
                    <a:pt x="1" y="4045"/>
                  </a:lnTo>
                  <a:lnTo>
                    <a:pt x="52" y="4406"/>
                  </a:lnTo>
                  <a:lnTo>
                    <a:pt x="155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57" y="6261"/>
                  </a:lnTo>
                  <a:lnTo>
                    <a:pt x="1315" y="6518"/>
                  </a:lnTo>
                  <a:lnTo>
                    <a:pt x="1598" y="6725"/>
                  </a:lnTo>
                  <a:lnTo>
                    <a:pt x="1907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12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6" y="7266"/>
                  </a:lnTo>
                  <a:lnTo>
                    <a:pt x="4741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0" y="6725"/>
                  </a:lnTo>
                  <a:lnTo>
                    <a:pt x="6004" y="6518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880" y="5436"/>
                  </a:lnTo>
                  <a:lnTo>
                    <a:pt x="7034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3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34" y="2242"/>
                  </a:lnTo>
                  <a:lnTo>
                    <a:pt x="6880" y="1932"/>
                  </a:lnTo>
                  <a:lnTo>
                    <a:pt x="6699" y="1623"/>
                  </a:lnTo>
                  <a:lnTo>
                    <a:pt x="6493" y="1340"/>
                  </a:lnTo>
                  <a:lnTo>
                    <a:pt x="6261" y="1082"/>
                  </a:lnTo>
                  <a:lnTo>
                    <a:pt x="6004" y="850"/>
                  </a:lnTo>
                  <a:lnTo>
                    <a:pt x="5720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41" y="180"/>
                  </a:lnTo>
                  <a:lnTo>
                    <a:pt x="4406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24;p34">
              <a:extLst>
                <a:ext uri="{FF2B5EF4-FFF2-40B4-BE49-F238E27FC236}">
                  <a16:creationId xmlns:a16="http://schemas.microsoft.com/office/drawing/2014/main" id="{629712C9-1A7A-4966-855A-2E428B735BB7}"/>
                </a:ext>
              </a:extLst>
            </p:cNvPr>
            <p:cNvSpPr/>
            <p:nvPr/>
          </p:nvSpPr>
          <p:spPr>
            <a:xfrm>
              <a:off x="5479825" y="36056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67" y="207"/>
                  </a:lnTo>
                  <a:lnTo>
                    <a:pt x="567" y="310"/>
                  </a:lnTo>
                  <a:lnTo>
                    <a:pt x="464" y="362"/>
                  </a:lnTo>
                  <a:lnTo>
                    <a:pt x="335" y="439"/>
                  </a:lnTo>
                  <a:lnTo>
                    <a:pt x="232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29" y="1547"/>
                  </a:lnTo>
                  <a:lnTo>
                    <a:pt x="232" y="1676"/>
                  </a:lnTo>
                  <a:lnTo>
                    <a:pt x="335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34" y="2139"/>
                  </a:lnTo>
                  <a:lnTo>
                    <a:pt x="1160" y="2294"/>
                  </a:lnTo>
                  <a:lnTo>
                    <a:pt x="1134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0" y="2629"/>
                  </a:lnTo>
                  <a:lnTo>
                    <a:pt x="542" y="2552"/>
                  </a:lnTo>
                  <a:lnTo>
                    <a:pt x="464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61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29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6" y="2552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32" y="2887"/>
                  </a:lnTo>
                  <a:lnTo>
                    <a:pt x="335" y="2964"/>
                  </a:lnTo>
                  <a:lnTo>
                    <a:pt x="464" y="3015"/>
                  </a:lnTo>
                  <a:lnTo>
                    <a:pt x="567" y="3067"/>
                  </a:lnTo>
                  <a:lnTo>
                    <a:pt x="567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877" y="3376"/>
                  </a:lnTo>
                  <a:lnTo>
                    <a:pt x="954" y="3324"/>
                  </a:lnTo>
                  <a:lnTo>
                    <a:pt x="1005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3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598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6" y="1959"/>
                  </a:lnTo>
                  <a:lnTo>
                    <a:pt x="1469" y="1830"/>
                  </a:lnTo>
                  <a:lnTo>
                    <a:pt x="1366" y="1701"/>
                  </a:lnTo>
                  <a:lnTo>
                    <a:pt x="1263" y="1598"/>
                  </a:lnTo>
                  <a:lnTo>
                    <a:pt x="1108" y="1547"/>
                  </a:lnTo>
                  <a:lnTo>
                    <a:pt x="954" y="1495"/>
                  </a:lnTo>
                  <a:lnTo>
                    <a:pt x="799" y="1469"/>
                  </a:lnTo>
                  <a:lnTo>
                    <a:pt x="670" y="1444"/>
                  </a:lnTo>
                  <a:lnTo>
                    <a:pt x="542" y="1366"/>
                  </a:lnTo>
                  <a:lnTo>
                    <a:pt x="464" y="1238"/>
                  </a:lnTo>
                  <a:lnTo>
                    <a:pt x="439" y="1109"/>
                  </a:lnTo>
                  <a:lnTo>
                    <a:pt x="464" y="954"/>
                  </a:lnTo>
                  <a:lnTo>
                    <a:pt x="542" y="851"/>
                  </a:lnTo>
                  <a:lnTo>
                    <a:pt x="670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34" y="954"/>
                  </a:lnTo>
                  <a:lnTo>
                    <a:pt x="1160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4" y="1315"/>
                  </a:lnTo>
                  <a:lnTo>
                    <a:pt x="1469" y="1315"/>
                  </a:lnTo>
                  <a:lnTo>
                    <a:pt x="1546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598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5" y="130"/>
                  </a:lnTo>
                  <a:lnTo>
                    <a:pt x="954" y="52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" grpId="0"/>
      <p:bldP spid="3" grpId="0"/>
      <p:bldP spid="29" grpId="0" animBg="1"/>
      <p:bldP spid="3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7"/>
          <p:cNvSpPr txBox="1">
            <a:spLocks noGrp="1"/>
          </p:cNvSpPr>
          <p:nvPr>
            <p:ph type="title"/>
          </p:nvPr>
        </p:nvSpPr>
        <p:spPr>
          <a:xfrm>
            <a:off x="0" y="192971"/>
            <a:ext cx="914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>
                    <a:lumMod val="25000"/>
                  </a:schemeClr>
                </a:solidFill>
                <a:latin typeface="Franklin Gothic Medium" panose="020B0603020102020204" pitchFamily="34" charset="0"/>
              </a:rPr>
              <a:t>KPI5</a:t>
            </a:r>
            <a:r>
              <a:rPr lang="en-US" dirty="0"/>
              <a:t> </a:t>
            </a:r>
            <a:r>
              <a:rPr lang="en-US" sz="3200" dirty="0">
                <a:latin typeface="Franklin Gothic Medium" panose="020B0603020102020204" pitchFamily="34" charset="0"/>
              </a:rPr>
              <a:t>-&gt;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Home ownership v/s last payment date stats </a:t>
            </a:r>
          </a:p>
        </p:txBody>
      </p:sp>
      <p:grpSp>
        <p:nvGrpSpPr>
          <p:cNvPr id="1493" name="Google Shape;1493;p37"/>
          <p:cNvGrpSpPr/>
          <p:nvPr/>
        </p:nvGrpSpPr>
        <p:grpSpPr>
          <a:xfrm>
            <a:off x="457151" y="3581821"/>
            <a:ext cx="2691981" cy="1309155"/>
            <a:chOff x="457151" y="3581822"/>
            <a:chExt cx="2691981" cy="1145788"/>
          </a:xfrm>
        </p:grpSpPr>
        <p:sp>
          <p:nvSpPr>
            <p:cNvPr id="1494" name="Google Shape;1494;p37"/>
            <p:cNvSpPr txBox="1"/>
            <p:nvPr/>
          </p:nvSpPr>
          <p:spPr>
            <a:xfrm>
              <a:off x="458738" y="3581822"/>
              <a:ext cx="2690394" cy="315576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5" name="Google Shape;1495;p37"/>
            <p:cNvSpPr txBox="1"/>
            <p:nvPr/>
          </p:nvSpPr>
          <p:spPr>
            <a:xfrm>
              <a:off x="457151" y="3979640"/>
              <a:ext cx="2690394" cy="747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The graph shows the Home ownership and the amount paid for each on last payment date.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7" name="Google Shape;1507;p37"/>
          <p:cNvSpPr txBox="1"/>
          <p:nvPr/>
        </p:nvSpPr>
        <p:spPr>
          <a:xfrm>
            <a:off x="6067070" y="4036360"/>
            <a:ext cx="1146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08" name="Google Shape;1508;p37"/>
          <p:cNvGrpSpPr/>
          <p:nvPr/>
        </p:nvGrpSpPr>
        <p:grpSpPr>
          <a:xfrm>
            <a:off x="3320707" y="3581822"/>
            <a:ext cx="5348325" cy="1066774"/>
            <a:chOff x="7367716" y="3581822"/>
            <a:chExt cx="1308600" cy="1196439"/>
          </a:xfrm>
        </p:grpSpPr>
        <p:sp>
          <p:nvSpPr>
            <p:cNvPr id="1509" name="Google Shape;1509;p37"/>
            <p:cNvSpPr txBox="1"/>
            <p:nvPr/>
          </p:nvSpPr>
          <p:spPr>
            <a:xfrm>
              <a:off x="7367716" y="3581822"/>
              <a:ext cx="1308600" cy="404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0" name="Google Shape;1510;p37"/>
            <p:cNvSpPr txBox="1"/>
            <p:nvPr/>
          </p:nvSpPr>
          <p:spPr>
            <a:xfrm rot="10800000" flipV="1">
              <a:off x="7367716" y="3969384"/>
              <a:ext cx="1308600" cy="808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1200" dirty="0">
                <a:latin typeface="Franklin Gothic Medium" panose="020B0603020102020204" pitchFamily="34" charset="0"/>
              </a:endParaRPr>
            </a:p>
            <a:p>
              <a:pPr algn="ctr"/>
              <a:endParaRPr lang="en-US" sz="1200" dirty="0">
                <a:latin typeface="Franklin Gothic Medium" panose="020B0603020102020204" pitchFamily="34" charset="0"/>
              </a:endParaRPr>
            </a:p>
            <a:p>
              <a:pPr algn="ctr"/>
              <a:endParaRPr lang="en-US" sz="1200" dirty="0">
                <a:latin typeface="Franklin Gothic Medium" panose="020B06030201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It concludes that many of the customers are about to repay their loan amount for their particular home ownership.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Total funded amount for home ownership is </a:t>
              </a:r>
              <a:r>
                <a:rPr lang="en-US" b="1" dirty="0">
                  <a:solidFill>
                    <a:srgbClr val="92D050"/>
                  </a:solidFill>
                  <a:latin typeface="Roboto"/>
                  <a:ea typeface="Roboto"/>
                  <a:cs typeface="Roboto"/>
                </a:rPr>
                <a:t>43.4M</a:t>
              </a:r>
              <a:r>
                <a:rPr lang="en-US" dirty="0">
                  <a:solidFill>
                    <a:srgbClr val="92D050"/>
                  </a:solidFill>
                  <a:latin typeface="Roboto"/>
                  <a:ea typeface="Roboto"/>
                  <a:cs typeface="Roboto"/>
                </a:rPr>
                <a:t>.</a:t>
              </a:r>
            </a:p>
            <a:p>
              <a:pPr algn="ctr"/>
              <a:endParaRPr lang="en-US" sz="1200" dirty="0">
                <a:latin typeface="Franklin Gothic Medium" panose="020B06030201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1" name="Google Shape;1511;p37"/>
          <p:cNvGrpSpPr/>
          <p:nvPr/>
        </p:nvGrpSpPr>
        <p:grpSpPr>
          <a:xfrm>
            <a:off x="876909" y="3117741"/>
            <a:ext cx="472257" cy="384051"/>
            <a:chOff x="1135875" y="289000"/>
            <a:chExt cx="204025" cy="166725"/>
          </a:xfrm>
        </p:grpSpPr>
        <p:sp>
          <p:nvSpPr>
            <p:cNvPr id="1512" name="Google Shape;1512;p37"/>
            <p:cNvSpPr/>
            <p:nvPr/>
          </p:nvSpPr>
          <p:spPr>
            <a:xfrm>
              <a:off x="1174150" y="427125"/>
              <a:ext cx="17950" cy="1795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407" y="252"/>
                  </a:moveTo>
                  <a:lnTo>
                    <a:pt x="427" y="271"/>
                  </a:lnTo>
                  <a:lnTo>
                    <a:pt x="466" y="310"/>
                  </a:lnTo>
                  <a:lnTo>
                    <a:pt x="466" y="349"/>
                  </a:lnTo>
                  <a:lnTo>
                    <a:pt x="466" y="407"/>
                  </a:lnTo>
                  <a:lnTo>
                    <a:pt x="427" y="446"/>
                  </a:lnTo>
                  <a:lnTo>
                    <a:pt x="407" y="465"/>
                  </a:lnTo>
                  <a:lnTo>
                    <a:pt x="311" y="465"/>
                  </a:lnTo>
                  <a:lnTo>
                    <a:pt x="272" y="446"/>
                  </a:lnTo>
                  <a:lnTo>
                    <a:pt x="252" y="407"/>
                  </a:lnTo>
                  <a:lnTo>
                    <a:pt x="233" y="349"/>
                  </a:lnTo>
                  <a:lnTo>
                    <a:pt x="252" y="310"/>
                  </a:lnTo>
                  <a:lnTo>
                    <a:pt x="272" y="271"/>
                  </a:lnTo>
                  <a:lnTo>
                    <a:pt x="311" y="252"/>
                  </a:lnTo>
                  <a:close/>
                  <a:moveTo>
                    <a:pt x="349" y="0"/>
                  </a:moveTo>
                  <a:lnTo>
                    <a:pt x="291" y="19"/>
                  </a:lnTo>
                  <a:lnTo>
                    <a:pt x="214" y="39"/>
                  </a:lnTo>
                  <a:lnTo>
                    <a:pt x="155" y="58"/>
                  </a:lnTo>
                  <a:lnTo>
                    <a:pt x="97" y="116"/>
                  </a:lnTo>
                  <a:lnTo>
                    <a:pt x="59" y="155"/>
                  </a:lnTo>
                  <a:lnTo>
                    <a:pt x="20" y="213"/>
                  </a:lnTo>
                  <a:lnTo>
                    <a:pt x="0" y="291"/>
                  </a:lnTo>
                  <a:lnTo>
                    <a:pt x="0" y="349"/>
                  </a:lnTo>
                  <a:lnTo>
                    <a:pt x="0" y="427"/>
                  </a:lnTo>
                  <a:lnTo>
                    <a:pt x="20" y="504"/>
                  </a:lnTo>
                  <a:lnTo>
                    <a:pt x="59" y="562"/>
                  </a:lnTo>
                  <a:lnTo>
                    <a:pt x="97" y="601"/>
                  </a:lnTo>
                  <a:lnTo>
                    <a:pt x="155" y="659"/>
                  </a:lnTo>
                  <a:lnTo>
                    <a:pt x="214" y="679"/>
                  </a:lnTo>
                  <a:lnTo>
                    <a:pt x="291" y="698"/>
                  </a:lnTo>
                  <a:lnTo>
                    <a:pt x="349" y="717"/>
                  </a:lnTo>
                  <a:lnTo>
                    <a:pt x="427" y="698"/>
                  </a:lnTo>
                  <a:lnTo>
                    <a:pt x="485" y="679"/>
                  </a:lnTo>
                  <a:lnTo>
                    <a:pt x="543" y="659"/>
                  </a:lnTo>
                  <a:lnTo>
                    <a:pt x="601" y="601"/>
                  </a:lnTo>
                  <a:lnTo>
                    <a:pt x="640" y="562"/>
                  </a:lnTo>
                  <a:lnTo>
                    <a:pt x="679" y="504"/>
                  </a:lnTo>
                  <a:lnTo>
                    <a:pt x="698" y="427"/>
                  </a:lnTo>
                  <a:lnTo>
                    <a:pt x="718" y="349"/>
                  </a:lnTo>
                  <a:lnTo>
                    <a:pt x="698" y="291"/>
                  </a:lnTo>
                  <a:lnTo>
                    <a:pt x="679" y="213"/>
                  </a:lnTo>
                  <a:lnTo>
                    <a:pt x="640" y="155"/>
                  </a:lnTo>
                  <a:lnTo>
                    <a:pt x="601" y="116"/>
                  </a:lnTo>
                  <a:lnTo>
                    <a:pt x="543" y="58"/>
                  </a:lnTo>
                  <a:lnTo>
                    <a:pt x="485" y="39"/>
                  </a:lnTo>
                  <a:lnTo>
                    <a:pt x="427" y="1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1135875" y="289000"/>
              <a:ext cx="204025" cy="166725"/>
            </a:xfrm>
            <a:custGeom>
              <a:avLst/>
              <a:gdLst/>
              <a:ahLst/>
              <a:cxnLst/>
              <a:rect l="l" t="t" r="r" b="b"/>
              <a:pathLst>
                <a:path w="8161" h="6669" extrusionOk="0">
                  <a:moveTo>
                    <a:pt x="6281" y="1125"/>
                  </a:moveTo>
                  <a:lnTo>
                    <a:pt x="6281" y="1687"/>
                  </a:lnTo>
                  <a:lnTo>
                    <a:pt x="6184" y="1629"/>
                  </a:lnTo>
                  <a:lnTo>
                    <a:pt x="6087" y="1571"/>
                  </a:lnTo>
                  <a:lnTo>
                    <a:pt x="6029" y="1493"/>
                  </a:lnTo>
                  <a:lnTo>
                    <a:pt x="6009" y="1435"/>
                  </a:lnTo>
                  <a:lnTo>
                    <a:pt x="6009" y="1377"/>
                  </a:lnTo>
                  <a:lnTo>
                    <a:pt x="6009" y="1338"/>
                  </a:lnTo>
                  <a:lnTo>
                    <a:pt x="6029" y="1280"/>
                  </a:lnTo>
                  <a:lnTo>
                    <a:pt x="6087" y="1202"/>
                  </a:lnTo>
                  <a:lnTo>
                    <a:pt x="6164" y="1163"/>
                  </a:lnTo>
                  <a:lnTo>
                    <a:pt x="6281" y="1125"/>
                  </a:lnTo>
                  <a:close/>
                  <a:moveTo>
                    <a:pt x="6436" y="2075"/>
                  </a:moveTo>
                  <a:lnTo>
                    <a:pt x="6533" y="2113"/>
                  </a:lnTo>
                  <a:lnTo>
                    <a:pt x="6610" y="2191"/>
                  </a:lnTo>
                  <a:lnTo>
                    <a:pt x="6668" y="2288"/>
                  </a:lnTo>
                  <a:lnTo>
                    <a:pt x="6688" y="2346"/>
                  </a:lnTo>
                  <a:lnTo>
                    <a:pt x="6688" y="2404"/>
                  </a:lnTo>
                  <a:lnTo>
                    <a:pt x="6668" y="2520"/>
                  </a:lnTo>
                  <a:lnTo>
                    <a:pt x="6630" y="2598"/>
                  </a:lnTo>
                  <a:lnTo>
                    <a:pt x="6533" y="2656"/>
                  </a:lnTo>
                  <a:lnTo>
                    <a:pt x="6436" y="2695"/>
                  </a:lnTo>
                  <a:lnTo>
                    <a:pt x="6436" y="2075"/>
                  </a:lnTo>
                  <a:close/>
                  <a:moveTo>
                    <a:pt x="5777" y="2734"/>
                  </a:moveTo>
                  <a:lnTo>
                    <a:pt x="5854" y="2753"/>
                  </a:lnTo>
                  <a:lnTo>
                    <a:pt x="5951" y="2792"/>
                  </a:lnTo>
                  <a:lnTo>
                    <a:pt x="5466" y="3276"/>
                  </a:lnTo>
                  <a:lnTo>
                    <a:pt x="5350" y="3160"/>
                  </a:lnTo>
                  <a:lnTo>
                    <a:pt x="5331" y="3121"/>
                  </a:lnTo>
                  <a:lnTo>
                    <a:pt x="5331" y="3083"/>
                  </a:lnTo>
                  <a:lnTo>
                    <a:pt x="5331" y="3044"/>
                  </a:lnTo>
                  <a:lnTo>
                    <a:pt x="5350" y="3005"/>
                  </a:lnTo>
                  <a:lnTo>
                    <a:pt x="5544" y="2831"/>
                  </a:lnTo>
                  <a:lnTo>
                    <a:pt x="5602" y="2772"/>
                  </a:lnTo>
                  <a:lnTo>
                    <a:pt x="5660" y="2753"/>
                  </a:lnTo>
                  <a:lnTo>
                    <a:pt x="5719" y="2734"/>
                  </a:lnTo>
                  <a:close/>
                  <a:moveTo>
                    <a:pt x="4032" y="504"/>
                  </a:moveTo>
                  <a:lnTo>
                    <a:pt x="4885" y="601"/>
                  </a:lnTo>
                  <a:lnTo>
                    <a:pt x="4769" y="737"/>
                  </a:lnTo>
                  <a:lnTo>
                    <a:pt x="4652" y="892"/>
                  </a:lnTo>
                  <a:lnTo>
                    <a:pt x="4575" y="1067"/>
                  </a:lnTo>
                  <a:lnTo>
                    <a:pt x="4497" y="1241"/>
                  </a:lnTo>
                  <a:lnTo>
                    <a:pt x="4051" y="1299"/>
                  </a:lnTo>
                  <a:lnTo>
                    <a:pt x="3993" y="1319"/>
                  </a:lnTo>
                  <a:lnTo>
                    <a:pt x="3547" y="1706"/>
                  </a:lnTo>
                  <a:lnTo>
                    <a:pt x="3509" y="1745"/>
                  </a:lnTo>
                  <a:lnTo>
                    <a:pt x="3509" y="1784"/>
                  </a:lnTo>
                  <a:lnTo>
                    <a:pt x="3509" y="3005"/>
                  </a:lnTo>
                  <a:lnTo>
                    <a:pt x="3509" y="3044"/>
                  </a:lnTo>
                  <a:lnTo>
                    <a:pt x="3528" y="3102"/>
                  </a:lnTo>
                  <a:lnTo>
                    <a:pt x="3567" y="3180"/>
                  </a:lnTo>
                  <a:lnTo>
                    <a:pt x="3683" y="3296"/>
                  </a:lnTo>
                  <a:lnTo>
                    <a:pt x="3819" y="3373"/>
                  </a:lnTo>
                  <a:lnTo>
                    <a:pt x="3877" y="3393"/>
                  </a:lnTo>
                  <a:lnTo>
                    <a:pt x="4051" y="3393"/>
                  </a:lnTo>
                  <a:lnTo>
                    <a:pt x="4129" y="3354"/>
                  </a:lnTo>
                  <a:lnTo>
                    <a:pt x="4206" y="3315"/>
                  </a:lnTo>
                  <a:lnTo>
                    <a:pt x="4265" y="3276"/>
                  </a:lnTo>
                  <a:lnTo>
                    <a:pt x="4807" y="2734"/>
                  </a:lnTo>
                  <a:lnTo>
                    <a:pt x="4904" y="2637"/>
                  </a:lnTo>
                  <a:lnTo>
                    <a:pt x="5021" y="2559"/>
                  </a:lnTo>
                  <a:lnTo>
                    <a:pt x="5156" y="2482"/>
                  </a:lnTo>
                  <a:lnTo>
                    <a:pt x="5311" y="2424"/>
                  </a:lnTo>
                  <a:lnTo>
                    <a:pt x="5447" y="2365"/>
                  </a:lnTo>
                  <a:lnTo>
                    <a:pt x="5602" y="2327"/>
                  </a:lnTo>
                  <a:lnTo>
                    <a:pt x="5738" y="2307"/>
                  </a:lnTo>
                  <a:lnTo>
                    <a:pt x="5874" y="2307"/>
                  </a:lnTo>
                  <a:lnTo>
                    <a:pt x="5990" y="2327"/>
                  </a:lnTo>
                  <a:lnTo>
                    <a:pt x="6048" y="2346"/>
                  </a:lnTo>
                  <a:lnTo>
                    <a:pt x="6087" y="2385"/>
                  </a:lnTo>
                  <a:lnTo>
                    <a:pt x="6106" y="2404"/>
                  </a:lnTo>
                  <a:lnTo>
                    <a:pt x="6126" y="2424"/>
                  </a:lnTo>
                  <a:lnTo>
                    <a:pt x="6145" y="2462"/>
                  </a:lnTo>
                  <a:lnTo>
                    <a:pt x="6145" y="2520"/>
                  </a:lnTo>
                  <a:lnTo>
                    <a:pt x="6106" y="2617"/>
                  </a:lnTo>
                  <a:lnTo>
                    <a:pt x="6029" y="2559"/>
                  </a:lnTo>
                  <a:lnTo>
                    <a:pt x="5932" y="2520"/>
                  </a:lnTo>
                  <a:lnTo>
                    <a:pt x="5835" y="2501"/>
                  </a:lnTo>
                  <a:lnTo>
                    <a:pt x="5738" y="2501"/>
                  </a:lnTo>
                  <a:lnTo>
                    <a:pt x="5641" y="2520"/>
                  </a:lnTo>
                  <a:lnTo>
                    <a:pt x="5544" y="2540"/>
                  </a:lnTo>
                  <a:lnTo>
                    <a:pt x="5466" y="2598"/>
                  </a:lnTo>
                  <a:lnTo>
                    <a:pt x="5389" y="2656"/>
                  </a:lnTo>
                  <a:lnTo>
                    <a:pt x="5195" y="2850"/>
                  </a:lnTo>
                  <a:lnTo>
                    <a:pt x="5156" y="2908"/>
                  </a:lnTo>
                  <a:lnTo>
                    <a:pt x="5118" y="2966"/>
                  </a:lnTo>
                  <a:lnTo>
                    <a:pt x="5098" y="3024"/>
                  </a:lnTo>
                  <a:lnTo>
                    <a:pt x="5098" y="3083"/>
                  </a:lnTo>
                  <a:lnTo>
                    <a:pt x="5098" y="3160"/>
                  </a:lnTo>
                  <a:lnTo>
                    <a:pt x="5118" y="3218"/>
                  </a:lnTo>
                  <a:lnTo>
                    <a:pt x="5156" y="3276"/>
                  </a:lnTo>
                  <a:lnTo>
                    <a:pt x="5195" y="3335"/>
                  </a:lnTo>
                  <a:lnTo>
                    <a:pt x="5292" y="3432"/>
                  </a:lnTo>
                  <a:lnTo>
                    <a:pt x="4769" y="3955"/>
                  </a:lnTo>
                  <a:lnTo>
                    <a:pt x="4769" y="3974"/>
                  </a:lnTo>
                  <a:lnTo>
                    <a:pt x="4342" y="4517"/>
                  </a:lnTo>
                  <a:lnTo>
                    <a:pt x="4206" y="4672"/>
                  </a:lnTo>
                  <a:lnTo>
                    <a:pt x="4051" y="4788"/>
                  </a:lnTo>
                  <a:lnTo>
                    <a:pt x="3877" y="4885"/>
                  </a:lnTo>
                  <a:lnTo>
                    <a:pt x="3702" y="4963"/>
                  </a:lnTo>
                  <a:lnTo>
                    <a:pt x="2850" y="5254"/>
                  </a:lnTo>
                  <a:lnTo>
                    <a:pt x="2772" y="5273"/>
                  </a:lnTo>
                  <a:lnTo>
                    <a:pt x="2675" y="5331"/>
                  </a:lnTo>
                  <a:lnTo>
                    <a:pt x="2598" y="5370"/>
                  </a:lnTo>
                  <a:lnTo>
                    <a:pt x="2520" y="5448"/>
                  </a:lnTo>
                  <a:lnTo>
                    <a:pt x="2462" y="5525"/>
                  </a:lnTo>
                  <a:lnTo>
                    <a:pt x="1803" y="4866"/>
                  </a:lnTo>
                  <a:lnTo>
                    <a:pt x="1144" y="4207"/>
                  </a:lnTo>
                  <a:lnTo>
                    <a:pt x="1667" y="3703"/>
                  </a:lnTo>
                  <a:lnTo>
                    <a:pt x="1686" y="3664"/>
                  </a:lnTo>
                  <a:lnTo>
                    <a:pt x="1822" y="3335"/>
                  </a:lnTo>
                  <a:lnTo>
                    <a:pt x="1977" y="2889"/>
                  </a:lnTo>
                  <a:lnTo>
                    <a:pt x="2229" y="2016"/>
                  </a:lnTo>
                  <a:lnTo>
                    <a:pt x="2287" y="1881"/>
                  </a:lnTo>
                  <a:lnTo>
                    <a:pt x="2346" y="1764"/>
                  </a:lnTo>
                  <a:lnTo>
                    <a:pt x="2442" y="1648"/>
                  </a:lnTo>
                  <a:lnTo>
                    <a:pt x="2539" y="1551"/>
                  </a:lnTo>
                  <a:lnTo>
                    <a:pt x="3683" y="601"/>
                  </a:lnTo>
                  <a:lnTo>
                    <a:pt x="3761" y="543"/>
                  </a:lnTo>
                  <a:lnTo>
                    <a:pt x="3838" y="524"/>
                  </a:lnTo>
                  <a:lnTo>
                    <a:pt x="3935" y="504"/>
                  </a:lnTo>
                  <a:close/>
                  <a:moveTo>
                    <a:pt x="6184" y="0"/>
                  </a:moveTo>
                  <a:lnTo>
                    <a:pt x="6029" y="20"/>
                  </a:lnTo>
                  <a:lnTo>
                    <a:pt x="5854" y="39"/>
                  </a:lnTo>
                  <a:lnTo>
                    <a:pt x="5699" y="78"/>
                  </a:lnTo>
                  <a:lnTo>
                    <a:pt x="5544" y="136"/>
                  </a:lnTo>
                  <a:lnTo>
                    <a:pt x="5389" y="214"/>
                  </a:lnTo>
                  <a:lnTo>
                    <a:pt x="5253" y="291"/>
                  </a:lnTo>
                  <a:lnTo>
                    <a:pt x="5118" y="388"/>
                  </a:lnTo>
                  <a:lnTo>
                    <a:pt x="5021" y="388"/>
                  </a:lnTo>
                  <a:lnTo>
                    <a:pt x="4071" y="272"/>
                  </a:lnTo>
                  <a:lnTo>
                    <a:pt x="3916" y="272"/>
                  </a:lnTo>
                  <a:lnTo>
                    <a:pt x="3780" y="291"/>
                  </a:lnTo>
                  <a:lnTo>
                    <a:pt x="3644" y="349"/>
                  </a:lnTo>
                  <a:lnTo>
                    <a:pt x="3528" y="427"/>
                  </a:lnTo>
                  <a:lnTo>
                    <a:pt x="2384" y="1377"/>
                  </a:lnTo>
                  <a:lnTo>
                    <a:pt x="2268" y="1493"/>
                  </a:lnTo>
                  <a:lnTo>
                    <a:pt x="2152" y="1629"/>
                  </a:lnTo>
                  <a:lnTo>
                    <a:pt x="2074" y="1784"/>
                  </a:lnTo>
                  <a:lnTo>
                    <a:pt x="2016" y="1958"/>
                  </a:lnTo>
                  <a:lnTo>
                    <a:pt x="1764" y="2792"/>
                  </a:lnTo>
                  <a:lnTo>
                    <a:pt x="1609" y="3218"/>
                  </a:lnTo>
                  <a:lnTo>
                    <a:pt x="1493" y="3548"/>
                  </a:lnTo>
                  <a:lnTo>
                    <a:pt x="989" y="4052"/>
                  </a:lnTo>
                  <a:lnTo>
                    <a:pt x="950" y="4013"/>
                  </a:lnTo>
                  <a:lnTo>
                    <a:pt x="853" y="3955"/>
                  </a:lnTo>
                  <a:lnTo>
                    <a:pt x="756" y="3936"/>
                  </a:lnTo>
                  <a:lnTo>
                    <a:pt x="640" y="3955"/>
                  </a:lnTo>
                  <a:lnTo>
                    <a:pt x="562" y="4013"/>
                  </a:lnTo>
                  <a:lnTo>
                    <a:pt x="78" y="4478"/>
                  </a:lnTo>
                  <a:lnTo>
                    <a:pt x="19" y="4575"/>
                  </a:lnTo>
                  <a:lnTo>
                    <a:pt x="0" y="4672"/>
                  </a:lnTo>
                  <a:lnTo>
                    <a:pt x="19" y="4788"/>
                  </a:lnTo>
                  <a:lnTo>
                    <a:pt x="78" y="4866"/>
                  </a:lnTo>
                  <a:lnTo>
                    <a:pt x="213" y="5002"/>
                  </a:lnTo>
                  <a:lnTo>
                    <a:pt x="252" y="5021"/>
                  </a:lnTo>
                  <a:lnTo>
                    <a:pt x="291" y="5040"/>
                  </a:lnTo>
                  <a:lnTo>
                    <a:pt x="330" y="5021"/>
                  </a:lnTo>
                  <a:lnTo>
                    <a:pt x="368" y="5002"/>
                  </a:lnTo>
                  <a:lnTo>
                    <a:pt x="407" y="4963"/>
                  </a:lnTo>
                  <a:lnTo>
                    <a:pt x="407" y="4924"/>
                  </a:lnTo>
                  <a:lnTo>
                    <a:pt x="407" y="4866"/>
                  </a:lnTo>
                  <a:lnTo>
                    <a:pt x="368" y="4827"/>
                  </a:lnTo>
                  <a:lnTo>
                    <a:pt x="252" y="4711"/>
                  </a:lnTo>
                  <a:lnTo>
                    <a:pt x="233" y="4672"/>
                  </a:lnTo>
                  <a:lnTo>
                    <a:pt x="252" y="4653"/>
                  </a:lnTo>
                  <a:lnTo>
                    <a:pt x="717" y="4168"/>
                  </a:lnTo>
                  <a:lnTo>
                    <a:pt x="795" y="4168"/>
                  </a:lnTo>
                  <a:lnTo>
                    <a:pt x="892" y="4284"/>
                  </a:lnTo>
                  <a:lnTo>
                    <a:pt x="1628" y="5021"/>
                  </a:lnTo>
                  <a:lnTo>
                    <a:pt x="2481" y="5874"/>
                  </a:lnTo>
                  <a:lnTo>
                    <a:pt x="2501" y="5913"/>
                  </a:lnTo>
                  <a:lnTo>
                    <a:pt x="2481" y="5952"/>
                  </a:lnTo>
                  <a:lnTo>
                    <a:pt x="2016" y="6417"/>
                  </a:lnTo>
                  <a:lnTo>
                    <a:pt x="1997" y="6436"/>
                  </a:lnTo>
                  <a:lnTo>
                    <a:pt x="1958" y="6417"/>
                  </a:lnTo>
                  <a:lnTo>
                    <a:pt x="911" y="5370"/>
                  </a:lnTo>
                  <a:lnTo>
                    <a:pt x="872" y="5331"/>
                  </a:lnTo>
                  <a:lnTo>
                    <a:pt x="775" y="5331"/>
                  </a:lnTo>
                  <a:lnTo>
                    <a:pt x="737" y="5370"/>
                  </a:lnTo>
                  <a:lnTo>
                    <a:pt x="717" y="5409"/>
                  </a:lnTo>
                  <a:lnTo>
                    <a:pt x="698" y="5448"/>
                  </a:lnTo>
                  <a:lnTo>
                    <a:pt x="717" y="5486"/>
                  </a:lnTo>
                  <a:lnTo>
                    <a:pt x="737" y="5525"/>
                  </a:lnTo>
                  <a:lnTo>
                    <a:pt x="1783" y="6572"/>
                  </a:lnTo>
                  <a:lnTo>
                    <a:pt x="1880" y="6630"/>
                  </a:lnTo>
                  <a:lnTo>
                    <a:pt x="1997" y="6669"/>
                  </a:lnTo>
                  <a:lnTo>
                    <a:pt x="2094" y="6630"/>
                  </a:lnTo>
                  <a:lnTo>
                    <a:pt x="2190" y="6572"/>
                  </a:lnTo>
                  <a:lnTo>
                    <a:pt x="2656" y="6107"/>
                  </a:lnTo>
                  <a:lnTo>
                    <a:pt x="2714" y="6010"/>
                  </a:lnTo>
                  <a:lnTo>
                    <a:pt x="2733" y="5913"/>
                  </a:lnTo>
                  <a:lnTo>
                    <a:pt x="2714" y="5796"/>
                  </a:lnTo>
                  <a:lnTo>
                    <a:pt x="2656" y="5719"/>
                  </a:lnTo>
                  <a:lnTo>
                    <a:pt x="2617" y="5680"/>
                  </a:lnTo>
                  <a:lnTo>
                    <a:pt x="2694" y="5603"/>
                  </a:lnTo>
                  <a:lnTo>
                    <a:pt x="2791" y="5525"/>
                  </a:lnTo>
                  <a:lnTo>
                    <a:pt x="2927" y="5467"/>
                  </a:lnTo>
                  <a:lnTo>
                    <a:pt x="3780" y="5176"/>
                  </a:lnTo>
                  <a:lnTo>
                    <a:pt x="3993" y="5099"/>
                  </a:lnTo>
                  <a:lnTo>
                    <a:pt x="4187" y="4982"/>
                  </a:lnTo>
                  <a:lnTo>
                    <a:pt x="4362" y="4827"/>
                  </a:lnTo>
                  <a:lnTo>
                    <a:pt x="4517" y="4672"/>
                  </a:lnTo>
                  <a:lnTo>
                    <a:pt x="4943" y="4129"/>
                  </a:lnTo>
                  <a:lnTo>
                    <a:pt x="6087" y="2986"/>
                  </a:lnTo>
                  <a:lnTo>
                    <a:pt x="6261" y="3005"/>
                  </a:lnTo>
                  <a:lnTo>
                    <a:pt x="6261" y="3083"/>
                  </a:lnTo>
                  <a:lnTo>
                    <a:pt x="6281" y="3121"/>
                  </a:lnTo>
                  <a:lnTo>
                    <a:pt x="6300" y="3141"/>
                  </a:lnTo>
                  <a:lnTo>
                    <a:pt x="6319" y="3160"/>
                  </a:lnTo>
                  <a:lnTo>
                    <a:pt x="6358" y="3160"/>
                  </a:lnTo>
                  <a:lnTo>
                    <a:pt x="6416" y="3141"/>
                  </a:lnTo>
                  <a:lnTo>
                    <a:pt x="6436" y="3121"/>
                  </a:lnTo>
                  <a:lnTo>
                    <a:pt x="6455" y="3083"/>
                  </a:lnTo>
                  <a:lnTo>
                    <a:pt x="6455" y="2986"/>
                  </a:lnTo>
                  <a:lnTo>
                    <a:pt x="6571" y="2966"/>
                  </a:lnTo>
                  <a:lnTo>
                    <a:pt x="6668" y="2928"/>
                  </a:lnTo>
                  <a:lnTo>
                    <a:pt x="6765" y="2869"/>
                  </a:lnTo>
                  <a:lnTo>
                    <a:pt x="6843" y="2792"/>
                  </a:lnTo>
                  <a:lnTo>
                    <a:pt x="6901" y="2714"/>
                  </a:lnTo>
                  <a:lnTo>
                    <a:pt x="6959" y="2617"/>
                  </a:lnTo>
                  <a:lnTo>
                    <a:pt x="6979" y="2501"/>
                  </a:lnTo>
                  <a:lnTo>
                    <a:pt x="6998" y="2365"/>
                  </a:lnTo>
                  <a:lnTo>
                    <a:pt x="6979" y="2230"/>
                  </a:lnTo>
                  <a:lnTo>
                    <a:pt x="6940" y="2113"/>
                  </a:lnTo>
                  <a:lnTo>
                    <a:pt x="6882" y="2016"/>
                  </a:lnTo>
                  <a:lnTo>
                    <a:pt x="6823" y="1939"/>
                  </a:lnTo>
                  <a:lnTo>
                    <a:pt x="6727" y="1861"/>
                  </a:lnTo>
                  <a:lnTo>
                    <a:pt x="6649" y="1823"/>
                  </a:lnTo>
                  <a:lnTo>
                    <a:pt x="6455" y="1726"/>
                  </a:lnTo>
                  <a:lnTo>
                    <a:pt x="6455" y="1125"/>
                  </a:lnTo>
                  <a:lnTo>
                    <a:pt x="6591" y="1144"/>
                  </a:lnTo>
                  <a:lnTo>
                    <a:pt x="6688" y="1183"/>
                  </a:lnTo>
                  <a:lnTo>
                    <a:pt x="6746" y="1222"/>
                  </a:lnTo>
                  <a:lnTo>
                    <a:pt x="6804" y="1241"/>
                  </a:lnTo>
                  <a:lnTo>
                    <a:pt x="6862" y="1222"/>
                  </a:lnTo>
                  <a:lnTo>
                    <a:pt x="6901" y="1183"/>
                  </a:lnTo>
                  <a:lnTo>
                    <a:pt x="6940" y="1125"/>
                  </a:lnTo>
                  <a:lnTo>
                    <a:pt x="6940" y="1067"/>
                  </a:lnTo>
                  <a:lnTo>
                    <a:pt x="6920" y="1008"/>
                  </a:lnTo>
                  <a:lnTo>
                    <a:pt x="6882" y="970"/>
                  </a:lnTo>
                  <a:lnTo>
                    <a:pt x="6843" y="931"/>
                  </a:lnTo>
                  <a:lnTo>
                    <a:pt x="6765" y="911"/>
                  </a:lnTo>
                  <a:lnTo>
                    <a:pt x="6610" y="873"/>
                  </a:lnTo>
                  <a:lnTo>
                    <a:pt x="6455" y="853"/>
                  </a:lnTo>
                  <a:lnTo>
                    <a:pt x="6455" y="776"/>
                  </a:lnTo>
                  <a:lnTo>
                    <a:pt x="6436" y="737"/>
                  </a:lnTo>
                  <a:lnTo>
                    <a:pt x="6416" y="718"/>
                  </a:lnTo>
                  <a:lnTo>
                    <a:pt x="6358" y="698"/>
                  </a:lnTo>
                  <a:lnTo>
                    <a:pt x="6319" y="698"/>
                  </a:lnTo>
                  <a:lnTo>
                    <a:pt x="6300" y="718"/>
                  </a:lnTo>
                  <a:lnTo>
                    <a:pt x="6281" y="737"/>
                  </a:lnTo>
                  <a:lnTo>
                    <a:pt x="6261" y="776"/>
                  </a:lnTo>
                  <a:lnTo>
                    <a:pt x="6261" y="853"/>
                  </a:lnTo>
                  <a:lnTo>
                    <a:pt x="6164" y="873"/>
                  </a:lnTo>
                  <a:lnTo>
                    <a:pt x="6067" y="911"/>
                  </a:lnTo>
                  <a:lnTo>
                    <a:pt x="5971" y="950"/>
                  </a:lnTo>
                  <a:lnTo>
                    <a:pt x="5874" y="1008"/>
                  </a:lnTo>
                  <a:lnTo>
                    <a:pt x="5815" y="1086"/>
                  </a:lnTo>
                  <a:lnTo>
                    <a:pt x="5757" y="1163"/>
                  </a:lnTo>
                  <a:lnTo>
                    <a:pt x="5719" y="1280"/>
                  </a:lnTo>
                  <a:lnTo>
                    <a:pt x="5699" y="1416"/>
                  </a:lnTo>
                  <a:lnTo>
                    <a:pt x="5719" y="1551"/>
                  </a:lnTo>
                  <a:lnTo>
                    <a:pt x="5757" y="1648"/>
                  </a:lnTo>
                  <a:lnTo>
                    <a:pt x="5815" y="1745"/>
                  </a:lnTo>
                  <a:lnTo>
                    <a:pt x="5893" y="1823"/>
                  </a:lnTo>
                  <a:lnTo>
                    <a:pt x="5971" y="1881"/>
                  </a:lnTo>
                  <a:lnTo>
                    <a:pt x="6067" y="1920"/>
                  </a:lnTo>
                  <a:lnTo>
                    <a:pt x="6261" y="1997"/>
                  </a:lnTo>
                  <a:lnTo>
                    <a:pt x="6261" y="2230"/>
                  </a:lnTo>
                  <a:lnTo>
                    <a:pt x="6203" y="2172"/>
                  </a:lnTo>
                  <a:lnTo>
                    <a:pt x="6106" y="2113"/>
                  </a:lnTo>
                  <a:lnTo>
                    <a:pt x="6009" y="2094"/>
                  </a:lnTo>
                  <a:lnTo>
                    <a:pt x="5874" y="2075"/>
                  </a:lnTo>
                  <a:lnTo>
                    <a:pt x="5719" y="2075"/>
                  </a:lnTo>
                  <a:lnTo>
                    <a:pt x="5563" y="2094"/>
                  </a:lnTo>
                  <a:lnTo>
                    <a:pt x="5389" y="2133"/>
                  </a:lnTo>
                  <a:lnTo>
                    <a:pt x="5214" y="2191"/>
                  </a:lnTo>
                  <a:lnTo>
                    <a:pt x="5059" y="2268"/>
                  </a:lnTo>
                  <a:lnTo>
                    <a:pt x="4904" y="2365"/>
                  </a:lnTo>
                  <a:lnTo>
                    <a:pt x="4769" y="2462"/>
                  </a:lnTo>
                  <a:lnTo>
                    <a:pt x="4633" y="2579"/>
                  </a:lnTo>
                  <a:lnTo>
                    <a:pt x="4110" y="3102"/>
                  </a:lnTo>
                  <a:lnTo>
                    <a:pt x="4032" y="3141"/>
                  </a:lnTo>
                  <a:lnTo>
                    <a:pt x="3954" y="3160"/>
                  </a:lnTo>
                  <a:lnTo>
                    <a:pt x="3896" y="3141"/>
                  </a:lnTo>
                  <a:lnTo>
                    <a:pt x="3819" y="3102"/>
                  </a:lnTo>
                  <a:lnTo>
                    <a:pt x="3780" y="3063"/>
                  </a:lnTo>
                  <a:lnTo>
                    <a:pt x="3741" y="2986"/>
                  </a:lnTo>
                  <a:lnTo>
                    <a:pt x="3741" y="1842"/>
                  </a:lnTo>
                  <a:lnTo>
                    <a:pt x="4110" y="1532"/>
                  </a:lnTo>
                  <a:lnTo>
                    <a:pt x="4420" y="1474"/>
                  </a:lnTo>
                  <a:lnTo>
                    <a:pt x="4381" y="1687"/>
                  </a:lnTo>
                  <a:lnTo>
                    <a:pt x="4381" y="1900"/>
                  </a:lnTo>
                  <a:lnTo>
                    <a:pt x="4381" y="2094"/>
                  </a:lnTo>
                  <a:lnTo>
                    <a:pt x="4420" y="2307"/>
                  </a:lnTo>
                  <a:lnTo>
                    <a:pt x="4439" y="2346"/>
                  </a:lnTo>
                  <a:lnTo>
                    <a:pt x="4458" y="2365"/>
                  </a:lnTo>
                  <a:lnTo>
                    <a:pt x="4497" y="2385"/>
                  </a:lnTo>
                  <a:lnTo>
                    <a:pt x="4555" y="2385"/>
                  </a:lnTo>
                  <a:lnTo>
                    <a:pt x="4594" y="2365"/>
                  </a:lnTo>
                  <a:lnTo>
                    <a:pt x="4633" y="2346"/>
                  </a:lnTo>
                  <a:lnTo>
                    <a:pt x="4652" y="2307"/>
                  </a:lnTo>
                  <a:lnTo>
                    <a:pt x="4652" y="2249"/>
                  </a:lnTo>
                  <a:lnTo>
                    <a:pt x="4614" y="2036"/>
                  </a:lnTo>
                  <a:lnTo>
                    <a:pt x="4614" y="1803"/>
                  </a:lnTo>
                  <a:lnTo>
                    <a:pt x="4633" y="1590"/>
                  </a:lnTo>
                  <a:lnTo>
                    <a:pt x="4691" y="1377"/>
                  </a:lnTo>
                  <a:lnTo>
                    <a:pt x="4769" y="1202"/>
                  </a:lnTo>
                  <a:lnTo>
                    <a:pt x="4846" y="1028"/>
                  </a:lnTo>
                  <a:lnTo>
                    <a:pt x="4962" y="873"/>
                  </a:lnTo>
                  <a:lnTo>
                    <a:pt x="5098" y="718"/>
                  </a:lnTo>
                  <a:lnTo>
                    <a:pt x="5214" y="601"/>
                  </a:lnTo>
                  <a:lnTo>
                    <a:pt x="5350" y="504"/>
                  </a:lnTo>
                  <a:lnTo>
                    <a:pt x="5466" y="427"/>
                  </a:lnTo>
                  <a:lnTo>
                    <a:pt x="5602" y="369"/>
                  </a:lnTo>
                  <a:lnTo>
                    <a:pt x="5757" y="311"/>
                  </a:lnTo>
                  <a:lnTo>
                    <a:pt x="5893" y="272"/>
                  </a:lnTo>
                  <a:lnTo>
                    <a:pt x="6048" y="252"/>
                  </a:lnTo>
                  <a:lnTo>
                    <a:pt x="6203" y="233"/>
                  </a:lnTo>
                  <a:lnTo>
                    <a:pt x="6358" y="233"/>
                  </a:lnTo>
                  <a:lnTo>
                    <a:pt x="6494" y="252"/>
                  </a:lnTo>
                  <a:lnTo>
                    <a:pt x="6649" y="272"/>
                  </a:lnTo>
                  <a:lnTo>
                    <a:pt x="6804" y="311"/>
                  </a:lnTo>
                  <a:lnTo>
                    <a:pt x="6940" y="369"/>
                  </a:lnTo>
                  <a:lnTo>
                    <a:pt x="7075" y="446"/>
                  </a:lnTo>
                  <a:lnTo>
                    <a:pt x="7211" y="524"/>
                  </a:lnTo>
                  <a:lnTo>
                    <a:pt x="7327" y="621"/>
                  </a:lnTo>
                  <a:lnTo>
                    <a:pt x="7444" y="718"/>
                  </a:lnTo>
                  <a:lnTo>
                    <a:pt x="7560" y="834"/>
                  </a:lnTo>
                  <a:lnTo>
                    <a:pt x="7657" y="970"/>
                  </a:lnTo>
                  <a:lnTo>
                    <a:pt x="7735" y="1105"/>
                  </a:lnTo>
                  <a:lnTo>
                    <a:pt x="7793" y="1260"/>
                  </a:lnTo>
                  <a:lnTo>
                    <a:pt x="7851" y="1416"/>
                  </a:lnTo>
                  <a:lnTo>
                    <a:pt x="7890" y="1571"/>
                  </a:lnTo>
                  <a:lnTo>
                    <a:pt x="7928" y="1726"/>
                  </a:lnTo>
                  <a:lnTo>
                    <a:pt x="7928" y="1900"/>
                  </a:lnTo>
                  <a:lnTo>
                    <a:pt x="7928" y="2055"/>
                  </a:lnTo>
                  <a:lnTo>
                    <a:pt x="7890" y="2210"/>
                  </a:lnTo>
                  <a:lnTo>
                    <a:pt x="7851" y="2365"/>
                  </a:lnTo>
                  <a:lnTo>
                    <a:pt x="7793" y="2520"/>
                  </a:lnTo>
                  <a:lnTo>
                    <a:pt x="7735" y="2676"/>
                  </a:lnTo>
                  <a:lnTo>
                    <a:pt x="7657" y="2811"/>
                  </a:lnTo>
                  <a:lnTo>
                    <a:pt x="7560" y="2947"/>
                  </a:lnTo>
                  <a:lnTo>
                    <a:pt x="7444" y="3063"/>
                  </a:lnTo>
                  <a:lnTo>
                    <a:pt x="7269" y="3199"/>
                  </a:lnTo>
                  <a:lnTo>
                    <a:pt x="7095" y="3335"/>
                  </a:lnTo>
                  <a:lnTo>
                    <a:pt x="6901" y="3412"/>
                  </a:lnTo>
                  <a:lnTo>
                    <a:pt x="6707" y="3490"/>
                  </a:lnTo>
                  <a:lnTo>
                    <a:pt x="6494" y="3528"/>
                  </a:lnTo>
                  <a:lnTo>
                    <a:pt x="6281" y="3548"/>
                  </a:lnTo>
                  <a:lnTo>
                    <a:pt x="6067" y="3548"/>
                  </a:lnTo>
                  <a:lnTo>
                    <a:pt x="5854" y="3490"/>
                  </a:lnTo>
                  <a:lnTo>
                    <a:pt x="5815" y="3490"/>
                  </a:lnTo>
                  <a:lnTo>
                    <a:pt x="5757" y="3509"/>
                  </a:lnTo>
                  <a:lnTo>
                    <a:pt x="5738" y="3548"/>
                  </a:lnTo>
                  <a:lnTo>
                    <a:pt x="5719" y="3587"/>
                  </a:lnTo>
                  <a:lnTo>
                    <a:pt x="5699" y="3625"/>
                  </a:lnTo>
                  <a:lnTo>
                    <a:pt x="5719" y="3664"/>
                  </a:lnTo>
                  <a:lnTo>
                    <a:pt x="5757" y="3703"/>
                  </a:lnTo>
                  <a:lnTo>
                    <a:pt x="5796" y="3722"/>
                  </a:lnTo>
                  <a:lnTo>
                    <a:pt x="6029" y="3761"/>
                  </a:lnTo>
                  <a:lnTo>
                    <a:pt x="6261" y="3780"/>
                  </a:lnTo>
                  <a:lnTo>
                    <a:pt x="6513" y="3761"/>
                  </a:lnTo>
                  <a:lnTo>
                    <a:pt x="6746" y="3722"/>
                  </a:lnTo>
                  <a:lnTo>
                    <a:pt x="6979" y="3645"/>
                  </a:lnTo>
                  <a:lnTo>
                    <a:pt x="7211" y="3528"/>
                  </a:lnTo>
                  <a:lnTo>
                    <a:pt x="7424" y="3393"/>
                  </a:lnTo>
                  <a:lnTo>
                    <a:pt x="7599" y="3238"/>
                  </a:lnTo>
                  <a:lnTo>
                    <a:pt x="7735" y="3083"/>
                  </a:lnTo>
                  <a:lnTo>
                    <a:pt x="7851" y="2947"/>
                  </a:lnTo>
                  <a:lnTo>
                    <a:pt x="7948" y="2792"/>
                  </a:lnTo>
                  <a:lnTo>
                    <a:pt x="8025" y="2617"/>
                  </a:lnTo>
                  <a:lnTo>
                    <a:pt x="8083" y="2443"/>
                  </a:lnTo>
                  <a:lnTo>
                    <a:pt x="8122" y="2268"/>
                  </a:lnTo>
                  <a:lnTo>
                    <a:pt x="8161" y="2075"/>
                  </a:lnTo>
                  <a:lnTo>
                    <a:pt x="8161" y="1900"/>
                  </a:lnTo>
                  <a:lnTo>
                    <a:pt x="8161" y="1706"/>
                  </a:lnTo>
                  <a:lnTo>
                    <a:pt x="8122" y="1512"/>
                  </a:lnTo>
                  <a:lnTo>
                    <a:pt x="8083" y="1338"/>
                  </a:lnTo>
                  <a:lnTo>
                    <a:pt x="8025" y="1163"/>
                  </a:lnTo>
                  <a:lnTo>
                    <a:pt x="7948" y="1008"/>
                  </a:lnTo>
                  <a:lnTo>
                    <a:pt x="7851" y="834"/>
                  </a:lnTo>
                  <a:lnTo>
                    <a:pt x="7735" y="698"/>
                  </a:lnTo>
                  <a:lnTo>
                    <a:pt x="7599" y="543"/>
                  </a:lnTo>
                  <a:lnTo>
                    <a:pt x="7483" y="427"/>
                  </a:lnTo>
                  <a:lnTo>
                    <a:pt x="7347" y="330"/>
                  </a:lnTo>
                  <a:lnTo>
                    <a:pt x="7192" y="233"/>
                  </a:lnTo>
                  <a:lnTo>
                    <a:pt x="7037" y="155"/>
                  </a:lnTo>
                  <a:lnTo>
                    <a:pt x="6882" y="97"/>
                  </a:lnTo>
                  <a:lnTo>
                    <a:pt x="6707" y="59"/>
                  </a:lnTo>
                  <a:lnTo>
                    <a:pt x="6533" y="20"/>
                  </a:lnTo>
                  <a:lnTo>
                    <a:pt x="63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37"/>
          <p:cNvGrpSpPr/>
          <p:nvPr/>
        </p:nvGrpSpPr>
        <p:grpSpPr>
          <a:xfrm>
            <a:off x="2302967" y="3117745"/>
            <a:ext cx="383732" cy="384044"/>
            <a:chOff x="1695600" y="301600"/>
            <a:chExt cx="203550" cy="203575"/>
          </a:xfrm>
        </p:grpSpPr>
        <p:sp>
          <p:nvSpPr>
            <p:cNvPr id="1515" name="Google Shape;1515;p37"/>
            <p:cNvSpPr/>
            <p:nvPr/>
          </p:nvSpPr>
          <p:spPr>
            <a:xfrm>
              <a:off x="1695600" y="301600"/>
              <a:ext cx="203550" cy="203575"/>
            </a:xfrm>
            <a:custGeom>
              <a:avLst/>
              <a:gdLst/>
              <a:ahLst/>
              <a:cxnLst/>
              <a:rect l="l" t="t" r="r" b="b"/>
              <a:pathLst>
                <a:path w="8142" h="8143" extrusionOk="0">
                  <a:moveTo>
                    <a:pt x="4071" y="2365"/>
                  </a:moveTo>
                  <a:lnTo>
                    <a:pt x="4226" y="2385"/>
                  </a:lnTo>
                  <a:lnTo>
                    <a:pt x="4401" y="2404"/>
                  </a:lnTo>
                  <a:lnTo>
                    <a:pt x="4556" y="2443"/>
                  </a:lnTo>
                  <a:lnTo>
                    <a:pt x="4711" y="2501"/>
                  </a:lnTo>
                  <a:lnTo>
                    <a:pt x="4866" y="2559"/>
                  </a:lnTo>
                  <a:lnTo>
                    <a:pt x="5002" y="2656"/>
                  </a:lnTo>
                  <a:lnTo>
                    <a:pt x="5137" y="2753"/>
                  </a:lnTo>
                  <a:lnTo>
                    <a:pt x="5273" y="2869"/>
                  </a:lnTo>
                  <a:lnTo>
                    <a:pt x="5389" y="3005"/>
                  </a:lnTo>
                  <a:lnTo>
                    <a:pt x="5486" y="3141"/>
                  </a:lnTo>
                  <a:lnTo>
                    <a:pt x="5564" y="3276"/>
                  </a:lnTo>
                  <a:lnTo>
                    <a:pt x="5641" y="3432"/>
                  </a:lnTo>
                  <a:lnTo>
                    <a:pt x="5699" y="3587"/>
                  </a:lnTo>
                  <a:lnTo>
                    <a:pt x="5738" y="3742"/>
                  </a:lnTo>
                  <a:lnTo>
                    <a:pt x="5758" y="3916"/>
                  </a:lnTo>
                  <a:lnTo>
                    <a:pt x="5758" y="4071"/>
                  </a:lnTo>
                  <a:lnTo>
                    <a:pt x="5758" y="4226"/>
                  </a:lnTo>
                  <a:lnTo>
                    <a:pt x="5738" y="4401"/>
                  </a:lnTo>
                  <a:lnTo>
                    <a:pt x="5699" y="4556"/>
                  </a:lnTo>
                  <a:lnTo>
                    <a:pt x="5641" y="4711"/>
                  </a:lnTo>
                  <a:lnTo>
                    <a:pt x="5564" y="4866"/>
                  </a:lnTo>
                  <a:lnTo>
                    <a:pt x="5486" y="5002"/>
                  </a:lnTo>
                  <a:lnTo>
                    <a:pt x="5389" y="5137"/>
                  </a:lnTo>
                  <a:lnTo>
                    <a:pt x="5273" y="5273"/>
                  </a:lnTo>
                  <a:lnTo>
                    <a:pt x="5137" y="5389"/>
                  </a:lnTo>
                  <a:lnTo>
                    <a:pt x="5002" y="5486"/>
                  </a:lnTo>
                  <a:lnTo>
                    <a:pt x="4866" y="5583"/>
                  </a:lnTo>
                  <a:lnTo>
                    <a:pt x="4711" y="5641"/>
                  </a:lnTo>
                  <a:lnTo>
                    <a:pt x="4556" y="5700"/>
                  </a:lnTo>
                  <a:lnTo>
                    <a:pt x="4401" y="5738"/>
                  </a:lnTo>
                  <a:lnTo>
                    <a:pt x="4226" y="5758"/>
                  </a:lnTo>
                  <a:lnTo>
                    <a:pt x="4071" y="5777"/>
                  </a:lnTo>
                  <a:lnTo>
                    <a:pt x="3897" y="5758"/>
                  </a:lnTo>
                  <a:lnTo>
                    <a:pt x="3742" y="5738"/>
                  </a:lnTo>
                  <a:lnTo>
                    <a:pt x="3587" y="5700"/>
                  </a:lnTo>
                  <a:lnTo>
                    <a:pt x="3431" y="5641"/>
                  </a:lnTo>
                  <a:lnTo>
                    <a:pt x="3276" y="5583"/>
                  </a:lnTo>
                  <a:lnTo>
                    <a:pt x="3121" y="5486"/>
                  </a:lnTo>
                  <a:lnTo>
                    <a:pt x="2986" y="5389"/>
                  </a:lnTo>
                  <a:lnTo>
                    <a:pt x="2869" y="5273"/>
                  </a:lnTo>
                  <a:lnTo>
                    <a:pt x="2753" y="5137"/>
                  </a:lnTo>
                  <a:lnTo>
                    <a:pt x="2637" y="5002"/>
                  </a:lnTo>
                  <a:lnTo>
                    <a:pt x="2559" y="4866"/>
                  </a:lnTo>
                  <a:lnTo>
                    <a:pt x="2482" y="4711"/>
                  </a:lnTo>
                  <a:lnTo>
                    <a:pt x="2443" y="4556"/>
                  </a:lnTo>
                  <a:lnTo>
                    <a:pt x="2404" y="4401"/>
                  </a:lnTo>
                  <a:lnTo>
                    <a:pt x="2365" y="4226"/>
                  </a:lnTo>
                  <a:lnTo>
                    <a:pt x="2365" y="4071"/>
                  </a:lnTo>
                  <a:lnTo>
                    <a:pt x="2365" y="3916"/>
                  </a:lnTo>
                  <a:lnTo>
                    <a:pt x="2404" y="3742"/>
                  </a:lnTo>
                  <a:lnTo>
                    <a:pt x="2443" y="3587"/>
                  </a:lnTo>
                  <a:lnTo>
                    <a:pt x="2482" y="3432"/>
                  </a:lnTo>
                  <a:lnTo>
                    <a:pt x="2559" y="3276"/>
                  </a:lnTo>
                  <a:lnTo>
                    <a:pt x="2637" y="3141"/>
                  </a:lnTo>
                  <a:lnTo>
                    <a:pt x="2753" y="3005"/>
                  </a:lnTo>
                  <a:lnTo>
                    <a:pt x="2869" y="2869"/>
                  </a:lnTo>
                  <a:lnTo>
                    <a:pt x="2986" y="2753"/>
                  </a:lnTo>
                  <a:lnTo>
                    <a:pt x="3121" y="2656"/>
                  </a:lnTo>
                  <a:lnTo>
                    <a:pt x="3276" y="2559"/>
                  </a:lnTo>
                  <a:lnTo>
                    <a:pt x="3431" y="2501"/>
                  </a:lnTo>
                  <a:lnTo>
                    <a:pt x="3587" y="2443"/>
                  </a:lnTo>
                  <a:lnTo>
                    <a:pt x="3742" y="2404"/>
                  </a:lnTo>
                  <a:lnTo>
                    <a:pt x="3897" y="2385"/>
                  </a:lnTo>
                  <a:lnTo>
                    <a:pt x="4071" y="2365"/>
                  </a:lnTo>
                  <a:close/>
                  <a:moveTo>
                    <a:pt x="4032" y="0"/>
                  </a:moveTo>
                  <a:lnTo>
                    <a:pt x="3994" y="20"/>
                  </a:lnTo>
                  <a:lnTo>
                    <a:pt x="3955" y="59"/>
                  </a:lnTo>
                  <a:lnTo>
                    <a:pt x="3955" y="117"/>
                  </a:lnTo>
                  <a:lnTo>
                    <a:pt x="3955" y="2133"/>
                  </a:lnTo>
                  <a:lnTo>
                    <a:pt x="3780" y="2152"/>
                  </a:lnTo>
                  <a:lnTo>
                    <a:pt x="3606" y="2191"/>
                  </a:lnTo>
                  <a:lnTo>
                    <a:pt x="3451" y="2230"/>
                  </a:lnTo>
                  <a:lnTo>
                    <a:pt x="3276" y="2307"/>
                  </a:lnTo>
                  <a:lnTo>
                    <a:pt x="3121" y="2385"/>
                  </a:lnTo>
                  <a:lnTo>
                    <a:pt x="2986" y="2482"/>
                  </a:lnTo>
                  <a:lnTo>
                    <a:pt x="2831" y="2579"/>
                  </a:lnTo>
                  <a:lnTo>
                    <a:pt x="2695" y="2695"/>
                  </a:lnTo>
                  <a:lnTo>
                    <a:pt x="2579" y="2831"/>
                  </a:lnTo>
                  <a:lnTo>
                    <a:pt x="2462" y="2986"/>
                  </a:lnTo>
                  <a:lnTo>
                    <a:pt x="2385" y="3141"/>
                  </a:lnTo>
                  <a:lnTo>
                    <a:pt x="2307" y="3296"/>
                  </a:lnTo>
                  <a:lnTo>
                    <a:pt x="2230" y="3451"/>
                  </a:lnTo>
                  <a:lnTo>
                    <a:pt x="2191" y="3625"/>
                  </a:lnTo>
                  <a:lnTo>
                    <a:pt x="2152" y="3780"/>
                  </a:lnTo>
                  <a:lnTo>
                    <a:pt x="2133" y="3955"/>
                  </a:lnTo>
                  <a:lnTo>
                    <a:pt x="59" y="3955"/>
                  </a:lnTo>
                  <a:lnTo>
                    <a:pt x="20" y="3994"/>
                  </a:lnTo>
                  <a:lnTo>
                    <a:pt x="0" y="4032"/>
                  </a:lnTo>
                  <a:lnTo>
                    <a:pt x="0" y="4071"/>
                  </a:lnTo>
                  <a:lnTo>
                    <a:pt x="0" y="4110"/>
                  </a:lnTo>
                  <a:lnTo>
                    <a:pt x="20" y="4149"/>
                  </a:lnTo>
                  <a:lnTo>
                    <a:pt x="59" y="4168"/>
                  </a:lnTo>
                  <a:lnTo>
                    <a:pt x="117" y="4188"/>
                  </a:lnTo>
                  <a:lnTo>
                    <a:pt x="2133" y="4188"/>
                  </a:lnTo>
                  <a:lnTo>
                    <a:pt x="2152" y="4362"/>
                  </a:lnTo>
                  <a:lnTo>
                    <a:pt x="2191" y="4517"/>
                  </a:lnTo>
                  <a:lnTo>
                    <a:pt x="2230" y="4692"/>
                  </a:lnTo>
                  <a:lnTo>
                    <a:pt x="2307" y="4847"/>
                  </a:lnTo>
                  <a:lnTo>
                    <a:pt x="2385" y="5002"/>
                  </a:lnTo>
                  <a:lnTo>
                    <a:pt x="2462" y="5157"/>
                  </a:lnTo>
                  <a:lnTo>
                    <a:pt x="2579" y="5312"/>
                  </a:lnTo>
                  <a:lnTo>
                    <a:pt x="2695" y="5448"/>
                  </a:lnTo>
                  <a:lnTo>
                    <a:pt x="2831" y="5564"/>
                  </a:lnTo>
                  <a:lnTo>
                    <a:pt x="2986" y="5661"/>
                  </a:lnTo>
                  <a:lnTo>
                    <a:pt x="3121" y="5758"/>
                  </a:lnTo>
                  <a:lnTo>
                    <a:pt x="3276" y="5835"/>
                  </a:lnTo>
                  <a:lnTo>
                    <a:pt x="3451" y="5893"/>
                  </a:lnTo>
                  <a:lnTo>
                    <a:pt x="3606" y="5952"/>
                  </a:lnTo>
                  <a:lnTo>
                    <a:pt x="3780" y="5990"/>
                  </a:lnTo>
                  <a:lnTo>
                    <a:pt x="3955" y="6010"/>
                  </a:lnTo>
                  <a:lnTo>
                    <a:pt x="3955" y="8026"/>
                  </a:lnTo>
                  <a:lnTo>
                    <a:pt x="3955" y="8084"/>
                  </a:lnTo>
                  <a:lnTo>
                    <a:pt x="3994" y="8123"/>
                  </a:lnTo>
                  <a:lnTo>
                    <a:pt x="4032" y="8142"/>
                  </a:lnTo>
                  <a:lnTo>
                    <a:pt x="4110" y="8142"/>
                  </a:lnTo>
                  <a:lnTo>
                    <a:pt x="4149" y="8123"/>
                  </a:lnTo>
                  <a:lnTo>
                    <a:pt x="4168" y="8084"/>
                  </a:lnTo>
                  <a:lnTo>
                    <a:pt x="4187" y="8026"/>
                  </a:lnTo>
                  <a:lnTo>
                    <a:pt x="4187" y="5990"/>
                  </a:lnTo>
                  <a:lnTo>
                    <a:pt x="4362" y="5990"/>
                  </a:lnTo>
                  <a:lnTo>
                    <a:pt x="4517" y="5952"/>
                  </a:lnTo>
                  <a:lnTo>
                    <a:pt x="4691" y="5893"/>
                  </a:lnTo>
                  <a:lnTo>
                    <a:pt x="4847" y="5835"/>
                  </a:lnTo>
                  <a:lnTo>
                    <a:pt x="5002" y="5758"/>
                  </a:lnTo>
                  <a:lnTo>
                    <a:pt x="5157" y="5661"/>
                  </a:lnTo>
                  <a:lnTo>
                    <a:pt x="5292" y="5564"/>
                  </a:lnTo>
                  <a:lnTo>
                    <a:pt x="5428" y="5448"/>
                  </a:lnTo>
                  <a:lnTo>
                    <a:pt x="5564" y="5312"/>
                  </a:lnTo>
                  <a:lnTo>
                    <a:pt x="5661" y="5157"/>
                  </a:lnTo>
                  <a:lnTo>
                    <a:pt x="5758" y="5002"/>
                  </a:lnTo>
                  <a:lnTo>
                    <a:pt x="5835" y="4847"/>
                  </a:lnTo>
                  <a:lnTo>
                    <a:pt x="5893" y="4692"/>
                  </a:lnTo>
                  <a:lnTo>
                    <a:pt x="5951" y="4517"/>
                  </a:lnTo>
                  <a:lnTo>
                    <a:pt x="5971" y="4362"/>
                  </a:lnTo>
                  <a:lnTo>
                    <a:pt x="5990" y="4188"/>
                  </a:lnTo>
                  <a:lnTo>
                    <a:pt x="8026" y="4188"/>
                  </a:lnTo>
                  <a:lnTo>
                    <a:pt x="8084" y="4168"/>
                  </a:lnTo>
                  <a:lnTo>
                    <a:pt x="8123" y="4149"/>
                  </a:lnTo>
                  <a:lnTo>
                    <a:pt x="8142" y="4110"/>
                  </a:lnTo>
                  <a:lnTo>
                    <a:pt x="8142" y="4071"/>
                  </a:lnTo>
                  <a:lnTo>
                    <a:pt x="8142" y="4032"/>
                  </a:lnTo>
                  <a:lnTo>
                    <a:pt x="8123" y="3994"/>
                  </a:lnTo>
                  <a:lnTo>
                    <a:pt x="8084" y="3955"/>
                  </a:lnTo>
                  <a:lnTo>
                    <a:pt x="5990" y="3955"/>
                  </a:lnTo>
                  <a:lnTo>
                    <a:pt x="5971" y="3780"/>
                  </a:lnTo>
                  <a:lnTo>
                    <a:pt x="5951" y="3625"/>
                  </a:lnTo>
                  <a:lnTo>
                    <a:pt x="5893" y="3451"/>
                  </a:lnTo>
                  <a:lnTo>
                    <a:pt x="5835" y="3296"/>
                  </a:lnTo>
                  <a:lnTo>
                    <a:pt x="5758" y="3141"/>
                  </a:lnTo>
                  <a:lnTo>
                    <a:pt x="5661" y="2986"/>
                  </a:lnTo>
                  <a:lnTo>
                    <a:pt x="5564" y="2831"/>
                  </a:lnTo>
                  <a:lnTo>
                    <a:pt x="5428" y="2695"/>
                  </a:lnTo>
                  <a:lnTo>
                    <a:pt x="5292" y="2579"/>
                  </a:lnTo>
                  <a:lnTo>
                    <a:pt x="5157" y="2482"/>
                  </a:lnTo>
                  <a:lnTo>
                    <a:pt x="5002" y="2385"/>
                  </a:lnTo>
                  <a:lnTo>
                    <a:pt x="4847" y="2307"/>
                  </a:lnTo>
                  <a:lnTo>
                    <a:pt x="4691" y="2249"/>
                  </a:lnTo>
                  <a:lnTo>
                    <a:pt x="4517" y="2191"/>
                  </a:lnTo>
                  <a:lnTo>
                    <a:pt x="4362" y="2152"/>
                  </a:lnTo>
                  <a:lnTo>
                    <a:pt x="4187" y="2133"/>
                  </a:lnTo>
                  <a:lnTo>
                    <a:pt x="4187" y="117"/>
                  </a:lnTo>
                  <a:lnTo>
                    <a:pt x="4168" y="59"/>
                  </a:lnTo>
                  <a:lnTo>
                    <a:pt x="4149" y="20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1803175" y="409675"/>
              <a:ext cx="84850" cy="84350"/>
            </a:xfrm>
            <a:custGeom>
              <a:avLst/>
              <a:gdLst/>
              <a:ahLst/>
              <a:cxnLst/>
              <a:rect l="l" t="t" r="r" b="b"/>
              <a:pathLst>
                <a:path w="3394" h="3374" extrusionOk="0">
                  <a:moveTo>
                    <a:pt x="3238" y="0"/>
                  </a:moveTo>
                  <a:lnTo>
                    <a:pt x="3199" y="20"/>
                  </a:lnTo>
                  <a:lnTo>
                    <a:pt x="3180" y="58"/>
                  </a:lnTo>
                  <a:lnTo>
                    <a:pt x="3161" y="97"/>
                  </a:lnTo>
                  <a:lnTo>
                    <a:pt x="3122" y="388"/>
                  </a:lnTo>
                  <a:lnTo>
                    <a:pt x="3044" y="679"/>
                  </a:lnTo>
                  <a:lnTo>
                    <a:pt x="2967" y="950"/>
                  </a:lnTo>
                  <a:lnTo>
                    <a:pt x="2850" y="1221"/>
                  </a:lnTo>
                  <a:lnTo>
                    <a:pt x="2715" y="1473"/>
                  </a:lnTo>
                  <a:lnTo>
                    <a:pt x="2560" y="1706"/>
                  </a:lnTo>
                  <a:lnTo>
                    <a:pt x="2385" y="1939"/>
                  </a:lnTo>
                  <a:lnTo>
                    <a:pt x="2172" y="2152"/>
                  </a:lnTo>
                  <a:lnTo>
                    <a:pt x="1959" y="2365"/>
                  </a:lnTo>
                  <a:lnTo>
                    <a:pt x="1726" y="2540"/>
                  </a:lnTo>
                  <a:lnTo>
                    <a:pt x="1474" y="2695"/>
                  </a:lnTo>
                  <a:lnTo>
                    <a:pt x="1222" y="2830"/>
                  </a:lnTo>
                  <a:lnTo>
                    <a:pt x="970" y="2947"/>
                  </a:lnTo>
                  <a:lnTo>
                    <a:pt x="679" y="3024"/>
                  </a:lnTo>
                  <a:lnTo>
                    <a:pt x="408" y="3102"/>
                  </a:lnTo>
                  <a:lnTo>
                    <a:pt x="117" y="3141"/>
                  </a:lnTo>
                  <a:lnTo>
                    <a:pt x="78" y="3160"/>
                  </a:lnTo>
                  <a:lnTo>
                    <a:pt x="40" y="3179"/>
                  </a:lnTo>
                  <a:lnTo>
                    <a:pt x="20" y="3218"/>
                  </a:lnTo>
                  <a:lnTo>
                    <a:pt x="1" y="3276"/>
                  </a:lnTo>
                  <a:lnTo>
                    <a:pt x="20" y="3315"/>
                  </a:lnTo>
                  <a:lnTo>
                    <a:pt x="40" y="3334"/>
                  </a:lnTo>
                  <a:lnTo>
                    <a:pt x="78" y="3373"/>
                  </a:lnTo>
                  <a:lnTo>
                    <a:pt x="136" y="3373"/>
                  </a:lnTo>
                  <a:lnTo>
                    <a:pt x="447" y="3334"/>
                  </a:lnTo>
                  <a:lnTo>
                    <a:pt x="757" y="3257"/>
                  </a:lnTo>
                  <a:lnTo>
                    <a:pt x="1048" y="3160"/>
                  </a:lnTo>
                  <a:lnTo>
                    <a:pt x="1319" y="3044"/>
                  </a:lnTo>
                  <a:lnTo>
                    <a:pt x="1610" y="2889"/>
                  </a:lnTo>
                  <a:lnTo>
                    <a:pt x="1862" y="2733"/>
                  </a:lnTo>
                  <a:lnTo>
                    <a:pt x="2114" y="2540"/>
                  </a:lnTo>
                  <a:lnTo>
                    <a:pt x="2346" y="2326"/>
                  </a:lnTo>
                  <a:lnTo>
                    <a:pt x="2560" y="2094"/>
                  </a:lnTo>
                  <a:lnTo>
                    <a:pt x="2753" y="1842"/>
                  </a:lnTo>
                  <a:lnTo>
                    <a:pt x="2909" y="1590"/>
                  </a:lnTo>
                  <a:lnTo>
                    <a:pt x="3064" y="1318"/>
                  </a:lnTo>
                  <a:lnTo>
                    <a:pt x="3180" y="1028"/>
                  </a:lnTo>
                  <a:lnTo>
                    <a:pt x="3277" y="737"/>
                  </a:lnTo>
                  <a:lnTo>
                    <a:pt x="3335" y="427"/>
                  </a:lnTo>
                  <a:lnTo>
                    <a:pt x="3393" y="117"/>
                  </a:lnTo>
                  <a:lnTo>
                    <a:pt x="3393" y="78"/>
                  </a:lnTo>
                  <a:lnTo>
                    <a:pt x="3354" y="39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1803175" y="312750"/>
              <a:ext cx="84850" cy="84350"/>
            </a:xfrm>
            <a:custGeom>
              <a:avLst/>
              <a:gdLst/>
              <a:ahLst/>
              <a:cxnLst/>
              <a:rect l="l" t="t" r="r" b="b"/>
              <a:pathLst>
                <a:path w="3394" h="3374" extrusionOk="0">
                  <a:moveTo>
                    <a:pt x="98" y="0"/>
                  </a:moveTo>
                  <a:lnTo>
                    <a:pt x="59" y="20"/>
                  </a:lnTo>
                  <a:lnTo>
                    <a:pt x="20" y="58"/>
                  </a:lnTo>
                  <a:lnTo>
                    <a:pt x="1" y="97"/>
                  </a:lnTo>
                  <a:lnTo>
                    <a:pt x="20" y="155"/>
                  </a:lnTo>
                  <a:lnTo>
                    <a:pt x="40" y="194"/>
                  </a:lnTo>
                  <a:lnTo>
                    <a:pt x="78" y="213"/>
                  </a:lnTo>
                  <a:lnTo>
                    <a:pt x="117" y="233"/>
                  </a:lnTo>
                  <a:lnTo>
                    <a:pt x="408" y="272"/>
                  </a:lnTo>
                  <a:lnTo>
                    <a:pt x="679" y="330"/>
                  </a:lnTo>
                  <a:lnTo>
                    <a:pt x="970" y="427"/>
                  </a:lnTo>
                  <a:lnTo>
                    <a:pt x="1222" y="543"/>
                  </a:lnTo>
                  <a:lnTo>
                    <a:pt x="1474" y="679"/>
                  </a:lnTo>
                  <a:lnTo>
                    <a:pt x="1726" y="834"/>
                  </a:lnTo>
                  <a:lnTo>
                    <a:pt x="1959" y="1008"/>
                  </a:lnTo>
                  <a:lnTo>
                    <a:pt x="2172" y="1222"/>
                  </a:lnTo>
                  <a:lnTo>
                    <a:pt x="2366" y="1435"/>
                  </a:lnTo>
                  <a:lnTo>
                    <a:pt x="2560" y="1667"/>
                  </a:lnTo>
                  <a:lnTo>
                    <a:pt x="2715" y="1900"/>
                  </a:lnTo>
                  <a:lnTo>
                    <a:pt x="2850" y="2152"/>
                  </a:lnTo>
                  <a:lnTo>
                    <a:pt x="2967" y="2423"/>
                  </a:lnTo>
                  <a:lnTo>
                    <a:pt x="3044" y="2695"/>
                  </a:lnTo>
                  <a:lnTo>
                    <a:pt x="3122" y="2986"/>
                  </a:lnTo>
                  <a:lnTo>
                    <a:pt x="3161" y="3276"/>
                  </a:lnTo>
                  <a:lnTo>
                    <a:pt x="3161" y="3315"/>
                  </a:lnTo>
                  <a:lnTo>
                    <a:pt x="3199" y="3334"/>
                  </a:lnTo>
                  <a:lnTo>
                    <a:pt x="3238" y="3373"/>
                  </a:lnTo>
                  <a:lnTo>
                    <a:pt x="3277" y="3373"/>
                  </a:lnTo>
                  <a:lnTo>
                    <a:pt x="3335" y="3354"/>
                  </a:lnTo>
                  <a:lnTo>
                    <a:pt x="3354" y="3334"/>
                  </a:lnTo>
                  <a:lnTo>
                    <a:pt x="3374" y="3296"/>
                  </a:lnTo>
                  <a:lnTo>
                    <a:pt x="3393" y="3238"/>
                  </a:lnTo>
                  <a:lnTo>
                    <a:pt x="3335" y="2927"/>
                  </a:lnTo>
                  <a:lnTo>
                    <a:pt x="3277" y="2637"/>
                  </a:lnTo>
                  <a:lnTo>
                    <a:pt x="3180" y="2346"/>
                  </a:lnTo>
                  <a:lnTo>
                    <a:pt x="3064" y="2055"/>
                  </a:lnTo>
                  <a:lnTo>
                    <a:pt x="2909" y="1784"/>
                  </a:lnTo>
                  <a:lnTo>
                    <a:pt x="2753" y="1532"/>
                  </a:lnTo>
                  <a:lnTo>
                    <a:pt x="2560" y="1280"/>
                  </a:lnTo>
                  <a:lnTo>
                    <a:pt x="2346" y="1047"/>
                  </a:lnTo>
                  <a:lnTo>
                    <a:pt x="2114" y="834"/>
                  </a:lnTo>
                  <a:lnTo>
                    <a:pt x="1862" y="640"/>
                  </a:lnTo>
                  <a:lnTo>
                    <a:pt x="1610" y="466"/>
                  </a:lnTo>
                  <a:lnTo>
                    <a:pt x="1319" y="330"/>
                  </a:lnTo>
                  <a:lnTo>
                    <a:pt x="1048" y="213"/>
                  </a:lnTo>
                  <a:lnTo>
                    <a:pt x="757" y="117"/>
                  </a:lnTo>
                  <a:lnTo>
                    <a:pt x="447" y="3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1706750" y="312750"/>
              <a:ext cx="84350" cy="8435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3237" y="0"/>
                  </a:moveTo>
                  <a:lnTo>
                    <a:pt x="2927" y="39"/>
                  </a:lnTo>
                  <a:lnTo>
                    <a:pt x="2637" y="117"/>
                  </a:lnTo>
                  <a:lnTo>
                    <a:pt x="2326" y="213"/>
                  </a:lnTo>
                  <a:lnTo>
                    <a:pt x="2055" y="330"/>
                  </a:lnTo>
                  <a:lnTo>
                    <a:pt x="1784" y="485"/>
                  </a:lnTo>
                  <a:lnTo>
                    <a:pt x="1512" y="640"/>
                  </a:lnTo>
                  <a:lnTo>
                    <a:pt x="1280" y="834"/>
                  </a:lnTo>
                  <a:lnTo>
                    <a:pt x="1047" y="1047"/>
                  </a:lnTo>
                  <a:lnTo>
                    <a:pt x="834" y="1280"/>
                  </a:lnTo>
                  <a:lnTo>
                    <a:pt x="640" y="1532"/>
                  </a:lnTo>
                  <a:lnTo>
                    <a:pt x="465" y="1784"/>
                  </a:lnTo>
                  <a:lnTo>
                    <a:pt x="330" y="2055"/>
                  </a:lnTo>
                  <a:lnTo>
                    <a:pt x="213" y="2346"/>
                  </a:lnTo>
                  <a:lnTo>
                    <a:pt x="117" y="2637"/>
                  </a:lnTo>
                  <a:lnTo>
                    <a:pt x="39" y="2947"/>
                  </a:lnTo>
                  <a:lnTo>
                    <a:pt x="0" y="3257"/>
                  </a:lnTo>
                  <a:lnTo>
                    <a:pt x="0" y="3296"/>
                  </a:lnTo>
                  <a:lnTo>
                    <a:pt x="20" y="3334"/>
                  </a:lnTo>
                  <a:lnTo>
                    <a:pt x="58" y="3373"/>
                  </a:lnTo>
                  <a:lnTo>
                    <a:pt x="155" y="3373"/>
                  </a:lnTo>
                  <a:lnTo>
                    <a:pt x="194" y="3354"/>
                  </a:lnTo>
                  <a:lnTo>
                    <a:pt x="213" y="3315"/>
                  </a:lnTo>
                  <a:lnTo>
                    <a:pt x="233" y="3276"/>
                  </a:lnTo>
                  <a:lnTo>
                    <a:pt x="272" y="2986"/>
                  </a:lnTo>
                  <a:lnTo>
                    <a:pt x="330" y="2695"/>
                  </a:lnTo>
                  <a:lnTo>
                    <a:pt x="427" y="2423"/>
                  </a:lnTo>
                  <a:lnTo>
                    <a:pt x="543" y="2152"/>
                  </a:lnTo>
                  <a:lnTo>
                    <a:pt x="679" y="1900"/>
                  </a:lnTo>
                  <a:lnTo>
                    <a:pt x="834" y="1667"/>
                  </a:lnTo>
                  <a:lnTo>
                    <a:pt x="1008" y="1435"/>
                  </a:lnTo>
                  <a:lnTo>
                    <a:pt x="1202" y="1222"/>
                  </a:lnTo>
                  <a:lnTo>
                    <a:pt x="1435" y="1008"/>
                  </a:lnTo>
                  <a:lnTo>
                    <a:pt x="1648" y="834"/>
                  </a:lnTo>
                  <a:lnTo>
                    <a:pt x="1900" y="679"/>
                  </a:lnTo>
                  <a:lnTo>
                    <a:pt x="2152" y="543"/>
                  </a:lnTo>
                  <a:lnTo>
                    <a:pt x="2423" y="427"/>
                  </a:lnTo>
                  <a:lnTo>
                    <a:pt x="2695" y="349"/>
                  </a:lnTo>
                  <a:lnTo>
                    <a:pt x="2966" y="272"/>
                  </a:lnTo>
                  <a:lnTo>
                    <a:pt x="3257" y="233"/>
                  </a:lnTo>
                  <a:lnTo>
                    <a:pt x="3315" y="213"/>
                  </a:lnTo>
                  <a:lnTo>
                    <a:pt x="3334" y="194"/>
                  </a:lnTo>
                  <a:lnTo>
                    <a:pt x="3354" y="155"/>
                  </a:lnTo>
                  <a:lnTo>
                    <a:pt x="3373" y="97"/>
                  </a:lnTo>
                  <a:lnTo>
                    <a:pt x="3354" y="58"/>
                  </a:lnTo>
                  <a:lnTo>
                    <a:pt x="3334" y="2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1706750" y="409675"/>
              <a:ext cx="84825" cy="84350"/>
            </a:xfrm>
            <a:custGeom>
              <a:avLst/>
              <a:gdLst/>
              <a:ahLst/>
              <a:cxnLst/>
              <a:rect l="l" t="t" r="r" b="b"/>
              <a:pathLst>
                <a:path w="3393" h="3374" extrusionOk="0">
                  <a:moveTo>
                    <a:pt x="58" y="0"/>
                  </a:moveTo>
                  <a:lnTo>
                    <a:pt x="20" y="39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39" y="427"/>
                  </a:lnTo>
                  <a:lnTo>
                    <a:pt x="117" y="737"/>
                  </a:lnTo>
                  <a:lnTo>
                    <a:pt x="213" y="1028"/>
                  </a:lnTo>
                  <a:lnTo>
                    <a:pt x="330" y="1318"/>
                  </a:lnTo>
                  <a:lnTo>
                    <a:pt x="465" y="1590"/>
                  </a:lnTo>
                  <a:lnTo>
                    <a:pt x="640" y="1842"/>
                  </a:lnTo>
                  <a:lnTo>
                    <a:pt x="834" y="2094"/>
                  </a:lnTo>
                  <a:lnTo>
                    <a:pt x="1047" y="2326"/>
                  </a:lnTo>
                  <a:lnTo>
                    <a:pt x="1280" y="2540"/>
                  </a:lnTo>
                  <a:lnTo>
                    <a:pt x="1532" y="2733"/>
                  </a:lnTo>
                  <a:lnTo>
                    <a:pt x="1784" y="2908"/>
                  </a:lnTo>
                  <a:lnTo>
                    <a:pt x="2055" y="3044"/>
                  </a:lnTo>
                  <a:lnTo>
                    <a:pt x="2346" y="3160"/>
                  </a:lnTo>
                  <a:lnTo>
                    <a:pt x="2637" y="3257"/>
                  </a:lnTo>
                  <a:lnTo>
                    <a:pt x="2947" y="3334"/>
                  </a:lnTo>
                  <a:lnTo>
                    <a:pt x="3257" y="3373"/>
                  </a:lnTo>
                  <a:lnTo>
                    <a:pt x="3315" y="3373"/>
                  </a:lnTo>
                  <a:lnTo>
                    <a:pt x="3354" y="3354"/>
                  </a:lnTo>
                  <a:lnTo>
                    <a:pt x="3373" y="3315"/>
                  </a:lnTo>
                  <a:lnTo>
                    <a:pt x="3393" y="3276"/>
                  </a:lnTo>
                  <a:lnTo>
                    <a:pt x="3373" y="3218"/>
                  </a:lnTo>
                  <a:lnTo>
                    <a:pt x="3354" y="3179"/>
                  </a:lnTo>
                  <a:lnTo>
                    <a:pt x="3334" y="3160"/>
                  </a:lnTo>
                  <a:lnTo>
                    <a:pt x="3276" y="3141"/>
                  </a:lnTo>
                  <a:lnTo>
                    <a:pt x="2985" y="3102"/>
                  </a:lnTo>
                  <a:lnTo>
                    <a:pt x="2695" y="3044"/>
                  </a:lnTo>
                  <a:lnTo>
                    <a:pt x="2423" y="2947"/>
                  </a:lnTo>
                  <a:lnTo>
                    <a:pt x="2152" y="2830"/>
                  </a:lnTo>
                  <a:lnTo>
                    <a:pt x="1900" y="2695"/>
                  </a:lnTo>
                  <a:lnTo>
                    <a:pt x="1667" y="2540"/>
                  </a:lnTo>
                  <a:lnTo>
                    <a:pt x="1435" y="2365"/>
                  </a:lnTo>
                  <a:lnTo>
                    <a:pt x="1202" y="2152"/>
                  </a:lnTo>
                  <a:lnTo>
                    <a:pt x="1008" y="1939"/>
                  </a:lnTo>
                  <a:lnTo>
                    <a:pt x="834" y="1706"/>
                  </a:lnTo>
                  <a:lnTo>
                    <a:pt x="679" y="1473"/>
                  </a:lnTo>
                  <a:lnTo>
                    <a:pt x="543" y="1221"/>
                  </a:lnTo>
                  <a:lnTo>
                    <a:pt x="427" y="950"/>
                  </a:lnTo>
                  <a:lnTo>
                    <a:pt x="330" y="679"/>
                  </a:lnTo>
                  <a:lnTo>
                    <a:pt x="272" y="388"/>
                  </a:lnTo>
                  <a:lnTo>
                    <a:pt x="233" y="97"/>
                  </a:lnTo>
                  <a:lnTo>
                    <a:pt x="213" y="58"/>
                  </a:lnTo>
                  <a:lnTo>
                    <a:pt x="175" y="2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1727575" y="333575"/>
              <a:ext cx="63525" cy="63525"/>
            </a:xfrm>
            <a:custGeom>
              <a:avLst/>
              <a:gdLst/>
              <a:ahLst/>
              <a:cxnLst/>
              <a:rect l="l" t="t" r="r" b="b"/>
              <a:pathLst>
                <a:path w="2541" h="2541" extrusionOk="0">
                  <a:moveTo>
                    <a:pt x="2404" y="1"/>
                  </a:moveTo>
                  <a:lnTo>
                    <a:pt x="2172" y="40"/>
                  </a:lnTo>
                  <a:lnTo>
                    <a:pt x="1939" y="98"/>
                  </a:lnTo>
                  <a:lnTo>
                    <a:pt x="1726" y="175"/>
                  </a:lnTo>
                  <a:lnTo>
                    <a:pt x="1532" y="272"/>
                  </a:lnTo>
                  <a:lnTo>
                    <a:pt x="1319" y="389"/>
                  </a:lnTo>
                  <a:lnTo>
                    <a:pt x="1144" y="505"/>
                  </a:lnTo>
                  <a:lnTo>
                    <a:pt x="951" y="641"/>
                  </a:lnTo>
                  <a:lnTo>
                    <a:pt x="796" y="796"/>
                  </a:lnTo>
                  <a:lnTo>
                    <a:pt x="640" y="970"/>
                  </a:lnTo>
                  <a:lnTo>
                    <a:pt x="505" y="1145"/>
                  </a:lnTo>
                  <a:lnTo>
                    <a:pt x="369" y="1319"/>
                  </a:lnTo>
                  <a:lnTo>
                    <a:pt x="272" y="1532"/>
                  </a:lnTo>
                  <a:lnTo>
                    <a:pt x="175" y="1726"/>
                  </a:lnTo>
                  <a:lnTo>
                    <a:pt x="98" y="1959"/>
                  </a:lnTo>
                  <a:lnTo>
                    <a:pt x="40" y="2172"/>
                  </a:lnTo>
                  <a:lnTo>
                    <a:pt x="1" y="2405"/>
                  </a:lnTo>
                  <a:lnTo>
                    <a:pt x="1" y="2443"/>
                  </a:lnTo>
                  <a:lnTo>
                    <a:pt x="20" y="2482"/>
                  </a:lnTo>
                  <a:lnTo>
                    <a:pt x="40" y="2521"/>
                  </a:lnTo>
                  <a:lnTo>
                    <a:pt x="98" y="2540"/>
                  </a:lnTo>
                  <a:lnTo>
                    <a:pt x="117" y="2540"/>
                  </a:lnTo>
                  <a:lnTo>
                    <a:pt x="156" y="2521"/>
                  </a:lnTo>
                  <a:lnTo>
                    <a:pt x="175" y="2501"/>
                  </a:lnTo>
                  <a:lnTo>
                    <a:pt x="214" y="2482"/>
                  </a:lnTo>
                  <a:lnTo>
                    <a:pt x="214" y="2443"/>
                  </a:lnTo>
                  <a:lnTo>
                    <a:pt x="253" y="2230"/>
                  </a:lnTo>
                  <a:lnTo>
                    <a:pt x="311" y="2017"/>
                  </a:lnTo>
                  <a:lnTo>
                    <a:pt x="388" y="1823"/>
                  </a:lnTo>
                  <a:lnTo>
                    <a:pt x="466" y="1629"/>
                  </a:lnTo>
                  <a:lnTo>
                    <a:pt x="582" y="1455"/>
                  </a:lnTo>
                  <a:lnTo>
                    <a:pt x="699" y="1280"/>
                  </a:lnTo>
                  <a:lnTo>
                    <a:pt x="815" y="1106"/>
                  </a:lnTo>
                  <a:lnTo>
                    <a:pt x="951" y="970"/>
                  </a:lnTo>
                  <a:lnTo>
                    <a:pt x="1106" y="815"/>
                  </a:lnTo>
                  <a:lnTo>
                    <a:pt x="1280" y="699"/>
                  </a:lnTo>
                  <a:lnTo>
                    <a:pt x="1455" y="582"/>
                  </a:lnTo>
                  <a:lnTo>
                    <a:pt x="1629" y="485"/>
                  </a:lnTo>
                  <a:lnTo>
                    <a:pt x="1823" y="389"/>
                  </a:lnTo>
                  <a:lnTo>
                    <a:pt x="2017" y="311"/>
                  </a:lnTo>
                  <a:lnTo>
                    <a:pt x="2230" y="272"/>
                  </a:lnTo>
                  <a:lnTo>
                    <a:pt x="2443" y="233"/>
                  </a:lnTo>
                  <a:lnTo>
                    <a:pt x="2482" y="214"/>
                  </a:lnTo>
                  <a:lnTo>
                    <a:pt x="2521" y="175"/>
                  </a:lnTo>
                  <a:lnTo>
                    <a:pt x="2540" y="137"/>
                  </a:lnTo>
                  <a:lnTo>
                    <a:pt x="2540" y="98"/>
                  </a:lnTo>
                  <a:lnTo>
                    <a:pt x="2521" y="59"/>
                  </a:lnTo>
                  <a:lnTo>
                    <a:pt x="2482" y="20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1727575" y="4096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98" y="0"/>
                  </a:moveTo>
                  <a:lnTo>
                    <a:pt x="40" y="20"/>
                  </a:lnTo>
                  <a:lnTo>
                    <a:pt x="20" y="39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40" y="349"/>
                  </a:lnTo>
                  <a:lnTo>
                    <a:pt x="98" y="582"/>
                  </a:lnTo>
                  <a:lnTo>
                    <a:pt x="175" y="795"/>
                  </a:lnTo>
                  <a:lnTo>
                    <a:pt x="272" y="1008"/>
                  </a:lnTo>
                  <a:lnTo>
                    <a:pt x="369" y="1202"/>
                  </a:lnTo>
                  <a:lnTo>
                    <a:pt x="505" y="1396"/>
                  </a:lnTo>
                  <a:lnTo>
                    <a:pt x="640" y="1570"/>
                  </a:lnTo>
                  <a:lnTo>
                    <a:pt x="796" y="1745"/>
                  </a:lnTo>
                  <a:lnTo>
                    <a:pt x="951" y="1900"/>
                  </a:lnTo>
                  <a:lnTo>
                    <a:pt x="1144" y="2036"/>
                  </a:lnTo>
                  <a:lnTo>
                    <a:pt x="1319" y="2152"/>
                  </a:lnTo>
                  <a:lnTo>
                    <a:pt x="1532" y="2268"/>
                  </a:lnTo>
                  <a:lnTo>
                    <a:pt x="1726" y="2365"/>
                  </a:lnTo>
                  <a:lnTo>
                    <a:pt x="1959" y="2443"/>
                  </a:lnTo>
                  <a:lnTo>
                    <a:pt x="2172" y="2501"/>
                  </a:lnTo>
                  <a:lnTo>
                    <a:pt x="2404" y="2540"/>
                  </a:lnTo>
                  <a:lnTo>
                    <a:pt x="2463" y="2540"/>
                  </a:lnTo>
                  <a:lnTo>
                    <a:pt x="2501" y="2520"/>
                  </a:lnTo>
                  <a:lnTo>
                    <a:pt x="2521" y="2481"/>
                  </a:lnTo>
                  <a:lnTo>
                    <a:pt x="2540" y="2443"/>
                  </a:lnTo>
                  <a:lnTo>
                    <a:pt x="2540" y="2404"/>
                  </a:lnTo>
                  <a:lnTo>
                    <a:pt x="2521" y="2365"/>
                  </a:lnTo>
                  <a:lnTo>
                    <a:pt x="2482" y="2326"/>
                  </a:lnTo>
                  <a:lnTo>
                    <a:pt x="2443" y="2307"/>
                  </a:lnTo>
                  <a:lnTo>
                    <a:pt x="2230" y="2268"/>
                  </a:lnTo>
                  <a:lnTo>
                    <a:pt x="2017" y="2229"/>
                  </a:lnTo>
                  <a:lnTo>
                    <a:pt x="1823" y="2152"/>
                  </a:lnTo>
                  <a:lnTo>
                    <a:pt x="1629" y="2055"/>
                  </a:lnTo>
                  <a:lnTo>
                    <a:pt x="1435" y="1958"/>
                  </a:lnTo>
                  <a:lnTo>
                    <a:pt x="1280" y="1842"/>
                  </a:lnTo>
                  <a:lnTo>
                    <a:pt x="1106" y="1725"/>
                  </a:lnTo>
                  <a:lnTo>
                    <a:pt x="951" y="1570"/>
                  </a:lnTo>
                  <a:lnTo>
                    <a:pt x="815" y="1415"/>
                  </a:lnTo>
                  <a:lnTo>
                    <a:pt x="679" y="1260"/>
                  </a:lnTo>
                  <a:lnTo>
                    <a:pt x="563" y="1086"/>
                  </a:lnTo>
                  <a:lnTo>
                    <a:pt x="466" y="911"/>
                  </a:lnTo>
                  <a:lnTo>
                    <a:pt x="388" y="717"/>
                  </a:lnTo>
                  <a:lnTo>
                    <a:pt x="311" y="524"/>
                  </a:lnTo>
                  <a:lnTo>
                    <a:pt x="253" y="310"/>
                  </a:lnTo>
                  <a:lnTo>
                    <a:pt x="214" y="97"/>
                  </a:lnTo>
                  <a:lnTo>
                    <a:pt x="214" y="58"/>
                  </a:lnTo>
                  <a:lnTo>
                    <a:pt x="175" y="2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1803675" y="4096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2540" h="2540" extrusionOk="0">
                  <a:moveTo>
                    <a:pt x="2384" y="0"/>
                  </a:moveTo>
                  <a:lnTo>
                    <a:pt x="2346" y="20"/>
                  </a:lnTo>
                  <a:lnTo>
                    <a:pt x="2326" y="58"/>
                  </a:lnTo>
                  <a:lnTo>
                    <a:pt x="2307" y="97"/>
                  </a:lnTo>
                  <a:lnTo>
                    <a:pt x="2268" y="310"/>
                  </a:lnTo>
                  <a:lnTo>
                    <a:pt x="2210" y="524"/>
                  </a:lnTo>
                  <a:lnTo>
                    <a:pt x="2152" y="717"/>
                  </a:lnTo>
                  <a:lnTo>
                    <a:pt x="2055" y="911"/>
                  </a:lnTo>
                  <a:lnTo>
                    <a:pt x="1958" y="1086"/>
                  </a:lnTo>
                  <a:lnTo>
                    <a:pt x="1842" y="1260"/>
                  </a:lnTo>
                  <a:lnTo>
                    <a:pt x="1706" y="1435"/>
                  </a:lnTo>
                  <a:lnTo>
                    <a:pt x="1570" y="1570"/>
                  </a:lnTo>
                  <a:lnTo>
                    <a:pt x="1415" y="1725"/>
                  </a:lnTo>
                  <a:lnTo>
                    <a:pt x="1260" y="1842"/>
                  </a:lnTo>
                  <a:lnTo>
                    <a:pt x="1086" y="1958"/>
                  </a:lnTo>
                  <a:lnTo>
                    <a:pt x="892" y="2055"/>
                  </a:lnTo>
                  <a:lnTo>
                    <a:pt x="717" y="2152"/>
                  </a:lnTo>
                  <a:lnTo>
                    <a:pt x="504" y="2229"/>
                  </a:lnTo>
                  <a:lnTo>
                    <a:pt x="310" y="2268"/>
                  </a:lnTo>
                  <a:lnTo>
                    <a:pt x="97" y="2307"/>
                  </a:lnTo>
                  <a:lnTo>
                    <a:pt x="39" y="2326"/>
                  </a:lnTo>
                  <a:lnTo>
                    <a:pt x="20" y="2365"/>
                  </a:lnTo>
                  <a:lnTo>
                    <a:pt x="0" y="2404"/>
                  </a:lnTo>
                  <a:lnTo>
                    <a:pt x="0" y="2443"/>
                  </a:lnTo>
                  <a:lnTo>
                    <a:pt x="0" y="2481"/>
                  </a:lnTo>
                  <a:lnTo>
                    <a:pt x="39" y="2520"/>
                  </a:lnTo>
                  <a:lnTo>
                    <a:pt x="58" y="2540"/>
                  </a:lnTo>
                  <a:lnTo>
                    <a:pt x="116" y="2540"/>
                  </a:lnTo>
                  <a:lnTo>
                    <a:pt x="349" y="2501"/>
                  </a:lnTo>
                  <a:lnTo>
                    <a:pt x="582" y="2443"/>
                  </a:lnTo>
                  <a:lnTo>
                    <a:pt x="795" y="2365"/>
                  </a:lnTo>
                  <a:lnTo>
                    <a:pt x="1008" y="2268"/>
                  </a:lnTo>
                  <a:lnTo>
                    <a:pt x="1202" y="2152"/>
                  </a:lnTo>
                  <a:lnTo>
                    <a:pt x="1396" y="2036"/>
                  </a:lnTo>
                  <a:lnTo>
                    <a:pt x="1570" y="1900"/>
                  </a:lnTo>
                  <a:lnTo>
                    <a:pt x="1745" y="1745"/>
                  </a:lnTo>
                  <a:lnTo>
                    <a:pt x="1900" y="1570"/>
                  </a:lnTo>
                  <a:lnTo>
                    <a:pt x="2036" y="1396"/>
                  </a:lnTo>
                  <a:lnTo>
                    <a:pt x="2152" y="1202"/>
                  </a:lnTo>
                  <a:lnTo>
                    <a:pt x="2268" y="1008"/>
                  </a:lnTo>
                  <a:lnTo>
                    <a:pt x="2365" y="795"/>
                  </a:lnTo>
                  <a:lnTo>
                    <a:pt x="2443" y="582"/>
                  </a:lnTo>
                  <a:lnTo>
                    <a:pt x="2501" y="349"/>
                  </a:lnTo>
                  <a:lnTo>
                    <a:pt x="2540" y="117"/>
                  </a:lnTo>
                  <a:lnTo>
                    <a:pt x="2540" y="78"/>
                  </a:lnTo>
                  <a:lnTo>
                    <a:pt x="2520" y="39"/>
                  </a:lnTo>
                  <a:lnTo>
                    <a:pt x="2481" y="20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1803675" y="333575"/>
              <a:ext cx="63500" cy="63525"/>
            </a:xfrm>
            <a:custGeom>
              <a:avLst/>
              <a:gdLst/>
              <a:ahLst/>
              <a:cxnLst/>
              <a:rect l="l" t="t" r="r" b="b"/>
              <a:pathLst>
                <a:path w="2540" h="2541" extrusionOk="0">
                  <a:moveTo>
                    <a:pt x="78" y="1"/>
                  </a:moveTo>
                  <a:lnTo>
                    <a:pt x="39" y="20"/>
                  </a:lnTo>
                  <a:lnTo>
                    <a:pt x="0" y="59"/>
                  </a:lnTo>
                  <a:lnTo>
                    <a:pt x="0" y="98"/>
                  </a:lnTo>
                  <a:lnTo>
                    <a:pt x="0" y="137"/>
                  </a:lnTo>
                  <a:lnTo>
                    <a:pt x="20" y="175"/>
                  </a:lnTo>
                  <a:lnTo>
                    <a:pt x="39" y="214"/>
                  </a:lnTo>
                  <a:lnTo>
                    <a:pt x="97" y="233"/>
                  </a:lnTo>
                  <a:lnTo>
                    <a:pt x="310" y="272"/>
                  </a:lnTo>
                  <a:lnTo>
                    <a:pt x="504" y="311"/>
                  </a:lnTo>
                  <a:lnTo>
                    <a:pt x="717" y="389"/>
                  </a:lnTo>
                  <a:lnTo>
                    <a:pt x="892" y="466"/>
                  </a:lnTo>
                  <a:lnTo>
                    <a:pt x="1086" y="582"/>
                  </a:lnTo>
                  <a:lnTo>
                    <a:pt x="1260" y="699"/>
                  </a:lnTo>
                  <a:lnTo>
                    <a:pt x="1415" y="815"/>
                  </a:lnTo>
                  <a:lnTo>
                    <a:pt x="1570" y="951"/>
                  </a:lnTo>
                  <a:lnTo>
                    <a:pt x="1706" y="1106"/>
                  </a:lnTo>
                  <a:lnTo>
                    <a:pt x="1842" y="1280"/>
                  </a:lnTo>
                  <a:lnTo>
                    <a:pt x="1958" y="1455"/>
                  </a:lnTo>
                  <a:lnTo>
                    <a:pt x="2055" y="1629"/>
                  </a:lnTo>
                  <a:lnTo>
                    <a:pt x="2152" y="1823"/>
                  </a:lnTo>
                  <a:lnTo>
                    <a:pt x="2210" y="2017"/>
                  </a:lnTo>
                  <a:lnTo>
                    <a:pt x="2268" y="2230"/>
                  </a:lnTo>
                  <a:lnTo>
                    <a:pt x="2307" y="2443"/>
                  </a:lnTo>
                  <a:lnTo>
                    <a:pt x="2326" y="2482"/>
                  </a:lnTo>
                  <a:lnTo>
                    <a:pt x="2346" y="2521"/>
                  </a:lnTo>
                  <a:lnTo>
                    <a:pt x="2384" y="2540"/>
                  </a:lnTo>
                  <a:lnTo>
                    <a:pt x="2443" y="2540"/>
                  </a:lnTo>
                  <a:lnTo>
                    <a:pt x="2481" y="2521"/>
                  </a:lnTo>
                  <a:lnTo>
                    <a:pt x="2520" y="2501"/>
                  </a:lnTo>
                  <a:lnTo>
                    <a:pt x="2540" y="2463"/>
                  </a:lnTo>
                  <a:lnTo>
                    <a:pt x="2540" y="2405"/>
                  </a:lnTo>
                  <a:lnTo>
                    <a:pt x="2501" y="2172"/>
                  </a:lnTo>
                  <a:lnTo>
                    <a:pt x="2443" y="1959"/>
                  </a:lnTo>
                  <a:lnTo>
                    <a:pt x="2365" y="1726"/>
                  </a:lnTo>
                  <a:lnTo>
                    <a:pt x="2268" y="1532"/>
                  </a:lnTo>
                  <a:lnTo>
                    <a:pt x="2152" y="1319"/>
                  </a:lnTo>
                  <a:lnTo>
                    <a:pt x="2036" y="1145"/>
                  </a:lnTo>
                  <a:lnTo>
                    <a:pt x="1880" y="970"/>
                  </a:lnTo>
                  <a:lnTo>
                    <a:pt x="1745" y="796"/>
                  </a:lnTo>
                  <a:lnTo>
                    <a:pt x="1570" y="641"/>
                  </a:lnTo>
                  <a:lnTo>
                    <a:pt x="1396" y="505"/>
                  </a:lnTo>
                  <a:lnTo>
                    <a:pt x="1202" y="369"/>
                  </a:lnTo>
                  <a:lnTo>
                    <a:pt x="1008" y="272"/>
                  </a:lnTo>
                  <a:lnTo>
                    <a:pt x="795" y="175"/>
                  </a:lnTo>
                  <a:lnTo>
                    <a:pt x="582" y="98"/>
                  </a:lnTo>
                  <a:lnTo>
                    <a:pt x="349" y="4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1781850" y="376725"/>
              <a:ext cx="29600" cy="54300"/>
            </a:xfrm>
            <a:custGeom>
              <a:avLst/>
              <a:gdLst/>
              <a:ahLst/>
              <a:cxnLst/>
              <a:rect l="l" t="t" r="r" b="b"/>
              <a:pathLst>
                <a:path w="1184" h="2172" extrusionOk="0">
                  <a:moveTo>
                    <a:pt x="563" y="368"/>
                  </a:moveTo>
                  <a:lnTo>
                    <a:pt x="563" y="853"/>
                  </a:lnTo>
                  <a:lnTo>
                    <a:pt x="466" y="814"/>
                  </a:lnTo>
                  <a:lnTo>
                    <a:pt x="389" y="775"/>
                  </a:lnTo>
                  <a:lnTo>
                    <a:pt x="330" y="698"/>
                  </a:lnTo>
                  <a:lnTo>
                    <a:pt x="311" y="601"/>
                  </a:lnTo>
                  <a:lnTo>
                    <a:pt x="330" y="504"/>
                  </a:lnTo>
                  <a:lnTo>
                    <a:pt x="369" y="446"/>
                  </a:lnTo>
                  <a:lnTo>
                    <a:pt x="466" y="407"/>
                  </a:lnTo>
                  <a:lnTo>
                    <a:pt x="563" y="368"/>
                  </a:lnTo>
                  <a:close/>
                  <a:moveTo>
                    <a:pt x="679" y="1202"/>
                  </a:moveTo>
                  <a:lnTo>
                    <a:pt x="776" y="1260"/>
                  </a:lnTo>
                  <a:lnTo>
                    <a:pt x="854" y="1318"/>
                  </a:lnTo>
                  <a:lnTo>
                    <a:pt x="912" y="1396"/>
                  </a:lnTo>
                  <a:lnTo>
                    <a:pt x="931" y="1512"/>
                  </a:lnTo>
                  <a:lnTo>
                    <a:pt x="912" y="1609"/>
                  </a:lnTo>
                  <a:lnTo>
                    <a:pt x="854" y="1687"/>
                  </a:lnTo>
                  <a:lnTo>
                    <a:pt x="776" y="1745"/>
                  </a:lnTo>
                  <a:lnTo>
                    <a:pt x="679" y="1764"/>
                  </a:lnTo>
                  <a:lnTo>
                    <a:pt x="679" y="1202"/>
                  </a:lnTo>
                  <a:close/>
                  <a:moveTo>
                    <a:pt x="621" y="0"/>
                  </a:moveTo>
                  <a:lnTo>
                    <a:pt x="563" y="19"/>
                  </a:lnTo>
                  <a:lnTo>
                    <a:pt x="544" y="58"/>
                  </a:lnTo>
                  <a:lnTo>
                    <a:pt x="544" y="136"/>
                  </a:lnTo>
                  <a:lnTo>
                    <a:pt x="447" y="136"/>
                  </a:lnTo>
                  <a:lnTo>
                    <a:pt x="369" y="175"/>
                  </a:lnTo>
                  <a:lnTo>
                    <a:pt x="272" y="213"/>
                  </a:lnTo>
                  <a:lnTo>
                    <a:pt x="195" y="271"/>
                  </a:lnTo>
                  <a:lnTo>
                    <a:pt x="137" y="330"/>
                  </a:lnTo>
                  <a:lnTo>
                    <a:pt x="78" y="407"/>
                  </a:lnTo>
                  <a:lnTo>
                    <a:pt x="59" y="504"/>
                  </a:lnTo>
                  <a:lnTo>
                    <a:pt x="40" y="620"/>
                  </a:lnTo>
                  <a:lnTo>
                    <a:pt x="59" y="737"/>
                  </a:lnTo>
                  <a:lnTo>
                    <a:pt x="78" y="834"/>
                  </a:lnTo>
                  <a:lnTo>
                    <a:pt x="137" y="911"/>
                  </a:lnTo>
                  <a:lnTo>
                    <a:pt x="195" y="989"/>
                  </a:lnTo>
                  <a:lnTo>
                    <a:pt x="272" y="1027"/>
                  </a:lnTo>
                  <a:lnTo>
                    <a:pt x="369" y="1086"/>
                  </a:lnTo>
                  <a:lnTo>
                    <a:pt x="544" y="1144"/>
                  </a:lnTo>
                  <a:lnTo>
                    <a:pt x="544" y="1783"/>
                  </a:lnTo>
                  <a:lnTo>
                    <a:pt x="447" y="1764"/>
                  </a:lnTo>
                  <a:lnTo>
                    <a:pt x="369" y="1725"/>
                  </a:lnTo>
                  <a:lnTo>
                    <a:pt x="253" y="1667"/>
                  </a:lnTo>
                  <a:lnTo>
                    <a:pt x="175" y="1590"/>
                  </a:lnTo>
                  <a:lnTo>
                    <a:pt x="156" y="1570"/>
                  </a:lnTo>
                  <a:lnTo>
                    <a:pt x="117" y="1570"/>
                  </a:lnTo>
                  <a:lnTo>
                    <a:pt x="59" y="1590"/>
                  </a:lnTo>
                  <a:lnTo>
                    <a:pt x="20" y="1628"/>
                  </a:lnTo>
                  <a:lnTo>
                    <a:pt x="1" y="1667"/>
                  </a:lnTo>
                  <a:lnTo>
                    <a:pt x="1" y="1725"/>
                  </a:lnTo>
                  <a:lnTo>
                    <a:pt x="1" y="1764"/>
                  </a:lnTo>
                  <a:lnTo>
                    <a:pt x="40" y="1822"/>
                  </a:lnTo>
                  <a:lnTo>
                    <a:pt x="78" y="1880"/>
                  </a:lnTo>
                  <a:lnTo>
                    <a:pt x="137" y="1919"/>
                  </a:lnTo>
                  <a:lnTo>
                    <a:pt x="233" y="1958"/>
                  </a:lnTo>
                  <a:lnTo>
                    <a:pt x="311" y="1997"/>
                  </a:lnTo>
                  <a:lnTo>
                    <a:pt x="427" y="2016"/>
                  </a:lnTo>
                  <a:lnTo>
                    <a:pt x="544" y="2035"/>
                  </a:lnTo>
                  <a:lnTo>
                    <a:pt x="544" y="2113"/>
                  </a:lnTo>
                  <a:lnTo>
                    <a:pt x="563" y="2152"/>
                  </a:lnTo>
                  <a:lnTo>
                    <a:pt x="621" y="2171"/>
                  </a:lnTo>
                  <a:lnTo>
                    <a:pt x="679" y="2152"/>
                  </a:lnTo>
                  <a:lnTo>
                    <a:pt x="699" y="2132"/>
                  </a:lnTo>
                  <a:lnTo>
                    <a:pt x="699" y="2113"/>
                  </a:lnTo>
                  <a:lnTo>
                    <a:pt x="699" y="2035"/>
                  </a:lnTo>
                  <a:lnTo>
                    <a:pt x="815" y="1997"/>
                  </a:lnTo>
                  <a:lnTo>
                    <a:pt x="893" y="1977"/>
                  </a:lnTo>
                  <a:lnTo>
                    <a:pt x="989" y="1919"/>
                  </a:lnTo>
                  <a:lnTo>
                    <a:pt x="1048" y="1861"/>
                  </a:lnTo>
                  <a:lnTo>
                    <a:pt x="1106" y="1783"/>
                  </a:lnTo>
                  <a:lnTo>
                    <a:pt x="1145" y="1687"/>
                  </a:lnTo>
                  <a:lnTo>
                    <a:pt x="1183" y="1590"/>
                  </a:lnTo>
                  <a:lnTo>
                    <a:pt x="1183" y="1473"/>
                  </a:lnTo>
                  <a:lnTo>
                    <a:pt x="1183" y="1357"/>
                  </a:lnTo>
                  <a:lnTo>
                    <a:pt x="1145" y="1241"/>
                  </a:lnTo>
                  <a:lnTo>
                    <a:pt x="1106" y="1163"/>
                  </a:lnTo>
                  <a:lnTo>
                    <a:pt x="1028" y="1086"/>
                  </a:lnTo>
                  <a:lnTo>
                    <a:pt x="951" y="1027"/>
                  </a:lnTo>
                  <a:lnTo>
                    <a:pt x="873" y="989"/>
                  </a:lnTo>
                  <a:lnTo>
                    <a:pt x="699" y="911"/>
                  </a:lnTo>
                  <a:lnTo>
                    <a:pt x="699" y="368"/>
                  </a:lnTo>
                  <a:lnTo>
                    <a:pt x="815" y="388"/>
                  </a:lnTo>
                  <a:lnTo>
                    <a:pt x="912" y="427"/>
                  </a:lnTo>
                  <a:lnTo>
                    <a:pt x="970" y="446"/>
                  </a:lnTo>
                  <a:lnTo>
                    <a:pt x="1028" y="465"/>
                  </a:lnTo>
                  <a:lnTo>
                    <a:pt x="1067" y="446"/>
                  </a:lnTo>
                  <a:lnTo>
                    <a:pt x="1106" y="407"/>
                  </a:lnTo>
                  <a:lnTo>
                    <a:pt x="1125" y="368"/>
                  </a:lnTo>
                  <a:lnTo>
                    <a:pt x="1145" y="310"/>
                  </a:lnTo>
                  <a:lnTo>
                    <a:pt x="1125" y="271"/>
                  </a:lnTo>
                  <a:lnTo>
                    <a:pt x="1106" y="233"/>
                  </a:lnTo>
                  <a:lnTo>
                    <a:pt x="1048" y="194"/>
                  </a:lnTo>
                  <a:lnTo>
                    <a:pt x="989" y="175"/>
                  </a:lnTo>
                  <a:lnTo>
                    <a:pt x="854" y="136"/>
                  </a:lnTo>
                  <a:lnTo>
                    <a:pt x="699" y="116"/>
                  </a:lnTo>
                  <a:lnTo>
                    <a:pt x="699" y="58"/>
                  </a:lnTo>
                  <a:lnTo>
                    <a:pt x="699" y="39"/>
                  </a:lnTo>
                  <a:lnTo>
                    <a:pt x="679" y="1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37"/>
          <p:cNvSpPr/>
          <p:nvPr/>
        </p:nvSpPr>
        <p:spPr>
          <a:xfrm>
            <a:off x="3690605" y="3117746"/>
            <a:ext cx="372047" cy="384043"/>
          </a:xfrm>
          <a:custGeom>
            <a:avLst/>
            <a:gdLst/>
            <a:ahLst/>
            <a:cxnLst/>
            <a:rect l="l" t="t" r="r" b="b"/>
            <a:pathLst>
              <a:path w="7910" h="8162" extrusionOk="0">
                <a:moveTo>
                  <a:pt x="4033" y="233"/>
                </a:moveTo>
                <a:lnTo>
                  <a:pt x="4091" y="272"/>
                </a:lnTo>
                <a:lnTo>
                  <a:pt x="4169" y="291"/>
                </a:lnTo>
                <a:lnTo>
                  <a:pt x="4207" y="349"/>
                </a:lnTo>
                <a:lnTo>
                  <a:pt x="4266" y="388"/>
                </a:lnTo>
                <a:lnTo>
                  <a:pt x="4285" y="466"/>
                </a:lnTo>
                <a:lnTo>
                  <a:pt x="4324" y="524"/>
                </a:lnTo>
                <a:lnTo>
                  <a:pt x="4324" y="601"/>
                </a:lnTo>
                <a:lnTo>
                  <a:pt x="4304" y="698"/>
                </a:lnTo>
                <a:lnTo>
                  <a:pt x="4285" y="776"/>
                </a:lnTo>
                <a:lnTo>
                  <a:pt x="4227" y="853"/>
                </a:lnTo>
                <a:lnTo>
                  <a:pt x="4149" y="911"/>
                </a:lnTo>
                <a:lnTo>
                  <a:pt x="4130" y="911"/>
                </a:lnTo>
                <a:lnTo>
                  <a:pt x="4110" y="931"/>
                </a:lnTo>
                <a:lnTo>
                  <a:pt x="4091" y="931"/>
                </a:lnTo>
                <a:lnTo>
                  <a:pt x="4072" y="950"/>
                </a:lnTo>
                <a:lnTo>
                  <a:pt x="4014" y="950"/>
                </a:lnTo>
                <a:lnTo>
                  <a:pt x="3994" y="970"/>
                </a:lnTo>
                <a:lnTo>
                  <a:pt x="3936" y="970"/>
                </a:lnTo>
                <a:lnTo>
                  <a:pt x="3917" y="950"/>
                </a:lnTo>
                <a:lnTo>
                  <a:pt x="3858" y="950"/>
                </a:lnTo>
                <a:lnTo>
                  <a:pt x="3839" y="931"/>
                </a:lnTo>
                <a:lnTo>
                  <a:pt x="3800" y="931"/>
                </a:lnTo>
                <a:lnTo>
                  <a:pt x="3781" y="911"/>
                </a:lnTo>
                <a:lnTo>
                  <a:pt x="3762" y="911"/>
                </a:lnTo>
                <a:lnTo>
                  <a:pt x="3703" y="853"/>
                </a:lnTo>
                <a:lnTo>
                  <a:pt x="3645" y="776"/>
                </a:lnTo>
                <a:lnTo>
                  <a:pt x="3606" y="698"/>
                </a:lnTo>
                <a:lnTo>
                  <a:pt x="3587" y="601"/>
                </a:lnTo>
                <a:lnTo>
                  <a:pt x="3606" y="524"/>
                </a:lnTo>
                <a:lnTo>
                  <a:pt x="3626" y="466"/>
                </a:lnTo>
                <a:lnTo>
                  <a:pt x="3665" y="388"/>
                </a:lnTo>
                <a:lnTo>
                  <a:pt x="3703" y="349"/>
                </a:lnTo>
                <a:lnTo>
                  <a:pt x="3762" y="291"/>
                </a:lnTo>
                <a:lnTo>
                  <a:pt x="3820" y="272"/>
                </a:lnTo>
                <a:lnTo>
                  <a:pt x="3878" y="233"/>
                </a:lnTo>
                <a:close/>
                <a:moveTo>
                  <a:pt x="4110" y="1183"/>
                </a:moveTo>
                <a:lnTo>
                  <a:pt x="4110" y="1319"/>
                </a:lnTo>
                <a:lnTo>
                  <a:pt x="3820" y="1319"/>
                </a:lnTo>
                <a:lnTo>
                  <a:pt x="3820" y="1183"/>
                </a:lnTo>
                <a:lnTo>
                  <a:pt x="3878" y="1183"/>
                </a:lnTo>
                <a:lnTo>
                  <a:pt x="3878" y="1202"/>
                </a:lnTo>
                <a:lnTo>
                  <a:pt x="4033" y="1202"/>
                </a:lnTo>
                <a:lnTo>
                  <a:pt x="4033" y="1183"/>
                </a:lnTo>
                <a:close/>
                <a:moveTo>
                  <a:pt x="5080" y="1551"/>
                </a:moveTo>
                <a:lnTo>
                  <a:pt x="5312" y="1571"/>
                </a:lnTo>
                <a:lnTo>
                  <a:pt x="5526" y="1648"/>
                </a:lnTo>
                <a:lnTo>
                  <a:pt x="5700" y="1745"/>
                </a:lnTo>
                <a:lnTo>
                  <a:pt x="5874" y="1881"/>
                </a:lnTo>
                <a:lnTo>
                  <a:pt x="6030" y="2016"/>
                </a:lnTo>
                <a:lnTo>
                  <a:pt x="6204" y="2113"/>
                </a:lnTo>
                <a:lnTo>
                  <a:pt x="6378" y="2172"/>
                </a:lnTo>
                <a:lnTo>
                  <a:pt x="6572" y="2191"/>
                </a:lnTo>
                <a:lnTo>
                  <a:pt x="7638" y="2191"/>
                </a:lnTo>
                <a:lnTo>
                  <a:pt x="7638" y="2424"/>
                </a:lnTo>
                <a:lnTo>
                  <a:pt x="6456" y="2424"/>
                </a:lnTo>
                <a:lnTo>
                  <a:pt x="6340" y="2404"/>
                </a:lnTo>
                <a:lnTo>
                  <a:pt x="6223" y="2365"/>
                </a:lnTo>
                <a:lnTo>
                  <a:pt x="6107" y="2327"/>
                </a:lnTo>
                <a:lnTo>
                  <a:pt x="6010" y="2288"/>
                </a:lnTo>
                <a:lnTo>
                  <a:pt x="5894" y="2210"/>
                </a:lnTo>
                <a:lnTo>
                  <a:pt x="5797" y="2133"/>
                </a:lnTo>
                <a:lnTo>
                  <a:pt x="5719" y="2055"/>
                </a:lnTo>
                <a:lnTo>
                  <a:pt x="5584" y="1939"/>
                </a:lnTo>
                <a:lnTo>
                  <a:pt x="5429" y="1861"/>
                </a:lnTo>
                <a:lnTo>
                  <a:pt x="5254" y="1803"/>
                </a:lnTo>
                <a:lnTo>
                  <a:pt x="5099" y="1784"/>
                </a:lnTo>
                <a:lnTo>
                  <a:pt x="2870" y="1784"/>
                </a:lnTo>
                <a:lnTo>
                  <a:pt x="2676" y="1803"/>
                </a:lnTo>
                <a:lnTo>
                  <a:pt x="2482" y="1861"/>
                </a:lnTo>
                <a:lnTo>
                  <a:pt x="2327" y="1958"/>
                </a:lnTo>
                <a:lnTo>
                  <a:pt x="2172" y="2094"/>
                </a:lnTo>
                <a:lnTo>
                  <a:pt x="1998" y="2230"/>
                </a:lnTo>
                <a:lnTo>
                  <a:pt x="1823" y="2346"/>
                </a:lnTo>
                <a:lnTo>
                  <a:pt x="1610" y="2404"/>
                </a:lnTo>
                <a:lnTo>
                  <a:pt x="1377" y="2424"/>
                </a:lnTo>
                <a:lnTo>
                  <a:pt x="272" y="2424"/>
                </a:lnTo>
                <a:lnTo>
                  <a:pt x="272" y="2191"/>
                </a:lnTo>
                <a:lnTo>
                  <a:pt x="1338" y="2191"/>
                </a:lnTo>
                <a:lnTo>
                  <a:pt x="1532" y="2172"/>
                </a:lnTo>
                <a:lnTo>
                  <a:pt x="1726" y="2113"/>
                </a:lnTo>
                <a:lnTo>
                  <a:pt x="1901" y="2016"/>
                </a:lnTo>
                <a:lnTo>
                  <a:pt x="2036" y="1881"/>
                </a:lnTo>
                <a:lnTo>
                  <a:pt x="2211" y="1745"/>
                </a:lnTo>
                <a:lnTo>
                  <a:pt x="2405" y="1648"/>
                </a:lnTo>
                <a:lnTo>
                  <a:pt x="2598" y="1571"/>
                </a:lnTo>
                <a:lnTo>
                  <a:pt x="2831" y="1551"/>
                </a:lnTo>
                <a:close/>
                <a:moveTo>
                  <a:pt x="1106" y="2831"/>
                </a:moveTo>
                <a:lnTo>
                  <a:pt x="1920" y="4633"/>
                </a:lnTo>
                <a:lnTo>
                  <a:pt x="292" y="4633"/>
                </a:lnTo>
                <a:lnTo>
                  <a:pt x="1106" y="2831"/>
                </a:lnTo>
                <a:close/>
                <a:moveTo>
                  <a:pt x="6805" y="2831"/>
                </a:moveTo>
                <a:lnTo>
                  <a:pt x="7619" y="4633"/>
                </a:lnTo>
                <a:lnTo>
                  <a:pt x="5991" y="4633"/>
                </a:lnTo>
                <a:lnTo>
                  <a:pt x="6805" y="2831"/>
                </a:lnTo>
                <a:close/>
                <a:moveTo>
                  <a:pt x="1998" y="4866"/>
                </a:moveTo>
                <a:lnTo>
                  <a:pt x="1978" y="5040"/>
                </a:lnTo>
                <a:lnTo>
                  <a:pt x="1920" y="5196"/>
                </a:lnTo>
                <a:lnTo>
                  <a:pt x="1842" y="5331"/>
                </a:lnTo>
                <a:lnTo>
                  <a:pt x="1746" y="5448"/>
                </a:lnTo>
                <a:lnTo>
                  <a:pt x="1629" y="5544"/>
                </a:lnTo>
                <a:lnTo>
                  <a:pt x="1474" y="5622"/>
                </a:lnTo>
                <a:lnTo>
                  <a:pt x="1319" y="5680"/>
                </a:lnTo>
                <a:lnTo>
                  <a:pt x="1164" y="5700"/>
                </a:lnTo>
                <a:lnTo>
                  <a:pt x="1067" y="5700"/>
                </a:lnTo>
                <a:lnTo>
                  <a:pt x="893" y="5680"/>
                </a:lnTo>
                <a:lnTo>
                  <a:pt x="738" y="5622"/>
                </a:lnTo>
                <a:lnTo>
                  <a:pt x="602" y="5544"/>
                </a:lnTo>
                <a:lnTo>
                  <a:pt x="486" y="5448"/>
                </a:lnTo>
                <a:lnTo>
                  <a:pt x="369" y="5331"/>
                </a:lnTo>
                <a:lnTo>
                  <a:pt x="311" y="5196"/>
                </a:lnTo>
                <a:lnTo>
                  <a:pt x="253" y="5040"/>
                </a:lnTo>
                <a:lnTo>
                  <a:pt x="234" y="4866"/>
                </a:lnTo>
                <a:close/>
                <a:moveTo>
                  <a:pt x="7677" y="4866"/>
                </a:moveTo>
                <a:lnTo>
                  <a:pt x="7658" y="5040"/>
                </a:lnTo>
                <a:lnTo>
                  <a:pt x="7619" y="5196"/>
                </a:lnTo>
                <a:lnTo>
                  <a:pt x="7542" y="5331"/>
                </a:lnTo>
                <a:lnTo>
                  <a:pt x="7445" y="5448"/>
                </a:lnTo>
                <a:lnTo>
                  <a:pt x="7309" y="5544"/>
                </a:lnTo>
                <a:lnTo>
                  <a:pt x="7173" y="5622"/>
                </a:lnTo>
                <a:lnTo>
                  <a:pt x="7018" y="5680"/>
                </a:lnTo>
                <a:lnTo>
                  <a:pt x="6844" y="5700"/>
                </a:lnTo>
                <a:lnTo>
                  <a:pt x="6766" y="5700"/>
                </a:lnTo>
                <a:lnTo>
                  <a:pt x="6592" y="5680"/>
                </a:lnTo>
                <a:lnTo>
                  <a:pt x="6437" y="5622"/>
                </a:lnTo>
                <a:lnTo>
                  <a:pt x="6301" y="5544"/>
                </a:lnTo>
                <a:lnTo>
                  <a:pt x="6165" y="5448"/>
                </a:lnTo>
                <a:lnTo>
                  <a:pt x="6068" y="5331"/>
                </a:lnTo>
                <a:lnTo>
                  <a:pt x="5991" y="5196"/>
                </a:lnTo>
                <a:lnTo>
                  <a:pt x="5952" y="5040"/>
                </a:lnTo>
                <a:lnTo>
                  <a:pt x="5933" y="4866"/>
                </a:lnTo>
                <a:close/>
                <a:moveTo>
                  <a:pt x="5564" y="6960"/>
                </a:moveTo>
                <a:lnTo>
                  <a:pt x="5603" y="6979"/>
                </a:lnTo>
                <a:lnTo>
                  <a:pt x="5642" y="6998"/>
                </a:lnTo>
                <a:lnTo>
                  <a:pt x="5661" y="7037"/>
                </a:lnTo>
                <a:lnTo>
                  <a:pt x="5681" y="7076"/>
                </a:lnTo>
                <a:lnTo>
                  <a:pt x="5681" y="7289"/>
                </a:lnTo>
                <a:lnTo>
                  <a:pt x="3219" y="7289"/>
                </a:lnTo>
                <a:lnTo>
                  <a:pt x="3180" y="7308"/>
                </a:lnTo>
                <a:lnTo>
                  <a:pt x="3141" y="7328"/>
                </a:lnTo>
                <a:lnTo>
                  <a:pt x="3102" y="7367"/>
                </a:lnTo>
                <a:lnTo>
                  <a:pt x="3102" y="7405"/>
                </a:lnTo>
                <a:lnTo>
                  <a:pt x="3102" y="7464"/>
                </a:lnTo>
                <a:lnTo>
                  <a:pt x="3141" y="7502"/>
                </a:lnTo>
                <a:lnTo>
                  <a:pt x="3180" y="7522"/>
                </a:lnTo>
                <a:lnTo>
                  <a:pt x="6126" y="7522"/>
                </a:lnTo>
                <a:lnTo>
                  <a:pt x="6165" y="7541"/>
                </a:lnTo>
                <a:lnTo>
                  <a:pt x="6204" y="7560"/>
                </a:lnTo>
                <a:lnTo>
                  <a:pt x="6243" y="7619"/>
                </a:lnTo>
                <a:lnTo>
                  <a:pt x="6243" y="7657"/>
                </a:lnTo>
                <a:lnTo>
                  <a:pt x="6243" y="7909"/>
                </a:lnTo>
                <a:lnTo>
                  <a:pt x="1668" y="7909"/>
                </a:lnTo>
                <a:lnTo>
                  <a:pt x="1668" y="7657"/>
                </a:lnTo>
                <a:lnTo>
                  <a:pt x="1668" y="7619"/>
                </a:lnTo>
                <a:lnTo>
                  <a:pt x="1707" y="7560"/>
                </a:lnTo>
                <a:lnTo>
                  <a:pt x="1746" y="7541"/>
                </a:lnTo>
                <a:lnTo>
                  <a:pt x="1804" y="7522"/>
                </a:lnTo>
                <a:lnTo>
                  <a:pt x="2521" y="7522"/>
                </a:lnTo>
                <a:lnTo>
                  <a:pt x="2540" y="7502"/>
                </a:lnTo>
                <a:lnTo>
                  <a:pt x="2579" y="7464"/>
                </a:lnTo>
                <a:lnTo>
                  <a:pt x="2579" y="7405"/>
                </a:lnTo>
                <a:lnTo>
                  <a:pt x="2579" y="7367"/>
                </a:lnTo>
                <a:lnTo>
                  <a:pt x="2540" y="7328"/>
                </a:lnTo>
                <a:lnTo>
                  <a:pt x="2521" y="7308"/>
                </a:lnTo>
                <a:lnTo>
                  <a:pt x="2463" y="7289"/>
                </a:lnTo>
                <a:lnTo>
                  <a:pt x="2230" y="7289"/>
                </a:lnTo>
                <a:lnTo>
                  <a:pt x="2230" y="7076"/>
                </a:lnTo>
                <a:lnTo>
                  <a:pt x="2250" y="7037"/>
                </a:lnTo>
                <a:lnTo>
                  <a:pt x="2269" y="6998"/>
                </a:lnTo>
                <a:lnTo>
                  <a:pt x="2308" y="6979"/>
                </a:lnTo>
                <a:lnTo>
                  <a:pt x="2366" y="6960"/>
                </a:lnTo>
                <a:close/>
                <a:moveTo>
                  <a:pt x="3839" y="0"/>
                </a:moveTo>
                <a:lnTo>
                  <a:pt x="3723" y="39"/>
                </a:lnTo>
                <a:lnTo>
                  <a:pt x="3626" y="97"/>
                </a:lnTo>
                <a:lnTo>
                  <a:pt x="3529" y="175"/>
                </a:lnTo>
                <a:lnTo>
                  <a:pt x="3471" y="272"/>
                </a:lnTo>
                <a:lnTo>
                  <a:pt x="3413" y="369"/>
                </a:lnTo>
                <a:lnTo>
                  <a:pt x="3374" y="485"/>
                </a:lnTo>
                <a:lnTo>
                  <a:pt x="3354" y="601"/>
                </a:lnTo>
                <a:lnTo>
                  <a:pt x="3374" y="737"/>
                </a:lnTo>
                <a:lnTo>
                  <a:pt x="3413" y="853"/>
                </a:lnTo>
                <a:lnTo>
                  <a:pt x="3490" y="970"/>
                </a:lnTo>
                <a:lnTo>
                  <a:pt x="3568" y="1067"/>
                </a:lnTo>
                <a:lnTo>
                  <a:pt x="3568" y="1319"/>
                </a:lnTo>
                <a:lnTo>
                  <a:pt x="2695" y="1319"/>
                </a:lnTo>
                <a:lnTo>
                  <a:pt x="2560" y="1357"/>
                </a:lnTo>
                <a:lnTo>
                  <a:pt x="2424" y="1377"/>
                </a:lnTo>
                <a:lnTo>
                  <a:pt x="2308" y="1435"/>
                </a:lnTo>
                <a:lnTo>
                  <a:pt x="2191" y="1493"/>
                </a:lnTo>
                <a:lnTo>
                  <a:pt x="2075" y="1551"/>
                </a:lnTo>
                <a:lnTo>
                  <a:pt x="1978" y="1629"/>
                </a:lnTo>
                <a:lnTo>
                  <a:pt x="1881" y="1726"/>
                </a:lnTo>
                <a:lnTo>
                  <a:pt x="1765" y="1823"/>
                </a:lnTo>
                <a:lnTo>
                  <a:pt x="1629" y="1900"/>
                </a:lnTo>
                <a:lnTo>
                  <a:pt x="1494" y="1939"/>
                </a:lnTo>
                <a:lnTo>
                  <a:pt x="1338" y="1958"/>
                </a:lnTo>
                <a:lnTo>
                  <a:pt x="253" y="1958"/>
                </a:lnTo>
                <a:lnTo>
                  <a:pt x="175" y="1978"/>
                </a:lnTo>
                <a:lnTo>
                  <a:pt x="98" y="2016"/>
                </a:lnTo>
                <a:lnTo>
                  <a:pt x="59" y="2094"/>
                </a:lnTo>
                <a:lnTo>
                  <a:pt x="40" y="2172"/>
                </a:lnTo>
                <a:lnTo>
                  <a:pt x="40" y="2443"/>
                </a:lnTo>
                <a:lnTo>
                  <a:pt x="59" y="2540"/>
                </a:lnTo>
                <a:lnTo>
                  <a:pt x="98" y="2598"/>
                </a:lnTo>
                <a:lnTo>
                  <a:pt x="175" y="2637"/>
                </a:lnTo>
                <a:lnTo>
                  <a:pt x="253" y="2656"/>
                </a:lnTo>
                <a:lnTo>
                  <a:pt x="931" y="2656"/>
                </a:lnTo>
                <a:lnTo>
                  <a:pt x="1" y="4692"/>
                </a:lnTo>
                <a:lnTo>
                  <a:pt x="1" y="4711"/>
                </a:lnTo>
                <a:lnTo>
                  <a:pt x="1" y="4730"/>
                </a:lnTo>
                <a:lnTo>
                  <a:pt x="1" y="4750"/>
                </a:lnTo>
                <a:lnTo>
                  <a:pt x="1" y="4866"/>
                </a:lnTo>
                <a:lnTo>
                  <a:pt x="20" y="5079"/>
                </a:lnTo>
                <a:lnTo>
                  <a:pt x="78" y="5273"/>
                </a:lnTo>
                <a:lnTo>
                  <a:pt x="175" y="5467"/>
                </a:lnTo>
                <a:lnTo>
                  <a:pt x="311" y="5622"/>
                </a:lnTo>
                <a:lnTo>
                  <a:pt x="466" y="5738"/>
                </a:lnTo>
                <a:lnTo>
                  <a:pt x="660" y="5835"/>
                </a:lnTo>
                <a:lnTo>
                  <a:pt x="854" y="5913"/>
                </a:lnTo>
                <a:lnTo>
                  <a:pt x="1067" y="5932"/>
                </a:lnTo>
                <a:lnTo>
                  <a:pt x="1164" y="5932"/>
                </a:lnTo>
                <a:lnTo>
                  <a:pt x="1377" y="5913"/>
                </a:lnTo>
                <a:lnTo>
                  <a:pt x="1571" y="5835"/>
                </a:lnTo>
                <a:lnTo>
                  <a:pt x="1746" y="5738"/>
                </a:lnTo>
                <a:lnTo>
                  <a:pt x="1920" y="5622"/>
                </a:lnTo>
                <a:lnTo>
                  <a:pt x="2036" y="5467"/>
                </a:lnTo>
                <a:lnTo>
                  <a:pt x="2133" y="5273"/>
                </a:lnTo>
                <a:lnTo>
                  <a:pt x="2211" y="5079"/>
                </a:lnTo>
                <a:lnTo>
                  <a:pt x="2230" y="4866"/>
                </a:lnTo>
                <a:lnTo>
                  <a:pt x="2230" y="4750"/>
                </a:lnTo>
                <a:lnTo>
                  <a:pt x="2230" y="4730"/>
                </a:lnTo>
                <a:lnTo>
                  <a:pt x="2230" y="4711"/>
                </a:lnTo>
                <a:lnTo>
                  <a:pt x="2211" y="4711"/>
                </a:lnTo>
                <a:lnTo>
                  <a:pt x="2211" y="4692"/>
                </a:lnTo>
                <a:lnTo>
                  <a:pt x="1300" y="2656"/>
                </a:lnTo>
                <a:lnTo>
                  <a:pt x="1513" y="2656"/>
                </a:lnTo>
                <a:lnTo>
                  <a:pt x="1649" y="2637"/>
                </a:lnTo>
                <a:lnTo>
                  <a:pt x="1784" y="2598"/>
                </a:lnTo>
                <a:lnTo>
                  <a:pt x="1901" y="2559"/>
                </a:lnTo>
                <a:lnTo>
                  <a:pt x="2017" y="2501"/>
                </a:lnTo>
                <a:lnTo>
                  <a:pt x="2133" y="2424"/>
                </a:lnTo>
                <a:lnTo>
                  <a:pt x="2250" y="2346"/>
                </a:lnTo>
                <a:lnTo>
                  <a:pt x="2346" y="2249"/>
                </a:lnTo>
                <a:lnTo>
                  <a:pt x="2443" y="2152"/>
                </a:lnTo>
                <a:lnTo>
                  <a:pt x="2579" y="2094"/>
                </a:lnTo>
                <a:lnTo>
                  <a:pt x="2715" y="2036"/>
                </a:lnTo>
                <a:lnTo>
                  <a:pt x="2870" y="2016"/>
                </a:lnTo>
                <a:lnTo>
                  <a:pt x="3568" y="2016"/>
                </a:lnTo>
                <a:lnTo>
                  <a:pt x="3568" y="6727"/>
                </a:lnTo>
                <a:lnTo>
                  <a:pt x="2288" y="6727"/>
                </a:lnTo>
                <a:lnTo>
                  <a:pt x="2230" y="6746"/>
                </a:lnTo>
                <a:lnTo>
                  <a:pt x="2153" y="6785"/>
                </a:lnTo>
                <a:lnTo>
                  <a:pt x="2114" y="6824"/>
                </a:lnTo>
                <a:lnTo>
                  <a:pt x="2056" y="6882"/>
                </a:lnTo>
                <a:lnTo>
                  <a:pt x="2036" y="6940"/>
                </a:lnTo>
                <a:lnTo>
                  <a:pt x="2017" y="7018"/>
                </a:lnTo>
                <a:lnTo>
                  <a:pt x="1998" y="7076"/>
                </a:lnTo>
                <a:lnTo>
                  <a:pt x="1998" y="7289"/>
                </a:lnTo>
                <a:lnTo>
                  <a:pt x="1804" y="7289"/>
                </a:lnTo>
                <a:lnTo>
                  <a:pt x="1726" y="7308"/>
                </a:lnTo>
                <a:lnTo>
                  <a:pt x="1649" y="7328"/>
                </a:lnTo>
                <a:lnTo>
                  <a:pt x="1590" y="7347"/>
                </a:lnTo>
                <a:lnTo>
                  <a:pt x="1532" y="7405"/>
                </a:lnTo>
                <a:lnTo>
                  <a:pt x="1494" y="7464"/>
                </a:lnTo>
                <a:lnTo>
                  <a:pt x="1455" y="7522"/>
                </a:lnTo>
                <a:lnTo>
                  <a:pt x="1435" y="7580"/>
                </a:lnTo>
                <a:lnTo>
                  <a:pt x="1435" y="7657"/>
                </a:lnTo>
                <a:lnTo>
                  <a:pt x="1435" y="8045"/>
                </a:lnTo>
                <a:lnTo>
                  <a:pt x="1435" y="8084"/>
                </a:lnTo>
                <a:lnTo>
                  <a:pt x="1474" y="8123"/>
                </a:lnTo>
                <a:lnTo>
                  <a:pt x="1494" y="8142"/>
                </a:lnTo>
                <a:lnTo>
                  <a:pt x="1552" y="8161"/>
                </a:lnTo>
                <a:lnTo>
                  <a:pt x="6378" y="8161"/>
                </a:lnTo>
                <a:lnTo>
                  <a:pt x="6417" y="8142"/>
                </a:lnTo>
                <a:lnTo>
                  <a:pt x="6456" y="8123"/>
                </a:lnTo>
                <a:lnTo>
                  <a:pt x="6475" y="8084"/>
                </a:lnTo>
                <a:lnTo>
                  <a:pt x="6495" y="8045"/>
                </a:lnTo>
                <a:lnTo>
                  <a:pt x="6495" y="7657"/>
                </a:lnTo>
                <a:lnTo>
                  <a:pt x="6475" y="7580"/>
                </a:lnTo>
                <a:lnTo>
                  <a:pt x="6456" y="7522"/>
                </a:lnTo>
                <a:lnTo>
                  <a:pt x="6417" y="7464"/>
                </a:lnTo>
                <a:lnTo>
                  <a:pt x="6378" y="7405"/>
                </a:lnTo>
                <a:lnTo>
                  <a:pt x="6320" y="7347"/>
                </a:lnTo>
                <a:lnTo>
                  <a:pt x="6262" y="7328"/>
                </a:lnTo>
                <a:lnTo>
                  <a:pt x="6204" y="7308"/>
                </a:lnTo>
                <a:lnTo>
                  <a:pt x="6126" y="7289"/>
                </a:lnTo>
                <a:lnTo>
                  <a:pt x="5913" y="7289"/>
                </a:lnTo>
                <a:lnTo>
                  <a:pt x="5913" y="7076"/>
                </a:lnTo>
                <a:lnTo>
                  <a:pt x="5913" y="7018"/>
                </a:lnTo>
                <a:lnTo>
                  <a:pt x="5894" y="6940"/>
                </a:lnTo>
                <a:lnTo>
                  <a:pt x="5855" y="6882"/>
                </a:lnTo>
                <a:lnTo>
                  <a:pt x="5816" y="6824"/>
                </a:lnTo>
                <a:lnTo>
                  <a:pt x="5758" y="6785"/>
                </a:lnTo>
                <a:lnTo>
                  <a:pt x="5700" y="6746"/>
                </a:lnTo>
                <a:lnTo>
                  <a:pt x="5622" y="6727"/>
                </a:lnTo>
                <a:lnTo>
                  <a:pt x="4343" y="6727"/>
                </a:lnTo>
                <a:lnTo>
                  <a:pt x="4343" y="3315"/>
                </a:lnTo>
                <a:lnTo>
                  <a:pt x="4324" y="3276"/>
                </a:lnTo>
                <a:lnTo>
                  <a:pt x="4304" y="3238"/>
                </a:lnTo>
                <a:lnTo>
                  <a:pt x="4266" y="3199"/>
                </a:lnTo>
                <a:lnTo>
                  <a:pt x="4169" y="3199"/>
                </a:lnTo>
                <a:lnTo>
                  <a:pt x="4149" y="3238"/>
                </a:lnTo>
                <a:lnTo>
                  <a:pt x="4110" y="3276"/>
                </a:lnTo>
                <a:lnTo>
                  <a:pt x="4110" y="3315"/>
                </a:lnTo>
                <a:lnTo>
                  <a:pt x="4110" y="6727"/>
                </a:lnTo>
                <a:lnTo>
                  <a:pt x="3820" y="6727"/>
                </a:lnTo>
                <a:lnTo>
                  <a:pt x="3820" y="2016"/>
                </a:lnTo>
                <a:lnTo>
                  <a:pt x="4110" y="2016"/>
                </a:lnTo>
                <a:lnTo>
                  <a:pt x="4110" y="2579"/>
                </a:lnTo>
                <a:lnTo>
                  <a:pt x="4110" y="2617"/>
                </a:lnTo>
                <a:lnTo>
                  <a:pt x="4149" y="2656"/>
                </a:lnTo>
                <a:lnTo>
                  <a:pt x="4169" y="2676"/>
                </a:lnTo>
                <a:lnTo>
                  <a:pt x="4227" y="2695"/>
                </a:lnTo>
                <a:lnTo>
                  <a:pt x="4266" y="2676"/>
                </a:lnTo>
                <a:lnTo>
                  <a:pt x="4304" y="2656"/>
                </a:lnTo>
                <a:lnTo>
                  <a:pt x="4324" y="2617"/>
                </a:lnTo>
                <a:lnTo>
                  <a:pt x="4343" y="2579"/>
                </a:lnTo>
                <a:lnTo>
                  <a:pt x="4343" y="2016"/>
                </a:lnTo>
                <a:lnTo>
                  <a:pt x="5099" y="2016"/>
                </a:lnTo>
                <a:lnTo>
                  <a:pt x="5215" y="2036"/>
                </a:lnTo>
                <a:lnTo>
                  <a:pt x="5332" y="2075"/>
                </a:lnTo>
                <a:lnTo>
                  <a:pt x="5448" y="2133"/>
                </a:lnTo>
                <a:lnTo>
                  <a:pt x="5545" y="2230"/>
                </a:lnTo>
                <a:lnTo>
                  <a:pt x="5642" y="2327"/>
                </a:lnTo>
                <a:lnTo>
                  <a:pt x="5758" y="2404"/>
                </a:lnTo>
                <a:lnTo>
                  <a:pt x="5894" y="2482"/>
                </a:lnTo>
                <a:lnTo>
                  <a:pt x="6010" y="2540"/>
                </a:lnTo>
                <a:lnTo>
                  <a:pt x="6146" y="2598"/>
                </a:lnTo>
                <a:lnTo>
                  <a:pt x="6282" y="2637"/>
                </a:lnTo>
                <a:lnTo>
                  <a:pt x="6437" y="2656"/>
                </a:lnTo>
                <a:lnTo>
                  <a:pt x="6611" y="2656"/>
                </a:lnTo>
                <a:lnTo>
                  <a:pt x="5700" y="4692"/>
                </a:lnTo>
                <a:lnTo>
                  <a:pt x="5700" y="4711"/>
                </a:lnTo>
                <a:lnTo>
                  <a:pt x="5700" y="4730"/>
                </a:lnTo>
                <a:lnTo>
                  <a:pt x="5700" y="4750"/>
                </a:lnTo>
                <a:lnTo>
                  <a:pt x="5700" y="4866"/>
                </a:lnTo>
                <a:lnTo>
                  <a:pt x="5719" y="5079"/>
                </a:lnTo>
                <a:lnTo>
                  <a:pt x="5778" y="5273"/>
                </a:lnTo>
                <a:lnTo>
                  <a:pt x="5874" y="5467"/>
                </a:lnTo>
                <a:lnTo>
                  <a:pt x="6010" y="5622"/>
                </a:lnTo>
                <a:lnTo>
                  <a:pt x="6165" y="5738"/>
                </a:lnTo>
                <a:lnTo>
                  <a:pt x="6340" y="5835"/>
                </a:lnTo>
                <a:lnTo>
                  <a:pt x="6553" y="5913"/>
                </a:lnTo>
                <a:lnTo>
                  <a:pt x="6766" y="5932"/>
                </a:lnTo>
                <a:lnTo>
                  <a:pt x="6844" y="5932"/>
                </a:lnTo>
                <a:lnTo>
                  <a:pt x="7057" y="5913"/>
                </a:lnTo>
                <a:lnTo>
                  <a:pt x="7270" y="5835"/>
                </a:lnTo>
                <a:lnTo>
                  <a:pt x="7445" y="5738"/>
                </a:lnTo>
                <a:lnTo>
                  <a:pt x="7600" y="5622"/>
                </a:lnTo>
                <a:lnTo>
                  <a:pt x="7735" y="5467"/>
                </a:lnTo>
                <a:lnTo>
                  <a:pt x="7832" y="5273"/>
                </a:lnTo>
                <a:lnTo>
                  <a:pt x="7890" y="5079"/>
                </a:lnTo>
                <a:lnTo>
                  <a:pt x="7910" y="4866"/>
                </a:lnTo>
                <a:lnTo>
                  <a:pt x="7910" y="4750"/>
                </a:lnTo>
                <a:lnTo>
                  <a:pt x="7910" y="4730"/>
                </a:lnTo>
                <a:lnTo>
                  <a:pt x="7910" y="4711"/>
                </a:lnTo>
                <a:lnTo>
                  <a:pt x="7910" y="4692"/>
                </a:lnTo>
                <a:lnTo>
                  <a:pt x="6999" y="2656"/>
                </a:lnTo>
                <a:lnTo>
                  <a:pt x="7658" y="2656"/>
                </a:lnTo>
                <a:lnTo>
                  <a:pt x="7735" y="2637"/>
                </a:lnTo>
                <a:lnTo>
                  <a:pt x="7813" y="2598"/>
                </a:lnTo>
                <a:lnTo>
                  <a:pt x="7852" y="2540"/>
                </a:lnTo>
                <a:lnTo>
                  <a:pt x="7871" y="2443"/>
                </a:lnTo>
                <a:lnTo>
                  <a:pt x="7871" y="2172"/>
                </a:lnTo>
                <a:lnTo>
                  <a:pt x="7852" y="2094"/>
                </a:lnTo>
                <a:lnTo>
                  <a:pt x="7813" y="2016"/>
                </a:lnTo>
                <a:lnTo>
                  <a:pt x="7735" y="1978"/>
                </a:lnTo>
                <a:lnTo>
                  <a:pt x="7658" y="1958"/>
                </a:lnTo>
                <a:lnTo>
                  <a:pt x="6572" y="1958"/>
                </a:lnTo>
                <a:lnTo>
                  <a:pt x="6437" y="1939"/>
                </a:lnTo>
                <a:lnTo>
                  <a:pt x="6282" y="1900"/>
                </a:lnTo>
                <a:lnTo>
                  <a:pt x="6165" y="1823"/>
                </a:lnTo>
                <a:lnTo>
                  <a:pt x="6049" y="1726"/>
                </a:lnTo>
                <a:lnTo>
                  <a:pt x="5952" y="1629"/>
                </a:lnTo>
                <a:lnTo>
                  <a:pt x="5836" y="1551"/>
                </a:lnTo>
                <a:lnTo>
                  <a:pt x="5739" y="1493"/>
                </a:lnTo>
                <a:lnTo>
                  <a:pt x="5622" y="1435"/>
                </a:lnTo>
                <a:lnTo>
                  <a:pt x="5487" y="1377"/>
                </a:lnTo>
                <a:lnTo>
                  <a:pt x="5351" y="1357"/>
                </a:lnTo>
                <a:lnTo>
                  <a:pt x="5215" y="1319"/>
                </a:lnTo>
                <a:lnTo>
                  <a:pt x="4343" y="1319"/>
                </a:lnTo>
                <a:lnTo>
                  <a:pt x="4343" y="1067"/>
                </a:lnTo>
                <a:lnTo>
                  <a:pt x="4440" y="970"/>
                </a:lnTo>
                <a:lnTo>
                  <a:pt x="4498" y="853"/>
                </a:lnTo>
                <a:lnTo>
                  <a:pt x="4537" y="737"/>
                </a:lnTo>
                <a:lnTo>
                  <a:pt x="4556" y="601"/>
                </a:lnTo>
                <a:lnTo>
                  <a:pt x="4537" y="485"/>
                </a:lnTo>
                <a:lnTo>
                  <a:pt x="4518" y="369"/>
                </a:lnTo>
                <a:lnTo>
                  <a:pt x="4459" y="272"/>
                </a:lnTo>
                <a:lnTo>
                  <a:pt x="4382" y="175"/>
                </a:lnTo>
                <a:lnTo>
                  <a:pt x="4285" y="97"/>
                </a:lnTo>
                <a:lnTo>
                  <a:pt x="4188" y="39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6" name="Google Shape;1526;p37"/>
          <p:cNvGrpSpPr/>
          <p:nvPr/>
        </p:nvGrpSpPr>
        <p:grpSpPr>
          <a:xfrm>
            <a:off x="5039734" y="3149744"/>
            <a:ext cx="437381" cy="320046"/>
            <a:chOff x="2754975" y="289000"/>
            <a:chExt cx="204050" cy="145900"/>
          </a:xfrm>
        </p:grpSpPr>
        <p:sp>
          <p:nvSpPr>
            <p:cNvPr id="1527" name="Google Shape;1527;p37"/>
            <p:cNvSpPr/>
            <p:nvPr/>
          </p:nvSpPr>
          <p:spPr>
            <a:xfrm>
              <a:off x="2754975" y="289000"/>
              <a:ext cx="181275" cy="100825"/>
            </a:xfrm>
            <a:custGeom>
              <a:avLst/>
              <a:gdLst/>
              <a:ahLst/>
              <a:cxnLst/>
              <a:rect l="l" t="t" r="r" b="b"/>
              <a:pathLst>
                <a:path w="7251" h="4033" extrusionOk="0">
                  <a:moveTo>
                    <a:pt x="330" y="0"/>
                  </a:moveTo>
                  <a:lnTo>
                    <a:pt x="252" y="39"/>
                  </a:lnTo>
                  <a:lnTo>
                    <a:pt x="175" y="59"/>
                  </a:lnTo>
                  <a:lnTo>
                    <a:pt x="117" y="117"/>
                  </a:lnTo>
                  <a:lnTo>
                    <a:pt x="59" y="175"/>
                  </a:lnTo>
                  <a:lnTo>
                    <a:pt x="39" y="252"/>
                  </a:lnTo>
                  <a:lnTo>
                    <a:pt x="0" y="330"/>
                  </a:lnTo>
                  <a:lnTo>
                    <a:pt x="0" y="407"/>
                  </a:lnTo>
                  <a:lnTo>
                    <a:pt x="0" y="3625"/>
                  </a:lnTo>
                  <a:lnTo>
                    <a:pt x="0" y="3703"/>
                  </a:lnTo>
                  <a:lnTo>
                    <a:pt x="39" y="3780"/>
                  </a:lnTo>
                  <a:lnTo>
                    <a:pt x="59" y="3858"/>
                  </a:lnTo>
                  <a:lnTo>
                    <a:pt x="117" y="3916"/>
                  </a:lnTo>
                  <a:lnTo>
                    <a:pt x="175" y="3974"/>
                  </a:lnTo>
                  <a:lnTo>
                    <a:pt x="252" y="4013"/>
                  </a:lnTo>
                  <a:lnTo>
                    <a:pt x="330" y="4032"/>
                  </a:lnTo>
                  <a:lnTo>
                    <a:pt x="698" y="4032"/>
                  </a:lnTo>
                  <a:lnTo>
                    <a:pt x="737" y="3994"/>
                  </a:lnTo>
                  <a:lnTo>
                    <a:pt x="756" y="3974"/>
                  </a:lnTo>
                  <a:lnTo>
                    <a:pt x="776" y="3916"/>
                  </a:lnTo>
                  <a:lnTo>
                    <a:pt x="756" y="3877"/>
                  </a:lnTo>
                  <a:lnTo>
                    <a:pt x="737" y="3839"/>
                  </a:lnTo>
                  <a:lnTo>
                    <a:pt x="698" y="3819"/>
                  </a:lnTo>
                  <a:lnTo>
                    <a:pt x="660" y="3800"/>
                  </a:lnTo>
                  <a:lnTo>
                    <a:pt x="408" y="3800"/>
                  </a:lnTo>
                  <a:lnTo>
                    <a:pt x="330" y="3780"/>
                  </a:lnTo>
                  <a:lnTo>
                    <a:pt x="272" y="3761"/>
                  </a:lnTo>
                  <a:lnTo>
                    <a:pt x="252" y="3703"/>
                  </a:lnTo>
                  <a:lnTo>
                    <a:pt x="233" y="3625"/>
                  </a:lnTo>
                  <a:lnTo>
                    <a:pt x="233" y="407"/>
                  </a:lnTo>
                  <a:lnTo>
                    <a:pt x="252" y="330"/>
                  </a:lnTo>
                  <a:lnTo>
                    <a:pt x="272" y="291"/>
                  </a:lnTo>
                  <a:lnTo>
                    <a:pt x="330" y="252"/>
                  </a:lnTo>
                  <a:lnTo>
                    <a:pt x="408" y="233"/>
                  </a:lnTo>
                  <a:lnTo>
                    <a:pt x="6843" y="233"/>
                  </a:lnTo>
                  <a:lnTo>
                    <a:pt x="6901" y="252"/>
                  </a:lnTo>
                  <a:lnTo>
                    <a:pt x="6960" y="291"/>
                  </a:lnTo>
                  <a:lnTo>
                    <a:pt x="6998" y="330"/>
                  </a:lnTo>
                  <a:lnTo>
                    <a:pt x="7018" y="407"/>
                  </a:lnTo>
                  <a:lnTo>
                    <a:pt x="7018" y="1532"/>
                  </a:lnTo>
                  <a:lnTo>
                    <a:pt x="7018" y="1571"/>
                  </a:lnTo>
                  <a:lnTo>
                    <a:pt x="7056" y="1609"/>
                  </a:lnTo>
                  <a:lnTo>
                    <a:pt x="7095" y="1648"/>
                  </a:lnTo>
                  <a:lnTo>
                    <a:pt x="7173" y="1648"/>
                  </a:lnTo>
                  <a:lnTo>
                    <a:pt x="7212" y="1609"/>
                  </a:lnTo>
                  <a:lnTo>
                    <a:pt x="7231" y="1571"/>
                  </a:lnTo>
                  <a:lnTo>
                    <a:pt x="7250" y="1532"/>
                  </a:lnTo>
                  <a:lnTo>
                    <a:pt x="7250" y="407"/>
                  </a:lnTo>
                  <a:lnTo>
                    <a:pt x="7250" y="330"/>
                  </a:lnTo>
                  <a:lnTo>
                    <a:pt x="7212" y="252"/>
                  </a:lnTo>
                  <a:lnTo>
                    <a:pt x="7173" y="175"/>
                  </a:lnTo>
                  <a:lnTo>
                    <a:pt x="7134" y="117"/>
                  </a:lnTo>
                  <a:lnTo>
                    <a:pt x="7076" y="59"/>
                  </a:lnTo>
                  <a:lnTo>
                    <a:pt x="6998" y="39"/>
                  </a:lnTo>
                  <a:lnTo>
                    <a:pt x="69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2763200" y="297225"/>
              <a:ext cx="164800" cy="73225"/>
            </a:xfrm>
            <a:custGeom>
              <a:avLst/>
              <a:gdLst/>
              <a:ahLst/>
              <a:cxnLst/>
              <a:rect l="l" t="t" r="r" b="b"/>
              <a:pathLst>
                <a:path w="6592" h="2929" extrusionOk="0">
                  <a:moveTo>
                    <a:pt x="679" y="1"/>
                  </a:moveTo>
                  <a:lnTo>
                    <a:pt x="621" y="40"/>
                  </a:lnTo>
                  <a:lnTo>
                    <a:pt x="563" y="78"/>
                  </a:lnTo>
                  <a:lnTo>
                    <a:pt x="544" y="137"/>
                  </a:lnTo>
                  <a:lnTo>
                    <a:pt x="466" y="253"/>
                  </a:lnTo>
                  <a:lnTo>
                    <a:pt x="369" y="369"/>
                  </a:lnTo>
                  <a:lnTo>
                    <a:pt x="253" y="466"/>
                  </a:lnTo>
                  <a:lnTo>
                    <a:pt x="117" y="544"/>
                  </a:lnTo>
                  <a:lnTo>
                    <a:pt x="79" y="582"/>
                  </a:lnTo>
                  <a:lnTo>
                    <a:pt x="40" y="621"/>
                  </a:lnTo>
                  <a:lnTo>
                    <a:pt x="1" y="679"/>
                  </a:lnTo>
                  <a:lnTo>
                    <a:pt x="1" y="738"/>
                  </a:lnTo>
                  <a:lnTo>
                    <a:pt x="1" y="2637"/>
                  </a:lnTo>
                  <a:lnTo>
                    <a:pt x="1" y="2695"/>
                  </a:lnTo>
                  <a:lnTo>
                    <a:pt x="40" y="2754"/>
                  </a:lnTo>
                  <a:lnTo>
                    <a:pt x="79" y="2792"/>
                  </a:lnTo>
                  <a:lnTo>
                    <a:pt x="117" y="2831"/>
                  </a:lnTo>
                  <a:lnTo>
                    <a:pt x="253" y="2909"/>
                  </a:lnTo>
                  <a:lnTo>
                    <a:pt x="331" y="2928"/>
                  </a:lnTo>
                  <a:lnTo>
                    <a:pt x="369" y="2909"/>
                  </a:lnTo>
                  <a:lnTo>
                    <a:pt x="408" y="2870"/>
                  </a:lnTo>
                  <a:lnTo>
                    <a:pt x="427" y="2831"/>
                  </a:lnTo>
                  <a:lnTo>
                    <a:pt x="427" y="2792"/>
                  </a:lnTo>
                  <a:lnTo>
                    <a:pt x="427" y="2754"/>
                  </a:lnTo>
                  <a:lnTo>
                    <a:pt x="389" y="2715"/>
                  </a:lnTo>
                  <a:lnTo>
                    <a:pt x="234" y="2618"/>
                  </a:lnTo>
                  <a:lnTo>
                    <a:pt x="234" y="757"/>
                  </a:lnTo>
                  <a:lnTo>
                    <a:pt x="389" y="660"/>
                  </a:lnTo>
                  <a:lnTo>
                    <a:pt x="544" y="544"/>
                  </a:lnTo>
                  <a:lnTo>
                    <a:pt x="660" y="389"/>
                  </a:lnTo>
                  <a:lnTo>
                    <a:pt x="738" y="234"/>
                  </a:lnTo>
                  <a:lnTo>
                    <a:pt x="5836" y="234"/>
                  </a:lnTo>
                  <a:lnTo>
                    <a:pt x="5933" y="389"/>
                  </a:lnTo>
                  <a:lnTo>
                    <a:pt x="6049" y="544"/>
                  </a:lnTo>
                  <a:lnTo>
                    <a:pt x="6204" y="660"/>
                  </a:lnTo>
                  <a:lnTo>
                    <a:pt x="6359" y="757"/>
                  </a:lnTo>
                  <a:lnTo>
                    <a:pt x="6359" y="1203"/>
                  </a:lnTo>
                  <a:lnTo>
                    <a:pt x="6359" y="1261"/>
                  </a:lnTo>
                  <a:lnTo>
                    <a:pt x="6398" y="1280"/>
                  </a:lnTo>
                  <a:lnTo>
                    <a:pt x="6437" y="1319"/>
                  </a:lnTo>
                  <a:lnTo>
                    <a:pt x="6514" y="1319"/>
                  </a:lnTo>
                  <a:lnTo>
                    <a:pt x="6553" y="1280"/>
                  </a:lnTo>
                  <a:lnTo>
                    <a:pt x="6572" y="1261"/>
                  </a:lnTo>
                  <a:lnTo>
                    <a:pt x="6592" y="1203"/>
                  </a:lnTo>
                  <a:lnTo>
                    <a:pt x="6592" y="738"/>
                  </a:lnTo>
                  <a:lnTo>
                    <a:pt x="6572" y="679"/>
                  </a:lnTo>
                  <a:lnTo>
                    <a:pt x="6553" y="621"/>
                  </a:lnTo>
                  <a:lnTo>
                    <a:pt x="6514" y="582"/>
                  </a:lnTo>
                  <a:lnTo>
                    <a:pt x="6456" y="544"/>
                  </a:lnTo>
                  <a:lnTo>
                    <a:pt x="6340" y="466"/>
                  </a:lnTo>
                  <a:lnTo>
                    <a:pt x="6223" y="369"/>
                  </a:lnTo>
                  <a:lnTo>
                    <a:pt x="6127" y="253"/>
                  </a:lnTo>
                  <a:lnTo>
                    <a:pt x="6049" y="137"/>
                  </a:lnTo>
                  <a:lnTo>
                    <a:pt x="6010" y="78"/>
                  </a:lnTo>
                  <a:lnTo>
                    <a:pt x="5971" y="40"/>
                  </a:lnTo>
                  <a:lnTo>
                    <a:pt x="59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2815550" y="306925"/>
              <a:ext cx="60125" cy="23300"/>
            </a:xfrm>
            <a:custGeom>
              <a:avLst/>
              <a:gdLst/>
              <a:ahLst/>
              <a:cxnLst/>
              <a:rect l="l" t="t" r="r" b="b"/>
              <a:pathLst>
                <a:path w="2405" h="932" extrusionOk="0">
                  <a:moveTo>
                    <a:pt x="1009" y="1"/>
                  </a:moveTo>
                  <a:lnTo>
                    <a:pt x="834" y="59"/>
                  </a:lnTo>
                  <a:lnTo>
                    <a:pt x="660" y="117"/>
                  </a:lnTo>
                  <a:lnTo>
                    <a:pt x="485" y="214"/>
                  </a:lnTo>
                  <a:lnTo>
                    <a:pt x="330" y="311"/>
                  </a:lnTo>
                  <a:lnTo>
                    <a:pt x="214" y="446"/>
                  </a:lnTo>
                  <a:lnTo>
                    <a:pt x="97" y="602"/>
                  </a:lnTo>
                  <a:lnTo>
                    <a:pt x="1" y="776"/>
                  </a:lnTo>
                  <a:lnTo>
                    <a:pt x="1" y="815"/>
                  </a:lnTo>
                  <a:lnTo>
                    <a:pt x="1" y="854"/>
                  </a:lnTo>
                  <a:lnTo>
                    <a:pt x="20" y="892"/>
                  </a:lnTo>
                  <a:lnTo>
                    <a:pt x="59" y="931"/>
                  </a:lnTo>
                  <a:lnTo>
                    <a:pt x="156" y="931"/>
                  </a:lnTo>
                  <a:lnTo>
                    <a:pt x="194" y="912"/>
                  </a:lnTo>
                  <a:lnTo>
                    <a:pt x="214" y="873"/>
                  </a:lnTo>
                  <a:lnTo>
                    <a:pt x="291" y="737"/>
                  </a:lnTo>
                  <a:lnTo>
                    <a:pt x="388" y="602"/>
                  </a:lnTo>
                  <a:lnTo>
                    <a:pt x="485" y="485"/>
                  </a:lnTo>
                  <a:lnTo>
                    <a:pt x="621" y="408"/>
                  </a:lnTo>
                  <a:lnTo>
                    <a:pt x="757" y="330"/>
                  </a:lnTo>
                  <a:lnTo>
                    <a:pt x="892" y="272"/>
                  </a:lnTo>
                  <a:lnTo>
                    <a:pt x="1047" y="233"/>
                  </a:lnTo>
                  <a:lnTo>
                    <a:pt x="1357" y="233"/>
                  </a:lnTo>
                  <a:lnTo>
                    <a:pt x="1513" y="272"/>
                  </a:lnTo>
                  <a:lnTo>
                    <a:pt x="1648" y="330"/>
                  </a:lnTo>
                  <a:lnTo>
                    <a:pt x="1784" y="408"/>
                  </a:lnTo>
                  <a:lnTo>
                    <a:pt x="1900" y="485"/>
                  </a:lnTo>
                  <a:lnTo>
                    <a:pt x="2017" y="602"/>
                  </a:lnTo>
                  <a:lnTo>
                    <a:pt x="2113" y="737"/>
                  </a:lnTo>
                  <a:lnTo>
                    <a:pt x="2191" y="873"/>
                  </a:lnTo>
                  <a:lnTo>
                    <a:pt x="2230" y="912"/>
                  </a:lnTo>
                  <a:lnTo>
                    <a:pt x="2288" y="931"/>
                  </a:lnTo>
                  <a:lnTo>
                    <a:pt x="2327" y="931"/>
                  </a:lnTo>
                  <a:lnTo>
                    <a:pt x="2365" y="892"/>
                  </a:lnTo>
                  <a:lnTo>
                    <a:pt x="2404" y="873"/>
                  </a:lnTo>
                  <a:lnTo>
                    <a:pt x="2404" y="815"/>
                  </a:lnTo>
                  <a:lnTo>
                    <a:pt x="2404" y="776"/>
                  </a:lnTo>
                  <a:lnTo>
                    <a:pt x="2307" y="602"/>
                  </a:lnTo>
                  <a:lnTo>
                    <a:pt x="2191" y="446"/>
                  </a:lnTo>
                  <a:lnTo>
                    <a:pt x="2055" y="311"/>
                  </a:lnTo>
                  <a:lnTo>
                    <a:pt x="1920" y="214"/>
                  </a:lnTo>
                  <a:lnTo>
                    <a:pt x="1745" y="117"/>
                  </a:lnTo>
                  <a:lnTo>
                    <a:pt x="1571" y="59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2777275" y="318550"/>
              <a:ext cx="181750" cy="116350"/>
            </a:xfrm>
            <a:custGeom>
              <a:avLst/>
              <a:gdLst/>
              <a:ahLst/>
              <a:cxnLst/>
              <a:rect l="l" t="t" r="r" b="b"/>
              <a:pathLst>
                <a:path w="7270" h="4654" extrusionOk="0">
                  <a:moveTo>
                    <a:pt x="2695" y="311"/>
                  </a:moveTo>
                  <a:lnTo>
                    <a:pt x="2695" y="602"/>
                  </a:lnTo>
                  <a:lnTo>
                    <a:pt x="2520" y="602"/>
                  </a:lnTo>
                  <a:lnTo>
                    <a:pt x="2501" y="563"/>
                  </a:lnTo>
                  <a:lnTo>
                    <a:pt x="2481" y="486"/>
                  </a:lnTo>
                  <a:lnTo>
                    <a:pt x="2501" y="427"/>
                  </a:lnTo>
                  <a:lnTo>
                    <a:pt x="2540" y="369"/>
                  </a:lnTo>
                  <a:lnTo>
                    <a:pt x="2617" y="330"/>
                  </a:lnTo>
                  <a:lnTo>
                    <a:pt x="2695" y="311"/>
                  </a:lnTo>
                  <a:close/>
                  <a:moveTo>
                    <a:pt x="6862" y="834"/>
                  </a:moveTo>
                  <a:lnTo>
                    <a:pt x="6920" y="854"/>
                  </a:lnTo>
                  <a:lnTo>
                    <a:pt x="6979" y="893"/>
                  </a:lnTo>
                  <a:lnTo>
                    <a:pt x="7017" y="951"/>
                  </a:lnTo>
                  <a:lnTo>
                    <a:pt x="7037" y="1009"/>
                  </a:lnTo>
                  <a:lnTo>
                    <a:pt x="7037" y="4227"/>
                  </a:lnTo>
                  <a:lnTo>
                    <a:pt x="7017" y="4304"/>
                  </a:lnTo>
                  <a:lnTo>
                    <a:pt x="6979" y="4362"/>
                  </a:lnTo>
                  <a:lnTo>
                    <a:pt x="6920" y="4401"/>
                  </a:lnTo>
                  <a:lnTo>
                    <a:pt x="6862" y="4421"/>
                  </a:lnTo>
                  <a:lnTo>
                    <a:pt x="427" y="4421"/>
                  </a:lnTo>
                  <a:lnTo>
                    <a:pt x="349" y="4401"/>
                  </a:lnTo>
                  <a:lnTo>
                    <a:pt x="291" y="4362"/>
                  </a:lnTo>
                  <a:lnTo>
                    <a:pt x="252" y="4304"/>
                  </a:lnTo>
                  <a:lnTo>
                    <a:pt x="233" y="4227"/>
                  </a:lnTo>
                  <a:lnTo>
                    <a:pt x="233" y="1009"/>
                  </a:lnTo>
                  <a:lnTo>
                    <a:pt x="252" y="951"/>
                  </a:lnTo>
                  <a:lnTo>
                    <a:pt x="291" y="893"/>
                  </a:lnTo>
                  <a:lnTo>
                    <a:pt x="349" y="854"/>
                  </a:lnTo>
                  <a:lnTo>
                    <a:pt x="427" y="834"/>
                  </a:lnTo>
                  <a:close/>
                  <a:moveTo>
                    <a:pt x="2753" y="1"/>
                  </a:moveTo>
                  <a:lnTo>
                    <a:pt x="2695" y="20"/>
                  </a:lnTo>
                  <a:lnTo>
                    <a:pt x="2675" y="59"/>
                  </a:lnTo>
                  <a:lnTo>
                    <a:pt x="2675" y="117"/>
                  </a:lnTo>
                  <a:lnTo>
                    <a:pt x="2540" y="156"/>
                  </a:lnTo>
                  <a:lnTo>
                    <a:pt x="2462" y="175"/>
                  </a:lnTo>
                  <a:lnTo>
                    <a:pt x="2404" y="214"/>
                  </a:lnTo>
                  <a:lnTo>
                    <a:pt x="2346" y="272"/>
                  </a:lnTo>
                  <a:lnTo>
                    <a:pt x="2307" y="350"/>
                  </a:lnTo>
                  <a:lnTo>
                    <a:pt x="2288" y="427"/>
                  </a:lnTo>
                  <a:lnTo>
                    <a:pt x="2268" y="524"/>
                  </a:lnTo>
                  <a:lnTo>
                    <a:pt x="2288" y="602"/>
                  </a:lnTo>
                  <a:lnTo>
                    <a:pt x="427" y="602"/>
                  </a:lnTo>
                  <a:lnTo>
                    <a:pt x="330" y="621"/>
                  </a:lnTo>
                  <a:lnTo>
                    <a:pt x="252" y="641"/>
                  </a:lnTo>
                  <a:lnTo>
                    <a:pt x="194" y="679"/>
                  </a:lnTo>
                  <a:lnTo>
                    <a:pt x="136" y="718"/>
                  </a:lnTo>
                  <a:lnTo>
                    <a:pt x="78" y="776"/>
                  </a:lnTo>
                  <a:lnTo>
                    <a:pt x="39" y="854"/>
                  </a:lnTo>
                  <a:lnTo>
                    <a:pt x="20" y="931"/>
                  </a:lnTo>
                  <a:lnTo>
                    <a:pt x="0" y="1009"/>
                  </a:lnTo>
                  <a:lnTo>
                    <a:pt x="0" y="4227"/>
                  </a:lnTo>
                  <a:lnTo>
                    <a:pt x="20" y="4324"/>
                  </a:lnTo>
                  <a:lnTo>
                    <a:pt x="39" y="4401"/>
                  </a:lnTo>
                  <a:lnTo>
                    <a:pt x="78" y="4459"/>
                  </a:lnTo>
                  <a:lnTo>
                    <a:pt x="136" y="4518"/>
                  </a:lnTo>
                  <a:lnTo>
                    <a:pt x="194" y="4576"/>
                  </a:lnTo>
                  <a:lnTo>
                    <a:pt x="252" y="4614"/>
                  </a:lnTo>
                  <a:lnTo>
                    <a:pt x="330" y="4634"/>
                  </a:lnTo>
                  <a:lnTo>
                    <a:pt x="427" y="4653"/>
                  </a:lnTo>
                  <a:lnTo>
                    <a:pt x="6862" y="4653"/>
                  </a:lnTo>
                  <a:lnTo>
                    <a:pt x="6940" y="4634"/>
                  </a:lnTo>
                  <a:lnTo>
                    <a:pt x="7017" y="4614"/>
                  </a:lnTo>
                  <a:lnTo>
                    <a:pt x="7076" y="4576"/>
                  </a:lnTo>
                  <a:lnTo>
                    <a:pt x="7134" y="4518"/>
                  </a:lnTo>
                  <a:lnTo>
                    <a:pt x="7192" y="4459"/>
                  </a:lnTo>
                  <a:lnTo>
                    <a:pt x="7231" y="4401"/>
                  </a:lnTo>
                  <a:lnTo>
                    <a:pt x="7250" y="4324"/>
                  </a:lnTo>
                  <a:lnTo>
                    <a:pt x="7269" y="4227"/>
                  </a:lnTo>
                  <a:lnTo>
                    <a:pt x="7269" y="1009"/>
                  </a:lnTo>
                  <a:lnTo>
                    <a:pt x="7250" y="931"/>
                  </a:lnTo>
                  <a:lnTo>
                    <a:pt x="7231" y="854"/>
                  </a:lnTo>
                  <a:lnTo>
                    <a:pt x="7192" y="776"/>
                  </a:lnTo>
                  <a:lnTo>
                    <a:pt x="7134" y="718"/>
                  </a:lnTo>
                  <a:lnTo>
                    <a:pt x="7076" y="679"/>
                  </a:lnTo>
                  <a:lnTo>
                    <a:pt x="7017" y="641"/>
                  </a:lnTo>
                  <a:lnTo>
                    <a:pt x="6940" y="621"/>
                  </a:lnTo>
                  <a:lnTo>
                    <a:pt x="6862" y="602"/>
                  </a:lnTo>
                  <a:lnTo>
                    <a:pt x="2811" y="602"/>
                  </a:lnTo>
                  <a:lnTo>
                    <a:pt x="2811" y="311"/>
                  </a:lnTo>
                  <a:lnTo>
                    <a:pt x="2908" y="330"/>
                  </a:lnTo>
                  <a:lnTo>
                    <a:pt x="2966" y="350"/>
                  </a:lnTo>
                  <a:lnTo>
                    <a:pt x="3024" y="369"/>
                  </a:lnTo>
                  <a:lnTo>
                    <a:pt x="3063" y="389"/>
                  </a:lnTo>
                  <a:lnTo>
                    <a:pt x="3102" y="369"/>
                  </a:lnTo>
                  <a:lnTo>
                    <a:pt x="3140" y="350"/>
                  </a:lnTo>
                  <a:lnTo>
                    <a:pt x="3160" y="272"/>
                  </a:lnTo>
                  <a:lnTo>
                    <a:pt x="3160" y="234"/>
                  </a:lnTo>
                  <a:lnTo>
                    <a:pt x="3121" y="195"/>
                  </a:lnTo>
                  <a:lnTo>
                    <a:pt x="3044" y="156"/>
                  </a:lnTo>
                  <a:lnTo>
                    <a:pt x="2927" y="117"/>
                  </a:lnTo>
                  <a:lnTo>
                    <a:pt x="2811" y="117"/>
                  </a:lnTo>
                  <a:lnTo>
                    <a:pt x="2811" y="59"/>
                  </a:lnTo>
                  <a:lnTo>
                    <a:pt x="2792" y="20"/>
                  </a:lnTo>
                  <a:lnTo>
                    <a:pt x="27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2786000" y="341825"/>
              <a:ext cx="164775" cy="84350"/>
            </a:xfrm>
            <a:custGeom>
              <a:avLst/>
              <a:gdLst/>
              <a:ahLst/>
              <a:cxnLst/>
              <a:rect l="l" t="t" r="r" b="b"/>
              <a:pathLst>
                <a:path w="6591" h="3374" extrusionOk="0">
                  <a:moveTo>
                    <a:pt x="5835" y="233"/>
                  </a:moveTo>
                  <a:lnTo>
                    <a:pt x="5932" y="407"/>
                  </a:lnTo>
                  <a:lnTo>
                    <a:pt x="6048" y="543"/>
                  </a:lnTo>
                  <a:lnTo>
                    <a:pt x="6184" y="659"/>
                  </a:lnTo>
                  <a:lnTo>
                    <a:pt x="6358" y="756"/>
                  </a:lnTo>
                  <a:lnTo>
                    <a:pt x="6358" y="2637"/>
                  </a:lnTo>
                  <a:lnTo>
                    <a:pt x="6184" y="2714"/>
                  </a:lnTo>
                  <a:lnTo>
                    <a:pt x="6048" y="2850"/>
                  </a:lnTo>
                  <a:lnTo>
                    <a:pt x="5932" y="2986"/>
                  </a:lnTo>
                  <a:lnTo>
                    <a:pt x="5835" y="3141"/>
                  </a:lnTo>
                  <a:lnTo>
                    <a:pt x="737" y="3141"/>
                  </a:lnTo>
                  <a:lnTo>
                    <a:pt x="640" y="2986"/>
                  </a:lnTo>
                  <a:lnTo>
                    <a:pt x="523" y="2850"/>
                  </a:lnTo>
                  <a:lnTo>
                    <a:pt x="388" y="2714"/>
                  </a:lnTo>
                  <a:lnTo>
                    <a:pt x="213" y="2637"/>
                  </a:lnTo>
                  <a:lnTo>
                    <a:pt x="213" y="756"/>
                  </a:lnTo>
                  <a:lnTo>
                    <a:pt x="388" y="659"/>
                  </a:lnTo>
                  <a:lnTo>
                    <a:pt x="523" y="543"/>
                  </a:lnTo>
                  <a:lnTo>
                    <a:pt x="640" y="407"/>
                  </a:lnTo>
                  <a:lnTo>
                    <a:pt x="737" y="233"/>
                  </a:lnTo>
                  <a:close/>
                  <a:moveTo>
                    <a:pt x="737" y="0"/>
                  </a:moveTo>
                  <a:lnTo>
                    <a:pt x="659" y="20"/>
                  </a:lnTo>
                  <a:lnTo>
                    <a:pt x="601" y="39"/>
                  </a:lnTo>
                  <a:lnTo>
                    <a:pt x="562" y="78"/>
                  </a:lnTo>
                  <a:lnTo>
                    <a:pt x="523" y="136"/>
                  </a:lnTo>
                  <a:lnTo>
                    <a:pt x="465" y="272"/>
                  </a:lnTo>
                  <a:lnTo>
                    <a:pt x="368" y="388"/>
                  </a:lnTo>
                  <a:lnTo>
                    <a:pt x="252" y="485"/>
                  </a:lnTo>
                  <a:lnTo>
                    <a:pt x="116" y="543"/>
                  </a:lnTo>
                  <a:lnTo>
                    <a:pt x="58" y="582"/>
                  </a:lnTo>
                  <a:lnTo>
                    <a:pt x="19" y="621"/>
                  </a:lnTo>
                  <a:lnTo>
                    <a:pt x="0" y="679"/>
                  </a:lnTo>
                  <a:lnTo>
                    <a:pt x="0" y="756"/>
                  </a:lnTo>
                  <a:lnTo>
                    <a:pt x="0" y="2637"/>
                  </a:lnTo>
                  <a:lnTo>
                    <a:pt x="0" y="2695"/>
                  </a:lnTo>
                  <a:lnTo>
                    <a:pt x="19" y="2753"/>
                  </a:lnTo>
                  <a:lnTo>
                    <a:pt x="58" y="2811"/>
                  </a:lnTo>
                  <a:lnTo>
                    <a:pt x="116" y="2831"/>
                  </a:lnTo>
                  <a:lnTo>
                    <a:pt x="252" y="2908"/>
                  </a:lnTo>
                  <a:lnTo>
                    <a:pt x="368" y="3005"/>
                  </a:lnTo>
                  <a:lnTo>
                    <a:pt x="465" y="3121"/>
                  </a:lnTo>
                  <a:lnTo>
                    <a:pt x="523" y="3257"/>
                  </a:lnTo>
                  <a:lnTo>
                    <a:pt x="562" y="3315"/>
                  </a:lnTo>
                  <a:lnTo>
                    <a:pt x="601" y="3354"/>
                  </a:lnTo>
                  <a:lnTo>
                    <a:pt x="659" y="3373"/>
                  </a:lnTo>
                  <a:lnTo>
                    <a:pt x="5912" y="3373"/>
                  </a:lnTo>
                  <a:lnTo>
                    <a:pt x="5971" y="3354"/>
                  </a:lnTo>
                  <a:lnTo>
                    <a:pt x="6009" y="3315"/>
                  </a:lnTo>
                  <a:lnTo>
                    <a:pt x="6048" y="3257"/>
                  </a:lnTo>
                  <a:lnTo>
                    <a:pt x="6106" y="3121"/>
                  </a:lnTo>
                  <a:lnTo>
                    <a:pt x="6203" y="3005"/>
                  </a:lnTo>
                  <a:lnTo>
                    <a:pt x="6319" y="2908"/>
                  </a:lnTo>
                  <a:lnTo>
                    <a:pt x="6455" y="2831"/>
                  </a:lnTo>
                  <a:lnTo>
                    <a:pt x="6513" y="2811"/>
                  </a:lnTo>
                  <a:lnTo>
                    <a:pt x="6552" y="2753"/>
                  </a:lnTo>
                  <a:lnTo>
                    <a:pt x="6571" y="2695"/>
                  </a:lnTo>
                  <a:lnTo>
                    <a:pt x="6591" y="2637"/>
                  </a:lnTo>
                  <a:lnTo>
                    <a:pt x="6591" y="756"/>
                  </a:lnTo>
                  <a:lnTo>
                    <a:pt x="6571" y="679"/>
                  </a:lnTo>
                  <a:lnTo>
                    <a:pt x="6552" y="621"/>
                  </a:lnTo>
                  <a:lnTo>
                    <a:pt x="6513" y="582"/>
                  </a:lnTo>
                  <a:lnTo>
                    <a:pt x="6455" y="543"/>
                  </a:lnTo>
                  <a:lnTo>
                    <a:pt x="6319" y="485"/>
                  </a:lnTo>
                  <a:lnTo>
                    <a:pt x="6203" y="388"/>
                  </a:lnTo>
                  <a:lnTo>
                    <a:pt x="6106" y="272"/>
                  </a:lnTo>
                  <a:lnTo>
                    <a:pt x="6048" y="136"/>
                  </a:lnTo>
                  <a:lnTo>
                    <a:pt x="6009" y="78"/>
                  </a:lnTo>
                  <a:lnTo>
                    <a:pt x="5971" y="39"/>
                  </a:lnTo>
                  <a:lnTo>
                    <a:pt x="5912" y="20"/>
                  </a:lnTo>
                  <a:lnTo>
                    <a:pt x="5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2835425" y="351525"/>
              <a:ext cx="65450" cy="65450"/>
            </a:xfrm>
            <a:custGeom>
              <a:avLst/>
              <a:gdLst/>
              <a:ahLst/>
              <a:cxnLst/>
              <a:rect l="l" t="t" r="r" b="b"/>
              <a:pathLst>
                <a:path w="2618" h="2618" extrusionOk="0">
                  <a:moveTo>
                    <a:pt x="1318" y="233"/>
                  </a:moveTo>
                  <a:lnTo>
                    <a:pt x="1532" y="252"/>
                  </a:lnTo>
                  <a:lnTo>
                    <a:pt x="1726" y="310"/>
                  </a:lnTo>
                  <a:lnTo>
                    <a:pt x="1900" y="407"/>
                  </a:lnTo>
                  <a:lnTo>
                    <a:pt x="2074" y="543"/>
                  </a:lnTo>
                  <a:lnTo>
                    <a:pt x="2191" y="698"/>
                  </a:lnTo>
                  <a:lnTo>
                    <a:pt x="2307" y="892"/>
                  </a:lnTo>
                  <a:lnTo>
                    <a:pt x="2365" y="1086"/>
                  </a:lnTo>
                  <a:lnTo>
                    <a:pt x="2385" y="1299"/>
                  </a:lnTo>
                  <a:lnTo>
                    <a:pt x="2365" y="1512"/>
                  </a:lnTo>
                  <a:lnTo>
                    <a:pt x="2307" y="1725"/>
                  </a:lnTo>
                  <a:lnTo>
                    <a:pt x="2191" y="1900"/>
                  </a:lnTo>
                  <a:lnTo>
                    <a:pt x="2074" y="2055"/>
                  </a:lnTo>
                  <a:lnTo>
                    <a:pt x="1900" y="2191"/>
                  </a:lnTo>
                  <a:lnTo>
                    <a:pt x="1726" y="2287"/>
                  </a:lnTo>
                  <a:lnTo>
                    <a:pt x="1532" y="2365"/>
                  </a:lnTo>
                  <a:lnTo>
                    <a:pt x="1318" y="2384"/>
                  </a:lnTo>
                  <a:lnTo>
                    <a:pt x="1086" y="2365"/>
                  </a:lnTo>
                  <a:lnTo>
                    <a:pt x="892" y="2287"/>
                  </a:lnTo>
                  <a:lnTo>
                    <a:pt x="718" y="2191"/>
                  </a:lnTo>
                  <a:lnTo>
                    <a:pt x="543" y="2055"/>
                  </a:lnTo>
                  <a:lnTo>
                    <a:pt x="427" y="1900"/>
                  </a:lnTo>
                  <a:lnTo>
                    <a:pt x="330" y="1725"/>
                  </a:lnTo>
                  <a:lnTo>
                    <a:pt x="252" y="1512"/>
                  </a:lnTo>
                  <a:lnTo>
                    <a:pt x="233" y="1299"/>
                  </a:lnTo>
                  <a:lnTo>
                    <a:pt x="252" y="1086"/>
                  </a:lnTo>
                  <a:lnTo>
                    <a:pt x="330" y="892"/>
                  </a:lnTo>
                  <a:lnTo>
                    <a:pt x="427" y="698"/>
                  </a:lnTo>
                  <a:lnTo>
                    <a:pt x="543" y="543"/>
                  </a:lnTo>
                  <a:lnTo>
                    <a:pt x="718" y="407"/>
                  </a:lnTo>
                  <a:lnTo>
                    <a:pt x="892" y="310"/>
                  </a:lnTo>
                  <a:lnTo>
                    <a:pt x="1086" y="252"/>
                  </a:lnTo>
                  <a:lnTo>
                    <a:pt x="1318" y="233"/>
                  </a:lnTo>
                  <a:close/>
                  <a:moveTo>
                    <a:pt x="1183" y="0"/>
                  </a:moveTo>
                  <a:lnTo>
                    <a:pt x="1047" y="19"/>
                  </a:lnTo>
                  <a:lnTo>
                    <a:pt x="931" y="58"/>
                  </a:lnTo>
                  <a:lnTo>
                    <a:pt x="795" y="97"/>
                  </a:lnTo>
                  <a:lnTo>
                    <a:pt x="679" y="155"/>
                  </a:lnTo>
                  <a:lnTo>
                    <a:pt x="582" y="233"/>
                  </a:lnTo>
                  <a:lnTo>
                    <a:pt x="485" y="291"/>
                  </a:lnTo>
                  <a:lnTo>
                    <a:pt x="388" y="388"/>
                  </a:lnTo>
                  <a:lnTo>
                    <a:pt x="310" y="485"/>
                  </a:lnTo>
                  <a:lnTo>
                    <a:pt x="233" y="582"/>
                  </a:lnTo>
                  <a:lnTo>
                    <a:pt x="155" y="679"/>
                  </a:lnTo>
                  <a:lnTo>
                    <a:pt x="117" y="795"/>
                  </a:lnTo>
                  <a:lnTo>
                    <a:pt x="58" y="911"/>
                  </a:lnTo>
                  <a:lnTo>
                    <a:pt x="39" y="1047"/>
                  </a:lnTo>
                  <a:lnTo>
                    <a:pt x="20" y="1163"/>
                  </a:lnTo>
                  <a:lnTo>
                    <a:pt x="0" y="1299"/>
                  </a:lnTo>
                  <a:lnTo>
                    <a:pt x="20" y="1435"/>
                  </a:lnTo>
                  <a:lnTo>
                    <a:pt x="39" y="1570"/>
                  </a:lnTo>
                  <a:lnTo>
                    <a:pt x="58" y="1687"/>
                  </a:lnTo>
                  <a:lnTo>
                    <a:pt x="117" y="1822"/>
                  </a:lnTo>
                  <a:lnTo>
                    <a:pt x="155" y="1919"/>
                  </a:lnTo>
                  <a:lnTo>
                    <a:pt x="233" y="2035"/>
                  </a:lnTo>
                  <a:lnTo>
                    <a:pt x="310" y="2132"/>
                  </a:lnTo>
                  <a:lnTo>
                    <a:pt x="388" y="2229"/>
                  </a:lnTo>
                  <a:lnTo>
                    <a:pt x="485" y="2307"/>
                  </a:lnTo>
                  <a:lnTo>
                    <a:pt x="582" y="2384"/>
                  </a:lnTo>
                  <a:lnTo>
                    <a:pt x="679" y="2462"/>
                  </a:lnTo>
                  <a:lnTo>
                    <a:pt x="795" y="2501"/>
                  </a:lnTo>
                  <a:lnTo>
                    <a:pt x="931" y="2559"/>
                  </a:lnTo>
                  <a:lnTo>
                    <a:pt x="1047" y="2578"/>
                  </a:lnTo>
                  <a:lnTo>
                    <a:pt x="1183" y="2598"/>
                  </a:lnTo>
                  <a:lnTo>
                    <a:pt x="1318" y="2617"/>
                  </a:lnTo>
                  <a:lnTo>
                    <a:pt x="1435" y="2598"/>
                  </a:lnTo>
                  <a:lnTo>
                    <a:pt x="1570" y="2578"/>
                  </a:lnTo>
                  <a:lnTo>
                    <a:pt x="1706" y="2559"/>
                  </a:lnTo>
                  <a:lnTo>
                    <a:pt x="1822" y="2501"/>
                  </a:lnTo>
                  <a:lnTo>
                    <a:pt x="1939" y="2462"/>
                  </a:lnTo>
                  <a:lnTo>
                    <a:pt x="2036" y="2384"/>
                  </a:lnTo>
                  <a:lnTo>
                    <a:pt x="2133" y="2307"/>
                  </a:lnTo>
                  <a:lnTo>
                    <a:pt x="2230" y="2229"/>
                  </a:lnTo>
                  <a:lnTo>
                    <a:pt x="2307" y="2132"/>
                  </a:lnTo>
                  <a:lnTo>
                    <a:pt x="2385" y="2035"/>
                  </a:lnTo>
                  <a:lnTo>
                    <a:pt x="2462" y="1919"/>
                  </a:lnTo>
                  <a:lnTo>
                    <a:pt x="2520" y="1822"/>
                  </a:lnTo>
                  <a:lnTo>
                    <a:pt x="2559" y="1687"/>
                  </a:lnTo>
                  <a:lnTo>
                    <a:pt x="2578" y="1570"/>
                  </a:lnTo>
                  <a:lnTo>
                    <a:pt x="2598" y="1435"/>
                  </a:lnTo>
                  <a:lnTo>
                    <a:pt x="2617" y="1299"/>
                  </a:lnTo>
                  <a:lnTo>
                    <a:pt x="2598" y="1163"/>
                  </a:lnTo>
                  <a:lnTo>
                    <a:pt x="2578" y="1047"/>
                  </a:lnTo>
                  <a:lnTo>
                    <a:pt x="2559" y="911"/>
                  </a:lnTo>
                  <a:lnTo>
                    <a:pt x="2520" y="795"/>
                  </a:lnTo>
                  <a:lnTo>
                    <a:pt x="2462" y="679"/>
                  </a:lnTo>
                  <a:lnTo>
                    <a:pt x="2385" y="582"/>
                  </a:lnTo>
                  <a:lnTo>
                    <a:pt x="2307" y="485"/>
                  </a:lnTo>
                  <a:lnTo>
                    <a:pt x="2230" y="388"/>
                  </a:lnTo>
                  <a:lnTo>
                    <a:pt x="2133" y="291"/>
                  </a:lnTo>
                  <a:lnTo>
                    <a:pt x="2036" y="233"/>
                  </a:lnTo>
                  <a:lnTo>
                    <a:pt x="1939" y="155"/>
                  </a:lnTo>
                  <a:lnTo>
                    <a:pt x="1822" y="97"/>
                  </a:lnTo>
                  <a:lnTo>
                    <a:pt x="1706" y="58"/>
                  </a:lnTo>
                  <a:lnTo>
                    <a:pt x="1570" y="19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2855775" y="362175"/>
              <a:ext cx="24250" cy="44125"/>
            </a:xfrm>
            <a:custGeom>
              <a:avLst/>
              <a:gdLst/>
              <a:ahLst/>
              <a:cxnLst/>
              <a:rect l="l" t="t" r="r" b="b"/>
              <a:pathLst>
                <a:path w="970" h="1765" extrusionOk="0">
                  <a:moveTo>
                    <a:pt x="466" y="311"/>
                  </a:moveTo>
                  <a:lnTo>
                    <a:pt x="466" y="698"/>
                  </a:lnTo>
                  <a:lnTo>
                    <a:pt x="369" y="660"/>
                  </a:lnTo>
                  <a:lnTo>
                    <a:pt x="311" y="621"/>
                  </a:lnTo>
                  <a:lnTo>
                    <a:pt x="272" y="563"/>
                  </a:lnTo>
                  <a:lnTo>
                    <a:pt x="252" y="485"/>
                  </a:lnTo>
                  <a:lnTo>
                    <a:pt x="272" y="408"/>
                  </a:lnTo>
                  <a:lnTo>
                    <a:pt x="311" y="369"/>
                  </a:lnTo>
                  <a:lnTo>
                    <a:pt x="369" y="330"/>
                  </a:lnTo>
                  <a:lnTo>
                    <a:pt x="466" y="311"/>
                  </a:lnTo>
                  <a:close/>
                  <a:moveTo>
                    <a:pt x="563" y="970"/>
                  </a:moveTo>
                  <a:lnTo>
                    <a:pt x="640" y="1009"/>
                  </a:lnTo>
                  <a:lnTo>
                    <a:pt x="698" y="1067"/>
                  </a:lnTo>
                  <a:lnTo>
                    <a:pt x="737" y="1125"/>
                  </a:lnTo>
                  <a:lnTo>
                    <a:pt x="737" y="1222"/>
                  </a:lnTo>
                  <a:lnTo>
                    <a:pt x="737" y="1299"/>
                  </a:lnTo>
                  <a:lnTo>
                    <a:pt x="698" y="1357"/>
                  </a:lnTo>
                  <a:lnTo>
                    <a:pt x="640" y="1396"/>
                  </a:lnTo>
                  <a:lnTo>
                    <a:pt x="563" y="1435"/>
                  </a:lnTo>
                  <a:lnTo>
                    <a:pt x="563" y="970"/>
                  </a:lnTo>
                  <a:close/>
                  <a:moveTo>
                    <a:pt x="504" y="1"/>
                  </a:moveTo>
                  <a:lnTo>
                    <a:pt x="466" y="20"/>
                  </a:lnTo>
                  <a:lnTo>
                    <a:pt x="446" y="59"/>
                  </a:lnTo>
                  <a:lnTo>
                    <a:pt x="446" y="117"/>
                  </a:lnTo>
                  <a:lnTo>
                    <a:pt x="291" y="136"/>
                  </a:lnTo>
                  <a:lnTo>
                    <a:pt x="233" y="175"/>
                  </a:lnTo>
                  <a:lnTo>
                    <a:pt x="156" y="214"/>
                  </a:lnTo>
                  <a:lnTo>
                    <a:pt x="117" y="272"/>
                  </a:lnTo>
                  <a:lnTo>
                    <a:pt x="78" y="330"/>
                  </a:lnTo>
                  <a:lnTo>
                    <a:pt x="39" y="408"/>
                  </a:lnTo>
                  <a:lnTo>
                    <a:pt x="39" y="505"/>
                  </a:lnTo>
                  <a:lnTo>
                    <a:pt x="39" y="601"/>
                  </a:lnTo>
                  <a:lnTo>
                    <a:pt x="78" y="679"/>
                  </a:lnTo>
                  <a:lnTo>
                    <a:pt x="117" y="737"/>
                  </a:lnTo>
                  <a:lnTo>
                    <a:pt x="175" y="795"/>
                  </a:lnTo>
                  <a:lnTo>
                    <a:pt x="291" y="873"/>
                  </a:lnTo>
                  <a:lnTo>
                    <a:pt x="446" y="931"/>
                  </a:lnTo>
                  <a:lnTo>
                    <a:pt x="446" y="1435"/>
                  </a:lnTo>
                  <a:lnTo>
                    <a:pt x="369" y="1416"/>
                  </a:lnTo>
                  <a:lnTo>
                    <a:pt x="311" y="1396"/>
                  </a:lnTo>
                  <a:lnTo>
                    <a:pt x="214" y="1338"/>
                  </a:lnTo>
                  <a:lnTo>
                    <a:pt x="156" y="1299"/>
                  </a:lnTo>
                  <a:lnTo>
                    <a:pt x="97" y="1261"/>
                  </a:lnTo>
                  <a:lnTo>
                    <a:pt x="59" y="1280"/>
                  </a:lnTo>
                  <a:lnTo>
                    <a:pt x="20" y="1319"/>
                  </a:lnTo>
                  <a:lnTo>
                    <a:pt x="0" y="1357"/>
                  </a:lnTo>
                  <a:lnTo>
                    <a:pt x="0" y="1396"/>
                  </a:lnTo>
                  <a:lnTo>
                    <a:pt x="0" y="1435"/>
                  </a:lnTo>
                  <a:lnTo>
                    <a:pt x="39" y="1474"/>
                  </a:lnTo>
                  <a:lnTo>
                    <a:pt x="117" y="1551"/>
                  </a:lnTo>
                  <a:lnTo>
                    <a:pt x="272" y="1609"/>
                  </a:lnTo>
                  <a:lnTo>
                    <a:pt x="349" y="1629"/>
                  </a:lnTo>
                  <a:lnTo>
                    <a:pt x="446" y="1648"/>
                  </a:lnTo>
                  <a:lnTo>
                    <a:pt x="446" y="1706"/>
                  </a:lnTo>
                  <a:lnTo>
                    <a:pt x="466" y="1745"/>
                  </a:lnTo>
                  <a:lnTo>
                    <a:pt x="504" y="1765"/>
                  </a:lnTo>
                  <a:lnTo>
                    <a:pt x="543" y="1745"/>
                  </a:lnTo>
                  <a:lnTo>
                    <a:pt x="563" y="1706"/>
                  </a:lnTo>
                  <a:lnTo>
                    <a:pt x="563" y="1629"/>
                  </a:lnTo>
                  <a:lnTo>
                    <a:pt x="660" y="1609"/>
                  </a:lnTo>
                  <a:lnTo>
                    <a:pt x="737" y="1590"/>
                  </a:lnTo>
                  <a:lnTo>
                    <a:pt x="795" y="1551"/>
                  </a:lnTo>
                  <a:lnTo>
                    <a:pt x="853" y="1493"/>
                  </a:lnTo>
                  <a:lnTo>
                    <a:pt x="892" y="1435"/>
                  </a:lnTo>
                  <a:lnTo>
                    <a:pt x="931" y="1377"/>
                  </a:lnTo>
                  <a:lnTo>
                    <a:pt x="950" y="1280"/>
                  </a:lnTo>
                  <a:lnTo>
                    <a:pt x="970" y="1202"/>
                  </a:lnTo>
                  <a:lnTo>
                    <a:pt x="950" y="1086"/>
                  </a:lnTo>
                  <a:lnTo>
                    <a:pt x="931" y="1009"/>
                  </a:lnTo>
                  <a:lnTo>
                    <a:pt x="892" y="950"/>
                  </a:lnTo>
                  <a:lnTo>
                    <a:pt x="834" y="892"/>
                  </a:lnTo>
                  <a:lnTo>
                    <a:pt x="718" y="795"/>
                  </a:lnTo>
                  <a:lnTo>
                    <a:pt x="563" y="737"/>
                  </a:lnTo>
                  <a:lnTo>
                    <a:pt x="563" y="311"/>
                  </a:lnTo>
                  <a:lnTo>
                    <a:pt x="660" y="330"/>
                  </a:lnTo>
                  <a:lnTo>
                    <a:pt x="737" y="349"/>
                  </a:lnTo>
                  <a:lnTo>
                    <a:pt x="795" y="369"/>
                  </a:lnTo>
                  <a:lnTo>
                    <a:pt x="834" y="388"/>
                  </a:lnTo>
                  <a:lnTo>
                    <a:pt x="873" y="369"/>
                  </a:lnTo>
                  <a:lnTo>
                    <a:pt x="892" y="330"/>
                  </a:lnTo>
                  <a:lnTo>
                    <a:pt x="931" y="272"/>
                  </a:lnTo>
                  <a:lnTo>
                    <a:pt x="912" y="233"/>
                  </a:lnTo>
                  <a:lnTo>
                    <a:pt x="892" y="194"/>
                  </a:lnTo>
                  <a:lnTo>
                    <a:pt x="795" y="156"/>
                  </a:lnTo>
                  <a:lnTo>
                    <a:pt x="679" y="117"/>
                  </a:lnTo>
                  <a:lnTo>
                    <a:pt x="563" y="117"/>
                  </a:lnTo>
                  <a:lnTo>
                    <a:pt x="563" y="59"/>
                  </a:lnTo>
                  <a:lnTo>
                    <a:pt x="543" y="20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37"/>
          <p:cNvGrpSpPr/>
          <p:nvPr/>
        </p:nvGrpSpPr>
        <p:grpSpPr>
          <a:xfrm>
            <a:off x="6454200" y="3117746"/>
            <a:ext cx="372041" cy="384043"/>
            <a:chOff x="3424225" y="289000"/>
            <a:chExt cx="197275" cy="204050"/>
          </a:xfrm>
        </p:grpSpPr>
        <p:sp>
          <p:nvSpPr>
            <p:cNvPr id="1535" name="Google Shape;1535;p37"/>
            <p:cNvSpPr/>
            <p:nvPr/>
          </p:nvSpPr>
          <p:spPr>
            <a:xfrm>
              <a:off x="3424225" y="289000"/>
              <a:ext cx="197275" cy="204050"/>
            </a:xfrm>
            <a:custGeom>
              <a:avLst/>
              <a:gdLst/>
              <a:ahLst/>
              <a:cxnLst/>
              <a:rect l="l" t="t" r="r" b="b"/>
              <a:pathLst>
                <a:path w="7891" h="8162" extrusionOk="0">
                  <a:moveTo>
                    <a:pt x="970" y="2947"/>
                  </a:moveTo>
                  <a:lnTo>
                    <a:pt x="951" y="3160"/>
                  </a:lnTo>
                  <a:lnTo>
                    <a:pt x="524" y="3160"/>
                  </a:lnTo>
                  <a:lnTo>
                    <a:pt x="524" y="3102"/>
                  </a:lnTo>
                  <a:lnTo>
                    <a:pt x="544" y="3044"/>
                  </a:lnTo>
                  <a:lnTo>
                    <a:pt x="582" y="2986"/>
                  </a:lnTo>
                  <a:lnTo>
                    <a:pt x="621" y="2947"/>
                  </a:lnTo>
                  <a:close/>
                  <a:moveTo>
                    <a:pt x="4420" y="2501"/>
                  </a:moveTo>
                  <a:lnTo>
                    <a:pt x="4556" y="2520"/>
                  </a:lnTo>
                  <a:lnTo>
                    <a:pt x="4672" y="2559"/>
                  </a:lnTo>
                  <a:lnTo>
                    <a:pt x="4789" y="2617"/>
                  </a:lnTo>
                  <a:lnTo>
                    <a:pt x="4905" y="2695"/>
                  </a:lnTo>
                  <a:lnTo>
                    <a:pt x="4983" y="2792"/>
                  </a:lnTo>
                  <a:lnTo>
                    <a:pt x="5060" y="2908"/>
                  </a:lnTo>
                  <a:lnTo>
                    <a:pt x="5118" y="3024"/>
                  </a:lnTo>
                  <a:lnTo>
                    <a:pt x="5138" y="3160"/>
                  </a:lnTo>
                  <a:lnTo>
                    <a:pt x="3684" y="3160"/>
                  </a:lnTo>
                  <a:lnTo>
                    <a:pt x="3723" y="3024"/>
                  </a:lnTo>
                  <a:lnTo>
                    <a:pt x="3761" y="2908"/>
                  </a:lnTo>
                  <a:lnTo>
                    <a:pt x="3839" y="2792"/>
                  </a:lnTo>
                  <a:lnTo>
                    <a:pt x="3916" y="2695"/>
                  </a:lnTo>
                  <a:lnTo>
                    <a:pt x="4033" y="2617"/>
                  </a:lnTo>
                  <a:lnTo>
                    <a:pt x="4149" y="2559"/>
                  </a:lnTo>
                  <a:lnTo>
                    <a:pt x="4265" y="2520"/>
                  </a:lnTo>
                  <a:lnTo>
                    <a:pt x="4420" y="2501"/>
                  </a:lnTo>
                  <a:close/>
                  <a:moveTo>
                    <a:pt x="4866" y="1028"/>
                  </a:moveTo>
                  <a:lnTo>
                    <a:pt x="6088" y="1861"/>
                  </a:lnTo>
                  <a:lnTo>
                    <a:pt x="6107" y="1881"/>
                  </a:lnTo>
                  <a:lnTo>
                    <a:pt x="6107" y="1900"/>
                  </a:lnTo>
                  <a:lnTo>
                    <a:pt x="6107" y="2055"/>
                  </a:lnTo>
                  <a:lnTo>
                    <a:pt x="6126" y="2191"/>
                  </a:lnTo>
                  <a:lnTo>
                    <a:pt x="6165" y="2327"/>
                  </a:lnTo>
                  <a:lnTo>
                    <a:pt x="6223" y="2443"/>
                  </a:lnTo>
                  <a:lnTo>
                    <a:pt x="6223" y="2462"/>
                  </a:lnTo>
                  <a:lnTo>
                    <a:pt x="6223" y="2501"/>
                  </a:lnTo>
                  <a:lnTo>
                    <a:pt x="5758" y="3160"/>
                  </a:lnTo>
                  <a:lnTo>
                    <a:pt x="5370" y="3160"/>
                  </a:lnTo>
                  <a:lnTo>
                    <a:pt x="5332" y="2986"/>
                  </a:lnTo>
                  <a:lnTo>
                    <a:pt x="5273" y="2811"/>
                  </a:lnTo>
                  <a:lnTo>
                    <a:pt x="5176" y="2656"/>
                  </a:lnTo>
                  <a:lnTo>
                    <a:pt x="5060" y="2520"/>
                  </a:lnTo>
                  <a:lnTo>
                    <a:pt x="4924" y="2424"/>
                  </a:lnTo>
                  <a:lnTo>
                    <a:pt x="4769" y="2346"/>
                  </a:lnTo>
                  <a:lnTo>
                    <a:pt x="4595" y="2288"/>
                  </a:lnTo>
                  <a:lnTo>
                    <a:pt x="4420" y="2268"/>
                  </a:lnTo>
                  <a:lnTo>
                    <a:pt x="4227" y="2288"/>
                  </a:lnTo>
                  <a:lnTo>
                    <a:pt x="4052" y="2346"/>
                  </a:lnTo>
                  <a:lnTo>
                    <a:pt x="3897" y="2424"/>
                  </a:lnTo>
                  <a:lnTo>
                    <a:pt x="3761" y="2520"/>
                  </a:lnTo>
                  <a:lnTo>
                    <a:pt x="3645" y="2656"/>
                  </a:lnTo>
                  <a:lnTo>
                    <a:pt x="3548" y="2811"/>
                  </a:lnTo>
                  <a:lnTo>
                    <a:pt x="3490" y="2986"/>
                  </a:lnTo>
                  <a:lnTo>
                    <a:pt x="3451" y="3160"/>
                  </a:lnTo>
                  <a:lnTo>
                    <a:pt x="2870" y="3160"/>
                  </a:lnTo>
                  <a:lnTo>
                    <a:pt x="4246" y="1144"/>
                  </a:lnTo>
                  <a:lnTo>
                    <a:pt x="4265" y="1125"/>
                  </a:lnTo>
                  <a:lnTo>
                    <a:pt x="4285" y="1125"/>
                  </a:lnTo>
                  <a:lnTo>
                    <a:pt x="4420" y="1144"/>
                  </a:lnTo>
                  <a:lnTo>
                    <a:pt x="4556" y="1125"/>
                  </a:lnTo>
                  <a:lnTo>
                    <a:pt x="4692" y="1086"/>
                  </a:lnTo>
                  <a:lnTo>
                    <a:pt x="4828" y="1028"/>
                  </a:lnTo>
                  <a:close/>
                  <a:moveTo>
                    <a:pt x="4517" y="233"/>
                  </a:moveTo>
                  <a:lnTo>
                    <a:pt x="4556" y="252"/>
                  </a:lnTo>
                  <a:lnTo>
                    <a:pt x="6921" y="1861"/>
                  </a:lnTo>
                  <a:lnTo>
                    <a:pt x="6960" y="1900"/>
                  </a:lnTo>
                  <a:lnTo>
                    <a:pt x="6979" y="1958"/>
                  </a:lnTo>
                  <a:lnTo>
                    <a:pt x="6979" y="2016"/>
                  </a:lnTo>
                  <a:lnTo>
                    <a:pt x="6960" y="2075"/>
                  </a:lnTo>
                  <a:lnTo>
                    <a:pt x="6223" y="3160"/>
                  </a:lnTo>
                  <a:lnTo>
                    <a:pt x="6049" y="3160"/>
                  </a:lnTo>
                  <a:lnTo>
                    <a:pt x="6417" y="2617"/>
                  </a:lnTo>
                  <a:lnTo>
                    <a:pt x="6436" y="2559"/>
                  </a:lnTo>
                  <a:lnTo>
                    <a:pt x="6456" y="2482"/>
                  </a:lnTo>
                  <a:lnTo>
                    <a:pt x="6456" y="2404"/>
                  </a:lnTo>
                  <a:lnTo>
                    <a:pt x="6417" y="2327"/>
                  </a:lnTo>
                  <a:lnTo>
                    <a:pt x="6378" y="2249"/>
                  </a:lnTo>
                  <a:lnTo>
                    <a:pt x="6359" y="2133"/>
                  </a:lnTo>
                  <a:lnTo>
                    <a:pt x="6340" y="2036"/>
                  </a:lnTo>
                  <a:lnTo>
                    <a:pt x="6340" y="1939"/>
                  </a:lnTo>
                  <a:lnTo>
                    <a:pt x="6340" y="1861"/>
                  </a:lnTo>
                  <a:lnTo>
                    <a:pt x="6320" y="1784"/>
                  </a:lnTo>
                  <a:lnTo>
                    <a:pt x="6281" y="1726"/>
                  </a:lnTo>
                  <a:lnTo>
                    <a:pt x="6223" y="1668"/>
                  </a:lnTo>
                  <a:lnTo>
                    <a:pt x="5002" y="834"/>
                  </a:lnTo>
                  <a:lnTo>
                    <a:pt x="4924" y="795"/>
                  </a:lnTo>
                  <a:lnTo>
                    <a:pt x="4789" y="795"/>
                  </a:lnTo>
                  <a:lnTo>
                    <a:pt x="4711" y="834"/>
                  </a:lnTo>
                  <a:lnTo>
                    <a:pt x="4614" y="873"/>
                  </a:lnTo>
                  <a:lnTo>
                    <a:pt x="4517" y="892"/>
                  </a:lnTo>
                  <a:lnTo>
                    <a:pt x="4420" y="911"/>
                  </a:lnTo>
                  <a:lnTo>
                    <a:pt x="4304" y="892"/>
                  </a:lnTo>
                  <a:lnTo>
                    <a:pt x="4227" y="892"/>
                  </a:lnTo>
                  <a:lnTo>
                    <a:pt x="4168" y="911"/>
                  </a:lnTo>
                  <a:lnTo>
                    <a:pt x="4091" y="950"/>
                  </a:lnTo>
                  <a:lnTo>
                    <a:pt x="4052" y="1008"/>
                  </a:lnTo>
                  <a:lnTo>
                    <a:pt x="2579" y="3160"/>
                  </a:lnTo>
                  <a:lnTo>
                    <a:pt x="2404" y="3160"/>
                  </a:lnTo>
                  <a:lnTo>
                    <a:pt x="4362" y="291"/>
                  </a:lnTo>
                  <a:lnTo>
                    <a:pt x="4401" y="252"/>
                  </a:lnTo>
                  <a:lnTo>
                    <a:pt x="4459" y="233"/>
                  </a:lnTo>
                  <a:close/>
                  <a:moveTo>
                    <a:pt x="6960" y="2947"/>
                  </a:moveTo>
                  <a:lnTo>
                    <a:pt x="7018" y="2986"/>
                  </a:lnTo>
                  <a:lnTo>
                    <a:pt x="7057" y="3044"/>
                  </a:lnTo>
                  <a:lnTo>
                    <a:pt x="7057" y="3102"/>
                  </a:lnTo>
                  <a:lnTo>
                    <a:pt x="7057" y="3160"/>
                  </a:lnTo>
                  <a:lnTo>
                    <a:pt x="6495" y="3160"/>
                  </a:lnTo>
                  <a:lnTo>
                    <a:pt x="6650" y="2947"/>
                  </a:lnTo>
                  <a:close/>
                  <a:moveTo>
                    <a:pt x="7057" y="3393"/>
                  </a:moveTo>
                  <a:lnTo>
                    <a:pt x="7115" y="3412"/>
                  </a:lnTo>
                  <a:lnTo>
                    <a:pt x="7192" y="3470"/>
                  </a:lnTo>
                  <a:lnTo>
                    <a:pt x="7251" y="3567"/>
                  </a:lnTo>
                  <a:lnTo>
                    <a:pt x="7270" y="3625"/>
                  </a:lnTo>
                  <a:lnTo>
                    <a:pt x="7289" y="3684"/>
                  </a:lnTo>
                  <a:lnTo>
                    <a:pt x="7289" y="3994"/>
                  </a:lnTo>
                  <a:lnTo>
                    <a:pt x="233" y="3994"/>
                  </a:lnTo>
                  <a:lnTo>
                    <a:pt x="233" y="3684"/>
                  </a:lnTo>
                  <a:lnTo>
                    <a:pt x="233" y="3625"/>
                  </a:lnTo>
                  <a:lnTo>
                    <a:pt x="253" y="3567"/>
                  </a:lnTo>
                  <a:lnTo>
                    <a:pt x="311" y="3470"/>
                  </a:lnTo>
                  <a:lnTo>
                    <a:pt x="408" y="3412"/>
                  </a:lnTo>
                  <a:lnTo>
                    <a:pt x="447" y="3393"/>
                  </a:lnTo>
                  <a:close/>
                  <a:moveTo>
                    <a:pt x="7638" y="5002"/>
                  </a:moveTo>
                  <a:lnTo>
                    <a:pt x="7658" y="5021"/>
                  </a:lnTo>
                  <a:lnTo>
                    <a:pt x="7658" y="5040"/>
                  </a:lnTo>
                  <a:lnTo>
                    <a:pt x="7658" y="6281"/>
                  </a:lnTo>
                  <a:lnTo>
                    <a:pt x="7658" y="6300"/>
                  </a:lnTo>
                  <a:lnTo>
                    <a:pt x="6088" y="6300"/>
                  </a:lnTo>
                  <a:lnTo>
                    <a:pt x="5991" y="6281"/>
                  </a:lnTo>
                  <a:lnTo>
                    <a:pt x="5913" y="6242"/>
                  </a:lnTo>
                  <a:lnTo>
                    <a:pt x="5836" y="6204"/>
                  </a:lnTo>
                  <a:lnTo>
                    <a:pt x="5700" y="6107"/>
                  </a:lnTo>
                  <a:lnTo>
                    <a:pt x="5603" y="5971"/>
                  </a:lnTo>
                  <a:lnTo>
                    <a:pt x="5584" y="5932"/>
                  </a:lnTo>
                  <a:lnTo>
                    <a:pt x="5564" y="5874"/>
                  </a:lnTo>
                  <a:lnTo>
                    <a:pt x="5545" y="5777"/>
                  </a:lnTo>
                  <a:lnTo>
                    <a:pt x="5525" y="5661"/>
                  </a:lnTo>
                  <a:lnTo>
                    <a:pt x="5545" y="5544"/>
                  </a:lnTo>
                  <a:lnTo>
                    <a:pt x="5564" y="5428"/>
                  </a:lnTo>
                  <a:lnTo>
                    <a:pt x="5584" y="5370"/>
                  </a:lnTo>
                  <a:lnTo>
                    <a:pt x="5603" y="5351"/>
                  </a:lnTo>
                  <a:lnTo>
                    <a:pt x="5700" y="5215"/>
                  </a:lnTo>
                  <a:lnTo>
                    <a:pt x="5836" y="5099"/>
                  </a:lnTo>
                  <a:lnTo>
                    <a:pt x="5913" y="5060"/>
                  </a:lnTo>
                  <a:lnTo>
                    <a:pt x="5991" y="5040"/>
                  </a:lnTo>
                  <a:lnTo>
                    <a:pt x="6088" y="5021"/>
                  </a:lnTo>
                  <a:lnTo>
                    <a:pt x="6184" y="5002"/>
                  </a:lnTo>
                  <a:close/>
                  <a:moveTo>
                    <a:pt x="7289" y="4226"/>
                  </a:moveTo>
                  <a:lnTo>
                    <a:pt x="7289" y="4769"/>
                  </a:lnTo>
                  <a:lnTo>
                    <a:pt x="6184" y="4769"/>
                  </a:lnTo>
                  <a:lnTo>
                    <a:pt x="6049" y="4788"/>
                  </a:lnTo>
                  <a:lnTo>
                    <a:pt x="5932" y="4808"/>
                  </a:lnTo>
                  <a:lnTo>
                    <a:pt x="5816" y="4847"/>
                  </a:lnTo>
                  <a:lnTo>
                    <a:pt x="5700" y="4905"/>
                  </a:lnTo>
                  <a:lnTo>
                    <a:pt x="5603" y="4982"/>
                  </a:lnTo>
                  <a:lnTo>
                    <a:pt x="5525" y="5079"/>
                  </a:lnTo>
                  <a:lnTo>
                    <a:pt x="5448" y="5157"/>
                  </a:lnTo>
                  <a:lnTo>
                    <a:pt x="5390" y="5273"/>
                  </a:lnTo>
                  <a:lnTo>
                    <a:pt x="5370" y="5273"/>
                  </a:lnTo>
                  <a:lnTo>
                    <a:pt x="5332" y="5389"/>
                  </a:lnTo>
                  <a:lnTo>
                    <a:pt x="5312" y="5525"/>
                  </a:lnTo>
                  <a:lnTo>
                    <a:pt x="5293" y="5661"/>
                  </a:lnTo>
                  <a:lnTo>
                    <a:pt x="5312" y="5835"/>
                  </a:lnTo>
                  <a:lnTo>
                    <a:pt x="5370" y="5990"/>
                  </a:lnTo>
                  <a:lnTo>
                    <a:pt x="5448" y="6145"/>
                  </a:lnTo>
                  <a:lnTo>
                    <a:pt x="5545" y="6281"/>
                  </a:lnTo>
                  <a:lnTo>
                    <a:pt x="5680" y="6378"/>
                  </a:lnTo>
                  <a:lnTo>
                    <a:pt x="5836" y="6475"/>
                  </a:lnTo>
                  <a:lnTo>
                    <a:pt x="5991" y="6514"/>
                  </a:lnTo>
                  <a:lnTo>
                    <a:pt x="6184" y="6533"/>
                  </a:lnTo>
                  <a:lnTo>
                    <a:pt x="7289" y="6533"/>
                  </a:lnTo>
                  <a:lnTo>
                    <a:pt x="7289" y="7076"/>
                  </a:lnTo>
                  <a:lnTo>
                    <a:pt x="1590" y="7076"/>
                  </a:lnTo>
                  <a:lnTo>
                    <a:pt x="1552" y="7095"/>
                  </a:lnTo>
                  <a:lnTo>
                    <a:pt x="1513" y="7115"/>
                  </a:lnTo>
                  <a:lnTo>
                    <a:pt x="1493" y="7153"/>
                  </a:lnTo>
                  <a:lnTo>
                    <a:pt x="1474" y="7192"/>
                  </a:lnTo>
                  <a:lnTo>
                    <a:pt x="1493" y="7250"/>
                  </a:lnTo>
                  <a:lnTo>
                    <a:pt x="1513" y="7289"/>
                  </a:lnTo>
                  <a:lnTo>
                    <a:pt x="1552" y="7308"/>
                  </a:lnTo>
                  <a:lnTo>
                    <a:pt x="7289" y="7308"/>
                  </a:lnTo>
                  <a:lnTo>
                    <a:pt x="7289" y="7638"/>
                  </a:lnTo>
                  <a:lnTo>
                    <a:pt x="7270" y="7696"/>
                  </a:lnTo>
                  <a:lnTo>
                    <a:pt x="7251" y="7754"/>
                  </a:lnTo>
                  <a:lnTo>
                    <a:pt x="7192" y="7832"/>
                  </a:lnTo>
                  <a:lnTo>
                    <a:pt x="7115" y="7890"/>
                  </a:lnTo>
                  <a:lnTo>
                    <a:pt x="7057" y="7909"/>
                  </a:lnTo>
                  <a:lnTo>
                    <a:pt x="6999" y="7929"/>
                  </a:lnTo>
                  <a:lnTo>
                    <a:pt x="505" y="7929"/>
                  </a:lnTo>
                  <a:lnTo>
                    <a:pt x="447" y="7909"/>
                  </a:lnTo>
                  <a:lnTo>
                    <a:pt x="408" y="7890"/>
                  </a:lnTo>
                  <a:lnTo>
                    <a:pt x="311" y="7832"/>
                  </a:lnTo>
                  <a:lnTo>
                    <a:pt x="253" y="7754"/>
                  </a:lnTo>
                  <a:lnTo>
                    <a:pt x="233" y="7696"/>
                  </a:lnTo>
                  <a:lnTo>
                    <a:pt x="233" y="7638"/>
                  </a:lnTo>
                  <a:lnTo>
                    <a:pt x="233" y="7308"/>
                  </a:lnTo>
                  <a:lnTo>
                    <a:pt x="892" y="7308"/>
                  </a:lnTo>
                  <a:lnTo>
                    <a:pt x="931" y="7289"/>
                  </a:lnTo>
                  <a:lnTo>
                    <a:pt x="970" y="7250"/>
                  </a:lnTo>
                  <a:lnTo>
                    <a:pt x="970" y="7192"/>
                  </a:lnTo>
                  <a:lnTo>
                    <a:pt x="970" y="7153"/>
                  </a:lnTo>
                  <a:lnTo>
                    <a:pt x="931" y="7115"/>
                  </a:lnTo>
                  <a:lnTo>
                    <a:pt x="892" y="7095"/>
                  </a:lnTo>
                  <a:lnTo>
                    <a:pt x="854" y="7076"/>
                  </a:lnTo>
                  <a:lnTo>
                    <a:pt x="233" y="7076"/>
                  </a:lnTo>
                  <a:lnTo>
                    <a:pt x="233" y="4226"/>
                  </a:lnTo>
                  <a:close/>
                  <a:moveTo>
                    <a:pt x="4401" y="0"/>
                  </a:moveTo>
                  <a:lnTo>
                    <a:pt x="4343" y="20"/>
                  </a:lnTo>
                  <a:lnTo>
                    <a:pt x="4265" y="59"/>
                  </a:lnTo>
                  <a:lnTo>
                    <a:pt x="4207" y="97"/>
                  </a:lnTo>
                  <a:lnTo>
                    <a:pt x="4168" y="155"/>
                  </a:lnTo>
                  <a:lnTo>
                    <a:pt x="2133" y="3160"/>
                  </a:lnTo>
                  <a:lnTo>
                    <a:pt x="1552" y="3160"/>
                  </a:lnTo>
                  <a:lnTo>
                    <a:pt x="1687" y="1764"/>
                  </a:lnTo>
                  <a:lnTo>
                    <a:pt x="1707" y="1745"/>
                  </a:lnTo>
                  <a:lnTo>
                    <a:pt x="1726" y="1745"/>
                  </a:lnTo>
                  <a:lnTo>
                    <a:pt x="1842" y="1668"/>
                  </a:lnTo>
                  <a:lnTo>
                    <a:pt x="1959" y="1590"/>
                  </a:lnTo>
                  <a:lnTo>
                    <a:pt x="2075" y="1493"/>
                  </a:lnTo>
                  <a:lnTo>
                    <a:pt x="2152" y="1396"/>
                  </a:lnTo>
                  <a:lnTo>
                    <a:pt x="2172" y="1377"/>
                  </a:lnTo>
                  <a:lnTo>
                    <a:pt x="2191" y="1377"/>
                  </a:lnTo>
                  <a:lnTo>
                    <a:pt x="3083" y="1454"/>
                  </a:lnTo>
                  <a:lnTo>
                    <a:pt x="3122" y="1454"/>
                  </a:lnTo>
                  <a:lnTo>
                    <a:pt x="3160" y="1435"/>
                  </a:lnTo>
                  <a:lnTo>
                    <a:pt x="3199" y="1396"/>
                  </a:lnTo>
                  <a:lnTo>
                    <a:pt x="3219" y="1357"/>
                  </a:lnTo>
                  <a:lnTo>
                    <a:pt x="3199" y="1299"/>
                  </a:lnTo>
                  <a:lnTo>
                    <a:pt x="3180" y="1260"/>
                  </a:lnTo>
                  <a:lnTo>
                    <a:pt x="3141" y="1241"/>
                  </a:lnTo>
                  <a:lnTo>
                    <a:pt x="3102" y="1222"/>
                  </a:lnTo>
                  <a:lnTo>
                    <a:pt x="2211" y="1144"/>
                  </a:lnTo>
                  <a:lnTo>
                    <a:pt x="2133" y="1144"/>
                  </a:lnTo>
                  <a:lnTo>
                    <a:pt x="2075" y="1163"/>
                  </a:lnTo>
                  <a:lnTo>
                    <a:pt x="1997" y="1202"/>
                  </a:lnTo>
                  <a:lnTo>
                    <a:pt x="1959" y="1260"/>
                  </a:lnTo>
                  <a:lnTo>
                    <a:pt x="1900" y="1338"/>
                  </a:lnTo>
                  <a:lnTo>
                    <a:pt x="1823" y="1416"/>
                  </a:lnTo>
                  <a:lnTo>
                    <a:pt x="1726" y="1474"/>
                  </a:lnTo>
                  <a:lnTo>
                    <a:pt x="1648" y="1512"/>
                  </a:lnTo>
                  <a:lnTo>
                    <a:pt x="1571" y="1551"/>
                  </a:lnTo>
                  <a:lnTo>
                    <a:pt x="1513" y="1609"/>
                  </a:lnTo>
                  <a:lnTo>
                    <a:pt x="1474" y="1668"/>
                  </a:lnTo>
                  <a:lnTo>
                    <a:pt x="1474" y="1745"/>
                  </a:lnTo>
                  <a:lnTo>
                    <a:pt x="1319" y="3160"/>
                  </a:lnTo>
                  <a:lnTo>
                    <a:pt x="1183" y="3160"/>
                  </a:lnTo>
                  <a:lnTo>
                    <a:pt x="1396" y="970"/>
                  </a:lnTo>
                  <a:lnTo>
                    <a:pt x="1416" y="911"/>
                  </a:lnTo>
                  <a:lnTo>
                    <a:pt x="1455" y="873"/>
                  </a:lnTo>
                  <a:lnTo>
                    <a:pt x="1493" y="834"/>
                  </a:lnTo>
                  <a:lnTo>
                    <a:pt x="1552" y="834"/>
                  </a:lnTo>
                  <a:lnTo>
                    <a:pt x="3354" y="1008"/>
                  </a:lnTo>
                  <a:lnTo>
                    <a:pt x="3393" y="1008"/>
                  </a:lnTo>
                  <a:lnTo>
                    <a:pt x="3432" y="989"/>
                  </a:lnTo>
                  <a:lnTo>
                    <a:pt x="3471" y="950"/>
                  </a:lnTo>
                  <a:lnTo>
                    <a:pt x="3471" y="911"/>
                  </a:lnTo>
                  <a:lnTo>
                    <a:pt x="3471" y="853"/>
                  </a:lnTo>
                  <a:lnTo>
                    <a:pt x="3451" y="815"/>
                  </a:lnTo>
                  <a:lnTo>
                    <a:pt x="3412" y="795"/>
                  </a:lnTo>
                  <a:lnTo>
                    <a:pt x="3374" y="776"/>
                  </a:lnTo>
                  <a:lnTo>
                    <a:pt x="1571" y="601"/>
                  </a:lnTo>
                  <a:lnTo>
                    <a:pt x="1493" y="601"/>
                  </a:lnTo>
                  <a:lnTo>
                    <a:pt x="1416" y="621"/>
                  </a:lnTo>
                  <a:lnTo>
                    <a:pt x="1358" y="640"/>
                  </a:lnTo>
                  <a:lnTo>
                    <a:pt x="1300" y="679"/>
                  </a:lnTo>
                  <a:lnTo>
                    <a:pt x="1241" y="737"/>
                  </a:lnTo>
                  <a:lnTo>
                    <a:pt x="1203" y="795"/>
                  </a:lnTo>
                  <a:lnTo>
                    <a:pt x="1183" y="873"/>
                  </a:lnTo>
                  <a:lnTo>
                    <a:pt x="1164" y="950"/>
                  </a:lnTo>
                  <a:lnTo>
                    <a:pt x="989" y="2714"/>
                  </a:lnTo>
                  <a:lnTo>
                    <a:pt x="602" y="2714"/>
                  </a:lnTo>
                  <a:lnTo>
                    <a:pt x="544" y="2734"/>
                  </a:lnTo>
                  <a:lnTo>
                    <a:pt x="466" y="2772"/>
                  </a:lnTo>
                  <a:lnTo>
                    <a:pt x="408" y="2831"/>
                  </a:lnTo>
                  <a:lnTo>
                    <a:pt x="369" y="2889"/>
                  </a:lnTo>
                  <a:lnTo>
                    <a:pt x="330" y="2947"/>
                  </a:lnTo>
                  <a:lnTo>
                    <a:pt x="311" y="3024"/>
                  </a:lnTo>
                  <a:lnTo>
                    <a:pt x="292" y="3102"/>
                  </a:lnTo>
                  <a:lnTo>
                    <a:pt x="292" y="3199"/>
                  </a:lnTo>
                  <a:lnTo>
                    <a:pt x="175" y="3276"/>
                  </a:lnTo>
                  <a:lnTo>
                    <a:pt x="78" y="3393"/>
                  </a:lnTo>
                  <a:lnTo>
                    <a:pt x="20" y="3528"/>
                  </a:lnTo>
                  <a:lnTo>
                    <a:pt x="1" y="3684"/>
                  </a:lnTo>
                  <a:lnTo>
                    <a:pt x="1" y="7638"/>
                  </a:lnTo>
                  <a:lnTo>
                    <a:pt x="1" y="7735"/>
                  </a:lnTo>
                  <a:lnTo>
                    <a:pt x="40" y="7832"/>
                  </a:lnTo>
                  <a:lnTo>
                    <a:pt x="78" y="7929"/>
                  </a:lnTo>
                  <a:lnTo>
                    <a:pt x="156" y="8006"/>
                  </a:lnTo>
                  <a:lnTo>
                    <a:pt x="214" y="8064"/>
                  </a:lnTo>
                  <a:lnTo>
                    <a:pt x="311" y="8123"/>
                  </a:lnTo>
                  <a:lnTo>
                    <a:pt x="408" y="8142"/>
                  </a:lnTo>
                  <a:lnTo>
                    <a:pt x="505" y="8161"/>
                  </a:lnTo>
                  <a:lnTo>
                    <a:pt x="6999" y="8161"/>
                  </a:lnTo>
                  <a:lnTo>
                    <a:pt x="7096" y="8142"/>
                  </a:lnTo>
                  <a:lnTo>
                    <a:pt x="7192" y="8123"/>
                  </a:lnTo>
                  <a:lnTo>
                    <a:pt x="7289" y="8064"/>
                  </a:lnTo>
                  <a:lnTo>
                    <a:pt x="7367" y="8006"/>
                  </a:lnTo>
                  <a:lnTo>
                    <a:pt x="7425" y="7929"/>
                  </a:lnTo>
                  <a:lnTo>
                    <a:pt x="7464" y="7832"/>
                  </a:lnTo>
                  <a:lnTo>
                    <a:pt x="7503" y="7735"/>
                  </a:lnTo>
                  <a:lnTo>
                    <a:pt x="7522" y="7638"/>
                  </a:lnTo>
                  <a:lnTo>
                    <a:pt x="7522" y="6533"/>
                  </a:lnTo>
                  <a:lnTo>
                    <a:pt x="7638" y="6533"/>
                  </a:lnTo>
                  <a:lnTo>
                    <a:pt x="7735" y="6514"/>
                  </a:lnTo>
                  <a:lnTo>
                    <a:pt x="7813" y="6456"/>
                  </a:lnTo>
                  <a:lnTo>
                    <a:pt x="7871" y="6378"/>
                  </a:lnTo>
                  <a:lnTo>
                    <a:pt x="7890" y="6281"/>
                  </a:lnTo>
                  <a:lnTo>
                    <a:pt x="7890" y="5040"/>
                  </a:lnTo>
                  <a:lnTo>
                    <a:pt x="7871" y="4944"/>
                  </a:lnTo>
                  <a:lnTo>
                    <a:pt x="7813" y="4847"/>
                  </a:lnTo>
                  <a:lnTo>
                    <a:pt x="7735" y="4788"/>
                  </a:lnTo>
                  <a:lnTo>
                    <a:pt x="7638" y="4769"/>
                  </a:lnTo>
                  <a:lnTo>
                    <a:pt x="7522" y="4769"/>
                  </a:lnTo>
                  <a:lnTo>
                    <a:pt x="7522" y="3684"/>
                  </a:lnTo>
                  <a:lnTo>
                    <a:pt x="7503" y="3548"/>
                  </a:lnTo>
                  <a:lnTo>
                    <a:pt x="7444" y="3432"/>
                  </a:lnTo>
                  <a:lnTo>
                    <a:pt x="7386" y="3335"/>
                  </a:lnTo>
                  <a:lnTo>
                    <a:pt x="7289" y="3257"/>
                  </a:lnTo>
                  <a:lnTo>
                    <a:pt x="7289" y="3102"/>
                  </a:lnTo>
                  <a:lnTo>
                    <a:pt x="7289" y="3024"/>
                  </a:lnTo>
                  <a:lnTo>
                    <a:pt x="7270" y="2947"/>
                  </a:lnTo>
                  <a:lnTo>
                    <a:pt x="7231" y="2889"/>
                  </a:lnTo>
                  <a:lnTo>
                    <a:pt x="7173" y="2831"/>
                  </a:lnTo>
                  <a:lnTo>
                    <a:pt x="7115" y="2772"/>
                  </a:lnTo>
                  <a:lnTo>
                    <a:pt x="7057" y="2734"/>
                  </a:lnTo>
                  <a:lnTo>
                    <a:pt x="6979" y="2714"/>
                  </a:lnTo>
                  <a:lnTo>
                    <a:pt x="6805" y="2714"/>
                  </a:lnTo>
                  <a:lnTo>
                    <a:pt x="7154" y="2191"/>
                  </a:lnTo>
                  <a:lnTo>
                    <a:pt x="7192" y="2133"/>
                  </a:lnTo>
                  <a:lnTo>
                    <a:pt x="7212" y="2055"/>
                  </a:lnTo>
                  <a:lnTo>
                    <a:pt x="7231" y="1997"/>
                  </a:lnTo>
                  <a:lnTo>
                    <a:pt x="7212" y="1920"/>
                  </a:lnTo>
                  <a:lnTo>
                    <a:pt x="7192" y="1842"/>
                  </a:lnTo>
                  <a:lnTo>
                    <a:pt x="7154" y="1784"/>
                  </a:lnTo>
                  <a:lnTo>
                    <a:pt x="7115" y="1726"/>
                  </a:lnTo>
                  <a:lnTo>
                    <a:pt x="7057" y="1668"/>
                  </a:lnTo>
                  <a:lnTo>
                    <a:pt x="4692" y="59"/>
                  </a:lnTo>
                  <a:lnTo>
                    <a:pt x="4634" y="20"/>
                  </a:lnTo>
                  <a:lnTo>
                    <a:pt x="4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3567675" y="418400"/>
              <a:ext cx="23300" cy="23775"/>
            </a:xfrm>
            <a:custGeom>
              <a:avLst/>
              <a:gdLst/>
              <a:ahLst/>
              <a:cxnLst/>
              <a:rect l="l" t="t" r="r" b="b"/>
              <a:pathLst>
                <a:path w="932" h="951" extrusionOk="0">
                  <a:moveTo>
                    <a:pt x="466" y="233"/>
                  </a:moveTo>
                  <a:lnTo>
                    <a:pt x="563" y="252"/>
                  </a:lnTo>
                  <a:lnTo>
                    <a:pt x="640" y="310"/>
                  </a:lnTo>
                  <a:lnTo>
                    <a:pt x="679" y="388"/>
                  </a:lnTo>
                  <a:lnTo>
                    <a:pt x="698" y="485"/>
                  </a:lnTo>
                  <a:lnTo>
                    <a:pt x="679" y="582"/>
                  </a:lnTo>
                  <a:lnTo>
                    <a:pt x="640" y="659"/>
                  </a:lnTo>
                  <a:lnTo>
                    <a:pt x="563" y="698"/>
                  </a:lnTo>
                  <a:lnTo>
                    <a:pt x="466" y="717"/>
                  </a:lnTo>
                  <a:lnTo>
                    <a:pt x="369" y="698"/>
                  </a:lnTo>
                  <a:lnTo>
                    <a:pt x="291" y="659"/>
                  </a:lnTo>
                  <a:lnTo>
                    <a:pt x="253" y="582"/>
                  </a:lnTo>
                  <a:lnTo>
                    <a:pt x="233" y="485"/>
                  </a:lnTo>
                  <a:lnTo>
                    <a:pt x="253" y="388"/>
                  </a:lnTo>
                  <a:lnTo>
                    <a:pt x="291" y="310"/>
                  </a:lnTo>
                  <a:lnTo>
                    <a:pt x="369" y="252"/>
                  </a:lnTo>
                  <a:lnTo>
                    <a:pt x="466" y="233"/>
                  </a:lnTo>
                  <a:close/>
                  <a:moveTo>
                    <a:pt x="466" y="0"/>
                  </a:moveTo>
                  <a:lnTo>
                    <a:pt x="369" y="20"/>
                  </a:lnTo>
                  <a:lnTo>
                    <a:pt x="272" y="39"/>
                  </a:lnTo>
                  <a:lnTo>
                    <a:pt x="194" y="97"/>
                  </a:lnTo>
                  <a:lnTo>
                    <a:pt x="136" y="155"/>
                  </a:lnTo>
                  <a:lnTo>
                    <a:pt x="78" y="213"/>
                  </a:lnTo>
                  <a:lnTo>
                    <a:pt x="39" y="291"/>
                  </a:lnTo>
                  <a:lnTo>
                    <a:pt x="1" y="388"/>
                  </a:lnTo>
                  <a:lnTo>
                    <a:pt x="1" y="485"/>
                  </a:lnTo>
                  <a:lnTo>
                    <a:pt x="1" y="582"/>
                  </a:lnTo>
                  <a:lnTo>
                    <a:pt x="39" y="659"/>
                  </a:lnTo>
                  <a:lnTo>
                    <a:pt x="78" y="737"/>
                  </a:lnTo>
                  <a:lnTo>
                    <a:pt x="136" y="814"/>
                  </a:lnTo>
                  <a:lnTo>
                    <a:pt x="194" y="872"/>
                  </a:lnTo>
                  <a:lnTo>
                    <a:pt x="272" y="911"/>
                  </a:lnTo>
                  <a:lnTo>
                    <a:pt x="369" y="950"/>
                  </a:lnTo>
                  <a:lnTo>
                    <a:pt x="563" y="950"/>
                  </a:lnTo>
                  <a:lnTo>
                    <a:pt x="640" y="911"/>
                  </a:lnTo>
                  <a:lnTo>
                    <a:pt x="737" y="872"/>
                  </a:lnTo>
                  <a:lnTo>
                    <a:pt x="795" y="814"/>
                  </a:lnTo>
                  <a:lnTo>
                    <a:pt x="854" y="737"/>
                  </a:lnTo>
                  <a:lnTo>
                    <a:pt x="892" y="659"/>
                  </a:lnTo>
                  <a:lnTo>
                    <a:pt x="931" y="582"/>
                  </a:lnTo>
                  <a:lnTo>
                    <a:pt x="931" y="485"/>
                  </a:lnTo>
                  <a:lnTo>
                    <a:pt x="931" y="388"/>
                  </a:lnTo>
                  <a:lnTo>
                    <a:pt x="892" y="291"/>
                  </a:lnTo>
                  <a:lnTo>
                    <a:pt x="854" y="213"/>
                  </a:lnTo>
                  <a:lnTo>
                    <a:pt x="795" y="155"/>
                  </a:lnTo>
                  <a:lnTo>
                    <a:pt x="737" y="97"/>
                  </a:lnTo>
                  <a:lnTo>
                    <a:pt x="640" y="39"/>
                  </a:lnTo>
                  <a:lnTo>
                    <a:pt x="563" y="2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37"/>
          <p:cNvGrpSpPr/>
          <p:nvPr/>
        </p:nvGrpSpPr>
        <p:grpSpPr>
          <a:xfrm>
            <a:off x="7802560" y="3172605"/>
            <a:ext cx="438912" cy="274323"/>
            <a:chOff x="4039200" y="238125"/>
            <a:chExt cx="204050" cy="129900"/>
          </a:xfrm>
        </p:grpSpPr>
        <p:sp>
          <p:nvSpPr>
            <p:cNvPr id="1538" name="Google Shape;1538;p37"/>
            <p:cNvSpPr/>
            <p:nvPr/>
          </p:nvSpPr>
          <p:spPr>
            <a:xfrm>
              <a:off x="4056650" y="307425"/>
              <a:ext cx="54300" cy="5825"/>
            </a:xfrm>
            <a:custGeom>
              <a:avLst/>
              <a:gdLst/>
              <a:ahLst/>
              <a:cxnLst/>
              <a:rect l="l" t="t" r="r" b="b"/>
              <a:pathLst>
                <a:path w="2172" h="233" extrusionOk="0">
                  <a:moveTo>
                    <a:pt x="78" y="0"/>
                  </a:moveTo>
                  <a:lnTo>
                    <a:pt x="40" y="39"/>
                  </a:lnTo>
                  <a:lnTo>
                    <a:pt x="20" y="78"/>
                  </a:lnTo>
                  <a:lnTo>
                    <a:pt x="1" y="116"/>
                  </a:lnTo>
                  <a:lnTo>
                    <a:pt x="20" y="155"/>
                  </a:lnTo>
                  <a:lnTo>
                    <a:pt x="40" y="194"/>
                  </a:lnTo>
                  <a:lnTo>
                    <a:pt x="78" y="213"/>
                  </a:lnTo>
                  <a:lnTo>
                    <a:pt x="117" y="233"/>
                  </a:lnTo>
                  <a:lnTo>
                    <a:pt x="2056" y="233"/>
                  </a:lnTo>
                  <a:lnTo>
                    <a:pt x="2114" y="213"/>
                  </a:lnTo>
                  <a:lnTo>
                    <a:pt x="2153" y="194"/>
                  </a:lnTo>
                  <a:lnTo>
                    <a:pt x="2172" y="155"/>
                  </a:lnTo>
                  <a:lnTo>
                    <a:pt x="2172" y="116"/>
                  </a:lnTo>
                  <a:lnTo>
                    <a:pt x="2172" y="78"/>
                  </a:lnTo>
                  <a:lnTo>
                    <a:pt x="2153" y="39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4039200" y="238125"/>
              <a:ext cx="204050" cy="129900"/>
            </a:xfrm>
            <a:custGeom>
              <a:avLst/>
              <a:gdLst/>
              <a:ahLst/>
              <a:cxnLst/>
              <a:rect l="l" t="t" r="r" b="b"/>
              <a:pathLst>
                <a:path w="8162" h="5196" extrusionOk="0">
                  <a:moveTo>
                    <a:pt x="7328" y="911"/>
                  </a:moveTo>
                  <a:lnTo>
                    <a:pt x="7328" y="1628"/>
                  </a:lnTo>
                  <a:lnTo>
                    <a:pt x="234" y="1628"/>
                  </a:lnTo>
                  <a:lnTo>
                    <a:pt x="234" y="911"/>
                  </a:lnTo>
                  <a:close/>
                  <a:moveTo>
                    <a:pt x="7328" y="1861"/>
                  </a:moveTo>
                  <a:lnTo>
                    <a:pt x="7328" y="2598"/>
                  </a:lnTo>
                  <a:lnTo>
                    <a:pt x="7212" y="2539"/>
                  </a:lnTo>
                  <a:lnTo>
                    <a:pt x="7076" y="2501"/>
                  </a:lnTo>
                  <a:lnTo>
                    <a:pt x="6941" y="2481"/>
                  </a:lnTo>
                  <a:lnTo>
                    <a:pt x="6669" y="2481"/>
                  </a:lnTo>
                  <a:lnTo>
                    <a:pt x="6534" y="2501"/>
                  </a:lnTo>
                  <a:lnTo>
                    <a:pt x="6398" y="2539"/>
                  </a:lnTo>
                  <a:lnTo>
                    <a:pt x="6282" y="2578"/>
                  </a:lnTo>
                  <a:lnTo>
                    <a:pt x="6165" y="2636"/>
                  </a:lnTo>
                  <a:lnTo>
                    <a:pt x="6049" y="2714"/>
                  </a:lnTo>
                  <a:lnTo>
                    <a:pt x="5933" y="2791"/>
                  </a:lnTo>
                  <a:lnTo>
                    <a:pt x="5836" y="2869"/>
                  </a:lnTo>
                  <a:lnTo>
                    <a:pt x="5739" y="2985"/>
                  </a:lnTo>
                  <a:lnTo>
                    <a:pt x="5661" y="3082"/>
                  </a:lnTo>
                  <a:lnTo>
                    <a:pt x="5603" y="3198"/>
                  </a:lnTo>
                  <a:lnTo>
                    <a:pt x="5545" y="3315"/>
                  </a:lnTo>
                  <a:lnTo>
                    <a:pt x="5506" y="3451"/>
                  </a:lnTo>
                  <a:lnTo>
                    <a:pt x="5467" y="3567"/>
                  </a:lnTo>
                  <a:lnTo>
                    <a:pt x="5448" y="3703"/>
                  </a:lnTo>
                  <a:lnTo>
                    <a:pt x="5448" y="3838"/>
                  </a:lnTo>
                  <a:lnTo>
                    <a:pt x="5448" y="4013"/>
                  </a:lnTo>
                  <a:lnTo>
                    <a:pt x="5487" y="4168"/>
                  </a:lnTo>
                  <a:lnTo>
                    <a:pt x="5526" y="4342"/>
                  </a:lnTo>
                  <a:lnTo>
                    <a:pt x="5603" y="4497"/>
                  </a:lnTo>
                  <a:lnTo>
                    <a:pt x="408" y="4497"/>
                  </a:lnTo>
                  <a:lnTo>
                    <a:pt x="331" y="4478"/>
                  </a:lnTo>
                  <a:lnTo>
                    <a:pt x="272" y="4439"/>
                  </a:lnTo>
                  <a:lnTo>
                    <a:pt x="253" y="4381"/>
                  </a:lnTo>
                  <a:lnTo>
                    <a:pt x="234" y="4323"/>
                  </a:lnTo>
                  <a:lnTo>
                    <a:pt x="234" y="1861"/>
                  </a:lnTo>
                  <a:close/>
                  <a:moveTo>
                    <a:pt x="6805" y="2714"/>
                  </a:moveTo>
                  <a:lnTo>
                    <a:pt x="7018" y="2733"/>
                  </a:lnTo>
                  <a:lnTo>
                    <a:pt x="7231" y="2791"/>
                  </a:lnTo>
                  <a:lnTo>
                    <a:pt x="7425" y="2908"/>
                  </a:lnTo>
                  <a:lnTo>
                    <a:pt x="7600" y="3043"/>
                  </a:lnTo>
                  <a:lnTo>
                    <a:pt x="7677" y="3121"/>
                  </a:lnTo>
                  <a:lnTo>
                    <a:pt x="7736" y="3218"/>
                  </a:lnTo>
                  <a:lnTo>
                    <a:pt x="7832" y="3412"/>
                  </a:lnTo>
                  <a:lnTo>
                    <a:pt x="7910" y="3625"/>
                  </a:lnTo>
                  <a:lnTo>
                    <a:pt x="7929" y="3838"/>
                  </a:lnTo>
                  <a:lnTo>
                    <a:pt x="7910" y="4051"/>
                  </a:lnTo>
                  <a:lnTo>
                    <a:pt x="7832" y="4265"/>
                  </a:lnTo>
                  <a:lnTo>
                    <a:pt x="7736" y="4459"/>
                  </a:lnTo>
                  <a:lnTo>
                    <a:pt x="7677" y="4555"/>
                  </a:lnTo>
                  <a:lnTo>
                    <a:pt x="7600" y="4633"/>
                  </a:lnTo>
                  <a:lnTo>
                    <a:pt x="7503" y="4711"/>
                  </a:lnTo>
                  <a:lnTo>
                    <a:pt x="7425" y="4769"/>
                  </a:lnTo>
                  <a:lnTo>
                    <a:pt x="7212" y="4885"/>
                  </a:lnTo>
                  <a:lnTo>
                    <a:pt x="7018" y="4943"/>
                  </a:lnTo>
                  <a:lnTo>
                    <a:pt x="6805" y="4963"/>
                  </a:lnTo>
                  <a:lnTo>
                    <a:pt x="6592" y="4943"/>
                  </a:lnTo>
                  <a:lnTo>
                    <a:pt x="6379" y="4885"/>
                  </a:lnTo>
                  <a:lnTo>
                    <a:pt x="6185" y="4769"/>
                  </a:lnTo>
                  <a:lnTo>
                    <a:pt x="6088" y="4711"/>
                  </a:lnTo>
                  <a:lnTo>
                    <a:pt x="6010" y="4633"/>
                  </a:lnTo>
                  <a:lnTo>
                    <a:pt x="5855" y="4459"/>
                  </a:lnTo>
                  <a:lnTo>
                    <a:pt x="5758" y="4265"/>
                  </a:lnTo>
                  <a:lnTo>
                    <a:pt x="5700" y="4051"/>
                  </a:lnTo>
                  <a:lnTo>
                    <a:pt x="5681" y="3838"/>
                  </a:lnTo>
                  <a:lnTo>
                    <a:pt x="5700" y="3625"/>
                  </a:lnTo>
                  <a:lnTo>
                    <a:pt x="5758" y="3412"/>
                  </a:lnTo>
                  <a:lnTo>
                    <a:pt x="5855" y="3218"/>
                  </a:lnTo>
                  <a:lnTo>
                    <a:pt x="6010" y="3043"/>
                  </a:lnTo>
                  <a:lnTo>
                    <a:pt x="6165" y="2908"/>
                  </a:lnTo>
                  <a:lnTo>
                    <a:pt x="6359" y="2791"/>
                  </a:lnTo>
                  <a:lnTo>
                    <a:pt x="6572" y="2733"/>
                  </a:lnTo>
                  <a:lnTo>
                    <a:pt x="6805" y="2714"/>
                  </a:lnTo>
                  <a:close/>
                  <a:moveTo>
                    <a:pt x="331" y="0"/>
                  </a:moveTo>
                  <a:lnTo>
                    <a:pt x="253" y="39"/>
                  </a:lnTo>
                  <a:lnTo>
                    <a:pt x="175" y="58"/>
                  </a:lnTo>
                  <a:lnTo>
                    <a:pt x="117" y="116"/>
                  </a:lnTo>
                  <a:lnTo>
                    <a:pt x="59" y="174"/>
                  </a:lnTo>
                  <a:lnTo>
                    <a:pt x="40" y="252"/>
                  </a:lnTo>
                  <a:lnTo>
                    <a:pt x="1" y="330"/>
                  </a:lnTo>
                  <a:lnTo>
                    <a:pt x="1" y="407"/>
                  </a:lnTo>
                  <a:lnTo>
                    <a:pt x="1" y="4323"/>
                  </a:lnTo>
                  <a:lnTo>
                    <a:pt x="1" y="4400"/>
                  </a:lnTo>
                  <a:lnTo>
                    <a:pt x="40" y="4478"/>
                  </a:lnTo>
                  <a:lnTo>
                    <a:pt x="59" y="4536"/>
                  </a:lnTo>
                  <a:lnTo>
                    <a:pt x="117" y="4594"/>
                  </a:lnTo>
                  <a:lnTo>
                    <a:pt x="175" y="4652"/>
                  </a:lnTo>
                  <a:lnTo>
                    <a:pt x="253" y="4691"/>
                  </a:lnTo>
                  <a:lnTo>
                    <a:pt x="331" y="4711"/>
                  </a:lnTo>
                  <a:lnTo>
                    <a:pt x="408" y="4730"/>
                  </a:lnTo>
                  <a:lnTo>
                    <a:pt x="5758" y="4730"/>
                  </a:lnTo>
                  <a:lnTo>
                    <a:pt x="5836" y="4807"/>
                  </a:lnTo>
                  <a:lnTo>
                    <a:pt x="5933" y="4885"/>
                  </a:lnTo>
                  <a:lnTo>
                    <a:pt x="6049" y="4982"/>
                  </a:lnTo>
                  <a:lnTo>
                    <a:pt x="6165" y="5040"/>
                  </a:lnTo>
                  <a:lnTo>
                    <a:pt x="6282" y="5098"/>
                  </a:lnTo>
                  <a:lnTo>
                    <a:pt x="6417" y="5137"/>
                  </a:lnTo>
                  <a:lnTo>
                    <a:pt x="6534" y="5176"/>
                  </a:lnTo>
                  <a:lnTo>
                    <a:pt x="6669" y="5195"/>
                  </a:lnTo>
                  <a:lnTo>
                    <a:pt x="6921" y="5195"/>
                  </a:lnTo>
                  <a:lnTo>
                    <a:pt x="7057" y="5176"/>
                  </a:lnTo>
                  <a:lnTo>
                    <a:pt x="7193" y="5137"/>
                  </a:lnTo>
                  <a:lnTo>
                    <a:pt x="7309" y="5098"/>
                  </a:lnTo>
                  <a:lnTo>
                    <a:pt x="7425" y="5040"/>
                  </a:lnTo>
                  <a:lnTo>
                    <a:pt x="7542" y="4982"/>
                  </a:lnTo>
                  <a:lnTo>
                    <a:pt x="7658" y="4885"/>
                  </a:lnTo>
                  <a:lnTo>
                    <a:pt x="7755" y="4807"/>
                  </a:lnTo>
                  <a:lnTo>
                    <a:pt x="7852" y="4691"/>
                  </a:lnTo>
                  <a:lnTo>
                    <a:pt x="7929" y="4594"/>
                  </a:lnTo>
                  <a:lnTo>
                    <a:pt x="8007" y="4478"/>
                  </a:lnTo>
                  <a:lnTo>
                    <a:pt x="8065" y="4342"/>
                  </a:lnTo>
                  <a:lnTo>
                    <a:pt x="8104" y="4226"/>
                  </a:lnTo>
                  <a:lnTo>
                    <a:pt x="8123" y="4090"/>
                  </a:lnTo>
                  <a:lnTo>
                    <a:pt x="8143" y="3974"/>
                  </a:lnTo>
                  <a:lnTo>
                    <a:pt x="8162" y="3838"/>
                  </a:lnTo>
                  <a:lnTo>
                    <a:pt x="8143" y="3703"/>
                  </a:lnTo>
                  <a:lnTo>
                    <a:pt x="8123" y="3586"/>
                  </a:lnTo>
                  <a:lnTo>
                    <a:pt x="8104" y="3451"/>
                  </a:lnTo>
                  <a:lnTo>
                    <a:pt x="8065" y="3334"/>
                  </a:lnTo>
                  <a:lnTo>
                    <a:pt x="8007" y="3198"/>
                  </a:lnTo>
                  <a:lnTo>
                    <a:pt x="7929" y="3082"/>
                  </a:lnTo>
                  <a:lnTo>
                    <a:pt x="7852" y="2985"/>
                  </a:lnTo>
                  <a:lnTo>
                    <a:pt x="7755" y="2869"/>
                  </a:lnTo>
                  <a:lnTo>
                    <a:pt x="7658" y="2791"/>
                  </a:lnTo>
                  <a:lnTo>
                    <a:pt x="7561" y="2714"/>
                  </a:lnTo>
                  <a:lnTo>
                    <a:pt x="7561" y="407"/>
                  </a:lnTo>
                  <a:lnTo>
                    <a:pt x="7561" y="330"/>
                  </a:lnTo>
                  <a:lnTo>
                    <a:pt x="7542" y="252"/>
                  </a:lnTo>
                  <a:lnTo>
                    <a:pt x="7503" y="174"/>
                  </a:lnTo>
                  <a:lnTo>
                    <a:pt x="7445" y="116"/>
                  </a:lnTo>
                  <a:lnTo>
                    <a:pt x="7387" y="58"/>
                  </a:lnTo>
                  <a:lnTo>
                    <a:pt x="7309" y="39"/>
                  </a:lnTo>
                  <a:lnTo>
                    <a:pt x="7231" y="0"/>
                  </a:lnTo>
                  <a:lnTo>
                    <a:pt x="6243" y="0"/>
                  </a:lnTo>
                  <a:lnTo>
                    <a:pt x="6204" y="39"/>
                  </a:lnTo>
                  <a:lnTo>
                    <a:pt x="6185" y="78"/>
                  </a:lnTo>
                  <a:lnTo>
                    <a:pt x="6185" y="116"/>
                  </a:lnTo>
                  <a:lnTo>
                    <a:pt x="6185" y="155"/>
                  </a:lnTo>
                  <a:lnTo>
                    <a:pt x="6204" y="194"/>
                  </a:lnTo>
                  <a:lnTo>
                    <a:pt x="6243" y="213"/>
                  </a:lnTo>
                  <a:lnTo>
                    <a:pt x="6301" y="233"/>
                  </a:lnTo>
                  <a:lnTo>
                    <a:pt x="7154" y="233"/>
                  </a:lnTo>
                  <a:lnTo>
                    <a:pt x="7231" y="252"/>
                  </a:lnTo>
                  <a:lnTo>
                    <a:pt x="7290" y="291"/>
                  </a:lnTo>
                  <a:lnTo>
                    <a:pt x="7309" y="330"/>
                  </a:lnTo>
                  <a:lnTo>
                    <a:pt x="7328" y="407"/>
                  </a:lnTo>
                  <a:lnTo>
                    <a:pt x="7328" y="678"/>
                  </a:lnTo>
                  <a:lnTo>
                    <a:pt x="234" y="678"/>
                  </a:lnTo>
                  <a:lnTo>
                    <a:pt x="234" y="407"/>
                  </a:lnTo>
                  <a:lnTo>
                    <a:pt x="253" y="330"/>
                  </a:lnTo>
                  <a:lnTo>
                    <a:pt x="272" y="291"/>
                  </a:lnTo>
                  <a:lnTo>
                    <a:pt x="331" y="252"/>
                  </a:lnTo>
                  <a:lnTo>
                    <a:pt x="408" y="233"/>
                  </a:lnTo>
                  <a:lnTo>
                    <a:pt x="5564" y="233"/>
                  </a:lnTo>
                  <a:lnTo>
                    <a:pt x="5603" y="213"/>
                  </a:lnTo>
                  <a:lnTo>
                    <a:pt x="5642" y="194"/>
                  </a:lnTo>
                  <a:lnTo>
                    <a:pt x="5661" y="155"/>
                  </a:lnTo>
                  <a:lnTo>
                    <a:pt x="5681" y="116"/>
                  </a:lnTo>
                  <a:lnTo>
                    <a:pt x="5661" y="78"/>
                  </a:lnTo>
                  <a:lnTo>
                    <a:pt x="5642" y="39"/>
                  </a:lnTo>
                  <a:lnTo>
                    <a:pt x="5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4085250" y="326800"/>
              <a:ext cx="63500" cy="5850"/>
            </a:xfrm>
            <a:custGeom>
              <a:avLst/>
              <a:gdLst/>
              <a:ahLst/>
              <a:cxnLst/>
              <a:rect l="l" t="t" r="r" b="b"/>
              <a:pathLst>
                <a:path w="2540" h="234" extrusionOk="0">
                  <a:moveTo>
                    <a:pt x="117" y="0"/>
                  </a:moveTo>
                  <a:lnTo>
                    <a:pt x="78" y="20"/>
                  </a:lnTo>
                  <a:lnTo>
                    <a:pt x="39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75"/>
                  </a:lnTo>
                  <a:lnTo>
                    <a:pt x="39" y="194"/>
                  </a:lnTo>
                  <a:lnTo>
                    <a:pt x="78" y="233"/>
                  </a:lnTo>
                  <a:lnTo>
                    <a:pt x="2462" y="233"/>
                  </a:lnTo>
                  <a:lnTo>
                    <a:pt x="2501" y="194"/>
                  </a:lnTo>
                  <a:lnTo>
                    <a:pt x="2540" y="175"/>
                  </a:lnTo>
                  <a:lnTo>
                    <a:pt x="2540" y="117"/>
                  </a:lnTo>
                  <a:lnTo>
                    <a:pt x="2540" y="78"/>
                  </a:lnTo>
                  <a:lnTo>
                    <a:pt x="2501" y="39"/>
                  </a:lnTo>
                  <a:lnTo>
                    <a:pt x="2462" y="20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4057150" y="326800"/>
              <a:ext cx="15525" cy="5850"/>
            </a:xfrm>
            <a:custGeom>
              <a:avLst/>
              <a:gdLst/>
              <a:ahLst/>
              <a:cxnLst/>
              <a:rect l="l" t="t" r="r" b="b"/>
              <a:pathLst>
                <a:path w="621" h="234" extrusionOk="0">
                  <a:moveTo>
                    <a:pt x="117" y="0"/>
                  </a:moveTo>
                  <a:lnTo>
                    <a:pt x="58" y="20"/>
                  </a:lnTo>
                  <a:lnTo>
                    <a:pt x="20" y="39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0" y="175"/>
                  </a:lnTo>
                  <a:lnTo>
                    <a:pt x="20" y="194"/>
                  </a:lnTo>
                  <a:lnTo>
                    <a:pt x="58" y="233"/>
                  </a:lnTo>
                  <a:lnTo>
                    <a:pt x="543" y="233"/>
                  </a:lnTo>
                  <a:lnTo>
                    <a:pt x="582" y="194"/>
                  </a:lnTo>
                  <a:lnTo>
                    <a:pt x="621" y="175"/>
                  </a:lnTo>
                  <a:lnTo>
                    <a:pt x="621" y="117"/>
                  </a:lnTo>
                  <a:lnTo>
                    <a:pt x="621" y="78"/>
                  </a:lnTo>
                  <a:lnTo>
                    <a:pt x="582" y="39"/>
                  </a:lnTo>
                  <a:lnTo>
                    <a:pt x="543" y="2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4192825" y="313225"/>
              <a:ext cx="32500" cy="38325"/>
            </a:xfrm>
            <a:custGeom>
              <a:avLst/>
              <a:gdLst/>
              <a:ahLst/>
              <a:cxnLst/>
              <a:rect l="l" t="t" r="r" b="b"/>
              <a:pathLst>
                <a:path w="1300" h="1533" extrusionOk="0">
                  <a:moveTo>
                    <a:pt x="660" y="233"/>
                  </a:moveTo>
                  <a:lnTo>
                    <a:pt x="757" y="253"/>
                  </a:lnTo>
                  <a:lnTo>
                    <a:pt x="834" y="311"/>
                  </a:lnTo>
                  <a:lnTo>
                    <a:pt x="873" y="388"/>
                  </a:lnTo>
                  <a:lnTo>
                    <a:pt x="893" y="485"/>
                  </a:lnTo>
                  <a:lnTo>
                    <a:pt x="893" y="602"/>
                  </a:lnTo>
                  <a:lnTo>
                    <a:pt x="408" y="602"/>
                  </a:lnTo>
                  <a:lnTo>
                    <a:pt x="408" y="485"/>
                  </a:lnTo>
                  <a:lnTo>
                    <a:pt x="427" y="388"/>
                  </a:lnTo>
                  <a:lnTo>
                    <a:pt x="486" y="311"/>
                  </a:lnTo>
                  <a:lnTo>
                    <a:pt x="563" y="253"/>
                  </a:lnTo>
                  <a:lnTo>
                    <a:pt x="660" y="233"/>
                  </a:lnTo>
                  <a:close/>
                  <a:moveTo>
                    <a:pt x="1067" y="834"/>
                  </a:moveTo>
                  <a:lnTo>
                    <a:pt x="1067" y="1299"/>
                  </a:lnTo>
                  <a:lnTo>
                    <a:pt x="234" y="1299"/>
                  </a:lnTo>
                  <a:lnTo>
                    <a:pt x="234" y="834"/>
                  </a:lnTo>
                  <a:close/>
                  <a:moveTo>
                    <a:pt x="563" y="1"/>
                  </a:moveTo>
                  <a:lnTo>
                    <a:pt x="466" y="39"/>
                  </a:lnTo>
                  <a:lnTo>
                    <a:pt x="389" y="78"/>
                  </a:lnTo>
                  <a:lnTo>
                    <a:pt x="311" y="136"/>
                  </a:lnTo>
                  <a:lnTo>
                    <a:pt x="253" y="214"/>
                  </a:lnTo>
                  <a:lnTo>
                    <a:pt x="214" y="291"/>
                  </a:lnTo>
                  <a:lnTo>
                    <a:pt x="175" y="388"/>
                  </a:lnTo>
                  <a:lnTo>
                    <a:pt x="175" y="485"/>
                  </a:lnTo>
                  <a:lnTo>
                    <a:pt x="175" y="602"/>
                  </a:lnTo>
                  <a:lnTo>
                    <a:pt x="117" y="602"/>
                  </a:lnTo>
                  <a:lnTo>
                    <a:pt x="78" y="621"/>
                  </a:lnTo>
                  <a:lnTo>
                    <a:pt x="40" y="640"/>
                  </a:lnTo>
                  <a:lnTo>
                    <a:pt x="20" y="679"/>
                  </a:lnTo>
                  <a:lnTo>
                    <a:pt x="1" y="718"/>
                  </a:lnTo>
                  <a:lnTo>
                    <a:pt x="1" y="1416"/>
                  </a:lnTo>
                  <a:lnTo>
                    <a:pt x="20" y="1455"/>
                  </a:lnTo>
                  <a:lnTo>
                    <a:pt x="40" y="1493"/>
                  </a:lnTo>
                  <a:lnTo>
                    <a:pt x="78" y="1513"/>
                  </a:lnTo>
                  <a:lnTo>
                    <a:pt x="117" y="1532"/>
                  </a:lnTo>
                  <a:lnTo>
                    <a:pt x="1183" y="1532"/>
                  </a:lnTo>
                  <a:lnTo>
                    <a:pt x="1222" y="1513"/>
                  </a:lnTo>
                  <a:lnTo>
                    <a:pt x="1261" y="1493"/>
                  </a:lnTo>
                  <a:lnTo>
                    <a:pt x="1280" y="1455"/>
                  </a:lnTo>
                  <a:lnTo>
                    <a:pt x="1300" y="1416"/>
                  </a:lnTo>
                  <a:lnTo>
                    <a:pt x="1300" y="718"/>
                  </a:lnTo>
                  <a:lnTo>
                    <a:pt x="1280" y="679"/>
                  </a:lnTo>
                  <a:lnTo>
                    <a:pt x="1261" y="640"/>
                  </a:lnTo>
                  <a:lnTo>
                    <a:pt x="1222" y="621"/>
                  </a:lnTo>
                  <a:lnTo>
                    <a:pt x="1183" y="602"/>
                  </a:lnTo>
                  <a:lnTo>
                    <a:pt x="1125" y="602"/>
                  </a:lnTo>
                  <a:lnTo>
                    <a:pt x="1125" y="485"/>
                  </a:lnTo>
                  <a:lnTo>
                    <a:pt x="1125" y="388"/>
                  </a:lnTo>
                  <a:lnTo>
                    <a:pt x="1086" y="291"/>
                  </a:lnTo>
                  <a:lnTo>
                    <a:pt x="1048" y="214"/>
                  </a:lnTo>
                  <a:lnTo>
                    <a:pt x="990" y="136"/>
                  </a:lnTo>
                  <a:lnTo>
                    <a:pt x="912" y="78"/>
                  </a:lnTo>
                  <a:lnTo>
                    <a:pt x="834" y="39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37"/>
          <p:cNvSpPr txBox="1"/>
          <p:nvPr/>
        </p:nvSpPr>
        <p:spPr>
          <a:xfrm>
            <a:off x="4883693" y="853913"/>
            <a:ext cx="3785339" cy="220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Here, we can see that maximum latest amount paid by customers with MORTGAGE home ownership is </a:t>
            </a:r>
            <a:r>
              <a:rPr lang="en-US" b="1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3,10,798</a:t>
            </a:r>
            <a:r>
              <a:rPr lang="en-US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algn="just"/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Year </a:t>
            </a:r>
            <a:r>
              <a:rPr lang="en-US" b="1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2012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has highest last payment amount of </a:t>
            </a:r>
            <a:r>
              <a:rPr lang="en-US" b="1" dirty="0">
                <a:solidFill>
                  <a:srgbClr val="92D050"/>
                </a:solidFill>
                <a:latin typeface="Roboto"/>
                <a:ea typeface="Roboto"/>
                <a:cs typeface="Roboto"/>
              </a:rPr>
              <a:t>16.7M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for Home Ownership.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DB93573-3426-9EBA-708B-2F1A0DF7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51" y="778575"/>
            <a:ext cx="4114850" cy="2087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0"/>
      <p:bldP spid="1525" grpId="0" animBg="1"/>
      <p:bldP spid="15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52022-FAD4-4C6C-8F86-CB292E6D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5" y="434274"/>
            <a:ext cx="5379741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BEA6F-7621-4DD5-8B10-804F128A5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1" y="3818638"/>
            <a:ext cx="819150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74738-07FC-41AB-8671-4B255128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4" y="3818638"/>
            <a:ext cx="771525" cy="2190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8C674-3125-4063-8D1A-0ED9F72F8FFD}"/>
              </a:ext>
            </a:extLst>
          </p:cNvPr>
          <p:cNvSpPr/>
          <p:nvPr/>
        </p:nvSpPr>
        <p:spPr>
          <a:xfrm>
            <a:off x="2305051" y="3715669"/>
            <a:ext cx="45815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the QR code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join world’s fastest growing bank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9E8C4-7E73-4AF9-823F-F9CAE534CC4C}"/>
              </a:ext>
            </a:extLst>
          </p:cNvPr>
          <p:cNvSpPr txBox="1"/>
          <p:nvPr/>
        </p:nvSpPr>
        <p:spPr>
          <a:xfrm>
            <a:off x="2305051" y="4349124"/>
            <a:ext cx="458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get bonus worth </a:t>
            </a:r>
            <a:r>
              <a:rPr lang="en-US" sz="20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$100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opening 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checking account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583C0-211F-47D8-B0CB-5E29F5C4B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492" y="1480996"/>
            <a:ext cx="3459016" cy="2651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8C8C2-906A-4DEA-8760-C93507A3D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01" y="1859300"/>
            <a:ext cx="2079550" cy="1929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55B31-430F-417E-A757-6EEA9A735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751" y="1777299"/>
            <a:ext cx="2076226" cy="20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562</Words>
  <Application>Microsoft Office PowerPoint</Application>
  <PresentationFormat>On-screen Show (16:9)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Fira Sans Extra Condensed</vt:lpstr>
      <vt:lpstr>arial</vt:lpstr>
      <vt:lpstr>arial</vt:lpstr>
      <vt:lpstr>Anaheim</vt:lpstr>
      <vt:lpstr>Roboto Condensed Light</vt:lpstr>
      <vt:lpstr>Fira Sans</vt:lpstr>
      <vt:lpstr>Changa One</vt:lpstr>
      <vt:lpstr>Fira Sans Extra Condensed SemiBold</vt:lpstr>
      <vt:lpstr>Roboto</vt:lpstr>
      <vt:lpstr>Montserrat</vt:lpstr>
      <vt:lpstr>Rubik Medium</vt:lpstr>
      <vt:lpstr>Rubik</vt:lpstr>
      <vt:lpstr>Franklin Gothic Medium</vt:lpstr>
      <vt:lpstr>Banking Infographics by Slidesgo</vt:lpstr>
      <vt:lpstr>Customer Bank Loan Analysis</vt:lpstr>
      <vt:lpstr>Bank of America</vt:lpstr>
      <vt:lpstr>KPI1 -&gt; Year wise Loan amount Stats </vt:lpstr>
      <vt:lpstr>KPI2 -&gt; Grade and sub grade wise revol_bal </vt:lpstr>
      <vt:lpstr>KPI3 -&gt; Total Payment for Verified Vs Non Verified Status</vt:lpstr>
      <vt:lpstr>KPI4 -&gt; State wise and last credit pull d wise loan status</vt:lpstr>
      <vt:lpstr>KPI5 -&gt; Home ownership v/s last payment date stats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Bank Loan Analysis</dc:title>
  <dc:creator>Sneha Chogale;Parth Sutariya</dc:creator>
  <cp:lastModifiedBy>Arshdipkaur Gill</cp:lastModifiedBy>
  <cp:revision>46</cp:revision>
  <dcterms:modified xsi:type="dcterms:W3CDTF">2024-04-29T16:17:57Z</dcterms:modified>
</cp:coreProperties>
</file>