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63" r:id="rId3"/>
    <p:sldId id="270" r:id="rId4"/>
    <p:sldId id="276" r:id="rId5"/>
    <p:sldId id="286" r:id="rId6"/>
    <p:sldId id="285" r:id="rId7"/>
    <p:sldId id="264" r:id="rId8"/>
  </p:sldIdLst>
  <p:sldSz cx="9144000" cy="5143500" type="screen16x9"/>
  <p:notesSz cx="6858000" cy="9144000"/>
  <p:embeddedFontLst>
    <p:embeddedFont>
      <p:font typeface="Algerian" panose="04020705040A02060702" pitchFamily="82" charset="0"/>
      <p:regular r:id="rId10"/>
    </p:embeddedFont>
    <p:embeddedFont>
      <p:font typeface="Chango" panose="020B0604020202020204" charset="0"/>
      <p:regular r:id="rId11"/>
    </p:embeddedFont>
    <p:embeddedFont>
      <p:font typeface="Comic Sans MS" panose="030F0702030302020204" pitchFamily="66"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0F9598-F5A1-484C-9368-891CB3291558}">
  <a:tblStyle styleId="{C20F9598-F5A1-484C-9368-891CB32915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94660"/>
  </p:normalViewPr>
  <p:slideViewPr>
    <p:cSldViewPr snapToGrid="0">
      <p:cViewPr varScale="1">
        <p:scale>
          <a:sx n="89" d="100"/>
          <a:sy n="89" d="100"/>
        </p:scale>
        <p:origin x="10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99874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12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e8dc876de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e8dc876de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8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2"/>
        <p:cNvGrpSpPr/>
        <p:nvPr/>
      </p:nvGrpSpPr>
      <p:grpSpPr>
        <a:xfrm>
          <a:off x="0" y="0"/>
          <a:ext cx="0" cy="0"/>
          <a:chOff x="0" y="0"/>
          <a:chExt cx="0" cy="0"/>
        </a:xfrm>
      </p:grpSpPr>
      <p:sp>
        <p:nvSpPr>
          <p:cNvPr id="2613" name="Google Shape;2613;ge8e436e72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4" name="Google Shape;2614;ge8e436e72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77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ge8e436e72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0" name="Google Shape;2850;ge8e436e72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76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e8dc876deb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e8dc876de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733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ge8e436e72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0" name="Google Shape;2850;ge8e436e72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13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e8dc876de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e8dc876de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57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1865163" y="-344872"/>
            <a:ext cx="4686115" cy="1178487"/>
            <a:chOff x="4830100" y="4338402"/>
            <a:chExt cx="3679713" cy="925392"/>
          </a:xfrm>
        </p:grpSpPr>
        <p:sp>
          <p:nvSpPr>
            <p:cNvPr id="10" name="Google Shape;10;p2"/>
            <p:cNvSpPr/>
            <p:nvPr/>
          </p:nvSpPr>
          <p:spPr>
            <a:xfrm>
              <a:off x="6411221" y="4340787"/>
              <a:ext cx="2046753" cy="922273"/>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0598" y="4338402"/>
              <a:ext cx="743017" cy="50050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026563" y="4853623"/>
              <a:ext cx="232481" cy="104723"/>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5043" y="4951271"/>
              <a:ext cx="206567" cy="10760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67564" y="5067346"/>
              <a:ext cx="89258" cy="3093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440594" y="4729404"/>
              <a:ext cx="240872" cy="158031"/>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35065" y="4743225"/>
              <a:ext cx="443573" cy="250250"/>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33" y="4800727"/>
              <a:ext cx="582272" cy="288010"/>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23499" y="4968958"/>
              <a:ext cx="214958" cy="107356"/>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05205" y="4911373"/>
              <a:ext cx="53390" cy="30849"/>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15686" y="4810023"/>
              <a:ext cx="320093" cy="97155"/>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9074" y="4938109"/>
              <a:ext cx="603578" cy="206814"/>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09416" y="5088653"/>
              <a:ext cx="197765" cy="69349"/>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05516" y="5076560"/>
              <a:ext cx="65072" cy="56187"/>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61271" y="5073598"/>
              <a:ext cx="776582" cy="14445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54332" y="5138916"/>
              <a:ext cx="679756" cy="1151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973325" y="5001050"/>
              <a:ext cx="1511097" cy="23987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30100" y="5169847"/>
              <a:ext cx="3679713" cy="93947"/>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2820957" y="520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55759" y="4695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81251" y="378894"/>
            <a:ext cx="38394" cy="43804"/>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24255" y="470473"/>
            <a:ext cx="48763" cy="42000"/>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7526" y="565309"/>
            <a:ext cx="51392" cy="3922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54912" y="2569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4168550" y="551225"/>
            <a:ext cx="4233300" cy="15678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4168500" y="2907938"/>
            <a:ext cx="4233300" cy="792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2"/>
          <p:cNvSpPr txBox="1">
            <a:spLocks noGrp="1"/>
          </p:cNvSpPr>
          <p:nvPr>
            <p:ph type="ctrTitle" idx="2"/>
          </p:nvPr>
        </p:nvSpPr>
        <p:spPr>
          <a:xfrm>
            <a:off x="4168622" y="2075100"/>
            <a:ext cx="42333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45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 name="Google Shape;37;p2"/>
          <p:cNvSpPr/>
          <p:nvPr/>
        </p:nvSpPr>
        <p:spPr>
          <a:xfrm>
            <a:off x="-173931" y="4037125"/>
            <a:ext cx="4342419" cy="1160091"/>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5270659" y="4035845"/>
            <a:ext cx="3653877" cy="164641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1385413" y="4127458"/>
            <a:ext cx="4152114" cy="1160093"/>
            <a:chOff x="8832288" y="851000"/>
            <a:chExt cx="4595588" cy="1283999"/>
          </a:xfrm>
        </p:grpSpPr>
        <p:sp>
          <p:nvSpPr>
            <p:cNvPr id="40" name="Google Shape;40;p2"/>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2"/>
          <p:cNvSpPr/>
          <p:nvPr/>
        </p:nvSpPr>
        <p:spPr>
          <a:xfrm>
            <a:off x="4557775" y="5077449"/>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5283672" y="4018603"/>
            <a:ext cx="4437713" cy="1177559"/>
            <a:chOff x="5311722" y="4018603"/>
            <a:chExt cx="4437713" cy="1177559"/>
          </a:xfrm>
        </p:grpSpPr>
        <p:sp>
          <p:nvSpPr>
            <p:cNvPr id="79" name="Google Shape;79;p2"/>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53734"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311722"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p:nvPr/>
        </p:nvSpPr>
        <p:spPr>
          <a:xfrm>
            <a:off x="2944862" y="38740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003859" y="38631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248112" y="39285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28559" y="43766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049284" y="39149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flipH="1">
            <a:off x="-761334" y="1267270"/>
            <a:ext cx="2894912" cy="1304484"/>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864059" y="18053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87475" y="15583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337834" y="1432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0"/>
        <p:cNvGrpSpPr/>
        <p:nvPr/>
      </p:nvGrpSpPr>
      <p:grpSpPr>
        <a:xfrm>
          <a:off x="0" y="0"/>
          <a:ext cx="0" cy="0"/>
          <a:chOff x="0" y="0"/>
          <a:chExt cx="0" cy="0"/>
        </a:xfrm>
      </p:grpSpPr>
      <p:sp>
        <p:nvSpPr>
          <p:cNvPr id="641" name="Google Shape;641;p11"/>
          <p:cNvSpPr txBox="1">
            <a:spLocks noGrp="1"/>
          </p:cNvSpPr>
          <p:nvPr>
            <p:ph type="title" hasCustomPrompt="1"/>
          </p:nvPr>
        </p:nvSpPr>
        <p:spPr>
          <a:xfrm>
            <a:off x="793800" y="1912094"/>
            <a:ext cx="6226500" cy="113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2" name="Google Shape;642;p11"/>
          <p:cNvSpPr txBox="1">
            <a:spLocks noGrp="1"/>
          </p:cNvSpPr>
          <p:nvPr>
            <p:ph type="body" idx="1"/>
          </p:nvPr>
        </p:nvSpPr>
        <p:spPr>
          <a:xfrm>
            <a:off x="793800" y="3127644"/>
            <a:ext cx="6226500" cy="3840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8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43" name="Google Shape;643;p11"/>
          <p:cNvSpPr/>
          <p:nvPr/>
        </p:nvSpPr>
        <p:spPr>
          <a:xfrm>
            <a:off x="-6" y="370937"/>
            <a:ext cx="3414882" cy="1026817"/>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flipH="1">
            <a:off x="1147479" y="3709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948725" y="370927"/>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flipH="1">
            <a:off x="4774107" y="4206375"/>
            <a:ext cx="2918735" cy="1315162"/>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11"/>
          <p:cNvGrpSpPr/>
          <p:nvPr/>
        </p:nvGrpSpPr>
        <p:grpSpPr>
          <a:xfrm flipH="1">
            <a:off x="7364608" y="2110543"/>
            <a:ext cx="1185150" cy="3149457"/>
            <a:chOff x="-2382070" y="1949863"/>
            <a:chExt cx="855025" cy="2272172"/>
          </a:xfrm>
        </p:grpSpPr>
        <p:sp>
          <p:nvSpPr>
            <p:cNvPr id="648" name="Google Shape;648;p11"/>
            <p:cNvSpPr/>
            <p:nvPr/>
          </p:nvSpPr>
          <p:spPr>
            <a:xfrm>
              <a:off x="-2374124" y="2021672"/>
              <a:ext cx="847078" cy="307828"/>
            </a:xfrm>
            <a:custGeom>
              <a:avLst/>
              <a:gdLst/>
              <a:ahLst/>
              <a:cxnLst/>
              <a:rect l="l" t="t" r="r" b="b"/>
              <a:pathLst>
                <a:path w="8847" h="3215" extrusionOk="0">
                  <a:moveTo>
                    <a:pt x="1" y="2288"/>
                  </a:moveTo>
                  <a:cubicBezTo>
                    <a:pt x="1" y="2288"/>
                    <a:pt x="2789" y="3215"/>
                    <a:pt x="8846" y="2288"/>
                  </a:cubicBezTo>
                  <a:cubicBezTo>
                    <a:pt x="8846" y="2288"/>
                    <a:pt x="5345" y="1"/>
                    <a:pt x="1" y="2288"/>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2127579" y="2525389"/>
              <a:ext cx="317594" cy="1696646"/>
            </a:xfrm>
            <a:custGeom>
              <a:avLst/>
              <a:gdLst/>
              <a:ahLst/>
              <a:cxnLst/>
              <a:rect l="l" t="t" r="r" b="b"/>
              <a:pathLst>
                <a:path w="3317" h="17720" extrusionOk="0">
                  <a:moveTo>
                    <a:pt x="677" y="17720"/>
                  </a:moveTo>
                  <a:lnTo>
                    <a:pt x="1" y="1001"/>
                  </a:lnTo>
                  <a:cubicBezTo>
                    <a:pt x="1" y="1001"/>
                    <a:pt x="1937" y="1"/>
                    <a:pt x="3317" y="1001"/>
                  </a:cubicBezTo>
                  <a:lnTo>
                    <a:pt x="3307" y="17720"/>
                  </a:lnTo>
                  <a:close/>
                </a:path>
              </a:pathLst>
            </a:custGeom>
            <a:gradFill>
              <a:gsLst>
                <a:gs pos="0">
                  <a:schemeClr val="lt1"/>
                </a:gs>
                <a:gs pos="70000">
                  <a:schemeClr val="dk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288049" y="2507676"/>
              <a:ext cx="666115" cy="181920"/>
            </a:xfrm>
            <a:custGeom>
              <a:avLst/>
              <a:gdLst/>
              <a:ahLst/>
              <a:cxnLst/>
              <a:rect l="l" t="t" r="r" b="b"/>
              <a:pathLst>
                <a:path w="6957" h="1900" extrusionOk="0">
                  <a:moveTo>
                    <a:pt x="0" y="1158"/>
                  </a:moveTo>
                  <a:lnTo>
                    <a:pt x="1695" y="1899"/>
                  </a:lnTo>
                  <a:cubicBezTo>
                    <a:pt x="1695" y="1899"/>
                    <a:pt x="3529" y="1482"/>
                    <a:pt x="4993" y="1899"/>
                  </a:cubicBezTo>
                  <a:lnTo>
                    <a:pt x="6956" y="1158"/>
                  </a:lnTo>
                  <a:cubicBezTo>
                    <a:pt x="6956" y="1158"/>
                    <a:pt x="4317" y="0"/>
                    <a:pt x="0" y="1158"/>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2300495" y="2481921"/>
              <a:ext cx="693595" cy="136727"/>
            </a:xfrm>
            <a:custGeom>
              <a:avLst/>
              <a:gdLst/>
              <a:ahLst/>
              <a:cxnLst/>
              <a:rect l="l" t="t" r="r" b="b"/>
              <a:pathLst>
                <a:path w="7244" h="1428" extrusionOk="0">
                  <a:moveTo>
                    <a:pt x="130" y="1427"/>
                  </a:moveTo>
                  <a:lnTo>
                    <a:pt x="1" y="1112"/>
                  </a:lnTo>
                  <a:cubicBezTo>
                    <a:pt x="1" y="1112"/>
                    <a:pt x="3557" y="1"/>
                    <a:pt x="7244" y="1196"/>
                  </a:cubicBezTo>
                  <a:lnTo>
                    <a:pt x="7086" y="1427"/>
                  </a:lnTo>
                  <a:cubicBezTo>
                    <a:pt x="7086" y="1427"/>
                    <a:pt x="3965" y="371"/>
                    <a:pt x="130" y="142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2318208" y="2090896"/>
              <a:ext cx="732660" cy="499323"/>
            </a:xfrm>
            <a:custGeom>
              <a:avLst/>
              <a:gdLst/>
              <a:ahLst/>
              <a:cxnLst/>
              <a:rect l="l" t="t" r="r" b="b"/>
              <a:pathLst>
                <a:path w="7652" h="5215" extrusionOk="0">
                  <a:moveTo>
                    <a:pt x="399" y="5131"/>
                  </a:moveTo>
                  <a:lnTo>
                    <a:pt x="0" y="1593"/>
                  </a:lnTo>
                  <a:cubicBezTo>
                    <a:pt x="0" y="1593"/>
                    <a:pt x="3437" y="0"/>
                    <a:pt x="7651" y="1593"/>
                  </a:cubicBezTo>
                  <a:lnTo>
                    <a:pt x="7216" y="5215"/>
                  </a:lnTo>
                  <a:cubicBezTo>
                    <a:pt x="7216" y="5215"/>
                    <a:pt x="4650" y="4187"/>
                    <a:pt x="399" y="513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382070" y="2001279"/>
              <a:ext cx="855025" cy="239560"/>
            </a:xfrm>
            <a:custGeom>
              <a:avLst/>
              <a:gdLst/>
              <a:ahLst/>
              <a:cxnLst/>
              <a:rect l="l" t="t" r="r" b="b"/>
              <a:pathLst>
                <a:path w="8930" h="2502" extrusionOk="0">
                  <a:moveTo>
                    <a:pt x="84" y="2501"/>
                  </a:moveTo>
                  <a:cubicBezTo>
                    <a:pt x="84" y="2501"/>
                    <a:pt x="4150" y="371"/>
                    <a:pt x="8929" y="2501"/>
                  </a:cubicBezTo>
                  <a:lnTo>
                    <a:pt x="8929" y="2196"/>
                  </a:lnTo>
                  <a:cubicBezTo>
                    <a:pt x="8929" y="2196"/>
                    <a:pt x="5048" y="1"/>
                    <a:pt x="0" y="219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2332379" y="1969395"/>
              <a:ext cx="746831" cy="221751"/>
            </a:xfrm>
            <a:custGeom>
              <a:avLst/>
              <a:gdLst/>
              <a:ahLst/>
              <a:cxnLst/>
              <a:rect l="l" t="t" r="r" b="b"/>
              <a:pathLst>
                <a:path w="7800" h="2316" extrusionOk="0">
                  <a:moveTo>
                    <a:pt x="0" y="2316"/>
                  </a:moveTo>
                  <a:cubicBezTo>
                    <a:pt x="0" y="2316"/>
                    <a:pt x="1371" y="0"/>
                    <a:pt x="3900" y="0"/>
                  </a:cubicBezTo>
                  <a:cubicBezTo>
                    <a:pt x="6428" y="0"/>
                    <a:pt x="7799" y="2251"/>
                    <a:pt x="7799" y="2251"/>
                  </a:cubicBezTo>
                  <a:cubicBezTo>
                    <a:pt x="7799" y="2251"/>
                    <a:pt x="4252" y="630"/>
                    <a:pt x="0" y="231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2127579" y="3238405"/>
              <a:ext cx="347755" cy="77268"/>
            </a:xfrm>
            <a:custGeom>
              <a:avLst/>
              <a:gdLst/>
              <a:ahLst/>
              <a:cxnLst/>
              <a:rect l="l" t="t" r="r" b="b"/>
              <a:pathLst>
                <a:path w="3632" h="807" extrusionOk="0">
                  <a:moveTo>
                    <a:pt x="1" y="343"/>
                  </a:moveTo>
                  <a:cubicBezTo>
                    <a:pt x="1" y="343"/>
                    <a:pt x="2196" y="1"/>
                    <a:pt x="3632" y="343"/>
                  </a:cubicBezTo>
                  <a:lnTo>
                    <a:pt x="3511" y="807"/>
                  </a:lnTo>
                  <a:cubicBezTo>
                    <a:pt x="3511" y="807"/>
                    <a:pt x="2076" y="538"/>
                    <a:pt x="75" y="80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2120494" y="3289821"/>
              <a:ext cx="328222" cy="35618"/>
            </a:xfrm>
            <a:custGeom>
              <a:avLst/>
              <a:gdLst/>
              <a:ahLst/>
              <a:cxnLst/>
              <a:rect l="l" t="t" r="r" b="b"/>
              <a:pathLst>
                <a:path w="3428" h="372" extrusionOk="0">
                  <a:moveTo>
                    <a:pt x="1" y="270"/>
                  </a:moveTo>
                  <a:lnTo>
                    <a:pt x="223" y="371"/>
                  </a:lnTo>
                  <a:cubicBezTo>
                    <a:pt x="223" y="371"/>
                    <a:pt x="2011" y="158"/>
                    <a:pt x="3233" y="371"/>
                  </a:cubicBezTo>
                  <a:lnTo>
                    <a:pt x="3428" y="270"/>
                  </a:lnTo>
                  <a:cubicBezTo>
                    <a:pt x="3428" y="270"/>
                    <a:pt x="2131" y="1"/>
                    <a:pt x="1" y="27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2145292" y="2729423"/>
              <a:ext cx="361064" cy="78130"/>
            </a:xfrm>
            <a:custGeom>
              <a:avLst/>
              <a:gdLst/>
              <a:ahLst/>
              <a:cxnLst/>
              <a:rect l="l" t="t" r="r" b="b"/>
              <a:pathLst>
                <a:path w="3771" h="816" extrusionOk="0">
                  <a:moveTo>
                    <a:pt x="0" y="333"/>
                  </a:moveTo>
                  <a:cubicBezTo>
                    <a:pt x="0" y="333"/>
                    <a:pt x="2233" y="0"/>
                    <a:pt x="3770" y="343"/>
                  </a:cubicBezTo>
                  <a:lnTo>
                    <a:pt x="3705" y="815"/>
                  </a:lnTo>
                  <a:cubicBezTo>
                    <a:pt x="3705" y="815"/>
                    <a:pt x="2177" y="547"/>
                    <a:pt x="38" y="815"/>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2141750" y="2781700"/>
              <a:ext cx="351298" cy="35618"/>
            </a:xfrm>
            <a:custGeom>
              <a:avLst/>
              <a:gdLst/>
              <a:ahLst/>
              <a:cxnLst/>
              <a:rect l="l" t="t" r="r" b="b"/>
              <a:pathLst>
                <a:path w="3669" h="372" extrusionOk="0">
                  <a:moveTo>
                    <a:pt x="1" y="269"/>
                  </a:moveTo>
                  <a:lnTo>
                    <a:pt x="241" y="371"/>
                  </a:lnTo>
                  <a:cubicBezTo>
                    <a:pt x="241" y="371"/>
                    <a:pt x="2149" y="158"/>
                    <a:pt x="3455" y="371"/>
                  </a:cubicBezTo>
                  <a:lnTo>
                    <a:pt x="3668" y="269"/>
                  </a:lnTo>
                  <a:cubicBezTo>
                    <a:pt x="3668" y="269"/>
                    <a:pt x="2279" y="1"/>
                    <a:pt x="1" y="269"/>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2100100" y="3782910"/>
              <a:ext cx="305243" cy="35618"/>
            </a:xfrm>
            <a:custGeom>
              <a:avLst/>
              <a:gdLst/>
              <a:ahLst/>
              <a:cxnLst/>
              <a:rect l="l" t="t" r="r" b="b"/>
              <a:pathLst>
                <a:path w="3188" h="372" extrusionOk="0">
                  <a:moveTo>
                    <a:pt x="1" y="270"/>
                  </a:moveTo>
                  <a:lnTo>
                    <a:pt x="223" y="371"/>
                  </a:lnTo>
                  <a:cubicBezTo>
                    <a:pt x="223" y="371"/>
                    <a:pt x="1826" y="260"/>
                    <a:pt x="3002" y="371"/>
                  </a:cubicBezTo>
                  <a:lnTo>
                    <a:pt x="3187" y="270"/>
                  </a:lnTo>
                  <a:cubicBezTo>
                    <a:pt x="3187" y="270"/>
                    <a:pt x="2029" y="1"/>
                    <a:pt x="1" y="27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2101824" y="3749207"/>
              <a:ext cx="311371" cy="59555"/>
            </a:xfrm>
            <a:custGeom>
              <a:avLst/>
              <a:gdLst/>
              <a:ahLst/>
              <a:cxnLst/>
              <a:rect l="l" t="t" r="r" b="b"/>
              <a:pathLst>
                <a:path w="3252" h="622" extrusionOk="0">
                  <a:moveTo>
                    <a:pt x="0" y="158"/>
                  </a:moveTo>
                  <a:cubicBezTo>
                    <a:pt x="0" y="158"/>
                    <a:pt x="1816" y="1"/>
                    <a:pt x="3251" y="158"/>
                  </a:cubicBezTo>
                  <a:lnTo>
                    <a:pt x="3205" y="622"/>
                  </a:lnTo>
                  <a:cubicBezTo>
                    <a:pt x="2149" y="547"/>
                    <a:pt x="1084" y="547"/>
                    <a:pt x="28" y="62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226006" y="2211440"/>
              <a:ext cx="35618" cy="353979"/>
            </a:xfrm>
            <a:custGeom>
              <a:avLst/>
              <a:gdLst/>
              <a:ahLst/>
              <a:cxnLst/>
              <a:rect l="l" t="t" r="r" b="b"/>
              <a:pathLst>
                <a:path w="372" h="3697" extrusionOk="0">
                  <a:moveTo>
                    <a:pt x="343" y="3696"/>
                  </a:moveTo>
                  <a:lnTo>
                    <a:pt x="1" y="1"/>
                  </a:lnTo>
                  <a:lnTo>
                    <a:pt x="28" y="1"/>
                  </a:lnTo>
                  <a:lnTo>
                    <a:pt x="371" y="369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1721427" y="2214121"/>
              <a:ext cx="47108" cy="351298"/>
            </a:xfrm>
            <a:custGeom>
              <a:avLst/>
              <a:gdLst/>
              <a:ahLst/>
              <a:cxnLst/>
              <a:rect l="l" t="t" r="r" b="b"/>
              <a:pathLst>
                <a:path w="492" h="3669" extrusionOk="0">
                  <a:moveTo>
                    <a:pt x="1" y="3668"/>
                  </a:moveTo>
                  <a:lnTo>
                    <a:pt x="455" y="1"/>
                  </a:lnTo>
                  <a:lnTo>
                    <a:pt x="492" y="1"/>
                  </a:lnTo>
                  <a:lnTo>
                    <a:pt x="29" y="366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1953706" y="2176014"/>
              <a:ext cx="5362" cy="368149"/>
            </a:xfrm>
            <a:custGeom>
              <a:avLst/>
              <a:gdLst/>
              <a:ahLst/>
              <a:cxnLst/>
              <a:rect l="l" t="t" r="r" b="b"/>
              <a:pathLst>
                <a:path w="56" h="3845" extrusionOk="0">
                  <a:moveTo>
                    <a:pt x="37" y="3844"/>
                  </a:moveTo>
                  <a:lnTo>
                    <a:pt x="0" y="3844"/>
                  </a:lnTo>
                  <a:lnTo>
                    <a:pt x="19" y="0"/>
                  </a:lnTo>
                  <a:lnTo>
                    <a:pt x="56"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2309400" y="2204355"/>
              <a:ext cx="714947" cy="122461"/>
            </a:xfrm>
            <a:custGeom>
              <a:avLst/>
              <a:gdLst/>
              <a:ahLst/>
              <a:cxnLst/>
              <a:rect l="l" t="t" r="r" b="b"/>
              <a:pathLst>
                <a:path w="7467" h="1279" extrusionOk="0">
                  <a:moveTo>
                    <a:pt x="7457" y="1279"/>
                  </a:moveTo>
                  <a:cubicBezTo>
                    <a:pt x="3687" y="38"/>
                    <a:pt x="47" y="1260"/>
                    <a:pt x="10" y="1279"/>
                  </a:cubicBezTo>
                  <a:lnTo>
                    <a:pt x="1" y="1242"/>
                  </a:lnTo>
                  <a:cubicBezTo>
                    <a:pt x="38" y="1233"/>
                    <a:pt x="3687" y="1"/>
                    <a:pt x="7467" y="124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2288049" y="2410973"/>
              <a:ext cx="670520" cy="107429"/>
            </a:xfrm>
            <a:custGeom>
              <a:avLst/>
              <a:gdLst/>
              <a:ahLst/>
              <a:cxnLst/>
              <a:rect l="l" t="t" r="r" b="b"/>
              <a:pathLst>
                <a:path w="7003" h="1122" extrusionOk="0">
                  <a:moveTo>
                    <a:pt x="9" y="1122"/>
                  </a:moveTo>
                  <a:lnTo>
                    <a:pt x="0" y="1085"/>
                  </a:lnTo>
                  <a:cubicBezTo>
                    <a:pt x="37" y="1075"/>
                    <a:pt x="3613" y="1"/>
                    <a:pt x="7003" y="1085"/>
                  </a:cubicBezTo>
                  <a:lnTo>
                    <a:pt x="6984" y="1122"/>
                  </a:lnTo>
                  <a:cubicBezTo>
                    <a:pt x="3613" y="38"/>
                    <a:pt x="47" y="1103"/>
                    <a:pt x="9" y="112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2235772" y="1971119"/>
              <a:ext cx="231613" cy="188144"/>
            </a:xfrm>
            <a:custGeom>
              <a:avLst/>
              <a:gdLst/>
              <a:ahLst/>
              <a:cxnLst/>
              <a:rect l="l" t="t" r="r" b="b"/>
              <a:pathLst>
                <a:path w="2419" h="1965" extrusionOk="0">
                  <a:moveTo>
                    <a:pt x="28" y="1964"/>
                  </a:moveTo>
                  <a:lnTo>
                    <a:pt x="1" y="1946"/>
                  </a:lnTo>
                  <a:cubicBezTo>
                    <a:pt x="10" y="1927"/>
                    <a:pt x="714" y="417"/>
                    <a:pt x="2409" y="1"/>
                  </a:cubicBezTo>
                  <a:lnTo>
                    <a:pt x="2418" y="28"/>
                  </a:lnTo>
                  <a:cubicBezTo>
                    <a:pt x="742" y="445"/>
                    <a:pt x="38" y="1946"/>
                    <a:pt x="28" y="1964"/>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1912918" y="1971119"/>
              <a:ext cx="237741" cy="187186"/>
            </a:xfrm>
            <a:custGeom>
              <a:avLst/>
              <a:gdLst/>
              <a:ahLst/>
              <a:cxnLst/>
              <a:rect l="l" t="t" r="r" b="b"/>
              <a:pathLst>
                <a:path w="2483" h="1955" extrusionOk="0">
                  <a:moveTo>
                    <a:pt x="2455" y="1955"/>
                  </a:moveTo>
                  <a:cubicBezTo>
                    <a:pt x="1973" y="973"/>
                    <a:pt x="1075" y="260"/>
                    <a:pt x="0" y="28"/>
                  </a:cubicBezTo>
                  <a:lnTo>
                    <a:pt x="10" y="1"/>
                  </a:lnTo>
                  <a:cubicBezTo>
                    <a:pt x="1093" y="232"/>
                    <a:pt x="2001" y="955"/>
                    <a:pt x="2483" y="194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1951982" y="1969395"/>
              <a:ext cx="3638" cy="149079"/>
            </a:xfrm>
            <a:custGeom>
              <a:avLst/>
              <a:gdLst/>
              <a:ahLst/>
              <a:cxnLst/>
              <a:rect l="l" t="t" r="r" b="b"/>
              <a:pathLst>
                <a:path w="38" h="1557" extrusionOk="0">
                  <a:moveTo>
                    <a:pt x="1" y="0"/>
                  </a:moveTo>
                  <a:lnTo>
                    <a:pt x="38" y="0"/>
                  </a:lnTo>
                  <a:lnTo>
                    <a:pt x="38" y="1556"/>
                  </a:lnTo>
                  <a:lnTo>
                    <a:pt x="1" y="155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2305857" y="2041204"/>
              <a:ext cx="698957" cy="113557"/>
            </a:xfrm>
            <a:custGeom>
              <a:avLst/>
              <a:gdLst/>
              <a:ahLst/>
              <a:cxnLst/>
              <a:rect l="l" t="t" r="r" b="b"/>
              <a:pathLst>
                <a:path w="7300" h="1186" extrusionOk="0">
                  <a:moveTo>
                    <a:pt x="19" y="1186"/>
                  </a:moveTo>
                  <a:lnTo>
                    <a:pt x="1" y="1158"/>
                  </a:lnTo>
                  <a:cubicBezTo>
                    <a:pt x="705" y="778"/>
                    <a:pt x="1464" y="510"/>
                    <a:pt x="2252" y="362"/>
                  </a:cubicBezTo>
                  <a:cubicBezTo>
                    <a:pt x="3965" y="0"/>
                    <a:pt x="5744" y="241"/>
                    <a:pt x="7300" y="1056"/>
                  </a:cubicBezTo>
                  <a:lnTo>
                    <a:pt x="7281" y="1084"/>
                  </a:lnTo>
                  <a:cubicBezTo>
                    <a:pt x="5734" y="278"/>
                    <a:pt x="3956" y="28"/>
                    <a:pt x="2252" y="389"/>
                  </a:cubicBezTo>
                  <a:cubicBezTo>
                    <a:pt x="1474" y="547"/>
                    <a:pt x="723" y="806"/>
                    <a:pt x="19" y="118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2374124" y="2047428"/>
              <a:ext cx="847078" cy="239560"/>
            </a:xfrm>
            <a:custGeom>
              <a:avLst/>
              <a:gdLst/>
              <a:ahLst/>
              <a:cxnLst/>
              <a:rect l="l" t="t" r="r" b="b"/>
              <a:pathLst>
                <a:path w="8847" h="2502" extrusionOk="0">
                  <a:moveTo>
                    <a:pt x="1" y="2019"/>
                  </a:moveTo>
                  <a:lnTo>
                    <a:pt x="584" y="2158"/>
                  </a:lnTo>
                  <a:lnTo>
                    <a:pt x="594" y="2288"/>
                  </a:lnTo>
                  <a:cubicBezTo>
                    <a:pt x="594" y="2288"/>
                    <a:pt x="5077" y="862"/>
                    <a:pt x="8133" y="2501"/>
                  </a:cubicBezTo>
                  <a:lnTo>
                    <a:pt x="8226" y="2103"/>
                  </a:lnTo>
                  <a:lnTo>
                    <a:pt x="8846" y="2010"/>
                  </a:lnTo>
                  <a:cubicBezTo>
                    <a:pt x="8846" y="2010"/>
                    <a:pt x="4410" y="0"/>
                    <a:pt x="1" y="2019"/>
                  </a:cubicBezTo>
                  <a:close/>
                </a:path>
              </a:pathLst>
            </a:custGeom>
            <a:solidFill>
              <a:srgbClr val="E5A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2120494" y="3285416"/>
              <a:ext cx="328222" cy="76407"/>
            </a:xfrm>
            <a:custGeom>
              <a:avLst/>
              <a:gdLst/>
              <a:ahLst/>
              <a:cxnLst/>
              <a:rect l="l" t="t" r="r" b="b"/>
              <a:pathLst>
                <a:path w="3428" h="798" extrusionOk="0">
                  <a:moveTo>
                    <a:pt x="1" y="316"/>
                  </a:moveTo>
                  <a:lnTo>
                    <a:pt x="223" y="417"/>
                  </a:lnTo>
                  <a:lnTo>
                    <a:pt x="242" y="797"/>
                  </a:lnTo>
                  <a:cubicBezTo>
                    <a:pt x="1233" y="677"/>
                    <a:pt x="2242" y="677"/>
                    <a:pt x="3233" y="797"/>
                  </a:cubicBezTo>
                  <a:lnTo>
                    <a:pt x="3233" y="417"/>
                  </a:lnTo>
                  <a:lnTo>
                    <a:pt x="3428" y="316"/>
                  </a:lnTo>
                  <a:cubicBezTo>
                    <a:pt x="3428" y="316"/>
                    <a:pt x="2298" y="1"/>
                    <a:pt x="1" y="316"/>
                  </a:cubicBezTo>
                  <a:close/>
                </a:path>
              </a:pathLst>
            </a:custGeom>
            <a:solidFill>
              <a:srgbClr val="EC9684">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2100100" y="3799761"/>
              <a:ext cx="305243" cy="35618"/>
            </a:xfrm>
            <a:custGeom>
              <a:avLst/>
              <a:gdLst/>
              <a:ahLst/>
              <a:cxnLst/>
              <a:rect l="l" t="t" r="r" b="b"/>
              <a:pathLst>
                <a:path w="3188" h="372" extrusionOk="0">
                  <a:moveTo>
                    <a:pt x="1" y="94"/>
                  </a:moveTo>
                  <a:lnTo>
                    <a:pt x="223" y="195"/>
                  </a:lnTo>
                  <a:lnTo>
                    <a:pt x="223" y="371"/>
                  </a:lnTo>
                  <a:lnTo>
                    <a:pt x="3030" y="371"/>
                  </a:lnTo>
                  <a:lnTo>
                    <a:pt x="3002" y="195"/>
                  </a:lnTo>
                  <a:lnTo>
                    <a:pt x="3187" y="94"/>
                  </a:lnTo>
                  <a:cubicBezTo>
                    <a:pt x="3187" y="94"/>
                    <a:pt x="2150" y="1"/>
                    <a:pt x="1" y="94"/>
                  </a:cubicBezTo>
                  <a:close/>
                </a:path>
              </a:pathLst>
            </a:custGeom>
            <a:solidFill>
              <a:srgbClr val="EC9684">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2110728" y="1998598"/>
              <a:ext cx="452407" cy="138451"/>
            </a:xfrm>
            <a:custGeom>
              <a:avLst/>
              <a:gdLst/>
              <a:ahLst/>
              <a:cxnLst/>
              <a:rect l="l" t="t" r="r" b="b"/>
              <a:pathLst>
                <a:path w="4725" h="1446" extrusionOk="0">
                  <a:moveTo>
                    <a:pt x="3002" y="1"/>
                  </a:moveTo>
                  <a:cubicBezTo>
                    <a:pt x="3002" y="1"/>
                    <a:pt x="1260" y="56"/>
                    <a:pt x="1" y="1381"/>
                  </a:cubicBezTo>
                  <a:cubicBezTo>
                    <a:pt x="1" y="1381"/>
                    <a:pt x="1872" y="1020"/>
                    <a:pt x="3789" y="1446"/>
                  </a:cubicBezTo>
                  <a:cubicBezTo>
                    <a:pt x="3789" y="1446"/>
                    <a:pt x="4400" y="1094"/>
                    <a:pt x="4725" y="1038"/>
                  </a:cubicBezTo>
                  <a:cubicBezTo>
                    <a:pt x="4725" y="1038"/>
                    <a:pt x="3928" y="269"/>
                    <a:pt x="3002"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2064579" y="2297515"/>
              <a:ext cx="422246" cy="260816"/>
            </a:xfrm>
            <a:custGeom>
              <a:avLst/>
              <a:gdLst/>
              <a:ahLst/>
              <a:cxnLst/>
              <a:rect l="l" t="t" r="r" b="b"/>
              <a:pathLst>
                <a:path w="4410" h="2724" extrusionOk="0">
                  <a:moveTo>
                    <a:pt x="0" y="2631"/>
                  </a:moveTo>
                  <a:cubicBezTo>
                    <a:pt x="0" y="2631"/>
                    <a:pt x="1112" y="797"/>
                    <a:pt x="1890" y="0"/>
                  </a:cubicBezTo>
                  <a:cubicBezTo>
                    <a:pt x="1890" y="0"/>
                    <a:pt x="3390" y="28"/>
                    <a:pt x="4409" y="565"/>
                  </a:cubicBezTo>
                  <a:lnTo>
                    <a:pt x="3177" y="2723"/>
                  </a:lnTo>
                  <a:cubicBezTo>
                    <a:pt x="3177" y="2723"/>
                    <a:pt x="1538" y="2455"/>
                    <a:pt x="0" y="263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2216240" y="2271760"/>
              <a:ext cx="264359" cy="221847"/>
            </a:xfrm>
            <a:custGeom>
              <a:avLst/>
              <a:gdLst/>
              <a:ahLst/>
              <a:cxnLst/>
              <a:rect l="l" t="t" r="r" b="b"/>
              <a:pathLst>
                <a:path w="2761" h="2317" extrusionOk="0">
                  <a:moveTo>
                    <a:pt x="0" y="269"/>
                  </a:moveTo>
                  <a:lnTo>
                    <a:pt x="186" y="2316"/>
                  </a:lnTo>
                  <a:cubicBezTo>
                    <a:pt x="186" y="2316"/>
                    <a:pt x="1946" y="2029"/>
                    <a:pt x="2761" y="2075"/>
                  </a:cubicBezTo>
                  <a:lnTo>
                    <a:pt x="2761" y="1"/>
                  </a:lnTo>
                  <a:cubicBezTo>
                    <a:pt x="1834" y="10"/>
                    <a:pt x="908" y="93"/>
                    <a:pt x="0" y="269"/>
                  </a:cubicBez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2318208" y="2090896"/>
              <a:ext cx="732660" cy="185367"/>
            </a:xfrm>
            <a:custGeom>
              <a:avLst/>
              <a:gdLst/>
              <a:ahLst/>
              <a:cxnLst/>
              <a:rect l="l" t="t" r="r" b="b"/>
              <a:pathLst>
                <a:path w="7652" h="1936" extrusionOk="0">
                  <a:moveTo>
                    <a:pt x="0" y="1602"/>
                  </a:moveTo>
                  <a:lnTo>
                    <a:pt x="0" y="1704"/>
                  </a:lnTo>
                  <a:cubicBezTo>
                    <a:pt x="0" y="1704"/>
                    <a:pt x="4909" y="1936"/>
                    <a:pt x="7642" y="1658"/>
                  </a:cubicBezTo>
                  <a:lnTo>
                    <a:pt x="7651" y="1602"/>
                  </a:lnTo>
                  <a:cubicBezTo>
                    <a:pt x="7651" y="1602"/>
                    <a:pt x="4011" y="0"/>
                    <a:pt x="0" y="1602"/>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2167505" y="1949863"/>
              <a:ext cx="419661" cy="98524"/>
            </a:xfrm>
            <a:custGeom>
              <a:avLst/>
              <a:gdLst/>
              <a:ahLst/>
              <a:cxnLst/>
              <a:rect l="l" t="t" r="r" b="b"/>
              <a:pathLst>
                <a:path w="4383" h="1029" extrusionOk="0">
                  <a:moveTo>
                    <a:pt x="1" y="834"/>
                  </a:moveTo>
                  <a:cubicBezTo>
                    <a:pt x="1455" y="1028"/>
                    <a:pt x="2928" y="1028"/>
                    <a:pt x="4382" y="834"/>
                  </a:cubicBezTo>
                  <a:cubicBezTo>
                    <a:pt x="3039" y="0"/>
                    <a:pt x="1344" y="0"/>
                    <a:pt x="1" y="834"/>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11"/>
          <p:cNvGrpSpPr/>
          <p:nvPr/>
        </p:nvGrpSpPr>
        <p:grpSpPr>
          <a:xfrm>
            <a:off x="4632034" y="4206378"/>
            <a:ext cx="4437713" cy="1177559"/>
            <a:chOff x="5311722" y="4018603"/>
            <a:chExt cx="4437713" cy="1177559"/>
          </a:xfrm>
        </p:grpSpPr>
        <p:sp>
          <p:nvSpPr>
            <p:cNvPr id="679" name="Google Shape;679;p11"/>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1"/>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1"/>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a:off x="8397996"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a:off x="5311722"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11"/>
          <p:cNvSpPr/>
          <p:nvPr/>
        </p:nvSpPr>
        <p:spPr>
          <a:xfrm flipH="1">
            <a:off x="4632029" y="479787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1"/>
          <p:cNvSpPr/>
          <p:nvPr/>
        </p:nvSpPr>
        <p:spPr>
          <a:xfrm flipH="1">
            <a:off x="4632029" y="43927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11"/>
          <p:cNvGrpSpPr/>
          <p:nvPr/>
        </p:nvGrpSpPr>
        <p:grpSpPr>
          <a:xfrm flipH="1">
            <a:off x="2069503" y="4350561"/>
            <a:ext cx="3675092" cy="1026814"/>
            <a:chOff x="8832288" y="851000"/>
            <a:chExt cx="4595588" cy="1283999"/>
          </a:xfrm>
        </p:grpSpPr>
        <p:sp>
          <p:nvSpPr>
            <p:cNvPr id="703" name="Google Shape;703;p11"/>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1"/>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1"/>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1"/>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1"/>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1"/>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1"/>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1"/>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1"/>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1"/>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1"/>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1"/>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1"/>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1"/>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1"/>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1"/>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1"/>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1"/>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1"/>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1"/>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1"/>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1"/>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1"/>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1"/>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1"/>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1"/>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1"/>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1"/>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1"/>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1"/>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1"/>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1"/>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1"/>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1"/>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1"/>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1"/>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06"/>
        <p:cNvGrpSpPr/>
        <p:nvPr/>
      </p:nvGrpSpPr>
      <p:grpSpPr>
        <a:xfrm>
          <a:off x="0" y="0"/>
          <a:ext cx="0" cy="0"/>
          <a:chOff x="0" y="0"/>
          <a:chExt cx="0" cy="0"/>
        </a:xfrm>
      </p:grpSpPr>
      <p:sp>
        <p:nvSpPr>
          <p:cNvPr id="807" name="Google Shape;807;p14"/>
          <p:cNvSpPr txBox="1">
            <a:spLocks noGrp="1"/>
          </p:cNvSpPr>
          <p:nvPr>
            <p:ph type="title"/>
          </p:nvPr>
        </p:nvSpPr>
        <p:spPr>
          <a:xfrm>
            <a:off x="2050675" y="3203675"/>
            <a:ext cx="5042700" cy="37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20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8" name="Google Shape;808;p14"/>
          <p:cNvSpPr txBox="1">
            <a:spLocks noGrp="1"/>
          </p:cNvSpPr>
          <p:nvPr>
            <p:ph type="subTitle" idx="1"/>
          </p:nvPr>
        </p:nvSpPr>
        <p:spPr>
          <a:xfrm>
            <a:off x="2050675" y="1991375"/>
            <a:ext cx="5042700" cy="121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9" name="Google Shape;809;p14"/>
          <p:cNvSpPr/>
          <p:nvPr/>
        </p:nvSpPr>
        <p:spPr>
          <a:xfrm flipH="1">
            <a:off x="2469765" y="822874"/>
            <a:ext cx="1673615" cy="754136"/>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14"/>
          <p:cNvGrpSpPr/>
          <p:nvPr/>
        </p:nvGrpSpPr>
        <p:grpSpPr>
          <a:xfrm>
            <a:off x="1062690" y="822884"/>
            <a:ext cx="1902913" cy="520809"/>
            <a:chOff x="10504725" y="-298025"/>
            <a:chExt cx="2818713" cy="771454"/>
          </a:xfrm>
        </p:grpSpPr>
        <p:sp>
          <p:nvSpPr>
            <p:cNvPr id="811" name="Google Shape;811;p14"/>
            <p:cNvSpPr/>
            <p:nvPr/>
          </p:nvSpPr>
          <p:spPr>
            <a:xfrm>
              <a:off x="10504725" y="-276352"/>
              <a:ext cx="2806612" cy="749781"/>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10515342" y="295305"/>
              <a:ext cx="2791870" cy="156713"/>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11989717" y="-229496"/>
              <a:ext cx="842878" cy="567096"/>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12097819" y="195188"/>
              <a:ext cx="365809" cy="114858"/>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12799953" y="125256"/>
              <a:ext cx="476368" cy="247529"/>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13252716" y="375153"/>
              <a:ext cx="70722" cy="66949"/>
            </a:xfrm>
            <a:custGeom>
              <a:avLst/>
              <a:gdLst/>
              <a:ahLst/>
              <a:cxnLst/>
              <a:rect l="l" t="t" r="r" b="b"/>
              <a:pathLst>
                <a:path w="806" h="763" extrusionOk="0">
                  <a:moveTo>
                    <a:pt x="379" y="0"/>
                  </a:moveTo>
                  <a:cubicBezTo>
                    <a:pt x="245" y="0"/>
                    <a:pt x="112" y="96"/>
                    <a:pt x="0" y="183"/>
                  </a:cubicBezTo>
                  <a:lnTo>
                    <a:pt x="0" y="405"/>
                  </a:lnTo>
                  <a:cubicBezTo>
                    <a:pt x="176" y="498"/>
                    <a:pt x="343" y="618"/>
                    <a:pt x="519" y="711"/>
                  </a:cubicBezTo>
                  <a:cubicBezTo>
                    <a:pt x="552" y="737"/>
                    <a:pt x="580" y="763"/>
                    <a:pt x="620" y="763"/>
                  </a:cubicBezTo>
                  <a:cubicBezTo>
                    <a:pt x="636" y="763"/>
                    <a:pt x="655" y="758"/>
                    <a:pt x="676" y="748"/>
                  </a:cubicBezTo>
                  <a:cubicBezTo>
                    <a:pt x="760" y="692"/>
                    <a:pt x="806" y="590"/>
                    <a:pt x="797" y="488"/>
                  </a:cubicBezTo>
                  <a:cubicBezTo>
                    <a:pt x="760" y="340"/>
                    <a:pt x="686" y="192"/>
                    <a:pt x="574" y="81"/>
                  </a:cubicBezTo>
                  <a:cubicBezTo>
                    <a:pt x="511" y="23"/>
                    <a:pt x="445"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11814930" y="278809"/>
              <a:ext cx="182948" cy="106259"/>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11570297" y="221249"/>
              <a:ext cx="161802" cy="81427"/>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10789281" y="-298025"/>
              <a:ext cx="868851" cy="538403"/>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10802268" y="172199"/>
              <a:ext cx="567359" cy="168207"/>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10703906" y="128678"/>
              <a:ext cx="113893" cy="128283"/>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12486265" y="259505"/>
              <a:ext cx="143990" cy="52296"/>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14"/>
          <p:cNvSpPr/>
          <p:nvPr/>
        </p:nvSpPr>
        <p:spPr>
          <a:xfrm>
            <a:off x="4371884" y="9593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4000037" y="87201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2531212">
            <a:off x="4795225" y="872027"/>
            <a:ext cx="78667" cy="57329"/>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a:off x="297500" y="4369621"/>
            <a:ext cx="3433297" cy="890944"/>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14"/>
          <p:cNvGrpSpPr/>
          <p:nvPr/>
        </p:nvGrpSpPr>
        <p:grpSpPr>
          <a:xfrm flipH="1">
            <a:off x="-2920230" y="4177583"/>
            <a:ext cx="4152114" cy="1160093"/>
            <a:chOff x="8832288" y="851000"/>
            <a:chExt cx="4595588" cy="1283999"/>
          </a:xfrm>
        </p:grpSpPr>
        <p:sp>
          <p:nvSpPr>
            <p:cNvPr id="828" name="Google Shape;828;p14"/>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4"/>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14"/>
          <p:cNvGrpSpPr/>
          <p:nvPr/>
        </p:nvGrpSpPr>
        <p:grpSpPr>
          <a:xfrm>
            <a:off x="4949196" y="4085174"/>
            <a:ext cx="2336227" cy="652733"/>
            <a:chOff x="6709575" y="3608950"/>
            <a:chExt cx="2840052" cy="793500"/>
          </a:xfrm>
        </p:grpSpPr>
        <p:sp>
          <p:nvSpPr>
            <p:cNvPr id="866" name="Google Shape;866;p14"/>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14"/>
          <p:cNvSpPr/>
          <p:nvPr/>
        </p:nvSpPr>
        <p:spPr>
          <a:xfrm>
            <a:off x="1646834" y="41279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3369537" y="43828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5128559" y="43766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14"/>
          <p:cNvGrpSpPr/>
          <p:nvPr/>
        </p:nvGrpSpPr>
        <p:grpSpPr>
          <a:xfrm>
            <a:off x="6011250" y="3523540"/>
            <a:ext cx="2884774" cy="1673574"/>
            <a:chOff x="6011250" y="3523540"/>
            <a:chExt cx="2884774" cy="1673574"/>
          </a:xfrm>
        </p:grpSpPr>
        <p:sp>
          <p:nvSpPr>
            <p:cNvPr id="907" name="Google Shape;907;p14"/>
            <p:cNvSpPr/>
            <p:nvPr/>
          </p:nvSpPr>
          <p:spPr>
            <a:xfrm>
              <a:off x="6011250" y="3897226"/>
              <a:ext cx="2884774" cy="129988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8618134" y="38398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7285434" y="40454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7847787" y="35235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986"/>
        <p:cNvGrpSpPr/>
        <p:nvPr/>
      </p:nvGrpSpPr>
      <p:grpSpPr>
        <a:xfrm>
          <a:off x="0" y="0"/>
          <a:ext cx="0" cy="0"/>
          <a:chOff x="0" y="0"/>
          <a:chExt cx="0" cy="0"/>
        </a:xfrm>
      </p:grpSpPr>
      <p:sp>
        <p:nvSpPr>
          <p:cNvPr id="987" name="Google Shape;987;p17"/>
          <p:cNvSpPr/>
          <p:nvPr/>
        </p:nvSpPr>
        <p:spPr>
          <a:xfrm>
            <a:off x="5128550" y="41821"/>
            <a:ext cx="3433297" cy="890944"/>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17"/>
          <p:cNvGrpSpPr/>
          <p:nvPr/>
        </p:nvGrpSpPr>
        <p:grpSpPr>
          <a:xfrm>
            <a:off x="6365846" y="281174"/>
            <a:ext cx="2336227" cy="652733"/>
            <a:chOff x="6709575" y="3608950"/>
            <a:chExt cx="2840052" cy="793500"/>
          </a:xfrm>
        </p:grpSpPr>
        <p:sp>
          <p:nvSpPr>
            <p:cNvPr id="989" name="Google Shape;989;p17"/>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7"/>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7"/>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7"/>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7"/>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7"/>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7"/>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7"/>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7"/>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7"/>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7"/>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7"/>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7"/>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7"/>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7"/>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7"/>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7"/>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7"/>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7"/>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7"/>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7"/>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7"/>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7"/>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17"/>
          <p:cNvSpPr txBox="1">
            <a:spLocks noGrp="1"/>
          </p:cNvSpPr>
          <p:nvPr>
            <p:ph type="title"/>
          </p:nvPr>
        </p:nvSpPr>
        <p:spPr>
          <a:xfrm>
            <a:off x="714125" y="535650"/>
            <a:ext cx="7715700" cy="425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7" name="Google Shape;1027;p17"/>
          <p:cNvSpPr/>
          <p:nvPr/>
        </p:nvSpPr>
        <p:spPr>
          <a:xfrm>
            <a:off x="1668950" y="4128001"/>
            <a:ext cx="2884774" cy="129988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17"/>
          <p:cNvGrpSpPr/>
          <p:nvPr/>
        </p:nvGrpSpPr>
        <p:grpSpPr>
          <a:xfrm flipH="1">
            <a:off x="102645" y="4204183"/>
            <a:ext cx="4152114" cy="1160093"/>
            <a:chOff x="8832288" y="851000"/>
            <a:chExt cx="4595588" cy="1283999"/>
          </a:xfrm>
        </p:grpSpPr>
        <p:sp>
          <p:nvSpPr>
            <p:cNvPr id="1029" name="Google Shape;1029;p17"/>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7"/>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7"/>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7"/>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7"/>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7"/>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7"/>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7"/>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7"/>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7"/>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7"/>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7"/>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7"/>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7"/>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17"/>
          <p:cNvSpPr/>
          <p:nvPr/>
        </p:nvSpPr>
        <p:spPr>
          <a:xfrm>
            <a:off x="3979509" y="3911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7"/>
          <p:cNvSpPr/>
          <p:nvPr/>
        </p:nvSpPr>
        <p:spPr>
          <a:xfrm>
            <a:off x="3450387" y="39487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134"/>
        <p:cNvGrpSpPr/>
        <p:nvPr/>
      </p:nvGrpSpPr>
      <p:grpSpPr>
        <a:xfrm>
          <a:off x="0" y="0"/>
          <a:ext cx="0" cy="0"/>
          <a:chOff x="0" y="0"/>
          <a:chExt cx="0" cy="0"/>
        </a:xfrm>
      </p:grpSpPr>
      <p:sp>
        <p:nvSpPr>
          <p:cNvPr id="1135" name="Google Shape;1135;p20"/>
          <p:cNvSpPr txBox="1">
            <a:spLocks noGrp="1"/>
          </p:cNvSpPr>
          <p:nvPr>
            <p:ph type="subTitle" idx="1"/>
          </p:nvPr>
        </p:nvSpPr>
        <p:spPr>
          <a:xfrm>
            <a:off x="3406653" y="2912200"/>
            <a:ext cx="2330700" cy="72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20"/>
          <p:cNvSpPr txBox="1">
            <a:spLocks noGrp="1"/>
          </p:cNvSpPr>
          <p:nvPr>
            <p:ph type="subTitle" idx="2"/>
          </p:nvPr>
        </p:nvSpPr>
        <p:spPr>
          <a:xfrm>
            <a:off x="6075700" y="2912200"/>
            <a:ext cx="2330700" cy="72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20"/>
          <p:cNvSpPr txBox="1">
            <a:spLocks noGrp="1"/>
          </p:cNvSpPr>
          <p:nvPr>
            <p:ph type="subTitle" idx="3"/>
          </p:nvPr>
        </p:nvSpPr>
        <p:spPr>
          <a:xfrm>
            <a:off x="6075700" y="2572949"/>
            <a:ext cx="2330700" cy="33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Chango"/>
              <a:buNone/>
              <a:defRPr sz="2000">
                <a:latin typeface="Chango"/>
                <a:ea typeface="Chango"/>
                <a:cs typeface="Chango"/>
                <a:sym typeface="Chango"/>
              </a:defRPr>
            </a:lvl1pPr>
            <a:lvl2pPr lvl="1" rtl="0">
              <a:spcBef>
                <a:spcPts val="0"/>
              </a:spcBef>
              <a:spcAft>
                <a:spcPts val="0"/>
              </a:spcAft>
              <a:buSzPts val="2500"/>
              <a:buFont typeface="Chango"/>
              <a:buNone/>
              <a:defRPr sz="2500">
                <a:latin typeface="Chango"/>
                <a:ea typeface="Chango"/>
                <a:cs typeface="Chango"/>
                <a:sym typeface="Chango"/>
              </a:defRPr>
            </a:lvl2pPr>
            <a:lvl3pPr lvl="2" rtl="0">
              <a:spcBef>
                <a:spcPts val="0"/>
              </a:spcBef>
              <a:spcAft>
                <a:spcPts val="0"/>
              </a:spcAft>
              <a:buSzPts val="2500"/>
              <a:buFont typeface="Chango"/>
              <a:buNone/>
              <a:defRPr sz="2500">
                <a:latin typeface="Chango"/>
                <a:ea typeface="Chango"/>
                <a:cs typeface="Chango"/>
                <a:sym typeface="Chango"/>
              </a:defRPr>
            </a:lvl3pPr>
            <a:lvl4pPr lvl="3" rtl="0">
              <a:spcBef>
                <a:spcPts val="0"/>
              </a:spcBef>
              <a:spcAft>
                <a:spcPts val="0"/>
              </a:spcAft>
              <a:buSzPts val="2500"/>
              <a:buFont typeface="Chango"/>
              <a:buNone/>
              <a:defRPr sz="2500">
                <a:latin typeface="Chango"/>
                <a:ea typeface="Chango"/>
                <a:cs typeface="Chango"/>
                <a:sym typeface="Chango"/>
              </a:defRPr>
            </a:lvl4pPr>
            <a:lvl5pPr lvl="4" rtl="0">
              <a:spcBef>
                <a:spcPts val="0"/>
              </a:spcBef>
              <a:spcAft>
                <a:spcPts val="0"/>
              </a:spcAft>
              <a:buSzPts val="2500"/>
              <a:buFont typeface="Chango"/>
              <a:buNone/>
              <a:defRPr sz="2500">
                <a:latin typeface="Chango"/>
                <a:ea typeface="Chango"/>
                <a:cs typeface="Chango"/>
                <a:sym typeface="Chango"/>
              </a:defRPr>
            </a:lvl5pPr>
            <a:lvl6pPr lvl="5" rtl="0">
              <a:spcBef>
                <a:spcPts val="0"/>
              </a:spcBef>
              <a:spcAft>
                <a:spcPts val="0"/>
              </a:spcAft>
              <a:buSzPts val="2500"/>
              <a:buFont typeface="Chango"/>
              <a:buNone/>
              <a:defRPr sz="2500">
                <a:latin typeface="Chango"/>
                <a:ea typeface="Chango"/>
                <a:cs typeface="Chango"/>
                <a:sym typeface="Chango"/>
              </a:defRPr>
            </a:lvl6pPr>
            <a:lvl7pPr lvl="6" rtl="0">
              <a:spcBef>
                <a:spcPts val="0"/>
              </a:spcBef>
              <a:spcAft>
                <a:spcPts val="0"/>
              </a:spcAft>
              <a:buSzPts val="2500"/>
              <a:buFont typeface="Chango"/>
              <a:buNone/>
              <a:defRPr sz="2500">
                <a:latin typeface="Chango"/>
                <a:ea typeface="Chango"/>
                <a:cs typeface="Chango"/>
                <a:sym typeface="Chango"/>
              </a:defRPr>
            </a:lvl7pPr>
            <a:lvl8pPr lvl="7" rtl="0">
              <a:spcBef>
                <a:spcPts val="0"/>
              </a:spcBef>
              <a:spcAft>
                <a:spcPts val="0"/>
              </a:spcAft>
              <a:buSzPts val="2500"/>
              <a:buFont typeface="Chango"/>
              <a:buNone/>
              <a:defRPr sz="2500">
                <a:latin typeface="Chango"/>
                <a:ea typeface="Chango"/>
                <a:cs typeface="Chango"/>
                <a:sym typeface="Chango"/>
              </a:defRPr>
            </a:lvl8pPr>
            <a:lvl9pPr lvl="8" rtl="0">
              <a:spcBef>
                <a:spcPts val="0"/>
              </a:spcBef>
              <a:spcAft>
                <a:spcPts val="0"/>
              </a:spcAft>
              <a:buSzPts val="2500"/>
              <a:buFont typeface="Chango"/>
              <a:buNone/>
              <a:defRPr sz="2500">
                <a:latin typeface="Chango"/>
                <a:ea typeface="Chango"/>
                <a:cs typeface="Chango"/>
                <a:sym typeface="Chango"/>
              </a:defRPr>
            </a:lvl9pPr>
          </a:lstStyle>
          <a:p>
            <a:endParaRPr/>
          </a:p>
        </p:txBody>
      </p:sp>
      <p:sp>
        <p:nvSpPr>
          <p:cNvPr id="1138" name="Google Shape;1138;p20"/>
          <p:cNvSpPr txBox="1">
            <a:spLocks noGrp="1"/>
          </p:cNvSpPr>
          <p:nvPr>
            <p:ph type="subTitle" idx="4"/>
          </p:nvPr>
        </p:nvSpPr>
        <p:spPr>
          <a:xfrm>
            <a:off x="737600" y="2912200"/>
            <a:ext cx="2330700" cy="72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20"/>
          <p:cNvSpPr txBox="1">
            <a:spLocks noGrp="1"/>
          </p:cNvSpPr>
          <p:nvPr>
            <p:ph type="subTitle" idx="5"/>
          </p:nvPr>
        </p:nvSpPr>
        <p:spPr>
          <a:xfrm>
            <a:off x="737600" y="2572949"/>
            <a:ext cx="2330700" cy="33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Chango"/>
              <a:buNone/>
              <a:defRPr sz="2000">
                <a:latin typeface="Chango"/>
                <a:ea typeface="Chango"/>
                <a:cs typeface="Chango"/>
                <a:sym typeface="Chango"/>
              </a:defRPr>
            </a:lvl1pPr>
            <a:lvl2pPr lvl="1" rtl="0">
              <a:spcBef>
                <a:spcPts val="0"/>
              </a:spcBef>
              <a:spcAft>
                <a:spcPts val="0"/>
              </a:spcAft>
              <a:buSzPts val="2500"/>
              <a:buFont typeface="Chango"/>
              <a:buNone/>
              <a:defRPr sz="2500">
                <a:latin typeface="Chango"/>
                <a:ea typeface="Chango"/>
                <a:cs typeface="Chango"/>
                <a:sym typeface="Chango"/>
              </a:defRPr>
            </a:lvl2pPr>
            <a:lvl3pPr lvl="2" rtl="0">
              <a:spcBef>
                <a:spcPts val="0"/>
              </a:spcBef>
              <a:spcAft>
                <a:spcPts val="0"/>
              </a:spcAft>
              <a:buSzPts val="2500"/>
              <a:buFont typeface="Chango"/>
              <a:buNone/>
              <a:defRPr sz="2500">
                <a:latin typeface="Chango"/>
                <a:ea typeface="Chango"/>
                <a:cs typeface="Chango"/>
                <a:sym typeface="Chango"/>
              </a:defRPr>
            </a:lvl3pPr>
            <a:lvl4pPr lvl="3" rtl="0">
              <a:spcBef>
                <a:spcPts val="0"/>
              </a:spcBef>
              <a:spcAft>
                <a:spcPts val="0"/>
              </a:spcAft>
              <a:buSzPts val="2500"/>
              <a:buFont typeface="Chango"/>
              <a:buNone/>
              <a:defRPr sz="2500">
                <a:latin typeface="Chango"/>
                <a:ea typeface="Chango"/>
                <a:cs typeface="Chango"/>
                <a:sym typeface="Chango"/>
              </a:defRPr>
            </a:lvl4pPr>
            <a:lvl5pPr lvl="4" rtl="0">
              <a:spcBef>
                <a:spcPts val="0"/>
              </a:spcBef>
              <a:spcAft>
                <a:spcPts val="0"/>
              </a:spcAft>
              <a:buSzPts val="2500"/>
              <a:buFont typeface="Chango"/>
              <a:buNone/>
              <a:defRPr sz="2500">
                <a:latin typeface="Chango"/>
                <a:ea typeface="Chango"/>
                <a:cs typeface="Chango"/>
                <a:sym typeface="Chango"/>
              </a:defRPr>
            </a:lvl5pPr>
            <a:lvl6pPr lvl="5" rtl="0">
              <a:spcBef>
                <a:spcPts val="0"/>
              </a:spcBef>
              <a:spcAft>
                <a:spcPts val="0"/>
              </a:spcAft>
              <a:buSzPts val="2500"/>
              <a:buFont typeface="Chango"/>
              <a:buNone/>
              <a:defRPr sz="2500">
                <a:latin typeface="Chango"/>
                <a:ea typeface="Chango"/>
                <a:cs typeface="Chango"/>
                <a:sym typeface="Chango"/>
              </a:defRPr>
            </a:lvl6pPr>
            <a:lvl7pPr lvl="6" rtl="0">
              <a:spcBef>
                <a:spcPts val="0"/>
              </a:spcBef>
              <a:spcAft>
                <a:spcPts val="0"/>
              </a:spcAft>
              <a:buSzPts val="2500"/>
              <a:buFont typeface="Chango"/>
              <a:buNone/>
              <a:defRPr sz="2500">
                <a:latin typeface="Chango"/>
                <a:ea typeface="Chango"/>
                <a:cs typeface="Chango"/>
                <a:sym typeface="Chango"/>
              </a:defRPr>
            </a:lvl7pPr>
            <a:lvl8pPr lvl="7" rtl="0">
              <a:spcBef>
                <a:spcPts val="0"/>
              </a:spcBef>
              <a:spcAft>
                <a:spcPts val="0"/>
              </a:spcAft>
              <a:buSzPts val="2500"/>
              <a:buFont typeface="Chango"/>
              <a:buNone/>
              <a:defRPr sz="2500">
                <a:latin typeface="Chango"/>
                <a:ea typeface="Chango"/>
                <a:cs typeface="Chango"/>
                <a:sym typeface="Chango"/>
              </a:defRPr>
            </a:lvl8pPr>
            <a:lvl9pPr lvl="8" rtl="0">
              <a:spcBef>
                <a:spcPts val="0"/>
              </a:spcBef>
              <a:spcAft>
                <a:spcPts val="0"/>
              </a:spcAft>
              <a:buSzPts val="2500"/>
              <a:buFont typeface="Chango"/>
              <a:buNone/>
              <a:defRPr sz="2500">
                <a:latin typeface="Chango"/>
                <a:ea typeface="Chango"/>
                <a:cs typeface="Chango"/>
                <a:sym typeface="Chango"/>
              </a:defRPr>
            </a:lvl9pPr>
          </a:lstStyle>
          <a:p>
            <a:endParaRPr/>
          </a:p>
        </p:txBody>
      </p:sp>
      <p:sp>
        <p:nvSpPr>
          <p:cNvPr id="1140" name="Google Shape;1140;p20"/>
          <p:cNvSpPr txBox="1">
            <a:spLocks noGrp="1"/>
          </p:cNvSpPr>
          <p:nvPr>
            <p:ph type="subTitle" idx="6"/>
          </p:nvPr>
        </p:nvSpPr>
        <p:spPr>
          <a:xfrm>
            <a:off x="3406653" y="2572949"/>
            <a:ext cx="2330700" cy="33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Chango"/>
              <a:buNone/>
              <a:defRPr sz="2000">
                <a:latin typeface="Chango"/>
                <a:ea typeface="Chango"/>
                <a:cs typeface="Chango"/>
                <a:sym typeface="Chango"/>
              </a:defRPr>
            </a:lvl1pPr>
            <a:lvl2pPr lvl="1" rtl="0">
              <a:spcBef>
                <a:spcPts val="0"/>
              </a:spcBef>
              <a:spcAft>
                <a:spcPts val="0"/>
              </a:spcAft>
              <a:buSzPts val="2500"/>
              <a:buFont typeface="Chango"/>
              <a:buNone/>
              <a:defRPr sz="2500">
                <a:latin typeface="Chango"/>
                <a:ea typeface="Chango"/>
                <a:cs typeface="Chango"/>
                <a:sym typeface="Chango"/>
              </a:defRPr>
            </a:lvl2pPr>
            <a:lvl3pPr lvl="2" rtl="0">
              <a:spcBef>
                <a:spcPts val="0"/>
              </a:spcBef>
              <a:spcAft>
                <a:spcPts val="0"/>
              </a:spcAft>
              <a:buSzPts val="2500"/>
              <a:buFont typeface="Chango"/>
              <a:buNone/>
              <a:defRPr sz="2500">
                <a:latin typeface="Chango"/>
                <a:ea typeface="Chango"/>
                <a:cs typeface="Chango"/>
                <a:sym typeface="Chango"/>
              </a:defRPr>
            </a:lvl3pPr>
            <a:lvl4pPr lvl="3" rtl="0">
              <a:spcBef>
                <a:spcPts val="0"/>
              </a:spcBef>
              <a:spcAft>
                <a:spcPts val="0"/>
              </a:spcAft>
              <a:buSzPts val="2500"/>
              <a:buFont typeface="Chango"/>
              <a:buNone/>
              <a:defRPr sz="2500">
                <a:latin typeface="Chango"/>
                <a:ea typeface="Chango"/>
                <a:cs typeface="Chango"/>
                <a:sym typeface="Chango"/>
              </a:defRPr>
            </a:lvl4pPr>
            <a:lvl5pPr lvl="4" rtl="0">
              <a:spcBef>
                <a:spcPts val="0"/>
              </a:spcBef>
              <a:spcAft>
                <a:spcPts val="0"/>
              </a:spcAft>
              <a:buSzPts val="2500"/>
              <a:buFont typeface="Chango"/>
              <a:buNone/>
              <a:defRPr sz="2500">
                <a:latin typeface="Chango"/>
                <a:ea typeface="Chango"/>
                <a:cs typeface="Chango"/>
                <a:sym typeface="Chango"/>
              </a:defRPr>
            </a:lvl5pPr>
            <a:lvl6pPr lvl="5" rtl="0">
              <a:spcBef>
                <a:spcPts val="0"/>
              </a:spcBef>
              <a:spcAft>
                <a:spcPts val="0"/>
              </a:spcAft>
              <a:buSzPts val="2500"/>
              <a:buFont typeface="Chango"/>
              <a:buNone/>
              <a:defRPr sz="2500">
                <a:latin typeface="Chango"/>
                <a:ea typeface="Chango"/>
                <a:cs typeface="Chango"/>
                <a:sym typeface="Chango"/>
              </a:defRPr>
            </a:lvl6pPr>
            <a:lvl7pPr lvl="6" rtl="0">
              <a:spcBef>
                <a:spcPts val="0"/>
              </a:spcBef>
              <a:spcAft>
                <a:spcPts val="0"/>
              </a:spcAft>
              <a:buSzPts val="2500"/>
              <a:buFont typeface="Chango"/>
              <a:buNone/>
              <a:defRPr sz="2500">
                <a:latin typeface="Chango"/>
                <a:ea typeface="Chango"/>
                <a:cs typeface="Chango"/>
                <a:sym typeface="Chango"/>
              </a:defRPr>
            </a:lvl7pPr>
            <a:lvl8pPr lvl="7" rtl="0">
              <a:spcBef>
                <a:spcPts val="0"/>
              </a:spcBef>
              <a:spcAft>
                <a:spcPts val="0"/>
              </a:spcAft>
              <a:buSzPts val="2500"/>
              <a:buFont typeface="Chango"/>
              <a:buNone/>
              <a:defRPr sz="2500">
                <a:latin typeface="Chango"/>
                <a:ea typeface="Chango"/>
                <a:cs typeface="Chango"/>
                <a:sym typeface="Chango"/>
              </a:defRPr>
            </a:lvl8pPr>
            <a:lvl9pPr lvl="8" rtl="0">
              <a:spcBef>
                <a:spcPts val="0"/>
              </a:spcBef>
              <a:spcAft>
                <a:spcPts val="0"/>
              </a:spcAft>
              <a:buSzPts val="2500"/>
              <a:buFont typeface="Chango"/>
              <a:buNone/>
              <a:defRPr sz="2500">
                <a:latin typeface="Chango"/>
                <a:ea typeface="Chango"/>
                <a:cs typeface="Chango"/>
                <a:sym typeface="Chango"/>
              </a:defRPr>
            </a:lvl9pPr>
          </a:lstStyle>
          <a:p>
            <a:endParaRPr/>
          </a:p>
        </p:txBody>
      </p:sp>
      <p:sp>
        <p:nvSpPr>
          <p:cNvPr id="1141" name="Google Shape;1141;p20"/>
          <p:cNvSpPr txBox="1">
            <a:spLocks noGrp="1"/>
          </p:cNvSpPr>
          <p:nvPr>
            <p:ph type="title"/>
          </p:nvPr>
        </p:nvSpPr>
        <p:spPr>
          <a:xfrm>
            <a:off x="714125" y="535650"/>
            <a:ext cx="7715700" cy="42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2" name="Google Shape;1142;p20"/>
          <p:cNvSpPr/>
          <p:nvPr/>
        </p:nvSpPr>
        <p:spPr>
          <a:xfrm flipH="1">
            <a:off x="3172114" y="4326184"/>
            <a:ext cx="3260413" cy="871035"/>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20"/>
          <p:cNvGrpSpPr/>
          <p:nvPr/>
        </p:nvGrpSpPr>
        <p:grpSpPr>
          <a:xfrm flipH="1">
            <a:off x="6217655" y="4177583"/>
            <a:ext cx="4152114" cy="1160093"/>
            <a:chOff x="8832288" y="851000"/>
            <a:chExt cx="4595588" cy="1283999"/>
          </a:xfrm>
        </p:grpSpPr>
        <p:sp>
          <p:nvSpPr>
            <p:cNvPr id="1144" name="Google Shape;1144;p20"/>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0"/>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0"/>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0"/>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0"/>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0"/>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0"/>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0"/>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0"/>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0"/>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0"/>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0"/>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0"/>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0"/>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0"/>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0"/>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0"/>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0"/>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0"/>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0"/>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0"/>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0"/>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0"/>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0"/>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0"/>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0"/>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0"/>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0"/>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0"/>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0"/>
            <p:cNvSpPr/>
            <p:nvPr/>
          </p:nvSpPr>
          <p:spPr>
            <a:xfrm rot="6561919">
              <a:off x="12784663"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20"/>
          <p:cNvGrpSpPr/>
          <p:nvPr/>
        </p:nvGrpSpPr>
        <p:grpSpPr>
          <a:xfrm flipH="1">
            <a:off x="473485" y="4058203"/>
            <a:ext cx="4437713" cy="1177559"/>
            <a:chOff x="5311722" y="4018603"/>
            <a:chExt cx="4437713" cy="1177559"/>
          </a:xfrm>
        </p:grpSpPr>
        <p:sp>
          <p:nvSpPr>
            <p:cNvPr id="1182" name="Google Shape;1182;p20"/>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0"/>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0"/>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0"/>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0"/>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0"/>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0"/>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0"/>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0"/>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0"/>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0"/>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0"/>
            <p:cNvSpPr/>
            <p:nvPr/>
          </p:nvSpPr>
          <p:spPr>
            <a:xfrm>
              <a:off x="8553734"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0"/>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0"/>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0"/>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0"/>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0"/>
            <p:cNvSpPr/>
            <p:nvPr/>
          </p:nvSpPr>
          <p:spPr>
            <a:xfrm>
              <a:off x="5311722"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0"/>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0"/>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0"/>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0"/>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20"/>
          <p:cNvSpPr/>
          <p:nvPr/>
        </p:nvSpPr>
        <p:spPr>
          <a:xfrm flipH="1">
            <a:off x="6861229" y="4733027"/>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0"/>
          <p:cNvSpPr/>
          <p:nvPr/>
        </p:nvSpPr>
        <p:spPr>
          <a:xfrm flipH="1">
            <a:off x="331393" y="46915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0"/>
          <p:cNvSpPr/>
          <p:nvPr/>
        </p:nvSpPr>
        <p:spPr>
          <a:xfrm flipH="1">
            <a:off x="363104" y="41338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0"/>
          <p:cNvSpPr/>
          <p:nvPr/>
        </p:nvSpPr>
        <p:spPr>
          <a:xfrm flipH="1">
            <a:off x="2968518" y="4358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0"/>
          <p:cNvSpPr/>
          <p:nvPr/>
        </p:nvSpPr>
        <p:spPr>
          <a:xfrm>
            <a:off x="7927017" y="841710"/>
            <a:ext cx="1842862" cy="83039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0"/>
          <p:cNvSpPr/>
          <p:nvPr/>
        </p:nvSpPr>
        <p:spPr>
          <a:xfrm>
            <a:off x="197404" y="1183860"/>
            <a:ext cx="1842862" cy="83039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396"/>
        <p:cNvGrpSpPr/>
        <p:nvPr/>
      </p:nvGrpSpPr>
      <p:grpSpPr>
        <a:xfrm>
          <a:off x="0" y="0"/>
          <a:ext cx="0" cy="0"/>
          <a:chOff x="0" y="0"/>
          <a:chExt cx="0" cy="0"/>
        </a:xfrm>
      </p:grpSpPr>
      <p:sp>
        <p:nvSpPr>
          <p:cNvPr id="1397" name="Google Shape;1397;p23"/>
          <p:cNvSpPr txBox="1">
            <a:spLocks noGrp="1"/>
          </p:cNvSpPr>
          <p:nvPr>
            <p:ph type="title" hasCustomPrompt="1"/>
          </p:nvPr>
        </p:nvSpPr>
        <p:spPr>
          <a:xfrm>
            <a:off x="2920150" y="1742236"/>
            <a:ext cx="3303900" cy="78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8" name="Google Shape;1398;p23"/>
          <p:cNvSpPr txBox="1">
            <a:spLocks noGrp="1"/>
          </p:cNvSpPr>
          <p:nvPr>
            <p:ph type="subTitle" idx="1"/>
          </p:nvPr>
        </p:nvSpPr>
        <p:spPr>
          <a:xfrm>
            <a:off x="2920169" y="2507321"/>
            <a:ext cx="3303900" cy="430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8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399" name="Google Shape;1399;p23"/>
          <p:cNvSpPr txBox="1">
            <a:spLocks noGrp="1"/>
          </p:cNvSpPr>
          <p:nvPr>
            <p:ph type="title" idx="2"/>
          </p:nvPr>
        </p:nvSpPr>
        <p:spPr>
          <a:xfrm>
            <a:off x="714125" y="535650"/>
            <a:ext cx="7715700" cy="42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0" name="Google Shape;1400;p23"/>
          <p:cNvSpPr txBox="1">
            <a:spLocks noGrp="1"/>
          </p:cNvSpPr>
          <p:nvPr>
            <p:ph type="title" idx="3" hasCustomPrompt="1"/>
          </p:nvPr>
        </p:nvSpPr>
        <p:spPr>
          <a:xfrm>
            <a:off x="858688" y="2111450"/>
            <a:ext cx="12240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1" name="Google Shape;1401;p23"/>
          <p:cNvSpPr txBox="1">
            <a:spLocks noGrp="1"/>
          </p:cNvSpPr>
          <p:nvPr>
            <p:ph type="subTitle" idx="4"/>
          </p:nvPr>
        </p:nvSpPr>
        <p:spPr>
          <a:xfrm>
            <a:off x="858789" y="2567350"/>
            <a:ext cx="12240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402" name="Google Shape;1402;p23"/>
          <p:cNvSpPr txBox="1">
            <a:spLocks noGrp="1"/>
          </p:cNvSpPr>
          <p:nvPr>
            <p:ph type="title" idx="5" hasCustomPrompt="1"/>
          </p:nvPr>
        </p:nvSpPr>
        <p:spPr>
          <a:xfrm>
            <a:off x="7061375" y="2111450"/>
            <a:ext cx="12240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3" name="Google Shape;1403;p23"/>
          <p:cNvSpPr txBox="1">
            <a:spLocks noGrp="1"/>
          </p:cNvSpPr>
          <p:nvPr>
            <p:ph type="subTitle" idx="6"/>
          </p:nvPr>
        </p:nvSpPr>
        <p:spPr>
          <a:xfrm>
            <a:off x="7061477" y="2567350"/>
            <a:ext cx="12240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404" name="Google Shape;1404;p23"/>
          <p:cNvSpPr txBox="1">
            <a:spLocks noGrp="1"/>
          </p:cNvSpPr>
          <p:nvPr>
            <p:ph type="title" idx="7" hasCustomPrompt="1"/>
          </p:nvPr>
        </p:nvSpPr>
        <p:spPr>
          <a:xfrm>
            <a:off x="2704538" y="3707708"/>
            <a:ext cx="15087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5" name="Google Shape;1405;p23"/>
          <p:cNvSpPr txBox="1">
            <a:spLocks noGrp="1"/>
          </p:cNvSpPr>
          <p:nvPr>
            <p:ph type="subTitle" idx="8"/>
          </p:nvPr>
        </p:nvSpPr>
        <p:spPr>
          <a:xfrm>
            <a:off x="2704538" y="4163608"/>
            <a:ext cx="15087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406" name="Google Shape;1406;p23"/>
          <p:cNvSpPr txBox="1">
            <a:spLocks noGrp="1"/>
          </p:cNvSpPr>
          <p:nvPr>
            <p:ph type="title" idx="9" hasCustomPrompt="1"/>
          </p:nvPr>
        </p:nvSpPr>
        <p:spPr>
          <a:xfrm>
            <a:off x="4930713" y="3707708"/>
            <a:ext cx="15087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7" name="Google Shape;1407;p23"/>
          <p:cNvSpPr txBox="1">
            <a:spLocks noGrp="1"/>
          </p:cNvSpPr>
          <p:nvPr>
            <p:ph type="subTitle" idx="13"/>
          </p:nvPr>
        </p:nvSpPr>
        <p:spPr>
          <a:xfrm>
            <a:off x="4930713" y="4163608"/>
            <a:ext cx="15087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grpSp>
        <p:nvGrpSpPr>
          <p:cNvPr id="1408" name="Google Shape;1408;p23"/>
          <p:cNvGrpSpPr/>
          <p:nvPr/>
        </p:nvGrpSpPr>
        <p:grpSpPr>
          <a:xfrm flipH="1">
            <a:off x="7293021" y="3826849"/>
            <a:ext cx="1580663" cy="695231"/>
            <a:chOff x="6567084" y="2097578"/>
            <a:chExt cx="2677276" cy="1177559"/>
          </a:xfrm>
        </p:grpSpPr>
        <p:sp>
          <p:nvSpPr>
            <p:cNvPr id="1409" name="Google Shape;1409;p23"/>
            <p:cNvSpPr/>
            <p:nvPr/>
          </p:nvSpPr>
          <p:spPr>
            <a:xfrm>
              <a:off x="6637807" y="2100616"/>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8152479" y="2097578"/>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8694945" y="2753713"/>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8794890" y="2878067"/>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8874510" y="3025889"/>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7948714" y="2595520"/>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7559622" y="2613120"/>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6950212" y="2686350"/>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7672243" y="2900592"/>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8158346" y="2827257"/>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8299044" y="2698188"/>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8048659" y="2861305"/>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7909009" y="3053023"/>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3"/>
            <p:cNvSpPr/>
            <p:nvPr/>
          </p:nvSpPr>
          <p:spPr>
            <a:xfrm>
              <a:off x="7776692" y="3037622"/>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p:nvPr/>
          </p:nvSpPr>
          <p:spPr>
            <a:xfrm>
              <a:off x="6828896" y="3033851"/>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3"/>
            <p:cNvSpPr/>
            <p:nvPr/>
          </p:nvSpPr>
          <p:spPr>
            <a:xfrm>
              <a:off x="7966210" y="3117033"/>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3"/>
            <p:cNvSpPr/>
            <p:nvPr/>
          </p:nvSpPr>
          <p:spPr>
            <a:xfrm>
              <a:off x="6567084" y="28805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7293182" y="23674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6675287" y="25282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7147122" y="2695442"/>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23"/>
          <p:cNvSpPr/>
          <p:nvPr/>
        </p:nvSpPr>
        <p:spPr>
          <a:xfrm flipH="1">
            <a:off x="1122445" y="396426"/>
            <a:ext cx="2939353" cy="785286"/>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3"/>
          <p:cNvSpPr/>
          <p:nvPr/>
        </p:nvSpPr>
        <p:spPr>
          <a:xfrm flipH="1">
            <a:off x="2393168" y="3272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3"/>
          <p:cNvSpPr/>
          <p:nvPr/>
        </p:nvSpPr>
        <p:spPr>
          <a:xfrm flipH="1">
            <a:off x="2691749" y="418763"/>
            <a:ext cx="87473" cy="81376"/>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687"/>
        <p:cNvGrpSpPr/>
        <p:nvPr/>
      </p:nvGrpSpPr>
      <p:grpSpPr>
        <a:xfrm>
          <a:off x="0" y="0"/>
          <a:ext cx="0" cy="0"/>
          <a:chOff x="0" y="0"/>
          <a:chExt cx="0" cy="0"/>
        </a:xfrm>
      </p:grpSpPr>
      <p:sp>
        <p:nvSpPr>
          <p:cNvPr id="1688" name="Google Shape;1688;p27"/>
          <p:cNvSpPr/>
          <p:nvPr/>
        </p:nvSpPr>
        <p:spPr>
          <a:xfrm>
            <a:off x="6602889" y="3550670"/>
            <a:ext cx="3653877" cy="164641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27"/>
          <p:cNvGrpSpPr/>
          <p:nvPr/>
        </p:nvGrpSpPr>
        <p:grpSpPr>
          <a:xfrm>
            <a:off x="6380649" y="4108253"/>
            <a:ext cx="4686138" cy="1178488"/>
            <a:chOff x="152400" y="4018603"/>
            <a:chExt cx="4686138" cy="1178488"/>
          </a:xfrm>
        </p:grpSpPr>
        <p:sp>
          <p:nvSpPr>
            <p:cNvPr id="1690" name="Google Shape;1690;p27"/>
            <p:cNvSpPr/>
            <p:nvPr/>
          </p:nvSpPr>
          <p:spPr>
            <a:xfrm flipH="1">
              <a:off x="218428"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7"/>
            <p:cNvSpPr/>
            <p:nvPr/>
          </p:nvSpPr>
          <p:spPr>
            <a:xfrm flipH="1">
              <a:off x="364071"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7"/>
            <p:cNvSpPr/>
            <p:nvPr/>
          </p:nvSpPr>
          <p:spPr>
            <a:xfrm flipH="1">
              <a:off x="471776"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7"/>
            <p:cNvSpPr/>
            <p:nvPr/>
          </p:nvSpPr>
          <p:spPr>
            <a:xfrm flipH="1">
              <a:off x="404833"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p:nvPr/>
          </p:nvSpPr>
          <p:spPr>
            <a:xfrm flipH="1">
              <a:off x="474607"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7"/>
            <p:cNvSpPr/>
            <p:nvPr/>
          </p:nvSpPr>
          <p:spPr>
            <a:xfrm flipH="1">
              <a:off x="1207322"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7"/>
            <p:cNvSpPr/>
            <p:nvPr/>
          </p:nvSpPr>
          <p:spPr>
            <a:xfrm flipH="1">
              <a:off x="1338273"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p:nvPr/>
          </p:nvSpPr>
          <p:spPr>
            <a:xfrm flipH="1">
              <a:off x="1771049"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7"/>
            <p:cNvSpPr/>
            <p:nvPr/>
          </p:nvSpPr>
          <p:spPr>
            <a:xfrm flipH="1">
              <a:off x="1516794"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7"/>
            <p:cNvSpPr/>
            <p:nvPr/>
          </p:nvSpPr>
          <p:spPr>
            <a:xfrm flipH="1">
              <a:off x="1236449"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p:nvPr/>
          </p:nvSpPr>
          <p:spPr>
            <a:xfrm flipH="1">
              <a:off x="756103"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7"/>
            <p:cNvSpPr/>
            <p:nvPr/>
          </p:nvSpPr>
          <p:spPr>
            <a:xfrm flipH="1">
              <a:off x="645468"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130192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7"/>
            <p:cNvSpPr/>
            <p:nvPr/>
          </p:nvSpPr>
          <p:spPr>
            <a:xfrm flipH="1">
              <a:off x="1603226"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7"/>
            <p:cNvSpPr/>
            <p:nvPr/>
          </p:nvSpPr>
          <p:spPr>
            <a:xfrm flipH="1">
              <a:off x="1644910"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flipH="1">
              <a:off x="63090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flipH="1">
              <a:off x="2731748"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flipH="1">
              <a:off x="152400" y="5077449"/>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flipH="1">
              <a:off x="2753623"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flipH="1">
              <a:off x="2019862"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flipH="1">
              <a:off x="2708834"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flipH="1">
              <a:off x="2236323"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27"/>
          <p:cNvSpPr/>
          <p:nvPr/>
        </p:nvSpPr>
        <p:spPr>
          <a:xfrm>
            <a:off x="-705850" y="3957915"/>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flipH="1">
            <a:off x="8251122" y="37641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flipH="1">
            <a:off x="9565247" y="3896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flipH="1">
            <a:off x="7635347" y="39579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27"/>
          <p:cNvGrpSpPr/>
          <p:nvPr/>
        </p:nvGrpSpPr>
        <p:grpSpPr>
          <a:xfrm>
            <a:off x="-1682312" y="4126658"/>
            <a:ext cx="4152114" cy="1160093"/>
            <a:chOff x="8832288" y="851000"/>
            <a:chExt cx="4595588" cy="1283999"/>
          </a:xfrm>
        </p:grpSpPr>
        <p:sp>
          <p:nvSpPr>
            <p:cNvPr id="1717" name="Google Shape;1717;p27"/>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7"/>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7"/>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7"/>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7"/>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7"/>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7"/>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7"/>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7"/>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7"/>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7"/>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7"/>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7"/>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7"/>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7"/>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7"/>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27"/>
          <p:cNvGrpSpPr/>
          <p:nvPr/>
        </p:nvGrpSpPr>
        <p:grpSpPr>
          <a:xfrm flipH="1">
            <a:off x="7561062" y="1805251"/>
            <a:ext cx="2550083" cy="712484"/>
            <a:chOff x="6709575" y="3608950"/>
            <a:chExt cx="2840052" cy="793500"/>
          </a:xfrm>
        </p:grpSpPr>
        <p:sp>
          <p:nvSpPr>
            <p:cNvPr id="1755" name="Google Shape;1755;p27"/>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7"/>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7"/>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7"/>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7"/>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7"/>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7"/>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7"/>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7"/>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7"/>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7"/>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7"/>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7"/>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7"/>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7"/>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7"/>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7"/>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27"/>
          <p:cNvSpPr/>
          <p:nvPr/>
        </p:nvSpPr>
        <p:spPr>
          <a:xfrm flipH="1">
            <a:off x="-1030734" y="482650"/>
            <a:ext cx="2216995" cy="998984"/>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7"/>
          <p:cNvSpPr/>
          <p:nvPr/>
        </p:nvSpPr>
        <p:spPr>
          <a:xfrm flipH="1">
            <a:off x="497272" y="6000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7"/>
          <p:cNvSpPr/>
          <p:nvPr/>
        </p:nvSpPr>
        <p:spPr>
          <a:xfrm flipH="1">
            <a:off x="1124397" y="9160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7"/>
          <p:cNvSpPr/>
          <p:nvPr/>
        </p:nvSpPr>
        <p:spPr>
          <a:xfrm flipH="1">
            <a:off x="1012371" y="7321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1">
    <p:bg>
      <p:bgPr>
        <a:gradFill>
          <a:gsLst>
            <a:gs pos="0">
              <a:schemeClr val="accent2"/>
            </a:gs>
            <a:gs pos="100000">
              <a:schemeClr val="accent1"/>
            </a:gs>
          </a:gsLst>
          <a:lin ang="5400700" scaled="0"/>
        </a:gradFill>
        <a:effectLst/>
      </p:bgPr>
    </p:bg>
    <p:spTree>
      <p:nvGrpSpPr>
        <p:cNvPr id="1" name="Shape 1796"/>
        <p:cNvGrpSpPr/>
        <p:nvPr/>
      </p:nvGrpSpPr>
      <p:grpSpPr>
        <a:xfrm>
          <a:off x="0" y="0"/>
          <a:ext cx="0" cy="0"/>
          <a:chOff x="0" y="0"/>
          <a:chExt cx="0" cy="0"/>
        </a:xfrm>
      </p:grpSpPr>
      <p:sp>
        <p:nvSpPr>
          <p:cNvPr id="1797" name="Google Shape;1797;p28"/>
          <p:cNvSpPr/>
          <p:nvPr/>
        </p:nvSpPr>
        <p:spPr>
          <a:xfrm>
            <a:off x="5548052" y="3937797"/>
            <a:ext cx="2788613" cy="125655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flipH="1">
            <a:off x="2350106" y="2684973"/>
            <a:ext cx="2136429" cy="59691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a:off x="-458955" y="3857352"/>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28"/>
          <p:cNvGrpSpPr/>
          <p:nvPr/>
        </p:nvGrpSpPr>
        <p:grpSpPr>
          <a:xfrm>
            <a:off x="-2179299" y="3733150"/>
            <a:ext cx="2840052" cy="793500"/>
            <a:chOff x="6709575" y="3608950"/>
            <a:chExt cx="2840052" cy="793500"/>
          </a:xfrm>
        </p:grpSpPr>
        <p:sp>
          <p:nvSpPr>
            <p:cNvPr id="1801" name="Google Shape;1801;p28"/>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28"/>
          <p:cNvSpPr/>
          <p:nvPr/>
        </p:nvSpPr>
        <p:spPr>
          <a:xfrm>
            <a:off x="9950750" y="3691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a:off x="9414309" y="6148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a:off x="10927159" y="5356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a:off x="11021087" y="9252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28"/>
          <p:cNvGrpSpPr/>
          <p:nvPr/>
        </p:nvGrpSpPr>
        <p:grpSpPr>
          <a:xfrm flipH="1">
            <a:off x="6846886" y="3921791"/>
            <a:ext cx="4903107" cy="1233052"/>
            <a:chOff x="4624250" y="2097578"/>
            <a:chExt cx="4686138" cy="1178488"/>
          </a:xfrm>
        </p:grpSpPr>
        <p:sp>
          <p:nvSpPr>
            <p:cNvPr id="1843" name="Google Shape;1843;p28"/>
            <p:cNvSpPr/>
            <p:nvPr/>
          </p:nvSpPr>
          <p:spPr>
            <a:xfrm>
              <a:off x="6637807" y="2100616"/>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a:off x="8152479" y="2097578"/>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a:off x="8694945" y="2753713"/>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8794890" y="2878067"/>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8874510" y="3025889"/>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7948714" y="2595520"/>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7559622" y="2613120"/>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6950212" y="2686350"/>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7672243" y="2900592"/>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8158346" y="2827257"/>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8299044" y="2698188"/>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8048659" y="2861305"/>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7909009" y="3053023"/>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7776692" y="3037622"/>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6828896" y="3033851"/>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7966210" y="3117033"/>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4806647" y="2941461"/>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4624250" y="3156424"/>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6567084" y="28805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7293182" y="23674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6675287" y="25282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8"/>
            <p:cNvSpPr/>
            <p:nvPr/>
          </p:nvSpPr>
          <p:spPr>
            <a:xfrm>
              <a:off x="7147122" y="2695442"/>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28"/>
          <p:cNvSpPr/>
          <p:nvPr/>
        </p:nvSpPr>
        <p:spPr>
          <a:xfrm>
            <a:off x="2188037" y="7283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8"/>
          <p:cNvSpPr/>
          <p:nvPr/>
        </p:nvSpPr>
        <p:spPr>
          <a:xfrm>
            <a:off x="1545234" y="87051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8"/>
          <p:cNvSpPr/>
          <p:nvPr/>
        </p:nvSpPr>
        <p:spPr>
          <a:xfrm>
            <a:off x="8256997" y="36418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8"/>
          <p:cNvSpPr/>
          <p:nvPr/>
        </p:nvSpPr>
        <p:spPr>
          <a:xfrm>
            <a:off x="1576950" y="6118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8"/>
          <p:cNvSpPr/>
          <p:nvPr/>
        </p:nvSpPr>
        <p:spPr>
          <a:xfrm>
            <a:off x="1115525" y="11557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8"/>
          <p:cNvSpPr/>
          <p:nvPr/>
        </p:nvSpPr>
        <p:spPr>
          <a:xfrm>
            <a:off x="5156609" y="4358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1" name="Google Shape;1871;p28"/>
          <p:cNvGrpSpPr/>
          <p:nvPr/>
        </p:nvGrpSpPr>
        <p:grpSpPr>
          <a:xfrm>
            <a:off x="7222318" y="885296"/>
            <a:ext cx="4152249" cy="1160123"/>
            <a:chOff x="7222318" y="885296"/>
            <a:chExt cx="4152249" cy="1160123"/>
          </a:xfrm>
        </p:grpSpPr>
        <p:sp>
          <p:nvSpPr>
            <p:cNvPr id="1872" name="Google Shape;1872;p28"/>
            <p:cNvSpPr/>
            <p:nvPr/>
          </p:nvSpPr>
          <p:spPr>
            <a:xfrm flipH="1">
              <a:off x="7222318" y="885296"/>
              <a:ext cx="4152249" cy="1160123"/>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8"/>
            <p:cNvSpPr/>
            <p:nvPr/>
          </p:nvSpPr>
          <p:spPr>
            <a:xfrm>
              <a:off x="7559909" y="139927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8"/>
            <p:cNvSpPr/>
            <p:nvPr/>
          </p:nvSpPr>
          <p:spPr>
            <a:xfrm>
              <a:off x="7702009" y="982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28"/>
          <p:cNvSpPr/>
          <p:nvPr/>
        </p:nvSpPr>
        <p:spPr>
          <a:xfrm>
            <a:off x="1038250" y="37133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8"/>
          <p:cNvSpPr/>
          <p:nvPr/>
        </p:nvSpPr>
        <p:spPr>
          <a:xfrm>
            <a:off x="1775682" y="3464074"/>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8"/>
          <p:cNvSpPr/>
          <p:nvPr/>
        </p:nvSpPr>
        <p:spPr>
          <a:xfrm>
            <a:off x="893975" y="406039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28"/>
          <p:cNvGrpSpPr/>
          <p:nvPr/>
        </p:nvGrpSpPr>
        <p:grpSpPr>
          <a:xfrm>
            <a:off x="546113" y="1002680"/>
            <a:ext cx="2312712" cy="596899"/>
            <a:chOff x="6334200" y="978578"/>
            <a:chExt cx="1544073" cy="398517"/>
          </a:xfrm>
        </p:grpSpPr>
        <p:sp>
          <p:nvSpPr>
            <p:cNvPr id="1879" name="Google Shape;1879;p28"/>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8"/>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8"/>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8"/>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8"/>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8"/>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8"/>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8"/>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8"/>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8"/>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8"/>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28"/>
          <p:cNvSpPr/>
          <p:nvPr/>
        </p:nvSpPr>
        <p:spPr>
          <a:xfrm>
            <a:off x="6903025" y="36186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8"/>
          <p:cNvSpPr/>
          <p:nvPr/>
        </p:nvSpPr>
        <p:spPr>
          <a:xfrm>
            <a:off x="6591397" y="42871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8"/>
          <p:cNvSpPr/>
          <p:nvPr/>
        </p:nvSpPr>
        <p:spPr>
          <a:xfrm>
            <a:off x="7984557" y="3857361"/>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8"/>
          <p:cNvSpPr/>
          <p:nvPr/>
        </p:nvSpPr>
        <p:spPr>
          <a:xfrm>
            <a:off x="7695000" y="330664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8"/>
          <p:cNvSpPr/>
          <p:nvPr/>
        </p:nvSpPr>
        <p:spPr>
          <a:xfrm>
            <a:off x="2218350" y="39377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8"/>
          <p:cNvSpPr/>
          <p:nvPr/>
        </p:nvSpPr>
        <p:spPr>
          <a:xfrm>
            <a:off x="2702713" y="4367285"/>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8"/>
          <p:cNvSpPr/>
          <p:nvPr/>
        </p:nvSpPr>
        <p:spPr>
          <a:xfrm flipH="1">
            <a:off x="7943405" y="3832364"/>
            <a:ext cx="95425" cy="88764"/>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8"/>
          <p:cNvSpPr/>
          <p:nvPr/>
        </p:nvSpPr>
        <p:spPr>
          <a:xfrm flipH="1">
            <a:off x="8336684" y="4174162"/>
            <a:ext cx="80437" cy="60706"/>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8"/>
          <p:cNvSpPr/>
          <p:nvPr/>
        </p:nvSpPr>
        <p:spPr>
          <a:xfrm>
            <a:off x="7299325" y="12130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5525"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3000"/>
              <a:buFont typeface="Chango"/>
              <a:buNone/>
              <a:defRPr sz="3000">
                <a:solidFill>
                  <a:schemeClr val="accent5"/>
                </a:solidFill>
                <a:latin typeface="Chango"/>
                <a:ea typeface="Chango"/>
                <a:cs typeface="Chango"/>
                <a:sym typeface="Chango"/>
              </a:defRPr>
            </a:lvl1pPr>
            <a:lvl2pPr lvl="1">
              <a:lnSpc>
                <a:spcPct val="100000"/>
              </a:lnSpc>
              <a:spcBef>
                <a:spcPts val="0"/>
              </a:spcBef>
              <a:spcAft>
                <a:spcPts val="0"/>
              </a:spcAft>
              <a:buClr>
                <a:schemeClr val="accent5"/>
              </a:buClr>
              <a:buSzPts val="2800"/>
              <a:buNone/>
              <a:defRPr sz="2800">
                <a:solidFill>
                  <a:schemeClr val="accent5"/>
                </a:solidFill>
              </a:defRPr>
            </a:lvl2pPr>
            <a:lvl3pPr lvl="2">
              <a:lnSpc>
                <a:spcPct val="100000"/>
              </a:lnSpc>
              <a:spcBef>
                <a:spcPts val="0"/>
              </a:spcBef>
              <a:spcAft>
                <a:spcPts val="0"/>
              </a:spcAft>
              <a:buClr>
                <a:schemeClr val="accent5"/>
              </a:buClr>
              <a:buSzPts val="2800"/>
              <a:buNone/>
              <a:defRPr sz="2800">
                <a:solidFill>
                  <a:schemeClr val="accent5"/>
                </a:solidFill>
              </a:defRPr>
            </a:lvl3pPr>
            <a:lvl4pPr lvl="3">
              <a:lnSpc>
                <a:spcPct val="100000"/>
              </a:lnSpc>
              <a:spcBef>
                <a:spcPts val="0"/>
              </a:spcBef>
              <a:spcAft>
                <a:spcPts val="0"/>
              </a:spcAft>
              <a:buClr>
                <a:schemeClr val="accent5"/>
              </a:buClr>
              <a:buSzPts val="2800"/>
              <a:buNone/>
              <a:defRPr sz="2800">
                <a:solidFill>
                  <a:schemeClr val="accent5"/>
                </a:solidFill>
              </a:defRPr>
            </a:lvl4pPr>
            <a:lvl5pPr lvl="4">
              <a:lnSpc>
                <a:spcPct val="100000"/>
              </a:lnSpc>
              <a:spcBef>
                <a:spcPts val="0"/>
              </a:spcBef>
              <a:spcAft>
                <a:spcPts val="0"/>
              </a:spcAft>
              <a:buClr>
                <a:schemeClr val="accent5"/>
              </a:buClr>
              <a:buSzPts val="2800"/>
              <a:buNone/>
              <a:defRPr sz="2800">
                <a:solidFill>
                  <a:schemeClr val="accent5"/>
                </a:solidFill>
              </a:defRPr>
            </a:lvl5pPr>
            <a:lvl6pPr lvl="5">
              <a:lnSpc>
                <a:spcPct val="100000"/>
              </a:lnSpc>
              <a:spcBef>
                <a:spcPts val="0"/>
              </a:spcBef>
              <a:spcAft>
                <a:spcPts val="0"/>
              </a:spcAft>
              <a:buClr>
                <a:schemeClr val="accent5"/>
              </a:buClr>
              <a:buSzPts val="2800"/>
              <a:buNone/>
              <a:defRPr sz="2800">
                <a:solidFill>
                  <a:schemeClr val="accent5"/>
                </a:solidFill>
              </a:defRPr>
            </a:lvl6pPr>
            <a:lvl7pPr lvl="6">
              <a:lnSpc>
                <a:spcPct val="100000"/>
              </a:lnSpc>
              <a:spcBef>
                <a:spcPts val="0"/>
              </a:spcBef>
              <a:spcAft>
                <a:spcPts val="0"/>
              </a:spcAft>
              <a:buClr>
                <a:schemeClr val="accent5"/>
              </a:buClr>
              <a:buSzPts val="2800"/>
              <a:buNone/>
              <a:defRPr sz="2800">
                <a:solidFill>
                  <a:schemeClr val="accent5"/>
                </a:solidFill>
              </a:defRPr>
            </a:lvl7pPr>
            <a:lvl8pPr lvl="7">
              <a:lnSpc>
                <a:spcPct val="100000"/>
              </a:lnSpc>
              <a:spcBef>
                <a:spcPts val="0"/>
              </a:spcBef>
              <a:spcAft>
                <a:spcPts val="0"/>
              </a:spcAft>
              <a:buClr>
                <a:schemeClr val="accent5"/>
              </a:buClr>
              <a:buSzPts val="2800"/>
              <a:buNone/>
              <a:defRPr sz="2800">
                <a:solidFill>
                  <a:schemeClr val="accent5"/>
                </a:solidFill>
              </a:defRPr>
            </a:lvl8pPr>
            <a:lvl9pPr lvl="8">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7" name="Google Shape;7;p1"/>
          <p:cNvSpPr txBox="1">
            <a:spLocks noGrp="1"/>
          </p:cNvSpPr>
          <p:nvPr>
            <p:ph type="body" idx="1"/>
          </p:nvPr>
        </p:nvSpPr>
        <p:spPr>
          <a:xfrm>
            <a:off x="375525"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8" r:id="rId3"/>
    <p:sldLayoutId id="2147483660" r:id="rId4"/>
    <p:sldLayoutId id="2147483663" r:id="rId5"/>
    <p:sldLayoutId id="2147483666" r:id="rId6"/>
    <p:sldLayoutId id="2147483669"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31"/>
          <p:cNvSpPr txBox="1">
            <a:spLocks noGrp="1"/>
          </p:cNvSpPr>
          <p:nvPr>
            <p:ph type="ctrTitle"/>
          </p:nvPr>
        </p:nvSpPr>
        <p:spPr>
          <a:xfrm>
            <a:off x="4080045" y="1434968"/>
            <a:ext cx="4233300" cy="229402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Flight Delay Analysis</a:t>
            </a:r>
            <a:endParaRPr dirty="0"/>
          </a:p>
        </p:txBody>
      </p:sp>
      <p:sp>
        <p:nvSpPr>
          <p:cNvPr id="1909" name="Google Shape;1909;p31"/>
          <p:cNvSpPr/>
          <p:nvPr/>
        </p:nvSpPr>
        <p:spPr>
          <a:xfrm>
            <a:off x="6363946" y="3636489"/>
            <a:ext cx="244842" cy="34640"/>
          </a:xfrm>
          <a:custGeom>
            <a:avLst/>
            <a:gdLst/>
            <a:ahLst/>
            <a:cxnLst/>
            <a:rect l="l" t="t" r="r" b="b"/>
            <a:pathLst>
              <a:path w="3937" h="557" extrusionOk="0">
                <a:moveTo>
                  <a:pt x="3928" y="557"/>
                </a:moveTo>
                <a:cubicBezTo>
                  <a:pt x="2668" y="38"/>
                  <a:pt x="1269" y="38"/>
                  <a:pt x="19" y="557"/>
                </a:cubicBezTo>
                <a:lnTo>
                  <a:pt x="0" y="529"/>
                </a:lnTo>
                <a:cubicBezTo>
                  <a:pt x="1260" y="1"/>
                  <a:pt x="2677" y="1"/>
                  <a:pt x="3937" y="529"/>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1461125" y="36373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31"/>
          <p:cNvGrpSpPr/>
          <p:nvPr/>
        </p:nvGrpSpPr>
        <p:grpSpPr>
          <a:xfrm rot="-634020">
            <a:off x="300513" y="1779407"/>
            <a:ext cx="3911364" cy="1675218"/>
            <a:chOff x="280551" y="2039183"/>
            <a:chExt cx="2925313" cy="1252898"/>
          </a:xfrm>
        </p:grpSpPr>
        <p:sp>
          <p:nvSpPr>
            <p:cNvPr id="1913" name="Google Shape;1913;p31"/>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1"/>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1"/>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1"/>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1"/>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1"/>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1"/>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1"/>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1"/>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1"/>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1"/>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1"/>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1"/>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1"/>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1"/>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1"/>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1"/>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1"/>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1"/>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1"/>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1"/>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1"/>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1"/>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1"/>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1"/>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1"/>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1"/>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1"/>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1"/>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1"/>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1"/>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1"/>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1"/>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1"/>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1"/>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1"/>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1"/>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1"/>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1"/>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1"/>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1"/>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1"/>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1"/>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1"/>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1"/>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1"/>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1"/>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1"/>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1"/>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1"/>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1"/>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1"/>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1"/>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1"/>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1"/>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1"/>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1"/>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1"/>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912"/>
                                        </p:tgtEl>
                                        <p:attrNameLst>
                                          <p:attrName>style.visibility</p:attrName>
                                        </p:attrNameLst>
                                      </p:cBhvr>
                                      <p:to>
                                        <p:strVal val="visible"/>
                                      </p:to>
                                    </p:set>
                                    <p:anim calcmode="lin" valueType="num">
                                      <p:cBhvr>
                                        <p:cTn id="7" dur="1000" fill="hold"/>
                                        <p:tgtEl>
                                          <p:spTgt spid="1912"/>
                                        </p:tgtEl>
                                        <p:attrNameLst>
                                          <p:attrName>ppt_w</p:attrName>
                                        </p:attrNameLst>
                                      </p:cBhvr>
                                      <p:tavLst>
                                        <p:tav tm="0">
                                          <p:val>
                                            <p:fltVal val="0"/>
                                          </p:val>
                                        </p:tav>
                                        <p:tav tm="100000">
                                          <p:val>
                                            <p:strVal val="#ppt_w"/>
                                          </p:val>
                                        </p:tav>
                                      </p:tavLst>
                                    </p:anim>
                                    <p:anim calcmode="lin" valueType="num">
                                      <p:cBhvr>
                                        <p:cTn id="8" dur="1000" fill="hold"/>
                                        <p:tgtEl>
                                          <p:spTgt spid="1912"/>
                                        </p:tgtEl>
                                        <p:attrNameLst>
                                          <p:attrName>ppt_h</p:attrName>
                                        </p:attrNameLst>
                                      </p:cBhvr>
                                      <p:tavLst>
                                        <p:tav tm="0">
                                          <p:val>
                                            <p:fltVal val="0"/>
                                          </p:val>
                                        </p:tav>
                                        <p:tav tm="100000">
                                          <p:val>
                                            <p:strVal val="#ppt_h"/>
                                          </p:val>
                                        </p:tav>
                                      </p:tavLst>
                                    </p:anim>
                                    <p:anim calcmode="lin" valueType="num">
                                      <p:cBhvr>
                                        <p:cTn id="9" dur="1000" fill="hold"/>
                                        <p:tgtEl>
                                          <p:spTgt spid="1912"/>
                                        </p:tgtEl>
                                        <p:attrNameLst>
                                          <p:attrName>style.rotation</p:attrName>
                                        </p:attrNameLst>
                                      </p:cBhvr>
                                      <p:tavLst>
                                        <p:tav tm="0">
                                          <p:val>
                                            <p:fltVal val="90"/>
                                          </p:val>
                                        </p:tav>
                                        <p:tav tm="100000">
                                          <p:val>
                                            <p:fltVal val="0"/>
                                          </p:val>
                                        </p:tav>
                                      </p:tavLst>
                                    </p:anim>
                                    <p:animEffect transition="in" filter="fade">
                                      <p:cBhvr>
                                        <p:cTn id="10" dur="1000"/>
                                        <p:tgtEl>
                                          <p:spTgt spid="191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1907"/>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38"/>
          <p:cNvSpPr/>
          <p:nvPr/>
        </p:nvSpPr>
        <p:spPr>
          <a:xfrm>
            <a:off x="1328407" y="1039556"/>
            <a:ext cx="830400" cy="8304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8"/>
          <p:cNvSpPr/>
          <p:nvPr/>
        </p:nvSpPr>
        <p:spPr>
          <a:xfrm>
            <a:off x="4230574" y="1002860"/>
            <a:ext cx="830400" cy="8304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8"/>
          <p:cNvSpPr txBox="1">
            <a:spLocks noGrp="1"/>
          </p:cNvSpPr>
          <p:nvPr>
            <p:ph type="subTitle" idx="4"/>
          </p:nvPr>
        </p:nvSpPr>
        <p:spPr>
          <a:xfrm>
            <a:off x="456568" y="2585120"/>
            <a:ext cx="2497025" cy="1286954"/>
          </a:xfrm>
          <a:prstGeom prst="rect">
            <a:avLst/>
          </a:prstGeom>
        </p:spPr>
        <p:txBody>
          <a:bodyPr spcFirstLastPara="1" wrap="square" lIns="91425" tIns="91425" rIns="91425" bIns="91425" anchor="ctr" anchorCtr="0">
            <a:noAutofit/>
          </a:bodyPr>
          <a:lstStyle/>
          <a:p>
            <a:pPr marL="0" lvl="0" indent="0" algn="just"/>
            <a:r>
              <a:rPr lang="en-US" dirty="0">
                <a:solidFill>
                  <a:schemeClr val="accent5"/>
                </a:solidFill>
                <a:latin typeface="Montserrat"/>
              </a:rPr>
              <a:t>Total 14 Airline operates large domestic </a:t>
            </a:r>
            <a:r>
              <a:rPr lang="en-US" dirty="0"/>
              <a:t>&amp; </a:t>
            </a:r>
            <a:r>
              <a:rPr lang="en-US" dirty="0">
                <a:solidFill>
                  <a:schemeClr val="accent5"/>
                </a:solidFill>
                <a:latin typeface="Montserrat"/>
              </a:rPr>
              <a:t>international route network across the </a:t>
            </a:r>
            <a:r>
              <a:rPr lang="en-US" dirty="0"/>
              <a:t>states.</a:t>
            </a:r>
            <a:endParaRPr lang="en-US" dirty="0">
              <a:solidFill>
                <a:schemeClr val="accent5"/>
              </a:solidFill>
              <a:latin typeface="Montserrat"/>
              <a:sym typeface="Montserrat"/>
            </a:endParaRPr>
          </a:p>
        </p:txBody>
      </p:sp>
      <p:sp>
        <p:nvSpPr>
          <p:cNvPr id="2228" name="Google Shape;2228;p38"/>
          <p:cNvSpPr txBox="1">
            <a:spLocks noGrp="1"/>
          </p:cNvSpPr>
          <p:nvPr>
            <p:ph type="subTitle" idx="1"/>
          </p:nvPr>
        </p:nvSpPr>
        <p:spPr>
          <a:xfrm>
            <a:off x="3230694" y="2637457"/>
            <a:ext cx="2996273" cy="108047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chemeClr val="accent5"/>
                </a:solidFill>
                <a:latin typeface="Montserrat"/>
                <a:ea typeface="Montserrat"/>
                <a:cs typeface="Montserrat"/>
                <a:sym typeface="Montserrat"/>
              </a:rPr>
              <a:t>There are 322 airports working in the Country </a:t>
            </a:r>
            <a:r>
              <a:rPr lang="en-US" dirty="0"/>
              <a:t>U</a:t>
            </a:r>
            <a:r>
              <a:rPr lang="en-US" dirty="0">
                <a:solidFill>
                  <a:schemeClr val="accent5"/>
                </a:solidFill>
                <a:latin typeface="Montserrat"/>
                <a:ea typeface="Montserrat"/>
                <a:cs typeface="Montserrat"/>
                <a:sym typeface="Montserrat"/>
              </a:rPr>
              <a:t>nited states.</a:t>
            </a:r>
          </a:p>
        </p:txBody>
      </p:sp>
      <p:sp>
        <p:nvSpPr>
          <p:cNvPr id="2231" name="Google Shape;2231;p38"/>
          <p:cNvSpPr txBox="1">
            <a:spLocks noGrp="1"/>
          </p:cNvSpPr>
          <p:nvPr>
            <p:ph type="subTitle" idx="5"/>
          </p:nvPr>
        </p:nvSpPr>
        <p:spPr>
          <a:xfrm>
            <a:off x="582681" y="2169314"/>
            <a:ext cx="2330700" cy="33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Airline</a:t>
            </a:r>
            <a:endParaRPr dirty="0"/>
          </a:p>
        </p:txBody>
      </p:sp>
      <p:sp>
        <p:nvSpPr>
          <p:cNvPr id="2232" name="Google Shape;2232;p38"/>
          <p:cNvSpPr txBox="1">
            <a:spLocks noGrp="1"/>
          </p:cNvSpPr>
          <p:nvPr>
            <p:ph type="subTitle" idx="6"/>
          </p:nvPr>
        </p:nvSpPr>
        <p:spPr>
          <a:xfrm>
            <a:off x="3406650" y="2169314"/>
            <a:ext cx="2330700" cy="33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Airports</a:t>
            </a:r>
            <a:endParaRPr dirty="0"/>
          </a:p>
        </p:txBody>
      </p:sp>
      <p:sp>
        <p:nvSpPr>
          <p:cNvPr id="2233" name="Google Shape;2233;p38"/>
          <p:cNvSpPr txBox="1">
            <a:spLocks noGrp="1"/>
          </p:cNvSpPr>
          <p:nvPr>
            <p:ph type="title"/>
          </p:nvPr>
        </p:nvSpPr>
        <p:spPr>
          <a:xfrm>
            <a:off x="773882" y="230269"/>
            <a:ext cx="7715700" cy="42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effectLst>
                  <a:outerShdw blurRad="38100" dist="38100" dir="2700000" algn="tl">
                    <a:srgbClr val="000000">
                      <a:alpha val="43137"/>
                    </a:srgbClr>
                  </a:outerShdw>
                </a:effectLst>
              </a:rPr>
              <a:t>Info</a:t>
            </a:r>
            <a:endParaRPr dirty="0"/>
          </a:p>
        </p:txBody>
      </p:sp>
      <p:grpSp>
        <p:nvGrpSpPr>
          <p:cNvPr id="2234" name="Google Shape;2234;p38"/>
          <p:cNvGrpSpPr/>
          <p:nvPr/>
        </p:nvGrpSpPr>
        <p:grpSpPr>
          <a:xfrm>
            <a:off x="1580500" y="1285198"/>
            <a:ext cx="342579" cy="339269"/>
            <a:chOff x="5049725" y="1435052"/>
            <a:chExt cx="486548" cy="481848"/>
          </a:xfrm>
        </p:grpSpPr>
        <p:sp>
          <p:nvSpPr>
            <p:cNvPr id="2235" name="Google Shape;2235;p3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36" name="Google Shape;2236;p3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37" name="Google Shape;2237;p3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2238" name="Google Shape;2238;p38"/>
            <p:cNvSpPr/>
            <p:nvPr/>
          </p:nvSpPr>
          <p:spPr>
            <a:xfrm>
              <a:off x="5245823" y="1435052"/>
              <a:ext cx="290450" cy="282351"/>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grpSp>
      <p:grpSp>
        <p:nvGrpSpPr>
          <p:cNvPr id="2242" name="Google Shape;2242;p38"/>
          <p:cNvGrpSpPr/>
          <p:nvPr/>
        </p:nvGrpSpPr>
        <p:grpSpPr>
          <a:xfrm>
            <a:off x="7350462" y="1259360"/>
            <a:ext cx="375630" cy="345355"/>
            <a:chOff x="898875" y="4399275"/>
            <a:chExt cx="483700" cy="481850"/>
          </a:xfrm>
        </p:grpSpPr>
        <p:sp>
          <p:nvSpPr>
            <p:cNvPr id="2243" name="Google Shape;2243;p38"/>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4" name="Google Shape;2244;p38"/>
            <p:cNvSpPr/>
            <p:nvPr/>
          </p:nvSpPr>
          <p:spPr>
            <a:xfrm>
              <a:off x="1138025" y="4763350"/>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5" name="Google Shape;2245;p38"/>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6" name="Google Shape;2246;p38"/>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7" name="Google Shape;2247;p38"/>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8" name="Google Shape;2248;p38"/>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49" name="Google Shape;2249;p38"/>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50" name="Google Shape;2250;p38"/>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251" name="Google Shape;2251;p38"/>
          <p:cNvSpPr/>
          <p:nvPr/>
        </p:nvSpPr>
        <p:spPr>
          <a:xfrm flipH="1">
            <a:off x="1630369" y="3636489"/>
            <a:ext cx="244842" cy="34640"/>
          </a:xfrm>
          <a:custGeom>
            <a:avLst/>
            <a:gdLst/>
            <a:ahLst/>
            <a:cxnLst/>
            <a:rect l="l" t="t" r="r" b="b"/>
            <a:pathLst>
              <a:path w="3937" h="557" extrusionOk="0">
                <a:moveTo>
                  <a:pt x="3928" y="557"/>
                </a:moveTo>
                <a:cubicBezTo>
                  <a:pt x="2668" y="38"/>
                  <a:pt x="1269" y="38"/>
                  <a:pt x="19" y="557"/>
                </a:cubicBezTo>
                <a:lnTo>
                  <a:pt x="0" y="529"/>
                </a:lnTo>
                <a:cubicBezTo>
                  <a:pt x="1260" y="1"/>
                  <a:pt x="2677" y="1"/>
                  <a:pt x="3937" y="529"/>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8"/>
          <p:cNvSpPr/>
          <p:nvPr/>
        </p:nvSpPr>
        <p:spPr>
          <a:xfrm flipH="1">
            <a:off x="8031387" y="1217269"/>
            <a:ext cx="38394" cy="43804"/>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8"/>
          <p:cNvSpPr/>
          <p:nvPr/>
        </p:nvSpPr>
        <p:spPr>
          <a:xfrm flipH="1">
            <a:off x="8351166" y="9610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8"/>
          <p:cNvSpPr/>
          <p:nvPr/>
        </p:nvSpPr>
        <p:spPr>
          <a:xfrm flipH="1">
            <a:off x="8752168" y="8866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8"/>
          <p:cNvSpPr/>
          <p:nvPr/>
        </p:nvSpPr>
        <p:spPr>
          <a:xfrm flipH="1">
            <a:off x="6699366" y="3604914"/>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8"/>
          <p:cNvSpPr/>
          <p:nvPr/>
        </p:nvSpPr>
        <p:spPr>
          <a:xfrm rot="-3766655" flipH="1">
            <a:off x="8069767" y="9610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422;p41">
            <a:extLst>
              <a:ext uri="{FF2B5EF4-FFF2-40B4-BE49-F238E27FC236}">
                <a16:creationId xmlns:a16="http://schemas.microsoft.com/office/drawing/2014/main" id="{5CC965AC-8D01-E3A6-F642-898A89576046}"/>
              </a:ext>
            </a:extLst>
          </p:cNvPr>
          <p:cNvGrpSpPr/>
          <p:nvPr/>
        </p:nvGrpSpPr>
        <p:grpSpPr>
          <a:xfrm rot="633062" flipH="1">
            <a:off x="7635921" y="325367"/>
            <a:ext cx="1035220" cy="443380"/>
            <a:chOff x="280551" y="2039183"/>
            <a:chExt cx="2925313" cy="1252898"/>
          </a:xfrm>
        </p:grpSpPr>
        <p:sp>
          <p:nvSpPr>
            <p:cNvPr id="7" name="Google Shape;2423;p41">
              <a:extLst>
                <a:ext uri="{FF2B5EF4-FFF2-40B4-BE49-F238E27FC236}">
                  <a16:creationId xmlns:a16="http://schemas.microsoft.com/office/drawing/2014/main" id="{8434A035-E7F3-C93A-65EE-5227DBF2B240}"/>
                </a:ext>
              </a:extLst>
            </p:cNvPr>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4;p41">
              <a:extLst>
                <a:ext uri="{FF2B5EF4-FFF2-40B4-BE49-F238E27FC236}">
                  <a16:creationId xmlns:a16="http://schemas.microsoft.com/office/drawing/2014/main" id="{D44CFF30-1534-9BD4-3B3A-BD58C924F3DA}"/>
                </a:ext>
              </a:extLst>
            </p:cNvPr>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5;p41">
              <a:extLst>
                <a:ext uri="{FF2B5EF4-FFF2-40B4-BE49-F238E27FC236}">
                  <a16:creationId xmlns:a16="http://schemas.microsoft.com/office/drawing/2014/main" id="{58D500E1-0521-99AE-1B71-B981490F9EC0}"/>
                </a:ext>
              </a:extLst>
            </p:cNvPr>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26;p41">
              <a:extLst>
                <a:ext uri="{FF2B5EF4-FFF2-40B4-BE49-F238E27FC236}">
                  <a16:creationId xmlns:a16="http://schemas.microsoft.com/office/drawing/2014/main" id="{71286B66-DF48-2247-3CEE-025D56FC26B9}"/>
                </a:ext>
              </a:extLst>
            </p:cNvPr>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7;p41">
              <a:extLst>
                <a:ext uri="{FF2B5EF4-FFF2-40B4-BE49-F238E27FC236}">
                  <a16:creationId xmlns:a16="http://schemas.microsoft.com/office/drawing/2014/main" id="{F6B5C1B6-D749-BB15-ADF1-CC68DE9EE81D}"/>
                </a:ext>
              </a:extLst>
            </p:cNvPr>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28;p41">
              <a:extLst>
                <a:ext uri="{FF2B5EF4-FFF2-40B4-BE49-F238E27FC236}">
                  <a16:creationId xmlns:a16="http://schemas.microsoft.com/office/drawing/2014/main" id="{44700524-E507-168B-B006-D550ECED4E7E}"/>
                </a:ext>
              </a:extLst>
            </p:cNvPr>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9;p41">
              <a:extLst>
                <a:ext uri="{FF2B5EF4-FFF2-40B4-BE49-F238E27FC236}">
                  <a16:creationId xmlns:a16="http://schemas.microsoft.com/office/drawing/2014/main" id="{3B45F711-FBB1-1F5E-DC5A-C9514D8D3554}"/>
                </a:ext>
              </a:extLst>
            </p:cNvPr>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0;p41">
              <a:extLst>
                <a:ext uri="{FF2B5EF4-FFF2-40B4-BE49-F238E27FC236}">
                  <a16:creationId xmlns:a16="http://schemas.microsoft.com/office/drawing/2014/main" id="{445F9A88-42A4-D4D3-E276-7AEA55AC6A46}"/>
                </a:ext>
              </a:extLst>
            </p:cNvPr>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1;p41">
              <a:extLst>
                <a:ext uri="{FF2B5EF4-FFF2-40B4-BE49-F238E27FC236}">
                  <a16:creationId xmlns:a16="http://schemas.microsoft.com/office/drawing/2014/main" id="{746334FE-2493-AEB6-03C5-5854953D472C}"/>
                </a:ext>
              </a:extLst>
            </p:cNvPr>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2;p41">
              <a:extLst>
                <a:ext uri="{FF2B5EF4-FFF2-40B4-BE49-F238E27FC236}">
                  <a16:creationId xmlns:a16="http://schemas.microsoft.com/office/drawing/2014/main" id="{A78A15EB-ACE9-3523-7867-8789439E66B7}"/>
                </a:ext>
              </a:extLst>
            </p:cNvPr>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3;p41">
              <a:extLst>
                <a:ext uri="{FF2B5EF4-FFF2-40B4-BE49-F238E27FC236}">
                  <a16:creationId xmlns:a16="http://schemas.microsoft.com/office/drawing/2014/main" id="{97A5D84B-8D03-4807-BC43-CF688B8F8F88}"/>
                </a:ext>
              </a:extLst>
            </p:cNvPr>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34;p41">
              <a:extLst>
                <a:ext uri="{FF2B5EF4-FFF2-40B4-BE49-F238E27FC236}">
                  <a16:creationId xmlns:a16="http://schemas.microsoft.com/office/drawing/2014/main" id="{CDC49969-67DB-BFC5-A438-C34C29618914}"/>
                </a:ext>
              </a:extLst>
            </p:cNvPr>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35;p41">
              <a:extLst>
                <a:ext uri="{FF2B5EF4-FFF2-40B4-BE49-F238E27FC236}">
                  <a16:creationId xmlns:a16="http://schemas.microsoft.com/office/drawing/2014/main" id="{81C54A40-7016-5C21-457A-96D7C39F499B}"/>
                </a:ext>
              </a:extLst>
            </p:cNvPr>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36;p41">
              <a:extLst>
                <a:ext uri="{FF2B5EF4-FFF2-40B4-BE49-F238E27FC236}">
                  <a16:creationId xmlns:a16="http://schemas.microsoft.com/office/drawing/2014/main" id="{5DF5B3F3-D6CB-5E23-1A25-81C9B7D98082}"/>
                </a:ext>
              </a:extLst>
            </p:cNvPr>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7;p41">
              <a:extLst>
                <a:ext uri="{FF2B5EF4-FFF2-40B4-BE49-F238E27FC236}">
                  <a16:creationId xmlns:a16="http://schemas.microsoft.com/office/drawing/2014/main" id="{8E8ADEC3-4FB9-59BC-B179-953829F90198}"/>
                </a:ext>
              </a:extLst>
            </p:cNvPr>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8;p41">
              <a:extLst>
                <a:ext uri="{FF2B5EF4-FFF2-40B4-BE49-F238E27FC236}">
                  <a16:creationId xmlns:a16="http://schemas.microsoft.com/office/drawing/2014/main" id="{04F156EF-8175-235B-0CD9-18BF0B5A029F}"/>
                </a:ext>
              </a:extLst>
            </p:cNvPr>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9;p41">
              <a:extLst>
                <a:ext uri="{FF2B5EF4-FFF2-40B4-BE49-F238E27FC236}">
                  <a16:creationId xmlns:a16="http://schemas.microsoft.com/office/drawing/2014/main" id="{0553BDF6-AF3B-EDD5-40F7-48F5277E695F}"/>
                </a:ext>
              </a:extLst>
            </p:cNvPr>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40;p41">
              <a:extLst>
                <a:ext uri="{FF2B5EF4-FFF2-40B4-BE49-F238E27FC236}">
                  <a16:creationId xmlns:a16="http://schemas.microsoft.com/office/drawing/2014/main" id="{9C1E4271-B0DC-156E-3AB1-5DDCDB3B1B58}"/>
                </a:ext>
              </a:extLst>
            </p:cNvPr>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1;p41">
              <a:extLst>
                <a:ext uri="{FF2B5EF4-FFF2-40B4-BE49-F238E27FC236}">
                  <a16:creationId xmlns:a16="http://schemas.microsoft.com/office/drawing/2014/main" id="{8BF2325E-95EC-5434-92E5-2FB9F5151574}"/>
                </a:ext>
              </a:extLst>
            </p:cNvPr>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2;p41">
              <a:extLst>
                <a:ext uri="{FF2B5EF4-FFF2-40B4-BE49-F238E27FC236}">
                  <a16:creationId xmlns:a16="http://schemas.microsoft.com/office/drawing/2014/main" id="{AEF2343B-A18B-5767-CC8C-449A93D4F1FB}"/>
                </a:ext>
              </a:extLst>
            </p:cNvPr>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43;p41">
              <a:extLst>
                <a:ext uri="{FF2B5EF4-FFF2-40B4-BE49-F238E27FC236}">
                  <a16:creationId xmlns:a16="http://schemas.microsoft.com/office/drawing/2014/main" id="{06FBFA9A-0EBB-9A3A-5D00-1C0DD82D29FD}"/>
                </a:ext>
              </a:extLst>
            </p:cNvPr>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4;p41">
              <a:extLst>
                <a:ext uri="{FF2B5EF4-FFF2-40B4-BE49-F238E27FC236}">
                  <a16:creationId xmlns:a16="http://schemas.microsoft.com/office/drawing/2014/main" id="{42CAC6EF-0787-ACC3-B0E2-16703151A26A}"/>
                </a:ext>
              </a:extLst>
            </p:cNvPr>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5;p41">
              <a:extLst>
                <a:ext uri="{FF2B5EF4-FFF2-40B4-BE49-F238E27FC236}">
                  <a16:creationId xmlns:a16="http://schemas.microsoft.com/office/drawing/2014/main" id="{1AAE1D17-4836-4F23-4B4D-E390223B8D2C}"/>
                </a:ext>
              </a:extLst>
            </p:cNvPr>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6;p41">
              <a:extLst>
                <a:ext uri="{FF2B5EF4-FFF2-40B4-BE49-F238E27FC236}">
                  <a16:creationId xmlns:a16="http://schemas.microsoft.com/office/drawing/2014/main" id="{6DE3040C-1F63-F64F-0B37-DF3039C2A33F}"/>
                </a:ext>
              </a:extLst>
            </p:cNvPr>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7;p41">
              <a:extLst>
                <a:ext uri="{FF2B5EF4-FFF2-40B4-BE49-F238E27FC236}">
                  <a16:creationId xmlns:a16="http://schemas.microsoft.com/office/drawing/2014/main" id="{D84426D9-2E82-34A2-1715-B2ACB3E92266}"/>
                </a:ext>
              </a:extLst>
            </p:cNvPr>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448;p41">
              <a:extLst>
                <a:ext uri="{FF2B5EF4-FFF2-40B4-BE49-F238E27FC236}">
                  <a16:creationId xmlns:a16="http://schemas.microsoft.com/office/drawing/2014/main" id="{69B24749-5E60-7CE7-1AD6-27F8D658E668}"/>
                </a:ext>
              </a:extLst>
            </p:cNvPr>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449;p41">
              <a:extLst>
                <a:ext uri="{FF2B5EF4-FFF2-40B4-BE49-F238E27FC236}">
                  <a16:creationId xmlns:a16="http://schemas.microsoft.com/office/drawing/2014/main" id="{22CF1847-3C59-016F-4D82-0FFDAA654FA5}"/>
                </a:ext>
              </a:extLst>
            </p:cNvPr>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450;p41">
              <a:extLst>
                <a:ext uri="{FF2B5EF4-FFF2-40B4-BE49-F238E27FC236}">
                  <a16:creationId xmlns:a16="http://schemas.microsoft.com/office/drawing/2014/main" id="{945771B3-88D1-E434-79EA-C3F3AAE15921}"/>
                </a:ext>
              </a:extLst>
            </p:cNvPr>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451;p41">
              <a:extLst>
                <a:ext uri="{FF2B5EF4-FFF2-40B4-BE49-F238E27FC236}">
                  <a16:creationId xmlns:a16="http://schemas.microsoft.com/office/drawing/2014/main" id="{257727A4-8238-08E6-C2E4-B47FD390FBCD}"/>
                </a:ext>
              </a:extLst>
            </p:cNvPr>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452;p41">
              <a:extLst>
                <a:ext uri="{FF2B5EF4-FFF2-40B4-BE49-F238E27FC236}">
                  <a16:creationId xmlns:a16="http://schemas.microsoft.com/office/drawing/2014/main" id="{E93E4064-1973-446D-85BB-BC3AFC036C4D}"/>
                </a:ext>
              </a:extLst>
            </p:cNvPr>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453;p41">
              <a:extLst>
                <a:ext uri="{FF2B5EF4-FFF2-40B4-BE49-F238E27FC236}">
                  <a16:creationId xmlns:a16="http://schemas.microsoft.com/office/drawing/2014/main" id="{604B5D62-6E34-FA98-D05B-F434081F9936}"/>
                </a:ext>
              </a:extLst>
            </p:cNvPr>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454;p41">
              <a:extLst>
                <a:ext uri="{FF2B5EF4-FFF2-40B4-BE49-F238E27FC236}">
                  <a16:creationId xmlns:a16="http://schemas.microsoft.com/office/drawing/2014/main" id="{98A39A35-30DB-C6B4-C73C-2DA0D1A1C9FA}"/>
                </a:ext>
              </a:extLst>
            </p:cNvPr>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455;p41">
              <a:extLst>
                <a:ext uri="{FF2B5EF4-FFF2-40B4-BE49-F238E27FC236}">
                  <a16:creationId xmlns:a16="http://schemas.microsoft.com/office/drawing/2014/main" id="{D65A67EE-6D5F-00A9-8140-9B04FA0D72DD}"/>
                </a:ext>
              </a:extLst>
            </p:cNvPr>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456;p41">
              <a:extLst>
                <a:ext uri="{FF2B5EF4-FFF2-40B4-BE49-F238E27FC236}">
                  <a16:creationId xmlns:a16="http://schemas.microsoft.com/office/drawing/2014/main" id="{43114E28-0661-E046-90A9-F46E7D91A231}"/>
                </a:ext>
              </a:extLst>
            </p:cNvPr>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457;p41">
              <a:extLst>
                <a:ext uri="{FF2B5EF4-FFF2-40B4-BE49-F238E27FC236}">
                  <a16:creationId xmlns:a16="http://schemas.microsoft.com/office/drawing/2014/main" id="{BA9201F5-CC96-038A-7F9B-E4AC63BFFB3D}"/>
                </a:ext>
              </a:extLst>
            </p:cNvPr>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458;p41">
              <a:extLst>
                <a:ext uri="{FF2B5EF4-FFF2-40B4-BE49-F238E27FC236}">
                  <a16:creationId xmlns:a16="http://schemas.microsoft.com/office/drawing/2014/main" id="{785D346C-D725-1F26-DF63-5277BEFA4487}"/>
                </a:ext>
              </a:extLst>
            </p:cNvPr>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459;p41">
              <a:extLst>
                <a:ext uri="{FF2B5EF4-FFF2-40B4-BE49-F238E27FC236}">
                  <a16:creationId xmlns:a16="http://schemas.microsoft.com/office/drawing/2014/main" id="{6F8E58DA-705D-280A-8AED-16FA829F71B9}"/>
                </a:ext>
              </a:extLst>
            </p:cNvPr>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460;p41">
              <a:extLst>
                <a:ext uri="{FF2B5EF4-FFF2-40B4-BE49-F238E27FC236}">
                  <a16:creationId xmlns:a16="http://schemas.microsoft.com/office/drawing/2014/main" id="{C3BB3234-9E65-A3F2-1139-3C5D6A631324}"/>
                </a:ext>
              </a:extLst>
            </p:cNvPr>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461;p41">
              <a:extLst>
                <a:ext uri="{FF2B5EF4-FFF2-40B4-BE49-F238E27FC236}">
                  <a16:creationId xmlns:a16="http://schemas.microsoft.com/office/drawing/2014/main" id="{8B2073F8-011D-164E-F7C8-77C236B433F8}"/>
                </a:ext>
              </a:extLst>
            </p:cNvPr>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462;p41">
              <a:extLst>
                <a:ext uri="{FF2B5EF4-FFF2-40B4-BE49-F238E27FC236}">
                  <a16:creationId xmlns:a16="http://schemas.microsoft.com/office/drawing/2014/main" id="{BF216A7C-C901-0377-CA51-BA022E3655E3}"/>
                </a:ext>
              </a:extLst>
            </p:cNvPr>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463;p41">
              <a:extLst>
                <a:ext uri="{FF2B5EF4-FFF2-40B4-BE49-F238E27FC236}">
                  <a16:creationId xmlns:a16="http://schemas.microsoft.com/office/drawing/2014/main" id="{549994C2-A211-A4EF-3BF7-9BE82F2DF7B7}"/>
                </a:ext>
              </a:extLst>
            </p:cNvPr>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464;p41">
              <a:extLst>
                <a:ext uri="{FF2B5EF4-FFF2-40B4-BE49-F238E27FC236}">
                  <a16:creationId xmlns:a16="http://schemas.microsoft.com/office/drawing/2014/main" id="{7FAF4FF3-B095-2C3D-3BC4-62D28810FDBF}"/>
                </a:ext>
              </a:extLst>
            </p:cNvPr>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465;p41">
              <a:extLst>
                <a:ext uri="{FF2B5EF4-FFF2-40B4-BE49-F238E27FC236}">
                  <a16:creationId xmlns:a16="http://schemas.microsoft.com/office/drawing/2014/main" id="{8A711CA2-324D-BA0C-6C2C-305C9A4D2DE2}"/>
                </a:ext>
              </a:extLst>
            </p:cNvPr>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466;p41">
              <a:extLst>
                <a:ext uri="{FF2B5EF4-FFF2-40B4-BE49-F238E27FC236}">
                  <a16:creationId xmlns:a16="http://schemas.microsoft.com/office/drawing/2014/main" id="{084D7F4C-5854-989D-27B7-83C960BC5D40}"/>
                </a:ext>
              </a:extLst>
            </p:cNvPr>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467;p41">
              <a:extLst>
                <a:ext uri="{FF2B5EF4-FFF2-40B4-BE49-F238E27FC236}">
                  <a16:creationId xmlns:a16="http://schemas.microsoft.com/office/drawing/2014/main" id="{0938D7E4-24A4-3BF4-F0FF-44D1BF45BBCD}"/>
                </a:ext>
              </a:extLst>
            </p:cNvPr>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468;p41">
              <a:extLst>
                <a:ext uri="{FF2B5EF4-FFF2-40B4-BE49-F238E27FC236}">
                  <a16:creationId xmlns:a16="http://schemas.microsoft.com/office/drawing/2014/main" id="{36B83129-D57B-8012-1FF2-4B6A2DE62CD7}"/>
                </a:ext>
              </a:extLst>
            </p:cNvPr>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469;p41">
              <a:extLst>
                <a:ext uri="{FF2B5EF4-FFF2-40B4-BE49-F238E27FC236}">
                  <a16:creationId xmlns:a16="http://schemas.microsoft.com/office/drawing/2014/main" id="{5BBAE994-AF83-5039-3B40-42CD190198FC}"/>
                </a:ext>
              </a:extLst>
            </p:cNvPr>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470;p41">
              <a:extLst>
                <a:ext uri="{FF2B5EF4-FFF2-40B4-BE49-F238E27FC236}">
                  <a16:creationId xmlns:a16="http://schemas.microsoft.com/office/drawing/2014/main" id="{0F8A7FF1-8EA2-0E85-72B4-19340FD719E3}"/>
                </a:ext>
              </a:extLst>
            </p:cNvPr>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471;p41">
              <a:extLst>
                <a:ext uri="{FF2B5EF4-FFF2-40B4-BE49-F238E27FC236}">
                  <a16:creationId xmlns:a16="http://schemas.microsoft.com/office/drawing/2014/main" id="{3F160994-DEB5-F548-5E28-058C48C5347C}"/>
                </a:ext>
              </a:extLst>
            </p:cNvPr>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472;p41">
              <a:extLst>
                <a:ext uri="{FF2B5EF4-FFF2-40B4-BE49-F238E27FC236}">
                  <a16:creationId xmlns:a16="http://schemas.microsoft.com/office/drawing/2014/main" id="{5CA7D4DC-64D8-0AC8-9A19-9D6C64B8D117}"/>
                </a:ext>
              </a:extLst>
            </p:cNvPr>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473;p41">
              <a:extLst>
                <a:ext uri="{FF2B5EF4-FFF2-40B4-BE49-F238E27FC236}">
                  <a16:creationId xmlns:a16="http://schemas.microsoft.com/office/drawing/2014/main" id="{92993BA0-2E99-4E10-625A-36D897644748}"/>
                </a:ext>
              </a:extLst>
            </p:cNvPr>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474;p41">
              <a:extLst>
                <a:ext uri="{FF2B5EF4-FFF2-40B4-BE49-F238E27FC236}">
                  <a16:creationId xmlns:a16="http://schemas.microsoft.com/office/drawing/2014/main" id="{8FDEB1FE-2B33-CA57-6AE7-E0C3FB88FA11}"/>
                </a:ext>
              </a:extLst>
            </p:cNvPr>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475;p41">
              <a:extLst>
                <a:ext uri="{FF2B5EF4-FFF2-40B4-BE49-F238E27FC236}">
                  <a16:creationId xmlns:a16="http://schemas.microsoft.com/office/drawing/2014/main" id="{896B3325-A02A-D51E-ACDF-015851C6E8F7}"/>
                </a:ext>
              </a:extLst>
            </p:cNvPr>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476;p41">
              <a:extLst>
                <a:ext uri="{FF2B5EF4-FFF2-40B4-BE49-F238E27FC236}">
                  <a16:creationId xmlns:a16="http://schemas.microsoft.com/office/drawing/2014/main" id="{78B04136-F18E-0462-9FF1-BE5F4DDD9E97}"/>
                </a:ext>
              </a:extLst>
            </p:cNvPr>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477;p41">
              <a:extLst>
                <a:ext uri="{FF2B5EF4-FFF2-40B4-BE49-F238E27FC236}">
                  <a16:creationId xmlns:a16="http://schemas.microsoft.com/office/drawing/2014/main" id="{7A2D2299-681F-E9D6-9802-3545F57982D3}"/>
                </a:ext>
              </a:extLst>
            </p:cNvPr>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478;p41">
              <a:extLst>
                <a:ext uri="{FF2B5EF4-FFF2-40B4-BE49-F238E27FC236}">
                  <a16:creationId xmlns:a16="http://schemas.microsoft.com/office/drawing/2014/main" id="{61B947C3-17CC-FAED-3081-C3DE450AEBA8}"/>
                </a:ext>
              </a:extLst>
            </p:cNvPr>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479;p41">
              <a:extLst>
                <a:ext uri="{FF2B5EF4-FFF2-40B4-BE49-F238E27FC236}">
                  <a16:creationId xmlns:a16="http://schemas.microsoft.com/office/drawing/2014/main" id="{7999CF39-1AD3-D045-0BE6-C69EF45A78C1}"/>
                </a:ext>
              </a:extLst>
            </p:cNvPr>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480;p41">
              <a:extLst>
                <a:ext uri="{FF2B5EF4-FFF2-40B4-BE49-F238E27FC236}">
                  <a16:creationId xmlns:a16="http://schemas.microsoft.com/office/drawing/2014/main" id="{87D39FE7-E951-E385-5385-00D00D468A2C}"/>
                </a:ext>
              </a:extLst>
            </p:cNvPr>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481;p41">
              <a:extLst>
                <a:ext uri="{FF2B5EF4-FFF2-40B4-BE49-F238E27FC236}">
                  <a16:creationId xmlns:a16="http://schemas.microsoft.com/office/drawing/2014/main" id="{3CA37EFD-AB20-51F2-7FA6-E9C3DC793733}"/>
                </a:ext>
              </a:extLst>
            </p:cNvPr>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482;p41">
              <a:extLst>
                <a:ext uri="{FF2B5EF4-FFF2-40B4-BE49-F238E27FC236}">
                  <a16:creationId xmlns:a16="http://schemas.microsoft.com/office/drawing/2014/main" id="{809EDD43-EB60-EDFA-238E-07F5B9C1817A}"/>
                </a:ext>
              </a:extLst>
            </p:cNvPr>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483;p41">
              <a:extLst>
                <a:ext uri="{FF2B5EF4-FFF2-40B4-BE49-F238E27FC236}">
                  <a16:creationId xmlns:a16="http://schemas.microsoft.com/office/drawing/2014/main" id="{C73CA5FA-DC23-3F42-5BEE-F6884BC289BB}"/>
                </a:ext>
              </a:extLst>
            </p:cNvPr>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484;p41">
              <a:extLst>
                <a:ext uri="{FF2B5EF4-FFF2-40B4-BE49-F238E27FC236}">
                  <a16:creationId xmlns:a16="http://schemas.microsoft.com/office/drawing/2014/main" id="{F2EAB8DF-575D-D08C-9CB1-9EC1885D9BB8}"/>
                </a:ext>
              </a:extLst>
            </p:cNvPr>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485;p41">
              <a:extLst>
                <a:ext uri="{FF2B5EF4-FFF2-40B4-BE49-F238E27FC236}">
                  <a16:creationId xmlns:a16="http://schemas.microsoft.com/office/drawing/2014/main" id="{7CC53A7B-8559-A30E-A6C8-6A8892669187}"/>
                </a:ext>
              </a:extLst>
            </p:cNvPr>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486;p41">
              <a:extLst>
                <a:ext uri="{FF2B5EF4-FFF2-40B4-BE49-F238E27FC236}">
                  <a16:creationId xmlns:a16="http://schemas.microsoft.com/office/drawing/2014/main" id="{7F90B247-13AD-45FA-C909-A4262BB37567}"/>
                </a:ext>
              </a:extLst>
            </p:cNvPr>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487;p41">
              <a:extLst>
                <a:ext uri="{FF2B5EF4-FFF2-40B4-BE49-F238E27FC236}">
                  <a16:creationId xmlns:a16="http://schemas.microsoft.com/office/drawing/2014/main" id="{5DDAD464-6B5D-6D24-61EA-D72AB42FB342}"/>
                </a:ext>
              </a:extLst>
            </p:cNvPr>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488;p41">
              <a:extLst>
                <a:ext uri="{FF2B5EF4-FFF2-40B4-BE49-F238E27FC236}">
                  <a16:creationId xmlns:a16="http://schemas.microsoft.com/office/drawing/2014/main" id="{9AF32EAE-4CB8-D37E-F6A6-DC2DAB9F0007}"/>
                </a:ext>
              </a:extLst>
            </p:cNvPr>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582;p44">
            <a:extLst>
              <a:ext uri="{FF2B5EF4-FFF2-40B4-BE49-F238E27FC236}">
                <a16:creationId xmlns:a16="http://schemas.microsoft.com/office/drawing/2014/main" id="{407F9308-4A95-E2EF-E197-0A84B0619699}"/>
              </a:ext>
            </a:extLst>
          </p:cNvPr>
          <p:cNvGrpSpPr/>
          <p:nvPr/>
        </p:nvGrpSpPr>
        <p:grpSpPr>
          <a:xfrm>
            <a:off x="4350111" y="1259360"/>
            <a:ext cx="589951" cy="347905"/>
            <a:chOff x="2084325" y="363300"/>
            <a:chExt cx="484150" cy="254100"/>
          </a:xfrm>
        </p:grpSpPr>
        <p:sp>
          <p:nvSpPr>
            <p:cNvPr id="3" name="Google Shape;2583;p44">
              <a:extLst>
                <a:ext uri="{FF2B5EF4-FFF2-40B4-BE49-F238E27FC236}">
                  <a16:creationId xmlns:a16="http://schemas.microsoft.com/office/drawing/2014/main" id="{7FAD6B9F-8057-4D9E-5205-9A58D9689D4F}"/>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2584;p44">
              <a:extLst>
                <a:ext uri="{FF2B5EF4-FFF2-40B4-BE49-F238E27FC236}">
                  <a16:creationId xmlns:a16="http://schemas.microsoft.com/office/drawing/2014/main" id="{00ED3F7F-0133-724F-FD79-DC54E7BD9C29}"/>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Google Shape;2226;p38">
            <a:extLst>
              <a:ext uri="{FF2B5EF4-FFF2-40B4-BE49-F238E27FC236}">
                <a16:creationId xmlns:a16="http://schemas.microsoft.com/office/drawing/2014/main" id="{98BE9EC3-7C02-1754-CA0A-D6A8F1C7CA14}"/>
              </a:ext>
            </a:extLst>
          </p:cNvPr>
          <p:cNvSpPr/>
          <p:nvPr/>
        </p:nvSpPr>
        <p:spPr>
          <a:xfrm>
            <a:off x="7127393" y="1003702"/>
            <a:ext cx="830400" cy="8304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32;p38">
            <a:extLst>
              <a:ext uri="{FF2B5EF4-FFF2-40B4-BE49-F238E27FC236}">
                <a16:creationId xmlns:a16="http://schemas.microsoft.com/office/drawing/2014/main" id="{D8EA3404-FFF4-72EC-2B81-D78926DF86A5}"/>
              </a:ext>
            </a:extLst>
          </p:cNvPr>
          <p:cNvSpPr txBox="1">
            <a:spLocks/>
          </p:cNvSpPr>
          <p:nvPr/>
        </p:nvSpPr>
        <p:spPr>
          <a:xfrm>
            <a:off x="6407291" y="2171256"/>
            <a:ext cx="2330700" cy="339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2500"/>
              <a:buFont typeface="Chango"/>
              <a:buNone/>
              <a:defRPr sz="2000" b="0" i="0" u="none" strike="noStrike" cap="none">
                <a:solidFill>
                  <a:schemeClr val="accent5"/>
                </a:solidFill>
                <a:latin typeface="Chango"/>
                <a:ea typeface="Chango"/>
                <a:cs typeface="Chango"/>
                <a:sym typeface="Chango"/>
              </a:defRPr>
            </a:lvl1pPr>
            <a:lvl2pPr marL="914400" marR="0" lvl="1"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2pPr>
            <a:lvl3pPr marL="1371600" marR="0" lvl="2"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3pPr>
            <a:lvl4pPr marL="1828800" marR="0" lvl="3"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4pPr>
            <a:lvl5pPr marL="2286000" marR="0" lvl="4"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5pPr>
            <a:lvl6pPr marL="2743200" marR="0" lvl="5"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6pPr>
            <a:lvl7pPr marL="3200400" marR="0" lvl="6"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7pPr>
            <a:lvl8pPr marL="3657600" marR="0" lvl="7"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8pPr>
            <a:lvl9pPr marL="4114800" marR="0" lvl="8" indent="-317500" algn="l" rtl="0">
              <a:lnSpc>
                <a:spcPct val="100000"/>
              </a:lnSpc>
              <a:spcBef>
                <a:spcPts val="0"/>
              </a:spcBef>
              <a:spcAft>
                <a:spcPts val="0"/>
              </a:spcAft>
              <a:buClr>
                <a:schemeClr val="accent5"/>
              </a:buClr>
              <a:buSzPts val="2500"/>
              <a:buFont typeface="Chango"/>
              <a:buNone/>
              <a:defRPr sz="2500" b="0" i="0" u="none" strike="noStrike" cap="none">
                <a:solidFill>
                  <a:schemeClr val="accent5"/>
                </a:solidFill>
                <a:latin typeface="Chango"/>
                <a:ea typeface="Chango"/>
                <a:cs typeface="Chango"/>
                <a:sym typeface="Chango"/>
              </a:defRPr>
            </a:lvl9pPr>
          </a:lstStyle>
          <a:p>
            <a:pPr marL="0" indent="0"/>
            <a:r>
              <a:rPr lang="en-US" dirty="0"/>
              <a:t>Flights</a:t>
            </a:r>
          </a:p>
        </p:txBody>
      </p:sp>
      <p:sp>
        <p:nvSpPr>
          <p:cNvPr id="34" name="Google Shape;2227;p38">
            <a:extLst>
              <a:ext uri="{FF2B5EF4-FFF2-40B4-BE49-F238E27FC236}">
                <a16:creationId xmlns:a16="http://schemas.microsoft.com/office/drawing/2014/main" id="{C3778BC4-9ADC-CDAC-8BC6-921D9DFDBAD8}"/>
              </a:ext>
            </a:extLst>
          </p:cNvPr>
          <p:cNvSpPr txBox="1">
            <a:spLocks/>
          </p:cNvSpPr>
          <p:nvPr/>
        </p:nvSpPr>
        <p:spPr>
          <a:xfrm>
            <a:off x="6409128" y="2551737"/>
            <a:ext cx="2392151" cy="1264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5"/>
              </a:buClr>
              <a:buSzPts val="1400"/>
              <a:buFont typeface="Montserrat"/>
              <a:buNone/>
              <a:defRPr sz="1400" b="0" i="0" u="none" strike="noStrike" cap="none">
                <a:solidFill>
                  <a:schemeClr val="accent5"/>
                </a:solidFill>
                <a:latin typeface="Montserrat"/>
                <a:ea typeface="Montserrat"/>
                <a:cs typeface="Montserrat"/>
                <a:sym typeface="Montserrat"/>
              </a:defRPr>
            </a:lvl9pPr>
          </a:lstStyle>
          <a:p>
            <a:pPr marL="0" indent="0" algn="just"/>
            <a:r>
              <a:rPr lang="en-US" dirty="0"/>
              <a:t>Number of  54 states and more than 300 cities serving approx. 6M flights every year.</a:t>
            </a:r>
          </a:p>
        </p:txBody>
      </p:sp>
      <p:grpSp>
        <p:nvGrpSpPr>
          <p:cNvPr id="35" name="Google Shape;2422;p41">
            <a:extLst>
              <a:ext uri="{FF2B5EF4-FFF2-40B4-BE49-F238E27FC236}">
                <a16:creationId xmlns:a16="http://schemas.microsoft.com/office/drawing/2014/main" id="{45140588-6EE8-DFED-5920-45C1D8A35F71}"/>
              </a:ext>
            </a:extLst>
          </p:cNvPr>
          <p:cNvGrpSpPr/>
          <p:nvPr/>
        </p:nvGrpSpPr>
        <p:grpSpPr>
          <a:xfrm rot="20551166">
            <a:off x="677127" y="367846"/>
            <a:ext cx="1136417" cy="443380"/>
            <a:chOff x="280551" y="2039183"/>
            <a:chExt cx="2925313" cy="1252898"/>
          </a:xfrm>
        </p:grpSpPr>
        <p:sp>
          <p:nvSpPr>
            <p:cNvPr id="36" name="Google Shape;2423;p41">
              <a:extLst>
                <a:ext uri="{FF2B5EF4-FFF2-40B4-BE49-F238E27FC236}">
                  <a16:creationId xmlns:a16="http://schemas.microsoft.com/office/drawing/2014/main" id="{D7DC5659-5422-DC96-3BC3-C25941321D0C}"/>
                </a:ext>
              </a:extLst>
            </p:cNvPr>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24;p41">
              <a:extLst>
                <a:ext uri="{FF2B5EF4-FFF2-40B4-BE49-F238E27FC236}">
                  <a16:creationId xmlns:a16="http://schemas.microsoft.com/office/drawing/2014/main" id="{2B8A8CE4-6C6C-C9FF-E2ED-FCA13D1347CF}"/>
                </a:ext>
              </a:extLst>
            </p:cNvPr>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5;p41">
              <a:extLst>
                <a:ext uri="{FF2B5EF4-FFF2-40B4-BE49-F238E27FC236}">
                  <a16:creationId xmlns:a16="http://schemas.microsoft.com/office/drawing/2014/main" id="{8C57EEFF-6B64-FB9E-4B64-2E80CFB24989}"/>
                </a:ext>
              </a:extLst>
            </p:cNvPr>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26;p41">
              <a:extLst>
                <a:ext uri="{FF2B5EF4-FFF2-40B4-BE49-F238E27FC236}">
                  <a16:creationId xmlns:a16="http://schemas.microsoft.com/office/drawing/2014/main" id="{2E93230E-9F61-CD11-B495-E7E56C8371E5}"/>
                </a:ext>
              </a:extLst>
            </p:cNvPr>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27;p41">
              <a:extLst>
                <a:ext uri="{FF2B5EF4-FFF2-40B4-BE49-F238E27FC236}">
                  <a16:creationId xmlns:a16="http://schemas.microsoft.com/office/drawing/2014/main" id="{069E3A7D-C8CB-8214-6D5A-5E4FAE845AA0}"/>
                </a:ext>
              </a:extLst>
            </p:cNvPr>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28;p41">
              <a:extLst>
                <a:ext uri="{FF2B5EF4-FFF2-40B4-BE49-F238E27FC236}">
                  <a16:creationId xmlns:a16="http://schemas.microsoft.com/office/drawing/2014/main" id="{2ECEBEB6-9D93-0CA1-CC56-35094BBB1E44}"/>
                </a:ext>
              </a:extLst>
            </p:cNvPr>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9;p41">
              <a:extLst>
                <a:ext uri="{FF2B5EF4-FFF2-40B4-BE49-F238E27FC236}">
                  <a16:creationId xmlns:a16="http://schemas.microsoft.com/office/drawing/2014/main" id="{D534E049-7D09-0A91-A256-1330775EE228}"/>
                </a:ext>
              </a:extLst>
            </p:cNvPr>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0;p41">
              <a:extLst>
                <a:ext uri="{FF2B5EF4-FFF2-40B4-BE49-F238E27FC236}">
                  <a16:creationId xmlns:a16="http://schemas.microsoft.com/office/drawing/2014/main" id="{E1805383-C036-8547-E6BB-37B890C35679}"/>
                </a:ext>
              </a:extLst>
            </p:cNvPr>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1;p41">
              <a:extLst>
                <a:ext uri="{FF2B5EF4-FFF2-40B4-BE49-F238E27FC236}">
                  <a16:creationId xmlns:a16="http://schemas.microsoft.com/office/drawing/2014/main" id="{643DECE9-699D-D048-6E50-46BE3EB04ACE}"/>
                </a:ext>
              </a:extLst>
            </p:cNvPr>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32;p41">
              <a:extLst>
                <a:ext uri="{FF2B5EF4-FFF2-40B4-BE49-F238E27FC236}">
                  <a16:creationId xmlns:a16="http://schemas.microsoft.com/office/drawing/2014/main" id="{A17955B1-90AD-2C00-989C-B0ED0DFAC244}"/>
                </a:ext>
              </a:extLst>
            </p:cNvPr>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3;p41">
              <a:extLst>
                <a:ext uri="{FF2B5EF4-FFF2-40B4-BE49-F238E27FC236}">
                  <a16:creationId xmlns:a16="http://schemas.microsoft.com/office/drawing/2014/main" id="{20494FCC-93F3-4179-F859-D75D6743D97B}"/>
                </a:ext>
              </a:extLst>
            </p:cNvPr>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4;p41">
              <a:extLst>
                <a:ext uri="{FF2B5EF4-FFF2-40B4-BE49-F238E27FC236}">
                  <a16:creationId xmlns:a16="http://schemas.microsoft.com/office/drawing/2014/main" id="{6CAF4005-024E-C207-1A08-047CC3895A24}"/>
                </a:ext>
              </a:extLst>
            </p:cNvPr>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5;p41">
              <a:extLst>
                <a:ext uri="{FF2B5EF4-FFF2-40B4-BE49-F238E27FC236}">
                  <a16:creationId xmlns:a16="http://schemas.microsoft.com/office/drawing/2014/main" id="{F6DB28FD-C6DE-EF1A-366F-D296A9BF0432}"/>
                </a:ext>
              </a:extLst>
            </p:cNvPr>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6;p41">
              <a:extLst>
                <a:ext uri="{FF2B5EF4-FFF2-40B4-BE49-F238E27FC236}">
                  <a16:creationId xmlns:a16="http://schemas.microsoft.com/office/drawing/2014/main" id="{3983E73B-8495-ED7B-4148-10B4BA64F9F2}"/>
                </a:ext>
              </a:extLst>
            </p:cNvPr>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7;p41">
              <a:extLst>
                <a:ext uri="{FF2B5EF4-FFF2-40B4-BE49-F238E27FC236}">
                  <a16:creationId xmlns:a16="http://schemas.microsoft.com/office/drawing/2014/main" id="{8E4EF3DF-6E15-198D-3788-6D59CC2622A9}"/>
                </a:ext>
              </a:extLst>
            </p:cNvPr>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38;p41">
              <a:extLst>
                <a:ext uri="{FF2B5EF4-FFF2-40B4-BE49-F238E27FC236}">
                  <a16:creationId xmlns:a16="http://schemas.microsoft.com/office/drawing/2014/main" id="{462C75D8-6BF7-2A80-BAAC-F1662FD3F1FF}"/>
                </a:ext>
              </a:extLst>
            </p:cNvPr>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39;p41">
              <a:extLst>
                <a:ext uri="{FF2B5EF4-FFF2-40B4-BE49-F238E27FC236}">
                  <a16:creationId xmlns:a16="http://schemas.microsoft.com/office/drawing/2014/main" id="{6770966F-677D-44AD-5371-B348B2D1C752}"/>
                </a:ext>
              </a:extLst>
            </p:cNvPr>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0;p41">
              <a:extLst>
                <a:ext uri="{FF2B5EF4-FFF2-40B4-BE49-F238E27FC236}">
                  <a16:creationId xmlns:a16="http://schemas.microsoft.com/office/drawing/2014/main" id="{8AD9C414-E342-4582-E027-EA051976FB03}"/>
                </a:ext>
              </a:extLst>
            </p:cNvPr>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1;p41">
              <a:extLst>
                <a:ext uri="{FF2B5EF4-FFF2-40B4-BE49-F238E27FC236}">
                  <a16:creationId xmlns:a16="http://schemas.microsoft.com/office/drawing/2014/main" id="{B0E0AE6F-EDA0-CEFE-D6A6-2C62EACFCB5E}"/>
                </a:ext>
              </a:extLst>
            </p:cNvPr>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42;p41">
              <a:extLst>
                <a:ext uri="{FF2B5EF4-FFF2-40B4-BE49-F238E27FC236}">
                  <a16:creationId xmlns:a16="http://schemas.microsoft.com/office/drawing/2014/main" id="{E0049AEA-D6EB-F063-E296-CC503B82CBBF}"/>
                </a:ext>
              </a:extLst>
            </p:cNvPr>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43;p41">
              <a:extLst>
                <a:ext uri="{FF2B5EF4-FFF2-40B4-BE49-F238E27FC236}">
                  <a16:creationId xmlns:a16="http://schemas.microsoft.com/office/drawing/2014/main" id="{4EEAD646-1A46-2E7B-2F38-34E197E60F41}"/>
                </a:ext>
              </a:extLst>
            </p:cNvPr>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44;p41">
              <a:extLst>
                <a:ext uri="{FF2B5EF4-FFF2-40B4-BE49-F238E27FC236}">
                  <a16:creationId xmlns:a16="http://schemas.microsoft.com/office/drawing/2014/main" id="{31FBEFD2-26F9-E7A8-553E-9B81CF2D9921}"/>
                </a:ext>
              </a:extLst>
            </p:cNvPr>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45;p41">
              <a:extLst>
                <a:ext uri="{FF2B5EF4-FFF2-40B4-BE49-F238E27FC236}">
                  <a16:creationId xmlns:a16="http://schemas.microsoft.com/office/drawing/2014/main" id="{8AF71900-10B5-9C90-0DE6-BA1474D006D2}"/>
                </a:ext>
              </a:extLst>
            </p:cNvPr>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46;p41">
              <a:extLst>
                <a:ext uri="{FF2B5EF4-FFF2-40B4-BE49-F238E27FC236}">
                  <a16:creationId xmlns:a16="http://schemas.microsoft.com/office/drawing/2014/main" id="{20796819-827E-48D1-E661-94987C0FE62D}"/>
                </a:ext>
              </a:extLst>
            </p:cNvPr>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47;p41">
              <a:extLst>
                <a:ext uri="{FF2B5EF4-FFF2-40B4-BE49-F238E27FC236}">
                  <a16:creationId xmlns:a16="http://schemas.microsoft.com/office/drawing/2014/main" id="{475C4CF1-01AD-3AD7-B9DD-6EA15AA2F5A5}"/>
                </a:ext>
              </a:extLst>
            </p:cNvPr>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48;p41">
              <a:extLst>
                <a:ext uri="{FF2B5EF4-FFF2-40B4-BE49-F238E27FC236}">
                  <a16:creationId xmlns:a16="http://schemas.microsoft.com/office/drawing/2014/main" id="{A58248A4-0B19-782E-1A05-02DC2A69C5F4}"/>
                </a:ext>
              </a:extLst>
            </p:cNvPr>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49;p41">
              <a:extLst>
                <a:ext uri="{FF2B5EF4-FFF2-40B4-BE49-F238E27FC236}">
                  <a16:creationId xmlns:a16="http://schemas.microsoft.com/office/drawing/2014/main" id="{A4865E32-585C-CE6F-BC03-B78305BBD5C5}"/>
                </a:ext>
              </a:extLst>
            </p:cNvPr>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50;p41">
              <a:extLst>
                <a:ext uri="{FF2B5EF4-FFF2-40B4-BE49-F238E27FC236}">
                  <a16:creationId xmlns:a16="http://schemas.microsoft.com/office/drawing/2014/main" id="{2B872B24-9459-E47F-6A0A-57AA93C9999E}"/>
                </a:ext>
              </a:extLst>
            </p:cNvPr>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451;p41">
              <a:extLst>
                <a:ext uri="{FF2B5EF4-FFF2-40B4-BE49-F238E27FC236}">
                  <a16:creationId xmlns:a16="http://schemas.microsoft.com/office/drawing/2014/main" id="{0F029974-AF81-53BC-AA27-4B847E3697F3}"/>
                </a:ext>
              </a:extLst>
            </p:cNvPr>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452;p41">
              <a:extLst>
                <a:ext uri="{FF2B5EF4-FFF2-40B4-BE49-F238E27FC236}">
                  <a16:creationId xmlns:a16="http://schemas.microsoft.com/office/drawing/2014/main" id="{619B38D0-21EF-89B9-E3D0-F6DCC3C21DC3}"/>
                </a:ext>
              </a:extLst>
            </p:cNvPr>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453;p41">
              <a:extLst>
                <a:ext uri="{FF2B5EF4-FFF2-40B4-BE49-F238E27FC236}">
                  <a16:creationId xmlns:a16="http://schemas.microsoft.com/office/drawing/2014/main" id="{67125072-7880-E07D-A423-A74F21F74FEC}"/>
                </a:ext>
              </a:extLst>
            </p:cNvPr>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454;p41">
              <a:extLst>
                <a:ext uri="{FF2B5EF4-FFF2-40B4-BE49-F238E27FC236}">
                  <a16:creationId xmlns:a16="http://schemas.microsoft.com/office/drawing/2014/main" id="{95383264-67B0-2788-4ADB-FD1B80EF9A61}"/>
                </a:ext>
              </a:extLst>
            </p:cNvPr>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455;p41">
              <a:extLst>
                <a:ext uri="{FF2B5EF4-FFF2-40B4-BE49-F238E27FC236}">
                  <a16:creationId xmlns:a16="http://schemas.microsoft.com/office/drawing/2014/main" id="{EFAA4C26-9E39-0BC2-F64B-E45A4F91712F}"/>
                </a:ext>
              </a:extLst>
            </p:cNvPr>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456;p41">
              <a:extLst>
                <a:ext uri="{FF2B5EF4-FFF2-40B4-BE49-F238E27FC236}">
                  <a16:creationId xmlns:a16="http://schemas.microsoft.com/office/drawing/2014/main" id="{7400A1EE-D0FC-A0F2-87CA-AC24702A84CE}"/>
                </a:ext>
              </a:extLst>
            </p:cNvPr>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457;p41">
              <a:extLst>
                <a:ext uri="{FF2B5EF4-FFF2-40B4-BE49-F238E27FC236}">
                  <a16:creationId xmlns:a16="http://schemas.microsoft.com/office/drawing/2014/main" id="{73EDE823-3BDA-DB72-A173-E091BD3261C7}"/>
                </a:ext>
              </a:extLst>
            </p:cNvPr>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458;p41">
              <a:extLst>
                <a:ext uri="{FF2B5EF4-FFF2-40B4-BE49-F238E27FC236}">
                  <a16:creationId xmlns:a16="http://schemas.microsoft.com/office/drawing/2014/main" id="{71B6E3BD-6BBC-68C2-28A9-0F67FF807EC0}"/>
                </a:ext>
              </a:extLst>
            </p:cNvPr>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459;p41">
              <a:extLst>
                <a:ext uri="{FF2B5EF4-FFF2-40B4-BE49-F238E27FC236}">
                  <a16:creationId xmlns:a16="http://schemas.microsoft.com/office/drawing/2014/main" id="{A0FF492E-6D23-9543-4231-A0649847B896}"/>
                </a:ext>
              </a:extLst>
            </p:cNvPr>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460;p41">
              <a:extLst>
                <a:ext uri="{FF2B5EF4-FFF2-40B4-BE49-F238E27FC236}">
                  <a16:creationId xmlns:a16="http://schemas.microsoft.com/office/drawing/2014/main" id="{BADC0DC1-1231-40EE-6A8A-2191763EB158}"/>
                </a:ext>
              </a:extLst>
            </p:cNvPr>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461;p41">
              <a:extLst>
                <a:ext uri="{FF2B5EF4-FFF2-40B4-BE49-F238E27FC236}">
                  <a16:creationId xmlns:a16="http://schemas.microsoft.com/office/drawing/2014/main" id="{DB56A038-296E-C45A-F1B4-4206F55431D0}"/>
                </a:ext>
              </a:extLst>
            </p:cNvPr>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462;p41">
              <a:extLst>
                <a:ext uri="{FF2B5EF4-FFF2-40B4-BE49-F238E27FC236}">
                  <a16:creationId xmlns:a16="http://schemas.microsoft.com/office/drawing/2014/main" id="{E882B81A-7484-9982-DC14-7280393F876F}"/>
                </a:ext>
              </a:extLst>
            </p:cNvPr>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463;p41">
              <a:extLst>
                <a:ext uri="{FF2B5EF4-FFF2-40B4-BE49-F238E27FC236}">
                  <a16:creationId xmlns:a16="http://schemas.microsoft.com/office/drawing/2014/main" id="{CC6F88DB-6545-C2AC-F180-E7799B038178}"/>
                </a:ext>
              </a:extLst>
            </p:cNvPr>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464;p41">
              <a:extLst>
                <a:ext uri="{FF2B5EF4-FFF2-40B4-BE49-F238E27FC236}">
                  <a16:creationId xmlns:a16="http://schemas.microsoft.com/office/drawing/2014/main" id="{FA7BFA44-694F-4C6E-A0B4-C3CFD0B0E7C4}"/>
                </a:ext>
              </a:extLst>
            </p:cNvPr>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465;p41">
              <a:extLst>
                <a:ext uri="{FF2B5EF4-FFF2-40B4-BE49-F238E27FC236}">
                  <a16:creationId xmlns:a16="http://schemas.microsoft.com/office/drawing/2014/main" id="{8F91BF14-0D82-59E2-C299-2F3123F66116}"/>
                </a:ext>
              </a:extLst>
            </p:cNvPr>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466;p41">
              <a:extLst>
                <a:ext uri="{FF2B5EF4-FFF2-40B4-BE49-F238E27FC236}">
                  <a16:creationId xmlns:a16="http://schemas.microsoft.com/office/drawing/2014/main" id="{A54E39DF-4F23-726A-C29A-6EEB02EEC90D}"/>
                </a:ext>
              </a:extLst>
            </p:cNvPr>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467;p41">
              <a:extLst>
                <a:ext uri="{FF2B5EF4-FFF2-40B4-BE49-F238E27FC236}">
                  <a16:creationId xmlns:a16="http://schemas.microsoft.com/office/drawing/2014/main" id="{A816A6E9-2673-A28A-3911-D47F5ABCBA17}"/>
                </a:ext>
              </a:extLst>
            </p:cNvPr>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468;p41">
              <a:extLst>
                <a:ext uri="{FF2B5EF4-FFF2-40B4-BE49-F238E27FC236}">
                  <a16:creationId xmlns:a16="http://schemas.microsoft.com/office/drawing/2014/main" id="{0D92FF5D-E706-FBE7-EF5A-C0A060CFAD63}"/>
                </a:ext>
              </a:extLst>
            </p:cNvPr>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469;p41">
              <a:extLst>
                <a:ext uri="{FF2B5EF4-FFF2-40B4-BE49-F238E27FC236}">
                  <a16:creationId xmlns:a16="http://schemas.microsoft.com/office/drawing/2014/main" id="{60D0472D-F12E-C1AD-24F6-84C279E91130}"/>
                </a:ext>
              </a:extLst>
            </p:cNvPr>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470;p41">
              <a:extLst>
                <a:ext uri="{FF2B5EF4-FFF2-40B4-BE49-F238E27FC236}">
                  <a16:creationId xmlns:a16="http://schemas.microsoft.com/office/drawing/2014/main" id="{277E0128-224D-1EA5-8D25-4C4834001562}"/>
                </a:ext>
              </a:extLst>
            </p:cNvPr>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471;p41">
              <a:extLst>
                <a:ext uri="{FF2B5EF4-FFF2-40B4-BE49-F238E27FC236}">
                  <a16:creationId xmlns:a16="http://schemas.microsoft.com/office/drawing/2014/main" id="{05FDC2A2-2DE0-C170-62A0-B8EEF3FEB056}"/>
                </a:ext>
              </a:extLst>
            </p:cNvPr>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472;p41">
              <a:extLst>
                <a:ext uri="{FF2B5EF4-FFF2-40B4-BE49-F238E27FC236}">
                  <a16:creationId xmlns:a16="http://schemas.microsoft.com/office/drawing/2014/main" id="{914BB999-94C8-B5B7-3D7C-139312C00998}"/>
                </a:ext>
              </a:extLst>
            </p:cNvPr>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473;p41">
              <a:extLst>
                <a:ext uri="{FF2B5EF4-FFF2-40B4-BE49-F238E27FC236}">
                  <a16:creationId xmlns:a16="http://schemas.microsoft.com/office/drawing/2014/main" id="{DAA14BC4-352E-BCD5-9141-D9FAE2B7F9DA}"/>
                </a:ext>
              </a:extLst>
            </p:cNvPr>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474;p41">
              <a:extLst>
                <a:ext uri="{FF2B5EF4-FFF2-40B4-BE49-F238E27FC236}">
                  <a16:creationId xmlns:a16="http://schemas.microsoft.com/office/drawing/2014/main" id="{AA38DAEC-564F-2B51-7240-F99916640C23}"/>
                </a:ext>
              </a:extLst>
            </p:cNvPr>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475;p41">
              <a:extLst>
                <a:ext uri="{FF2B5EF4-FFF2-40B4-BE49-F238E27FC236}">
                  <a16:creationId xmlns:a16="http://schemas.microsoft.com/office/drawing/2014/main" id="{F405AA6E-A70E-99A5-9DEA-8B3E009A5608}"/>
                </a:ext>
              </a:extLst>
            </p:cNvPr>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476;p41">
              <a:extLst>
                <a:ext uri="{FF2B5EF4-FFF2-40B4-BE49-F238E27FC236}">
                  <a16:creationId xmlns:a16="http://schemas.microsoft.com/office/drawing/2014/main" id="{7A475722-EE87-DB78-0C70-43F69929E50C}"/>
                </a:ext>
              </a:extLst>
            </p:cNvPr>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477;p41">
              <a:extLst>
                <a:ext uri="{FF2B5EF4-FFF2-40B4-BE49-F238E27FC236}">
                  <a16:creationId xmlns:a16="http://schemas.microsoft.com/office/drawing/2014/main" id="{030565A7-D417-0E72-2487-96DD36FE10F3}"/>
                </a:ext>
              </a:extLst>
            </p:cNvPr>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478;p41">
              <a:extLst>
                <a:ext uri="{FF2B5EF4-FFF2-40B4-BE49-F238E27FC236}">
                  <a16:creationId xmlns:a16="http://schemas.microsoft.com/office/drawing/2014/main" id="{73B18C96-9AEE-F946-D2BA-B14D017DA6C1}"/>
                </a:ext>
              </a:extLst>
            </p:cNvPr>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479;p41">
              <a:extLst>
                <a:ext uri="{FF2B5EF4-FFF2-40B4-BE49-F238E27FC236}">
                  <a16:creationId xmlns:a16="http://schemas.microsoft.com/office/drawing/2014/main" id="{772746A5-0994-5758-728B-378DDD71E4B2}"/>
                </a:ext>
              </a:extLst>
            </p:cNvPr>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480;p41">
              <a:extLst>
                <a:ext uri="{FF2B5EF4-FFF2-40B4-BE49-F238E27FC236}">
                  <a16:creationId xmlns:a16="http://schemas.microsoft.com/office/drawing/2014/main" id="{76957378-44C6-9008-911F-D86ABF61B2AE}"/>
                </a:ext>
              </a:extLst>
            </p:cNvPr>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481;p41">
              <a:extLst>
                <a:ext uri="{FF2B5EF4-FFF2-40B4-BE49-F238E27FC236}">
                  <a16:creationId xmlns:a16="http://schemas.microsoft.com/office/drawing/2014/main" id="{BF0E2626-EE98-33C0-9247-07AB982FBC90}"/>
                </a:ext>
              </a:extLst>
            </p:cNvPr>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482;p41">
              <a:extLst>
                <a:ext uri="{FF2B5EF4-FFF2-40B4-BE49-F238E27FC236}">
                  <a16:creationId xmlns:a16="http://schemas.microsoft.com/office/drawing/2014/main" id="{B0CFCDEB-18D3-C91C-DBB5-6B70DADED7F1}"/>
                </a:ext>
              </a:extLst>
            </p:cNvPr>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483;p41">
              <a:extLst>
                <a:ext uri="{FF2B5EF4-FFF2-40B4-BE49-F238E27FC236}">
                  <a16:creationId xmlns:a16="http://schemas.microsoft.com/office/drawing/2014/main" id="{815911B5-98FB-4248-CDF3-EA0B4E2EC337}"/>
                </a:ext>
              </a:extLst>
            </p:cNvPr>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484;p41">
              <a:extLst>
                <a:ext uri="{FF2B5EF4-FFF2-40B4-BE49-F238E27FC236}">
                  <a16:creationId xmlns:a16="http://schemas.microsoft.com/office/drawing/2014/main" id="{ED09EE24-0450-BAC7-23C5-2D559410EAEC}"/>
                </a:ext>
              </a:extLst>
            </p:cNvPr>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485;p41">
              <a:extLst>
                <a:ext uri="{FF2B5EF4-FFF2-40B4-BE49-F238E27FC236}">
                  <a16:creationId xmlns:a16="http://schemas.microsoft.com/office/drawing/2014/main" id="{10A97CC8-0D08-1849-E3A4-672F5F34D675}"/>
                </a:ext>
              </a:extLst>
            </p:cNvPr>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486;p41">
              <a:extLst>
                <a:ext uri="{FF2B5EF4-FFF2-40B4-BE49-F238E27FC236}">
                  <a16:creationId xmlns:a16="http://schemas.microsoft.com/office/drawing/2014/main" id="{7362DB56-9271-16DB-8AFD-680CCB4C4B89}"/>
                </a:ext>
              </a:extLst>
            </p:cNvPr>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487;p41">
              <a:extLst>
                <a:ext uri="{FF2B5EF4-FFF2-40B4-BE49-F238E27FC236}">
                  <a16:creationId xmlns:a16="http://schemas.microsoft.com/office/drawing/2014/main" id="{30EB7D7E-E55B-F317-809F-49FB8CD38F91}"/>
                </a:ext>
              </a:extLst>
            </p:cNvPr>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488;p41">
              <a:extLst>
                <a:ext uri="{FF2B5EF4-FFF2-40B4-BE49-F238E27FC236}">
                  <a16:creationId xmlns:a16="http://schemas.microsoft.com/office/drawing/2014/main" id="{F130A104-CEE3-04EE-CFD9-966E5886267F}"/>
                </a:ext>
              </a:extLst>
            </p:cNvPr>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865;p51">
            <a:extLst>
              <a:ext uri="{FF2B5EF4-FFF2-40B4-BE49-F238E27FC236}">
                <a16:creationId xmlns:a16="http://schemas.microsoft.com/office/drawing/2014/main" id="{F95FE831-0228-DB56-77B7-7D02623E102A}"/>
              </a:ext>
            </a:extLst>
          </p:cNvPr>
          <p:cNvGrpSpPr/>
          <p:nvPr/>
        </p:nvGrpSpPr>
        <p:grpSpPr>
          <a:xfrm>
            <a:off x="3449057" y="3764764"/>
            <a:ext cx="2401161" cy="1378736"/>
            <a:chOff x="153095" y="3619016"/>
            <a:chExt cx="2645325" cy="1518934"/>
          </a:xfrm>
        </p:grpSpPr>
        <p:sp>
          <p:nvSpPr>
            <p:cNvPr id="2194" name="Google Shape;2866;p51">
              <a:extLst>
                <a:ext uri="{FF2B5EF4-FFF2-40B4-BE49-F238E27FC236}">
                  <a16:creationId xmlns:a16="http://schemas.microsoft.com/office/drawing/2014/main" id="{3294F13A-6C6B-04D7-8899-9930A906D4CE}"/>
                </a:ext>
              </a:extLst>
            </p:cNvPr>
            <p:cNvSpPr/>
            <p:nvPr/>
          </p:nvSpPr>
          <p:spPr>
            <a:xfrm>
              <a:off x="1242597" y="3800433"/>
              <a:ext cx="1397540" cy="1337517"/>
            </a:xfrm>
            <a:custGeom>
              <a:avLst/>
              <a:gdLst/>
              <a:ahLst/>
              <a:cxnLst/>
              <a:rect l="l" t="t" r="r" b="b"/>
              <a:pathLst>
                <a:path w="19628" h="18785" extrusionOk="0">
                  <a:moveTo>
                    <a:pt x="9318" y="18785"/>
                  </a:moveTo>
                  <a:lnTo>
                    <a:pt x="16154" y="18785"/>
                  </a:lnTo>
                  <a:lnTo>
                    <a:pt x="19628" y="195"/>
                  </a:lnTo>
                  <a:cubicBezTo>
                    <a:pt x="19628" y="195"/>
                    <a:pt x="10032" y="0"/>
                    <a:pt x="28" y="8059"/>
                  </a:cubicBezTo>
                  <a:lnTo>
                    <a:pt x="0" y="1878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867;p51">
              <a:extLst>
                <a:ext uri="{FF2B5EF4-FFF2-40B4-BE49-F238E27FC236}">
                  <a16:creationId xmlns:a16="http://schemas.microsoft.com/office/drawing/2014/main" id="{0FDEF54C-37D0-4C1D-D4DE-33ABE9AADE4D}"/>
                </a:ext>
              </a:extLst>
            </p:cNvPr>
            <p:cNvSpPr/>
            <p:nvPr/>
          </p:nvSpPr>
          <p:spPr>
            <a:xfrm>
              <a:off x="1133092" y="3770102"/>
              <a:ext cx="1665328" cy="642378"/>
            </a:xfrm>
            <a:custGeom>
              <a:avLst/>
              <a:gdLst/>
              <a:ahLst/>
              <a:cxnLst/>
              <a:rect l="l" t="t" r="r" b="b"/>
              <a:pathLst>
                <a:path w="23389" h="9022" extrusionOk="0">
                  <a:moveTo>
                    <a:pt x="1" y="9022"/>
                  </a:moveTo>
                  <a:cubicBezTo>
                    <a:pt x="1" y="9022"/>
                    <a:pt x="8985" y="278"/>
                    <a:pt x="23389" y="0"/>
                  </a:cubicBezTo>
                  <a:lnTo>
                    <a:pt x="23389" y="621"/>
                  </a:lnTo>
                  <a:cubicBezTo>
                    <a:pt x="23389" y="621"/>
                    <a:pt x="11634" y="158"/>
                    <a:pt x="853" y="895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868;p51">
              <a:extLst>
                <a:ext uri="{FF2B5EF4-FFF2-40B4-BE49-F238E27FC236}">
                  <a16:creationId xmlns:a16="http://schemas.microsoft.com/office/drawing/2014/main" id="{62E8F0AA-32E1-B115-45AD-0FDB423F1CD5}"/>
                </a:ext>
              </a:extLst>
            </p:cNvPr>
            <p:cNvSpPr/>
            <p:nvPr/>
          </p:nvSpPr>
          <p:spPr>
            <a:xfrm>
              <a:off x="1194466" y="3773377"/>
              <a:ext cx="1603952" cy="634475"/>
            </a:xfrm>
            <a:custGeom>
              <a:avLst/>
              <a:gdLst/>
              <a:ahLst/>
              <a:cxnLst/>
              <a:rect l="l" t="t" r="r" b="b"/>
              <a:pathLst>
                <a:path w="22527" h="8911" extrusionOk="0">
                  <a:moveTo>
                    <a:pt x="22527" y="575"/>
                  </a:moveTo>
                  <a:lnTo>
                    <a:pt x="20137" y="1455"/>
                  </a:lnTo>
                  <a:cubicBezTo>
                    <a:pt x="20137" y="1455"/>
                    <a:pt x="10365" y="1223"/>
                    <a:pt x="704" y="8818"/>
                  </a:cubicBezTo>
                  <a:lnTo>
                    <a:pt x="0" y="8911"/>
                  </a:lnTo>
                  <a:cubicBezTo>
                    <a:pt x="0" y="8911"/>
                    <a:pt x="9726" y="0"/>
                    <a:pt x="22527" y="575"/>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869;p51">
              <a:extLst>
                <a:ext uri="{FF2B5EF4-FFF2-40B4-BE49-F238E27FC236}">
                  <a16:creationId xmlns:a16="http://schemas.microsoft.com/office/drawing/2014/main" id="{3EA48CD2-E637-8590-C8F8-EE232E892256}"/>
                </a:ext>
              </a:extLst>
            </p:cNvPr>
            <p:cNvSpPr/>
            <p:nvPr/>
          </p:nvSpPr>
          <p:spPr>
            <a:xfrm>
              <a:off x="2122339" y="3924392"/>
              <a:ext cx="491432" cy="35031"/>
            </a:xfrm>
            <a:custGeom>
              <a:avLst/>
              <a:gdLst/>
              <a:ahLst/>
              <a:cxnLst/>
              <a:rect l="l" t="t" r="r" b="b"/>
              <a:pathLst>
                <a:path w="6902" h="492" extrusionOk="0">
                  <a:moveTo>
                    <a:pt x="6892" y="491"/>
                  </a:moveTo>
                  <a:cubicBezTo>
                    <a:pt x="3937" y="38"/>
                    <a:pt x="47" y="445"/>
                    <a:pt x="1" y="445"/>
                  </a:cubicBezTo>
                  <a:lnTo>
                    <a:pt x="1" y="408"/>
                  </a:lnTo>
                  <a:cubicBezTo>
                    <a:pt x="47" y="408"/>
                    <a:pt x="3937" y="1"/>
                    <a:pt x="6901" y="464"/>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870;p51">
              <a:extLst>
                <a:ext uri="{FF2B5EF4-FFF2-40B4-BE49-F238E27FC236}">
                  <a16:creationId xmlns:a16="http://schemas.microsoft.com/office/drawing/2014/main" id="{1924B3D4-070A-F520-2463-DD0B2B79B128}"/>
                </a:ext>
              </a:extLst>
            </p:cNvPr>
            <p:cNvSpPr/>
            <p:nvPr/>
          </p:nvSpPr>
          <p:spPr>
            <a:xfrm>
              <a:off x="1660040" y="4068144"/>
              <a:ext cx="918070" cy="67997"/>
            </a:xfrm>
            <a:custGeom>
              <a:avLst/>
              <a:gdLst/>
              <a:ahLst/>
              <a:cxnLst/>
              <a:rect l="l" t="t" r="r" b="b"/>
              <a:pathLst>
                <a:path w="12894" h="955" extrusionOk="0">
                  <a:moveTo>
                    <a:pt x="0" y="955"/>
                  </a:moveTo>
                  <a:lnTo>
                    <a:pt x="0" y="927"/>
                  </a:lnTo>
                  <a:cubicBezTo>
                    <a:pt x="7327" y="1"/>
                    <a:pt x="12838" y="918"/>
                    <a:pt x="12894" y="927"/>
                  </a:cubicBezTo>
                  <a:lnTo>
                    <a:pt x="12894" y="955"/>
                  </a:lnTo>
                  <a:cubicBezTo>
                    <a:pt x="12829" y="946"/>
                    <a:pt x="7327" y="38"/>
                    <a:pt x="0" y="955"/>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871;p51">
              <a:extLst>
                <a:ext uri="{FF2B5EF4-FFF2-40B4-BE49-F238E27FC236}">
                  <a16:creationId xmlns:a16="http://schemas.microsoft.com/office/drawing/2014/main" id="{9B2E636E-64D8-D58C-9457-09E2384CBD2F}"/>
                </a:ext>
              </a:extLst>
            </p:cNvPr>
            <p:cNvSpPr/>
            <p:nvPr/>
          </p:nvSpPr>
          <p:spPr>
            <a:xfrm>
              <a:off x="1348115" y="4233042"/>
              <a:ext cx="1199671" cy="92419"/>
            </a:xfrm>
            <a:custGeom>
              <a:avLst/>
              <a:gdLst/>
              <a:ahLst/>
              <a:cxnLst/>
              <a:rect l="l" t="t" r="r" b="b"/>
              <a:pathLst>
                <a:path w="16849" h="1298" extrusionOk="0">
                  <a:moveTo>
                    <a:pt x="0" y="1297"/>
                  </a:moveTo>
                  <a:lnTo>
                    <a:pt x="0" y="1260"/>
                  </a:lnTo>
                  <a:cubicBezTo>
                    <a:pt x="93" y="1251"/>
                    <a:pt x="10013" y="0"/>
                    <a:pt x="16849" y="1093"/>
                  </a:cubicBezTo>
                  <a:lnTo>
                    <a:pt x="16849" y="1130"/>
                  </a:lnTo>
                  <a:cubicBezTo>
                    <a:pt x="10013" y="37"/>
                    <a:pt x="93" y="1288"/>
                    <a:pt x="0" y="129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872;p51">
              <a:extLst>
                <a:ext uri="{FF2B5EF4-FFF2-40B4-BE49-F238E27FC236}">
                  <a16:creationId xmlns:a16="http://schemas.microsoft.com/office/drawing/2014/main" id="{61D0B082-2A2E-7752-DB57-2ECF93694207}"/>
                </a:ext>
              </a:extLst>
            </p:cNvPr>
            <p:cNvSpPr/>
            <p:nvPr/>
          </p:nvSpPr>
          <p:spPr>
            <a:xfrm>
              <a:off x="1182576" y="4425637"/>
              <a:ext cx="1333601" cy="50126"/>
            </a:xfrm>
            <a:custGeom>
              <a:avLst/>
              <a:gdLst/>
              <a:ahLst/>
              <a:cxnLst/>
              <a:rect l="l" t="t" r="r" b="b"/>
              <a:pathLst>
                <a:path w="18730" h="704" extrusionOk="0">
                  <a:moveTo>
                    <a:pt x="18729" y="704"/>
                  </a:moveTo>
                  <a:cubicBezTo>
                    <a:pt x="18600" y="695"/>
                    <a:pt x="5771" y="28"/>
                    <a:pt x="0" y="519"/>
                  </a:cubicBezTo>
                  <a:lnTo>
                    <a:pt x="0" y="482"/>
                  </a:lnTo>
                  <a:cubicBezTo>
                    <a:pt x="5771" y="0"/>
                    <a:pt x="18600" y="658"/>
                    <a:pt x="18729" y="66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873;p51">
              <a:extLst>
                <a:ext uri="{FF2B5EF4-FFF2-40B4-BE49-F238E27FC236}">
                  <a16:creationId xmlns:a16="http://schemas.microsoft.com/office/drawing/2014/main" id="{EDBD6FF2-F426-9007-F7CF-CDA7A551F109}"/>
                </a:ext>
              </a:extLst>
            </p:cNvPr>
            <p:cNvSpPr/>
            <p:nvPr/>
          </p:nvSpPr>
          <p:spPr>
            <a:xfrm>
              <a:off x="1106748" y="4561486"/>
              <a:ext cx="1383015" cy="60023"/>
            </a:xfrm>
            <a:custGeom>
              <a:avLst/>
              <a:gdLst/>
              <a:ahLst/>
              <a:cxnLst/>
              <a:rect l="l" t="t" r="r" b="b"/>
              <a:pathLst>
                <a:path w="19424" h="843" extrusionOk="0">
                  <a:moveTo>
                    <a:pt x="0" y="37"/>
                  </a:moveTo>
                  <a:lnTo>
                    <a:pt x="0" y="0"/>
                  </a:lnTo>
                  <a:lnTo>
                    <a:pt x="19424" y="815"/>
                  </a:lnTo>
                  <a:lnTo>
                    <a:pt x="19424" y="843"/>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874;p51">
              <a:extLst>
                <a:ext uri="{FF2B5EF4-FFF2-40B4-BE49-F238E27FC236}">
                  <a16:creationId xmlns:a16="http://schemas.microsoft.com/office/drawing/2014/main" id="{F2E40281-F858-904F-1B5D-AABB0792AF8F}"/>
                </a:ext>
              </a:extLst>
            </p:cNvPr>
            <p:cNvSpPr/>
            <p:nvPr/>
          </p:nvSpPr>
          <p:spPr>
            <a:xfrm>
              <a:off x="1053989" y="4760631"/>
              <a:ext cx="1397540" cy="46210"/>
            </a:xfrm>
            <a:custGeom>
              <a:avLst/>
              <a:gdLst/>
              <a:ahLst/>
              <a:cxnLst/>
              <a:rect l="l" t="t" r="r" b="b"/>
              <a:pathLst>
                <a:path w="19628" h="649" extrusionOk="0">
                  <a:moveTo>
                    <a:pt x="0" y="37"/>
                  </a:moveTo>
                  <a:lnTo>
                    <a:pt x="9" y="0"/>
                  </a:lnTo>
                  <a:lnTo>
                    <a:pt x="19628" y="621"/>
                  </a:lnTo>
                  <a:lnTo>
                    <a:pt x="19628" y="6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875;p51">
              <a:extLst>
                <a:ext uri="{FF2B5EF4-FFF2-40B4-BE49-F238E27FC236}">
                  <a16:creationId xmlns:a16="http://schemas.microsoft.com/office/drawing/2014/main" id="{DC788E91-756E-D2C0-6D50-4014BBCE4B24}"/>
                </a:ext>
              </a:extLst>
            </p:cNvPr>
            <p:cNvSpPr/>
            <p:nvPr/>
          </p:nvSpPr>
          <p:spPr>
            <a:xfrm>
              <a:off x="1079051" y="4968392"/>
              <a:ext cx="1344139" cy="21788"/>
            </a:xfrm>
            <a:custGeom>
              <a:avLst/>
              <a:gdLst/>
              <a:ahLst/>
              <a:cxnLst/>
              <a:rect l="l" t="t" r="r" b="b"/>
              <a:pathLst>
                <a:path w="18878" h="306" extrusionOk="0">
                  <a:moveTo>
                    <a:pt x="18877" y="306"/>
                  </a:moveTo>
                  <a:lnTo>
                    <a:pt x="0" y="37"/>
                  </a:lnTo>
                  <a:lnTo>
                    <a:pt x="9" y="0"/>
                  </a:lnTo>
                  <a:lnTo>
                    <a:pt x="18877" y="26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876;p51">
              <a:extLst>
                <a:ext uri="{FF2B5EF4-FFF2-40B4-BE49-F238E27FC236}">
                  <a16:creationId xmlns:a16="http://schemas.microsoft.com/office/drawing/2014/main" id="{D170AE3C-FD41-6928-74D1-BC9EA890D061}"/>
                </a:ext>
              </a:extLst>
            </p:cNvPr>
            <p:cNvSpPr/>
            <p:nvPr/>
          </p:nvSpPr>
          <p:spPr>
            <a:xfrm>
              <a:off x="2253560" y="3898048"/>
              <a:ext cx="134001" cy="1239900"/>
            </a:xfrm>
            <a:custGeom>
              <a:avLst/>
              <a:gdLst/>
              <a:ahLst/>
              <a:cxnLst/>
              <a:rect l="l" t="t" r="r" b="b"/>
              <a:pathLst>
                <a:path w="1882" h="17414" extrusionOk="0">
                  <a:moveTo>
                    <a:pt x="38" y="17414"/>
                  </a:moveTo>
                  <a:lnTo>
                    <a:pt x="1" y="17414"/>
                  </a:lnTo>
                  <a:lnTo>
                    <a:pt x="1844" y="0"/>
                  </a:lnTo>
                  <a:lnTo>
                    <a:pt x="1881"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877;p51">
              <a:extLst>
                <a:ext uri="{FF2B5EF4-FFF2-40B4-BE49-F238E27FC236}">
                  <a16:creationId xmlns:a16="http://schemas.microsoft.com/office/drawing/2014/main" id="{1A544753-B874-49E6-A37E-8AB3A0D95ECB}"/>
                </a:ext>
              </a:extLst>
            </p:cNvPr>
            <p:cNvSpPr/>
            <p:nvPr/>
          </p:nvSpPr>
          <p:spPr>
            <a:xfrm>
              <a:off x="2030705" y="3948813"/>
              <a:ext cx="116129" cy="1189133"/>
            </a:xfrm>
            <a:custGeom>
              <a:avLst/>
              <a:gdLst/>
              <a:ahLst/>
              <a:cxnLst/>
              <a:rect l="l" t="t" r="r" b="b"/>
              <a:pathLst>
                <a:path w="1631" h="16701" extrusionOk="0">
                  <a:moveTo>
                    <a:pt x="37" y="16701"/>
                  </a:moveTo>
                  <a:lnTo>
                    <a:pt x="0" y="16701"/>
                  </a:lnTo>
                  <a:lnTo>
                    <a:pt x="1602" y="0"/>
                  </a:lnTo>
                  <a:lnTo>
                    <a:pt x="1630"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878;p51">
              <a:extLst>
                <a:ext uri="{FF2B5EF4-FFF2-40B4-BE49-F238E27FC236}">
                  <a16:creationId xmlns:a16="http://schemas.microsoft.com/office/drawing/2014/main" id="{109EA205-2F3C-618F-3DE6-6E65E17FAF51}"/>
                </a:ext>
              </a:extLst>
            </p:cNvPr>
            <p:cNvSpPr/>
            <p:nvPr/>
          </p:nvSpPr>
          <p:spPr>
            <a:xfrm>
              <a:off x="1810414" y="4043793"/>
              <a:ext cx="52831" cy="1094151"/>
            </a:xfrm>
            <a:custGeom>
              <a:avLst/>
              <a:gdLst/>
              <a:ahLst/>
              <a:cxnLst/>
              <a:rect l="l" t="t" r="r" b="b"/>
              <a:pathLst>
                <a:path w="742" h="15367" extrusionOk="0">
                  <a:moveTo>
                    <a:pt x="0" y="15367"/>
                  </a:moveTo>
                  <a:lnTo>
                    <a:pt x="704" y="0"/>
                  </a:lnTo>
                  <a:lnTo>
                    <a:pt x="741" y="0"/>
                  </a:lnTo>
                  <a:lnTo>
                    <a:pt x="37" y="1536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879;p51">
              <a:extLst>
                <a:ext uri="{FF2B5EF4-FFF2-40B4-BE49-F238E27FC236}">
                  <a16:creationId xmlns:a16="http://schemas.microsoft.com/office/drawing/2014/main" id="{9F770D03-4957-732A-EADE-EC4031774EB8}"/>
                </a:ext>
              </a:extLst>
            </p:cNvPr>
            <p:cNvSpPr/>
            <p:nvPr/>
          </p:nvSpPr>
          <p:spPr>
            <a:xfrm>
              <a:off x="1557157" y="4174302"/>
              <a:ext cx="31044" cy="963639"/>
            </a:xfrm>
            <a:custGeom>
              <a:avLst/>
              <a:gdLst/>
              <a:ahLst/>
              <a:cxnLst/>
              <a:rect l="l" t="t" r="r" b="b"/>
              <a:pathLst>
                <a:path w="436" h="13534" extrusionOk="0">
                  <a:moveTo>
                    <a:pt x="38" y="13534"/>
                  </a:moveTo>
                  <a:lnTo>
                    <a:pt x="1" y="13534"/>
                  </a:lnTo>
                  <a:lnTo>
                    <a:pt x="399" y="1"/>
                  </a:lnTo>
                  <a:lnTo>
                    <a:pt x="436" y="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880;p51">
              <a:extLst>
                <a:ext uri="{FF2B5EF4-FFF2-40B4-BE49-F238E27FC236}">
                  <a16:creationId xmlns:a16="http://schemas.microsoft.com/office/drawing/2014/main" id="{53E93E8F-F60C-1B52-54AA-A0A7730BC426}"/>
                </a:ext>
              </a:extLst>
            </p:cNvPr>
            <p:cNvSpPr/>
            <p:nvPr/>
          </p:nvSpPr>
          <p:spPr>
            <a:xfrm>
              <a:off x="1339500" y="4328663"/>
              <a:ext cx="15949" cy="809274"/>
            </a:xfrm>
            <a:custGeom>
              <a:avLst/>
              <a:gdLst/>
              <a:ahLst/>
              <a:cxnLst/>
              <a:rect l="l" t="t" r="r" b="b"/>
              <a:pathLst>
                <a:path w="224" h="11366" extrusionOk="0">
                  <a:moveTo>
                    <a:pt x="195" y="11366"/>
                  </a:moveTo>
                  <a:lnTo>
                    <a:pt x="1" y="0"/>
                  </a:lnTo>
                  <a:lnTo>
                    <a:pt x="38" y="0"/>
                  </a:lnTo>
                  <a:lnTo>
                    <a:pt x="223" y="1136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881;p51">
              <a:extLst>
                <a:ext uri="{FF2B5EF4-FFF2-40B4-BE49-F238E27FC236}">
                  <a16:creationId xmlns:a16="http://schemas.microsoft.com/office/drawing/2014/main" id="{50112D76-68DC-C8A1-808C-F1E697511BB6}"/>
                </a:ext>
              </a:extLst>
            </p:cNvPr>
            <p:cNvSpPr/>
            <p:nvPr/>
          </p:nvSpPr>
          <p:spPr>
            <a:xfrm>
              <a:off x="709027" y="4245573"/>
              <a:ext cx="1381092" cy="329164"/>
            </a:xfrm>
            <a:custGeom>
              <a:avLst/>
              <a:gdLst/>
              <a:ahLst/>
              <a:cxnLst/>
              <a:rect l="l" t="t" r="r" b="b"/>
              <a:pathLst>
                <a:path w="19397" h="4623" extrusionOk="0">
                  <a:moveTo>
                    <a:pt x="1" y="3937"/>
                  </a:moveTo>
                  <a:lnTo>
                    <a:pt x="1427" y="4335"/>
                  </a:lnTo>
                  <a:cubicBezTo>
                    <a:pt x="1427" y="4335"/>
                    <a:pt x="9699" y="2649"/>
                    <a:pt x="18146" y="4622"/>
                  </a:cubicBezTo>
                  <a:lnTo>
                    <a:pt x="19397" y="4335"/>
                  </a:lnTo>
                  <a:cubicBezTo>
                    <a:pt x="19397" y="4335"/>
                    <a:pt x="11357" y="0"/>
                    <a:pt x="1" y="3937"/>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882;p51">
              <a:extLst>
                <a:ext uri="{FF2B5EF4-FFF2-40B4-BE49-F238E27FC236}">
                  <a16:creationId xmlns:a16="http://schemas.microsoft.com/office/drawing/2014/main" id="{B80A527E-8F80-1F16-D525-A517F3FFF5E9}"/>
                </a:ext>
              </a:extLst>
            </p:cNvPr>
            <p:cNvSpPr/>
            <p:nvPr/>
          </p:nvSpPr>
          <p:spPr>
            <a:xfrm>
              <a:off x="810629" y="4388685"/>
              <a:ext cx="1190486" cy="749252"/>
            </a:xfrm>
            <a:custGeom>
              <a:avLst/>
              <a:gdLst/>
              <a:ahLst/>
              <a:cxnLst/>
              <a:rect l="l" t="t" r="r" b="b"/>
              <a:pathLst>
                <a:path w="16720" h="10523" extrusionOk="0">
                  <a:moveTo>
                    <a:pt x="0" y="2325"/>
                  </a:moveTo>
                  <a:lnTo>
                    <a:pt x="1093" y="10523"/>
                  </a:lnTo>
                  <a:lnTo>
                    <a:pt x="15385" y="10523"/>
                  </a:lnTo>
                  <a:lnTo>
                    <a:pt x="16719" y="2612"/>
                  </a:lnTo>
                  <a:cubicBezTo>
                    <a:pt x="16719" y="2612"/>
                    <a:pt x="10059" y="0"/>
                    <a:pt x="0" y="232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883;p51">
              <a:extLst>
                <a:ext uri="{FF2B5EF4-FFF2-40B4-BE49-F238E27FC236}">
                  <a16:creationId xmlns:a16="http://schemas.microsoft.com/office/drawing/2014/main" id="{29F7C82F-3354-0F7A-3224-90B5CF4C1D8A}"/>
                </a:ext>
              </a:extLst>
            </p:cNvPr>
            <p:cNvSpPr/>
            <p:nvPr/>
          </p:nvSpPr>
          <p:spPr>
            <a:xfrm>
              <a:off x="699842" y="4258745"/>
              <a:ext cx="1400815" cy="295557"/>
            </a:xfrm>
            <a:custGeom>
              <a:avLst/>
              <a:gdLst/>
              <a:ahLst/>
              <a:cxnLst/>
              <a:rect l="l" t="t" r="r" b="b"/>
              <a:pathLst>
                <a:path w="19674" h="4151" extrusionOk="0">
                  <a:moveTo>
                    <a:pt x="0" y="3270"/>
                  </a:moveTo>
                  <a:cubicBezTo>
                    <a:pt x="0" y="3270"/>
                    <a:pt x="9661" y="1"/>
                    <a:pt x="19674" y="3613"/>
                  </a:cubicBezTo>
                  <a:lnTo>
                    <a:pt x="19516" y="4150"/>
                  </a:lnTo>
                  <a:cubicBezTo>
                    <a:pt x="19516" y="4150"/>
                    <a:pt x="11514" y="278"/>
                    <a:pt x="130" y="375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884;p51">
              <a:extLst>
                <a:ext uri="{FF2B5EF4-FFF2-40B4-BE49-F238E27FC236}">
                  <a16:creationId xmlns:a16="http://schemas.microsoft.com/office/drawing/2014/main" id="{CB528FAA-BAF9-6875-F28F-2C6E32E2575B}"/>
                </a:ext>
              </a:extLst>
            </p:cNvPr>
            <p:cNvSpPr/>
            <p:nvPr/>
          </p:nvSpPr>
          <p:spPr>
            <a:xfrm>
              <a:off x="153095" y="4833813"/>
              <a:ext cx="699838" cy="72760"/>
            </a:xfrm>
            <a:custGeom>
              <a:avLst/>
              <a:gdLst/>
              <a:ahLst/>
              <a:cxnLst/>
              <a:rect l="l" t="t" r="r" b="b"/>
              <a:pathLst>
                <a:path w="9829" h="974" extrusionOk="0">
                  <a:moveTo>
                    <a:pt x="9763" y="1"/>
                  </a:moveTo>
                  <a:lnTo>
                    <a:pt x="1" y="566"/>
                  </a:lnTo>
                  <a:lnTo>
                    <a:pt x="1" y="973"/>
                  </a:lnTo>
                  <a:lnTo>
                    <a:pt x="9828" y="4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885;p51">
              <a:extLst>
                <a:ext uri="{FF2B5EF4-FFF2-40B4-BE49-F238E27FC236}">
                  <a16:creationId xmlns:a16="http://schemas.microsoft.com/office/drawing/2014/main" id="{C8C48C64-6268-4B28-9315-7FDE2E48328B}"/>
                </a:ext>
              </a:extLst>
            </p:cNvPr>
            <p:cNvSpPr/>
            <p:nvPr/>
          </p:nvSpPr>
          <p:spPr>
            <a:xfrm>
              <a:off x="184073" y="4868784"/>
              <a:ext cx="704466" cy="269141"/>
            </a:xfrm>
            <a:custGeom>
              <a:avLst/>
              <a:gdLst/>
              <a:ahLst/>
              <a:cxnLst/>
              <a:rect l="l" t="t" r="r" b="b"/>
              <a:pathLst>
                <a:path w="9894" h="3780" extrusionOk="0">
                  <a:moveTo>
                    <a:pt x="1" y="482"/>
                  </a:moveTo>
                  <a:lnTo>
                    <a:pt x="223" y="3780"/>
                  </a:lnTo>
                  <a:lnTo>
                    <a:pt x="9893" y="3780"/>
                  </a:lnTo>
                  <a:lnTo>
                    <a:pt x="9393"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886;p51">
              <a:extLst>
                <a:ext uri="{FF2B5EF4-FFF2-40B4-BE49-F238E27FC236}">
                  <a16:creationId xmlns:a16="http://schemas.microsoft.com/office/drawing/2014/main" id="{BC78D9B9-0AC6-212E-76C2-7468AF01671A}"/>
                </a:ext>
              </a:extLst>
            </p:cNvPr>
            <p:cNvSpPr/>
            <p:nvPr/>
          </p:nvSpPr>
          <p:spPr>
            <a:xfrm>
              <a:off x="738717" y="4474409"/>
              <a:ext cx="306095" cy="663525"/>
            </a:xfrm>
            <a:custGeom>
              <a:avLst/>
              <a:gdLst/>
              <a:ahLst/>
              <a:cxnLst/>
              <a:rect l="l" t="t" r="r" b="b"/>
              <a:pathLst>
                <a:path w="4299" h="9319" extrusionOk="0">
                  <a:moveTo>
                    <a:pt x="1" y="834"/>
                  </a:moveTo>
                  <a:lnTo>
                    <a:pt x="760" y="9319"/>
                  </a:lnTo>
                  <a:lnTo>
                    <a:pt x="4299" y="9319"/>
                  </a:lnTo>
                  <a:lnTo>
                    <a:pt x="3984" y="0"/>
                  </a:lnTo>
                  <a:cubicBezTo>
                    <a:pt x="2641" y="176"/>
                    <a:pt x="1307" y="454"/>
                    <a:pt x="1" y="834"/>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887;p51">
              <a:extLst>
                <a:ext uri="{FF2B5EF4-FFF2-40B4-BE49-F238E27FC236}">
                  <a16:creationId xmlns:a16="http://schemas.microsoft.com/office/drawing/2014/main" id="{499CCF88-A8FE-5BFC-8270-A1D38FAAEFF1}"/>
                </a:ext>
              </a:extLst>
            </p:cNvPr>
            <p:cNvSpPr/>
            <p:nvPr/>
          </p:nvSpPr>
          <p:spPr>
            <a:xfrm>
              <a:off x="1020786" y="4474401"/>
              <a:ext cx="33918" cy="663525"/>
            </a:xfrm>
            <a:custGeom>
              <a:avLst/>
              <a:gdLst/>
              <a:ahLst/>
              <a:cxnLst/>
              <a:rect l="l" t="t" r="r" b="b"/>
              <a:pathLst>
                <a:path w="455" h="9319" extrusionOk="0">
                  <a:moveTo>
                    <a:pt x="1" y="0"/>
                  </a:moveTo>
                  <a:lnTo>
                    <a:pt x="158" y="501"/>
                  </a:lnTo>
                  <a:lnTo>
                    <a:pt x="454" y="9319"/>
                  </a:lnTo>
                  <a:lnTo>
                    <a:pt x="316" y="9319"/>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888;p51">
              <a:extLst>
                <a:ext uri="{FF2B5EF4-FFF2-40B4-BE49-F238E27FC236}">
                  <a16:creationId xmlns:a16="http://schemas.microsoft.com/office/drawing/2014/main" id="{EB183E5D-8CA3-8443-874C-EBA3B044F1F4}"/>
                </a:ext>
              </a:extLst>
            </p:cNvPr>
            <p:cNvSpPr/>
            <p:nvPr/>
          </p:nvSpPr>
          <p:spPr>
            <a:xfrm>
              <a:off x="810629" y="4574658"/>
              <a:ext cx="152371" cy="513789"/>
            </a:xfrm>
            <a:custGeom>
              <a:avLst/>
              <a:gdLst/>
              <a:ahLst/>
              <a:cxnLst/>
              <a:rect l="l" t="t" r="r" b="b"/>
              <a:pathLst>
                <a:path w="2140" h="7216" extrusionOk="0">
                  <a:moveTo>
                    <a:pt x="593" y="7216"/>
                  </a:moveTo>
                  <a:lnTo>
                    <a:pt x="0" y="362"/>
                  </a:lnTo>
                  <a:lnTo>
                    <a:pt x="2001" y="0"/>
                  </a:lnTo>
                  <a:lnTo>
                    <a:pt x="2140" y="7216"/>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889;p51">
              <a:extLst>
                <a:ext uri="{FF2B5EF4-FFF2-40B4-BE49-F238E27FC236}">
                  <a16:creationId xmlns:a16="http://schemas.microsoft.com/office/drawing/2014/main" id="{9E48BEFA-BB60-6D41-BEBF-DAEFCEC95BAE}"/>
                </a:ext>
              </a:extLst>
            </p:cNvPr>
            <p:cNvSpPr/>
            <p:nvPr/>
          </p:nvSpPr>
          <p:spPr>
            <a:xfrm>
              <a:off x="810640" y="4587174"/>
              <a:ext cx="142541" cy="147808"/>
            </a:xfrm>
            <a:custGeom>
              <a:avLst/>
              <a:gdLst/>
              <a:ahLst/>
              <a:cxnLst/>
              <a:rect l="l" t="t" r="r" b="b"/>
              <a:pathLst>
                <a:path w="1845" h="2076" extrusionOk="0">
                  <a:moveTo>
                    <a:pt x="186" y="2075"/>
                  </a:moveTo>
                  <a:lnTo>
                    <a:pt x="1844" y="1816"/>
                  </a:lnTo>
                  <a:lnTo>
                    <a:pt x="1844" y="0"/>
                  </a:lnTo>
                  <a:lnTo>
                    <a:pt x="1" y="325"/>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890;p51">
              <a:extLst>
                <a:ext uri="{FF2B5EF4-FFF2-40B4-BE49-F238E27FC236}">
                  <a16:creationId xmlns:a16="http://schemas.microsoft.com/office/drawing/2014/main" id="{4E1E6B11-2235-9EC8-133C-6D0DF0EA5FCE}"/>
                </a:ext>
              </a:extLst>
            </p:cNvPr>
            <p:cNvSpPr/>
            <p:nvPr/>
          </p:nvSpPr>
          <p:spPr>
            <a:xfrm>
              <a:off x="823720" y="4655753"/>
              <a:ext cx="136415" cy="184760"/>
            </a:xfrm>
            <a:custGeom>
              <a:avLst/>
              <a:gdLst/>
              <a:ahLst/>
              <a:cxnLst/>
              <a:rect l="l" t="t" r="r" b="b"/>
              <a:pathLst>
                <a:path w="1844" h="2595" extrusionOk="0">
                  <a:moveTo>
                    <a:pt x="1844" y="2446"/>
                  </a:moveTo>
                  <a:lnTo>
                    <a:pt x="112" y="2594"/>
                  </a:lnTo>
                  <a:lnTo>
                    <a:pt x="1" y="297"/>
                  </a:lnTo>
                  <a:lnTo>
                    <a:pt x="1779" y="1"/>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891;p51">
              <a:extLst>
                <a:ext uri="{FF2B5EF4-FFF2-40B4-BE49-F238E27FC236}">
                  <a16:creationId xmlns:a16="http://schemas.microsoft.com/office/drawing/2014/main" id="{58EC76E1-6E52-348E-46CF-385ADEAF2EE6}"/>
                </a:ext>
              </a:extLst>
            </p:cNvPr>
            <p:cNvSpPr/>
            <p:nvPr/>
          </p:nvSpPr>
          <p:spPr>
            <a:xfrm>
              <a:off x="807463" y="4574666"/>
              <a:ext cx="145720" cy="513768"/>
            </a:xfrm>
            <a:custGeom>
              <a:avLst/>
              <a:gdLst/>
              <a:ahLst/>
              <a:cxnLst/>
              <a:rect l="l" t="t" r="r" b="b"/>
              <a:pathLst>
                <a:path w="2002" h="7216" extrusionOk="0">
                  <a:moveTo>
                    <a:pt x="0" y="362"/>
                  </a:moveTo>
                  <a:lnTo>
                    <a:pt x="2001" y="0"/>
                  </a:lnTo>
                  <a:lnTo>
                    <a:pt x="2001" y="176"/>
                  </a:lnTo>
                  <a:lnTo>
                    <a:pt x="158" y="501"/>
                  </a:lnTo>
                  <a:lnTo>
                    <a:pt x="667" y="7216"/>
                  </a:lnTo>
                  <a:lnTo>
                    <a:pt x="593" y="7216"/>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892;p51">
              <a:extLst>
                <a:ext uri="{FF2B5EF4-FFF2-40B4-BE49-F238E27FC236}">
                  <a16:creationId xmlns:a16="http://schemas.microsoft.com/office/drawing/2014/main" id="{827A6434-7D50-5ED5-708D-FA11D5921847}"/>
                </a:ext>
              </a:extLst>
            </p:cNvPr>
            <p:cNvSpPr/>
            <p:nvPr/>
          </p:nvSpPr>
          <p:spPr>
            <a:xfrm>
              <a:off x="1926469" y="4527168"/>
              <a:ext cx="118123" cy="610765"/>
            </a:xfrm>
            <a:custGeom>
              <a:avLst/>
              <a:gdLst/>
              <a:ahLst/>
              <a:cxnLst/>
              <a:rect l="l" t="t" r="r" b="b"/>
              <a:pathLst>
                <a:path w="1659" h="8578" extrusionOk="0">
                  <a:moveTo>
                    <a:pt x="1659" y="251"/>
                  </a:moveTo>
                  <a:lnTo>
                    <a:pt x="686" y="0"/>
                  </a:lnTo>
                  <a:lnTo>
                    <a:pt x="1" y="8578"/>
                  </a:lnTo>
                  <a:lnTo>
                    <a:pt x="603" y="8578"/>
                  </a:ln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893;p51">
              <a:extLst>
                <a:ext uri="{FF2B5EF4-FFF2-40B4-BE49-F238E27FC236}">
                  <a16:creationId xmlns:a16="http://schemas.microsoft.com/office/drawing/2014/main" id="{2F1345B3-DD96-FDFF-8D23-2E576965EB33}"/>
                </a:ext>
              </a:extLst>
            </p:cNvPr>
            <p:cNvSpPr/>
            <p:nvPr/>
          </p:nvSpPr>
          <p:spPr>
            <a:xfrm>
              <a:off x="1920563" y="4527181"/>
              <a:ext cx="55786" cy="610740"/>
            </a:xfrm>
            <a:custGeom>
              <a:avLst/>
              <a:gdLst/>
              <a:ahLst/>
              <a:cxnLst/>
              <a:rect l="l" t="t" r="r" b="b"/>
              <a:pathLst>
                <a:path w="769" h="8578" extrusionOk="0">
                  <a:moveTo>
                    <a:pt x="769" y="0"/>
                  </a:moveTo>
                  <a:lnTo>
                    <a:pt x="565" y="380"/>
                  </a:lnTo>
                  <a:lnTo>
                    <a:pt x="0" y="8578"/>
                  </a:lnTo>
                  <a:lnTo>
                    <a:pt x="84" y="8578"/>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894;p51">
              <a:extLst>
                <a:ext uri="{FF2B5EF4-FFF2-40B4-BE49-F238E27FC236}">
                  <a16:creationId xmlns:a16="http://schemas.microsoft.com/office/drawing/2014/main" id="{9788F279-A8BB-A392-F92C-08EF8B8B1AFC}"/>
                </a:ext>
              </a:extLst>
            </p:cNvPr>
            <p:cNvSpPr/>
            <p:nvPr/>
          </p:nvSpPr>
          <p:spPr>
            <a:xfrm>
              <a:off x="1046086" y="4993454"/>
              <a:ext cx="882469" cy="28409"/>
            </a:xfrm>
            <a:custGeom>
              <a:avLst/>
              <a:gdLst/>
              <a:ahLst/>
              <a:cxnLst/>
              <a:rect l="l" t="t" r="r" b="b"/>
              <a:pathLst>
                <a:path w="12394" h="399" extrusionOk="0">
                  <a:moveTo>
                    <a:pt x="12393" y="398"/>
                  </a:moveTo>
                  <a:cubicBezTo>
                    <a:pt x="7456" y="37"/>
                    <a:pt x="74" y="204"/>
                    <a:pt x="0" y="204"/>
                  </a:cubicBezTo>
                  <a:lnTo>
                    <a:pt x="0" y="167"/>
                  </a:lnTo>
                  <a:cubicBezTo>
                    <a:pt x="74" y="167"/>
                    <a:pt x="7456" y="0"/>
                    <a:pt x="12393" y="37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895;p51">
              <a:extLst>
                <a:ext uri="{FF2B5EF4-FFF2-40B4-BE49-F238E27FC236}">
                  <a16:creationId xmlns:a16="http://schemas.microsoft.com/office/drawing/2014/main" id="{12B067FD-58B9-309F-DFEC-155D9031A401}"/>
                </a:ext>
              </a:extLst>
            </p:cNvPr>
            <p:cNvSpPr/>
            <p:nvPr/>
          </p:nvSpPr>
          <p:spPr>
            <a:xfrm>
              <a:off x="1041458" y="4788328"/>
              <a:ext cx="900270" cy="37666"/>
            </a:xfrm>
            <a:custGeom>
              <a:avLst/>
              <a:gdLst/>
              <a:ahLst/>
              <a:cxnLst/>
              <a:rect l="l" t="t" r="r" b="b"/>
              <a:pathLst>
                <a:path w="12644" h="529" extrusionOk="0">
                  <a:moveTo>
                    <a:pt x="12634" y="528"/>
                  </a:moveTo>
                  <a:cubicBezTo>
                    <a:pt x="8429" y="232"/>
                    <a:pt x="4205" y="232"/>
                    <a:pt x="0" y="528"/>
                  </a:cubicBezTo>
                  <a:lnTo>
                    <a:pt x="0" y="491"/>
                  </a:lnTo>
                  <a:cubicBezTo>
                    <a:pt x="65" y="491"/>
                    <a:pt x="6086" y="0"/>
                    <a:pt x="12644" y="49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896;p51">
              <a:extLst>
                <a:ext uri="{FF2B5EF4-FFF2-40B4-BE49-F238E27FC236}">
                  <a16:creationId xmlns:a16="http://schemas.microsoft.com/office/drawing/2014/main" id="{DFABFED0-A383-C86B-D8F7-8767E8EB9A11}"/>
                </a:ext>
              </a:extLst>
            </p:cNvPr>
            <p:cNvSpPr/>
            <p:nvPr/>
          </p:nvSpPr>
          <p:spPr>
            <a:xfrm>
              <a:off x="1038824" y="4588471"/>
              <a:ext cx="914795" cy="80529"/>
            </a:xfrm>
            <a:custGeom>
              <a:avLst/>
              <a:gdLst/>
              <a:ahLst/>
              <a:cxnLst/>
              <a:rect l="l" t="t" r="r" b="b"/>
              <a:pathLst>
                <a:path w="12848" h="1131" extrusionOk="0">
                  <a:moveTo>
                    <a:pt x="12829" y="1131"/>
                  </a:moveTo>
                  <a:cubicBezTo>
                    <a:pt x="6762" y="38"/>
                    <a:pt x="65" y="834"/>
                    <a:pt x="0" y="844"/>
                  </a:cubicBezTo>
                  <a:lnTo>
                    <a:pt x="0" y="816"/>
                  </a:lnTo>
                  <a:cubicBezTo>
                    <a:pt x="65" y="807"/>
                    <a:pt x="6771" y="1"/>
                    <a:pt x="12847" y="110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897;p51">
              <a:extLst>
                <a:ext uri="{FF2B5EF4-FFF2-40B4-BE49-F238E27FC236}">
                  <a16:creationId xmlns:a16="http://schemas.microsoft.com/office/drawing/2014/main" id="{18EC6F08-C027-2178-E952-E11AEB0B3C7A}"/>
                </a:ext>
              </a:extLst>
            </p:cNvPr>
            <p:cNvSpPr/>
            <p:nvPr/>
          </p:nvSpPr>
          <p:spPr>
            <a:xfrm>
              <a:off x="1706889" y="4512002"/>
              <a:ext cx="35672" cy="625931"/>
            </a:xfrm>
            <a:custGeom>
              <a:avLst/>
              <a:gdLst/>
              <a:ahLst/>
              <a:cxnLst/>
              <a:rect l="l" t="t" r="r" b="b"/>
              <a:pathLst>
                <a:path w="501" h="8791" extrusionOk="0">
                  <a:moveTo>
                    <a:pt x="0" y="8791"/>
                  </a:moveTo>
                  <a:lnTo>
                    <a:pt x="463" y="0"/>
                  </a:lnTo>
                  <a:lnTo>
                    <a:pt x="500" y="0"/>
                  </a:lnTo>
                  <a:lnTo>
                    <a:pt x="37" y="87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898;p51">
              <a:extLst>
                <a:ext uri="{FF2B5EF4-FFF2-40B4-BE49-F238E27FC236}">
                  <a16:creationId xmlns:a16="http://schemas.microsoft.com/office/drawing/2014/main" id="{EC27C5B0-E1BF-F61D-C9CC-ABFA22CC1532}"/>
                </a:ext>
              </a:extLst>
            </p:cNvPr>
            <p:cNvSpPr/>
            <p:nvPr/>
          </p:nvSpPr>
          <p:spPr>
            <a:xfrm>
              <a:off x="1462176" y="4486940"/>
              <a:ext cx="13955" cy="650994"/>
            </a:xfrm>
            <a:custGeom>
              <a:avLst/>
              <a:gdLst/>
              <a:ahLst/>
              <a:cxnLst/>
              <a:rect l="l" t="t" r="r" b="b"/>
              <a:pathLst>
                <a:path w="196" h="9143" extrusionOk="0">
                  <a:moveTo>
                    <a:pt x="38" y="9143"/>
                  </a:moveTo>
                  <a:lnTo>
                    <a:pt x="1" y="9143"/>
                  </a:lnTo>
                  <a:lnTo>
                    <a:pt x="158" y="0"/>
                  </a:lnTo>
                  <a:lnTo>
                    <a:pt x="195"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899;p51">
              <a:extLst>
                <a:ext uri="{FF2B5EF4-FFF2-40B4-BE49-F238E27FC236}">
                  <a16:creationId xmlns:a16="http://schemas.microsoft.com/office/drawing/2014/main" id="{95752F27-B93F-A950-9FF7-D2655FB0FF74}"/>
                </a:ext>
              </a:extLst>
            </p:cNvPr>
            <p:cNvSpPr/>
            <p:nvPr/>
          </p:nvSpPr>
          <p:spPr>
            <a:xfrm>
              <a:off x="1232059" y="4491568"/>
              <a:ext cx="1994" cy="646366"/>
            </a:xfrm>
            <a:custGeom>
              <a:avLst/>
              <a:gdLst/>
              <a:ahLst/>
              <a:cxnLst/>
              <a:rect l="l" t="t" r="r" b="b"/>
              <a:pathLst>
                <a:path w="28" h="9078" extrusionOk="0">
                  <a:moveTo>
                    <a:pt x="0" y="0"/>
                  </a:moveTo>
                  <a:lnTo>
                    <a:pt x="28" y="0"/>
                  </a:lnTo>
                  <a:lnTo>
                    <a:pt x="28" y="9078"/>
                  </a:lnTo>
                  <a:lnTo>
                    <a:pt x="0" y="907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900;p51">
              <a:extLst>
                <a:ext uri="{FF2B5EF4-FFF2-40B4-BE49-F238E27FC236}">
                  <a16:creationId xmlns:a16="http://schemas.microsoft.com/office/drawing/2014/main" id="{27B0509E-ED2D-2468-CC31-2698515FA76E}"/>
                </a:ext>
              </a:extLst>
            </p:cNvPr>
            <p:cNvSpPr/>
            <p:nvPr/>
          </p:nvSpPr>
          <p:spPr>
            <a:xfrm>
              <a:off x="852138" y="5001998"/>
              <a:ext cx="108938" cy="2706"/>
            </a:xfrm>
            <a:custGeom>
              <a:avLst/>
              <a:gdLst/>
              <a:ahLst/>
              <a:cxnLst/>
              <a:rect l="l" t="t" r="r" b="b"/>
              <a:pathLst>
                <a:path w="1530" h="38" extrusionOk="0">
                  <a:moveTo>
                    <a:pt x="1" y="28"/>
                  </a:moveTo>
                  <a:lnTo>
                    <a:pt x="1" y="0"/>
                  </a:lnTo>
                  <a:lnTo>
                    <a:pt x="1529" y="10"/>
                  </a:lnTo>
                  <a:lnTo>
                    <a:pt x="1529"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901;p51">
              <a:extLst>
                <a:ext uri="{FF2B5EF4-FFF2-40B4-BE49-F238E27FC236}">
                  <a16:creationId xmlns:a16="http://schemas.microsoft.com/office/drawing/2014/main" id="{C4AB8B1E-D7ED-CB5D-41D9-5D5E5D1F6E66}"/>
                </a:ext>
              </a:extLst>
            </p:cNvPr>
            <p:cNvSpPr/>
            <p:nvPr/>
          </p:nvSpPr>
          <p:spPr>
            <a:xfrm>
              <a:off x="834339" y="4828556"/>
              <a:ext cx="123392" cy="13243"/>
            </a:xfrm>
            <a:custGeom>
              <a:avLst/>
              <a:gdLst/>
              <a:ahLst/>
              <a:cxnLst/>
              <a:rect l="l" t="t" r="r" b="b"/>
              <a:pathLst>
                <a:path w="1733" h="186" extrusionOk="0">
                  <a:moveTo>
                    <a:pt x="1" y="186"/>
                  </a:moveTo>
                  <a:lnTo>
                    <a:pt x="1" y="149"/>
                  </a:lnTo>
                  <a:lnTo>
                    <a:pt x="1733" y="0"/>
                  </a:lnTo>
                  <a:lnTo>
                    <a:pt x="1733"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902;p51">
              <a:extLst>
                <a:ext uri="{FF2B5EF4-FFF2-40B4-BE49-F238E27FC236}">
                  <a16:creationId xmlns:a16="http://schemas.microsoft.com/office/drawing/2014/main" id="{EB7B848F-8BE8-F3DF-9307-52B429109184}"/>
                </a:ext>
              </a:extLst>
            </p:cNvPr>
            <p:cNvSpPr/>
            <p:nvPr/>
          </p:nvSpPr>
          <p:spPr>
            <a:xfrm>
              <a:off x="822805" y="4653750"/>
              <a:ext cx="134009" cy="23872"/>
            </a:xfrm>
            <a:custGeom>
              <a:avLst/>
              <a:gdLst/>
              <a:ahLst/>
              <a:cxnLst/>
              <a:rect l="l" t="t" r="r" b="b"/>
              <a:pathLst>
                <a:path w="1780" h="335" extrusionOk="0">
                  <a:moveTo>
                    <a:pt x="1" y="307"/>
                  </a:moveTo>
                  <a:lnTo>
                    <a:pt x="1779" y="1"/>
                  </a:lnTo>
                  <a:lnTo>
                    <a:pt x="1779" y="38"/>
                  </a:lnTo>
                  <a:lnTo>
                    <a:pt x="10" y="334"/>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903;p51">
              <a:extLst>
                <a:ext uri="{FF2B5EF4-FFF2-40B4-BE49-F238E27FC236}">
                  <a16:creationId xmlns:a16="http://schemas.microsoft.com/office/drawing/2014/main" id="{716E6C8D-85A9-15DF-CE50-7DFB957BF979}"/>
                </a:ext>
              </a:extLst>
            </p:cNvPr>
            <p:cNvSpPr/>
            <p:nvPr/>
          </p:nvSpPr>
          <p:spPr>
            <a:xfrm>
              <a:off x="308743" y="4896480"/>
              <a:ext cx="23140" cy="240803"/>
            </a:xfrm>
            <a:custGeom>
              <a:avLst/>
              <a:gdLst/>
              <a:ahLst/>
              <a:cxnLst/>
              <a:rect l="l" t="t" r="r" b="b"/>
              <a:pathLst>
                <a:path w="325" h="3382" extrusionOk="0">
                  <a:moveTo>
                    <a:pt x="0" y="0"/>
                  </a:moveTo>
                  <a:lnTo>
                    <a:pt x="28" y="0"/>
                  </a:lnTo>
                  <a:lnTo>
                    <a:pt x="325" y="3381"/>
                  </a:lnTo>
                  <a:lnTo>
                    <a:pt x="288" y="338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904;p51">
              <a:extLst>
                <a:ext uri="{FF2B5EF4-FFF2-40B4-BE49-F238E27FC236}">
                  <a16:creationId xmlns:a16="http://schemas.microsoft.com/office/drawing/2014/main" id="{81F73EBD-7F84-9A1D-BCEB-0D134AAC20F9}"/>
                </a:ext>
              </a:extLst>
            </p:cNvPr>
            <p:cNvSpPr/>
            <p:nvPr/>
          </p:nvSpPr>
          <p:spPr>
            <a:xfrm>
              <a:off x="509241" y="4885231"/>
              <a:ext cx="2706" cy="252694"/>
            </a:xfrm>
            <a:custGeom>
              <a:avLst/>
              <a:gdLst/>
              <a:ahLst/>
              <a:cxnLst/>
              <a:rect l="l" t="t" r="r" b="b"/>
              <a:pathLst>
                <a:path w="38" h="3549" extrusionOk="0">
                  <a:moveTo>
                    <a:pt x="0" y="1"/>
                  </a:moveTo>
                  <a:lnTo>
                    <a:pt x="37" y="1"/>
                  </a:lnTo>
                  <a:lnTo>
                    <a:pt x="37" y="3549"/>
                  </a:lnTo>
                  <a:lnTo>
                    <a:pt x="0" y="35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905;p51">
              <a:extLst>
                <a:ext uri="{FF2B5EF4-FFF2-40B4-BE49-F238E27FC236}">
                  <a16:creationId xmlns:a16="http://schemas.microsoft.com/office/drawing/2014/main" id="{7467EAE2-92F6-29DA-F616-FF8D7D4FBDC5}"/>
                </a:ext>
              </a:extLst>
            </p:cNvPr>
            <p:cNvSpPr/>
            <p:nvPr/>
          </p:nvSpPr>
          <p:spPr>
            <a:xfrm>
              <a:off x="689946" y="4877328"/>
              <a:ext cx="11250" cy="260597"/>
            </a:xfrm>
            <a:custGeom>
              <a:avLst/>
              <a:gdLst/>
              <a:ahLst/>
              <a:cxnLst/>
              <a:rect l="l" t="t" r="r" b="b"/>
              <a:pathLst>
                <a:path w="158" h="3660" extrusionOk="0">
                  <a:moveTo>
                    <a:pt x="121" y="3660"/>
                  </a:moveTo>
                  <a:lnTo>
                    <a:pt x="0" y="1"/>
                  </a:lnTo>
                  <a:lnTo>
                    <a:pt x="28" y="1"/>
                  </a:lnTo>
                  <a:lnTo>
                    <a:pt x="158" y="366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906;p51">
              <a:extLst>
                <a:ext uri="{FF2B5EF4-FFF2-40B4-BE49-F238E27FC236}">
                  <a16:creationId xmlns:a16="http://schemas.microsoft.com/office/drawing/2014/main" id="{3275EEBD-6A34-5C07-4924-0BEF402E051F}"/>
                </a:ext>
              </a:extLst>
            </p:cNvPr>
            <p:cNvSpPr/>
            <p:nvPr/>
          </p:nvSpPr>
          <p:spPr>
            <a:xfrm>
              <a:off x="193329" y="5040232"/>
              <a:ext cx="590971" cy="2065"/>
            </a:xfrm>
            <a:custGeom>
              <a:avLst/>
              <a:gdLst/>
              <a:ahLst/>
              <a:cxnLst/>
              <a:rect l="l" t="t" r="r" b="b"/>
              <a:pathLst>
                <a:path w="8300" h="29" extrusionOk="0">
                  <a:moveTo>
                    <a:pt x="1" y="1"/>
                  </a:moveTo>
                  <a:lnTo>
                    <a:pt x="8300" y="1"/>
                  </a:lnTo>
                  <a:lnTo>
                    <a:pt x="8300" y="28"/>
                  </a:lnTo>
                  <a:lnTo>
                    <a:pt x="1" y="2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907;p51">
              <a:extLst>
                <a:ext uri="{FF2B5EF4-FFF2-40B4-BE49-F238E27FC236}">
                  <a16:creationId xmlns:a16="http://schemas.microsoft.com/office/drawing/2014/main" id="{A5B2FD3B-9930-9173-4492-A6F6C79C2647}"/>
                </a:ext>
              </a:extLst>
            </p:cNvPr>
            <p:cNvSpPr/>
            <p:nvPr/>
          </p:nvSpPr>
          <p:spPr>
            <a:xfrm>
              <a:off x="1236800" y="3870466"/>
              <a:ext cx="1389885" cy="544833"/>
            </a:xfrm>
            <a:custGeom>
              <a:avLst/>
              <a:gdLst/>
              <a:ahLst/>
              <a:cxnLst/>
              <a:rect l="l" t="t" r="r" b="b"/>
              <a:pathLst>
                <a:path w="19433" h="7652" extrusionOk="0">
                  <a:moveTo>
                    <a:pt x="19331" y="566"/>
                  </a:moveTo>
                  <a:cubicBezTo>
                    <a:pt x="19331" y="566"/>
                    <a:pt x="9930" y="4762"/>
                    <a:pt x="6734" y="7651"/>
                  </a:cubicBezTo>
                  <a:cubicBezTo>
                    <a:pt x="6734" y="7651"/>
                    <a:pt x="4316" y="7040"/>
                    <a:pt x="0" y="7364"/>
                  </a:cubicBezTo>
                  <a:cubicBezTo>
                    <a:pt x="0" y="7364"/>
                    <a:pt x="9930" y="56"/>
                    <a:pt x="19433" y="1"/>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908;p51">
              <a:extLst>
                <a:ext uri="{FF2B5EF4-FFF2-40B4-BE49-F238E27FC236}">
                  <a16:creationId xmlns:a16="http://schemas.microsoft.com/office/drawing/2014/main" id="{EAA11F9A-8168-CCEE-6569-30C661544F2E}"/>
                </a:ext>
              </a:extLst>
            </p:cNvPr>
            <p:cNvSpPr/>
            <p:nvPr/>
          </p:nvSpPr>
          <p:spPr>
            <a:xfrm>
              <a:off x="1033555" y="4424925"/>
              <a:ext cx="926614" cy="291569"/>
            </a:xfrm>
            <a:custGeom>
              <a:avLst/>
              <a:gdLst/>
              <a:ahLst/>
              <a:cxnLst/>
              <a:rect l="l" t="t" r="r" b="b"/>
              <a:pathLst>
                <a:path w="13014" h="4095" extrusionOk="0">
                  <a:moveTo>
                    <a:pt x="111" y="3993"/>
                  </a:moveTo>
                  <a:cubicBezTo>
                    <a:pt x="111" y="3993"/>
                    <a:pt x="8225" y="3456"/>
                    <a:pt x="12847" y="4095"/>
                  </a:cubicBezTo>
                  <a:lnTo>
                    <a:pt x="13014" y="1937"/>
                  </a:lnTo>
                  <a:cubicBezTo>
                    <a:pt x="13014" y="1937"/>
                    <a:pt x="7151" y="1"/>
                    <a:pt x="0" y="1196"/>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909;p51">
              <a:extLst>
                <a:ext uri="{FF2B5EF4-FFF2-40B4-BE49-F238E27FC236}">
                  <a16:creationId xmlns:a16="http://schemas.microsoft.com/office/drawing/2014/main" id="{A4B3D653-E587-521D-3956-0F783DF4A0E2}"/>
                </a:ext>
              </a:extLst>
            </p:cNvPr>
            <p:cNvSpPr/>
            <p:nvPr/>
          </p:nvSpPr>
          <p:spPr>
            <a:xfrm>
              <a:off x="184073" y="4872700"/>
              <a:ext cx="593677" cy="97047"/>
            </a:xfrm>
            <a:custGeom>
              <a:avLst/>
              <a:gdLst/>
              <a:ahLst/>
              <a:cxnLst/>
              <a:rect l="l" t="t" r="r" b="b"/>
              <a:pathLst>
                <a:path w="8338" h="1363" extrusionOk="0">
                  <a:moveTo>
                    <a:pt x="19" y="761"/>
                  </a:moveTo>
                  <a:lnTo>
                    <a:pt x="8337" y="1363"/>
                  </a:lnTo>
                  <a:lnTo>
                    <a:pt x="8217" y="1"/>
                  </a:lnTo>
                  <a:lnTo>
                    <a:pt x="1" y="427"/>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910;p51">
              <a:extLst>
                <a:ext uri="{FF2B5EF4-FFF2-40B4-BE49-F238E27FC236}">
                  <a16:creationId xmlns:a16="http://schemas.microsoft.com/office/drawing/2014/main" id="{C084B1B9-851C-43B6-0273-FC60BD024CB7}"/>
                </a:ext>
              </a:extLst>
            </p:cNvPr>
            <p:cNvSpPr/>
            <p:nvPr/>
          </p:nvSpPr>
          <p:spPr>
            <a:xfrm>
              <a:off x="184065" y="4871137"/>
              <a:ext cx="587079" cy="45196"/>
            </a:xfrm>
            <a:custGeom>
              <a:avLst/>
              <a:gdLst/>
              <a:ahLst/>
              <a:cxnLst/>
              <a:rect l="l" t="t" r="r" b="b"/>
              <a:pathLst>
                <a:path w="8245" h="613" extrusionOk="0">
                  <a:moveTo>
                    <a:pt x="1" y="427"/>
                  </a:moveTo>
                  <a:lnTo>
                    <a:pt x="19" y="612"/>
                  </a:lnTo>
                  <a:lnTo>
                    <a:pt x="8245" y="260"/>
                  </a:lnTo>
                  <a:lnTo>
                    <a:pt x="8217" y="1"/>
                  </a:ln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911;p51">
              <a:extLst>
                <a:ext uri="{FF2B5EF4-FFF2-40B4-BE49-F238E27FC236}">
                  <a16:creationId xmlns:a16="http://schemas.microsoft.com/office/drawing/2014/main" id="{07E66D00-C4D6-0E65-0C8B-20053D2AC01E}"/>
                </a:ext>
              </a:extLst>
            </p:cNvPr>
            <p:cNvSpPr/>
            <p:nvPr/>
          </p:nvSpPr>
          <p:spPr>
            <a:xfrm>
              <a:off x="709027" y="4282526"/>
              <a:ext cx="1380451" cy="337708"/>
            </a:xfrm>
            <a:custGeom>
              <a:avLst/>
              <a:gdLst/>
              <a:ahLst/>
              <a:cxnLst/>
              <a:rect l="l" t="t" r="r" b="b"/>
              <a:pathLst>
                <a:path w="19388" h="4743" extrusionOk="0">
                  <a:moveTo>
                    <a:pt x="1" y="3418"/>
                  </a:moveTo>
                  <a:lnTo>
                    <a:pt x="418" y="3529"/>
                  </a:lnTo>
                  <a:lnTo>
                    <a:pt x="510" y="4529"/>
                  </a:lnTo>
                  <a:cubicBezTo>
                    <a:pt x="510" y="4529"/>
                    <a:pt x="9282" y="1991"/>
                    <a:pt x="18619" y="4742"/>
                  </a:cubicBezTo>
                  <a:lnTo>
                    <a:pt x="18748" y="3955"/>
                  </a:lnTo>
                  <a:lnTo>
                    <a:pt x="19387" y="3816"/>
                  </a:lnTo>
                  <a:cubicBezTo>
                    <a:pt x="19387" y="3816"/>
                    <a:pt x="11459" y="0"/>
                    <a:pt x="1" y="3418"/>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912;p51">
              <a:extLst>
                <a:ext uri="{FF2B5EF4-FFF2-40B4-BE49-F238E27FC236}">
                  <a16:creationId xmlns:a16="http://schemas.microsoft.com/office/drawing/2014/main" id="{84E0679D-7A34-6603-9CF2-21660DDEC9B1}"/>
                </a:ext>
              </a:extLst>
            </p:cNvPr>
            <p:cNvSpPr/>
            <p:nvPr/>
          </p:nvSpPr>
          <p:spPr>
            <a:xfrm>
              <a:off x="1202369" y="3777293"/>
              <a:ext cx="1596049" cy="624008"/>
            </a:xfrm>
            <a:custGeom>
              <a:avLst/>
              <a:gdLst/>
              <a:ahLst/>
              <a:cxnLst/>
              <a:rect l="l" t="t" r="r" b="b"/>
              <a:pathLst>
                <a:path w="22416" h="8764" extrusionOk="0">
                  <a:moveTo>
                    <a:pt x="22416" y="520"/>
                  </a:moveTo>
                  <a:lnTo>
                    <a:pt x="20026" y="1400"/>
                  </a:lnTo>
                  <a:lnTo>
                    <a:pt x="19665" y="3335"/>
                  </a:lnTo>
                  <a:cubicBezTo>
                    <a:pt x="19665" y="3335"/>
                    <a:pt x="12171" y="3326"/>
                    <a:pt x="4270" y="8736"/>
                  </a:cubicBezTo>
                  <a:cubicBezTo>
                    <a:pt x="4270" y="8736"/>
                    <a:pt x="1575" y="8624"/>
                    <a:pt x="0" y="8763"/>
                  </a:cubicBezTo>
                  <a:cubicBezTo>
                    <a:pt x="0" y="8763"/>
                    <a:pt x="9744" y="1"/>
                    <a:pt x="22416" y="520"/>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913;p51">
              <a:extLst>
                <a:ext uri="{FF2B5EF4-FFF2-40B4-BE49-F238E27FC236}">
                  <a16:creationId xmlns:a16="http://schemas.microsoft.com/office/drawing/2014/main" id="{E6EE0FA4-B195-6F08-B8BC-EDF35E9F7259}"/>
                </a:ext>
              </a:extLst>
            </p:cNvPr>
            <p:cNvSpPr/>
            <p:nvPr/>
          </p:nvSpPr>
          <p:spPr>
            <a:xfrm>
              <a:off x="1047368" y="4921543"/>
              <a:ext cx="879194" cy="216381"/>
            </a:xfrm>
            <a:custGeom>
              <a:avLst/>
              <a:gdLst/>
              <a:ahLst/>
              <a:cxnLst/>
              <a:rect l="l" t="t" r="r" b="b"/>
              <a:pathLst>
                <a:path w="12348" h="3039" extrusionOk="0">
                  <a:moveTo>
                    <a:pt x="12348" y="1751"/>
                  </a:moveTo>
                  <a:lnTo>
                    <a:pt x="9661" y="1890"/>
                  </a:lnTo>
                  <a:lnTo>
                    <a:pt x="9736" y="575"/>
                  </a:lnTo>
                  <a:lnTo>
                    <a:pt x="7577" y="575"/>
                  </a:lnTo>
                  <a:lnTo>
                    <a:pt x="7475" y="2918"/>
                  </a:lnTo>
                  <a:lnTo>
                    <a:pt x="2807" y="2816"/>
                  </a:lnTo>
                  <a:lnTo>
                    <a:pt x="2733" y="1779"/>
                  </a:lnTo>
                  <a:lnTo>
                    <a:pt x="825" y="1751"/>
                  </a:lnTo>
                  <a:lnTo>
                    <a:pt x="825" y="2575"/>
                  </a:lnTo>
                  <a:lnTo>
                    <a:pt x="686" y="2612"/>
                  </a:lnTo>
                  <a:lnTo>
                    <a:pt x="445" y="0"/>
                  </a:lnTo>
                  <a:lnTo>
                    <a:pt x="1" y="0"/>
                  </a:lnTo>
                  <a:lnTo>
                    <a:pt x="102" y="3039"/>
                  </a:lnTo>
                  <a:lnTo>
                    <a:pt x="12264" y="303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914;p51">
              <a:extLst>
                <a:ext uri="{FF2B5EF4-FFF2-40B4-BE49-F238E27FC236}">
                  <a16:creationId xmlns:a16="http://schemas.microsoft.com/office/drawing/2014/main" id="{92425A89-6F38-2B12-32E5-4FF74852E1B1}"/>
                </a:ext>
              </a:extLst>
            </p:cNvPr>
            <p:cNvSpPr/>
            <p:nvPr/>
          </p:nvSpPr>
          <p:spPr>
            <a:xfrm>
              <a:off x="886457" y="4928164"/>
              <a:ext cx="76541" cy="160274"/>
            </a:xfrm>
            <a:custGeom>
              <a:avLst/>
              <a:gdLst/>
              <a:ahLst/>
              <a:cxnLst/>
              <a:rect l="l" t="t" r="r" b="b"/>
              <a:pathLst>
                <a:path w="1075" h="2251" extrusionOk="0">
                  <a:moveTo>
                    <a:pt x="1001" y="0"/>
                  </a:moveTo>
                  <a:lnTo>
                    <a:pt x="0" y="0"/>
                  </a:lnTo>
                  <a:lnTo>
                    <a:pt x="10" y="2251"/>
                  </a:lnTo>
                  <a:lnTo>
                    <a:pt x="1075" y="2251"/>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915;p51">
              <a:extLst>
                <a:ext uri="{FF2B5EF4-FFF2-40B4-BE49-F238E27FC236}">
                  <a16:creationId xmlns:a16="http://schemas.microsoft.com/office/drawing/2014/main" id="{4F0A2785-1DA5-1790-D749-C74351BA7757}"/>
                </a:ext>
              </a:extLst>
            </p:cNvPr>
            <p:cNvSpPr/>
            <p:nvPr/>
          </p:nvSpPr>
          <p:spPr>
            <a:xfrm>
              <a:off x="196604" y="5054757"/>
              <a:ext cx="596311" cy="83163"/>
            </a:xfrm>
            <a:custGeom>
              <a:avLst/>
              <a:gdLst/>
              <a:ahLst/>
              <a:cxnLst/>
              <a:rect l="l" t="t" r="r" b="b"/>
              <a:pathLst>
                <a:path w="8375" h="1168" extrusionOk="0">
                  <a:moveTo>
                    <a:pt x="8300" y="278"/>
                  </a:moveTo>
                  <a:lnTo>
                    <a:pt x="6559" y="278"/>
                  </a:lnTo>
                  <a:lnTo>
                    <a:pt x="6559" y="834"/>
                  </a:lnTo>
                  <a:lnTo>
                    <a:pt x="6438" y="834"/>
                  </a:lnTo>
                  <a:lnTo>
                    <a:pt x="6438" y="0"/>
                  </a:lnTo>
                  <a:lnTo>
                    <a:pt x="3113" y="176"/>
                  </a:lnTo>
                  <a:lnTo>
                    <a:pt x="3113" y="1029"/>
                  </a:lnTo>
                  <a:lnTo>
                    <a:pt x="2548" y="1029"/>
                  </a:lnTo>
                  <a:lnTo>
                    <a:pt x="2455" y="741"/>
                  </a:lnTo>
                  <a:lnTo>
                    <a:pt x="1" y="519"/>
                  </a:lnTo>
                  <a:lnTo>
                    <a:pt x="47" y="1168"/>
                  </a:lnTo>
                  <a:lnTo>
                    <a:pt x="8374" y="1168"/>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916;p51">
              <a:extLst>
                <a:ext uri="{FF2B5EF4-FFF2-40B4-BE49-F238E27FC236}">
                  <a16:creationId xmlns:a16="http://schemas.microsoft.com/office/drawing/2014/main" id="{7F8D3269-2BA8-B27D-34BF-A599219924F8}"/>
                </a:ext>
              </a:extLst>
            </p:cNvPr>
            <p:cNvSpPr/>
            <p:nvPr/>
          </p:nvSpPr>
          <p:spPr>
            <a:xfrm>
              <a:off x="1233341" y="5002639"/>
              <a:ext cx="480894" cy="135283"/>
            </a:xfrm>
            <a:custGeom>
              <a:avLst/>
              <a:gdLst/>
              <a:ahLst/>
              <a:cxnLst/>
              <a:rect l="l" t="t" r="r" b="b"/>
              <a:pathLst>
                <a:path w="6754" h="1900" extrusionOk="0">
                  <a:moveTo>
                    <a:pt x="1" y="1900"/>
                  </a:moveTo>
                  <a:lnTo>
                    <a:pt x="1" y="10"/>
                  </a:lnTo>
                  <a:cubicBezTo>
                    <a:pt x="1" y="10"/>
                    <a:pt x="4641" y="1"/>
                    <a:pt x="6753" y="103"/>
                  </a:cubicBezTo>
                  <a:lnTo>
                    <a:pt x="6660" y="1900"/>
                  </a:lnTo>
                  <a:lnTo>
                    <a:pt x="6512" y="1900"/>
                  </a:lnTo>
                  <a:lnTo>
                    <a:pt x="6438" y="380"/>
                  </a:lnTo>
                  <a:cubicBezTo>
                    <a:pt x="6438" y="380"/>
                    <a:pt x="2715" y="279"/>
                    <a:pt x="214" y="353"/>
                  </a:cubicBezTo>
                  <a:lnTo>
                    <a:pt x="177" y="190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917;p51">
              <a:extLst>
                <a:ext uri="{FF2B5EF4-FFF2-40B4-BE49-F238E27FC236}">
                  <a16:creationId xmlns:a16="http://schemas.microsoft.com/office/drawing/2014/main" id="{C04E18DD-869E-3C82-A2C4-C97A31775836}"/>
                </a:ext>
              </a:extLst>
            </p:cNvPr>
            <p:cNvSpPr/>
            <p:nvPr/>
          </p:nvSpPr>
          <p:spPr>
            <a:xfrm>
              <a:off x="1248506" y="5017804"/>
              <a:ext cx="444581" cy="23852"/>
            </a:xfrm>
            <a:custGeom>
              <a:avLst/>
              <a:gdLst/>
              <a:ahLst/>
              <a:cxnLst/>
              <a:rect l="l" t="t" r="r" b="b"/>
              <a:pathLst>
                <a:path w="6244" h="335" extrusionOk="0">
                  <a:moveTo>
                    <a:pt x="1" y="140"/>
                  </a:moveTo>
                  <a:lnTo>
                    <a:pt x="1" y="251"/>
                  </a:lnTo>
                  <a:lnTo>
                    <a:pt x="6244" y="334"/>
                  </a:lnTo>
                  <a:lnTo>
                    <a:pt x="6234" y="167"/>
                  </a:lnTo>
                  <a:cubicBezTo>
                    <a:pt x="6234" y="167"/>
                    <a:pt x="4132" y="1"/>
                    <a:pt x="1" y="14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918;p51">
              <a:extLst>
                <a:ext uri="{FF2B5EF4-FFF2-40B4-BE49-F238E27FC236}">
                  <a16:creationId xmlns:a16="http://schemas.microsoft.com/office/drawing/2014/main" id="{24DCCC49-316D-1DC0-821D-F23738192982}"/>
                </a:ext>
              </a:extLst>
            </p:cNvPr>
            <p:cNvSpPr/>
            <p:nvPr/>
          </p:nvSpPr>
          <p:spPr>
            <a:xfrm>
              <a:off x="1247225" y="5022432"/>
              <a:ext cx="444581" cy="41653"/>
            </a:xfrm>
            <a:custGeom>
              <a:avLst/>
              <a:gdLst/>
              <a:ahLst/>
              <a:cxnLst/>
              <a:rect l="l" t="t" r="r" b="b"/>
              <a:pathLst>
                <a:path w="6244" h="585" extrusionOk="0">
                  <a:moveTo>
                    <a:pt x="6243" y="102"/>
                  </a:moveTo>
                  <a:lnTo>
                    <a:pt x="6243" y="584"/>
                  </a:lnTo>
                  <a:lnTo>
                    <a:pt x="0" y="584"/>
                  </a:lnTo>
                  <a:lnTo>
                    <a:pt x="19" y="75"/>
                  </a:lnTo>
                  <a:cubicBezTo>
                    <a:pt x="19" y="75"/>
                    <a:pt x="4252" y="1"/>
                    <a:pt x="6243" y="102"/>
                  </a:cubicBezTo>
                  <a:close/>
                </a:path>
              </a:pathLst>
            </a:custGeom>
            <a:solidFill>
              <a:srgbClr val="E5A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919;p51">
              <a:extLst>
                <a:ext uri="{FF2B5EF4-FFF2-40B4-BE49-F238E27FC236}">
                  <a16:creationId xmlns:a16="http://schemas.microsoft.com/office/drawing/2014/main" id="{910E55C4-5B10-6E2C-A120-5F6AF0AED768}"/>
                </a:ext>
              </a:extLst>
            </p:cNvPr>
            <p:cNvSpPr/>
            <p:nvPr/>
          </p:nvSpPr>
          <p:spPr>
            <a:xfrm>
              <a:off x="1996387" y="4142049"/>
              <a:ext cx="582427" cy="774314"/>
            </a:xfrm>
            <a:custGeom>
              <a:avLst/>
              <a:gdLst/>
              <a:ahLst/>
              <a:cxnLst/>
              <a:rect l="l" t="t" r="r" b="b"/>
              <a:pathLst>
                <a:path w="8180" h="10875" extrusionOk="0">
                  <a:moveTo>
                    <a:pt x="8179" y="0"/>
                  </a:moveTo>
                  <a:lnTo>
                    <a:pt x="399" y="7818"/>
                  </a:lnTo>
                  <a:lnTo>
                    <a:pt x="0" y="10874"/>
                  </a:lnTo>
                  <a:lnTo>
                    <a:pt x="7485" y="3742"/>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920;p51">
              <a:extLst>
                <a:ext uri="{FF2B5EF4-FFF2-40B4-BE49-F238E27FC236}">
                  <a16:creationId xmlns:a16="http://schemas.microsoft.com/office/drawing/2014/main" id="{995E98C6-B347-E92A-EF68-84EDC0AA7EE3}"/>
                </a:ext>
              </a:extLst>
            </p:cNvPr>
            <p:cNvSpPr/>
            <p:nvPr/>
          </p:nvSpPr>
          <p:spPr>
            <a:xfrm>
              <a:off x="1977234" y="4542974"/>
              <a:ext cx="526391" cy="531020"/>
            </a:xfrm>
            <a:custGeom>
              <a:avLst/>
              <a:gdLst/>
              <a:ahLst/>
              <a:cxnLst/>
              <a:rect l="l" t="t" r="r" b="b"/>
              <a:pathLst>
                <a:path w="7393" h="7458" extrusionOk="0">
                  <a:moveTo>
                    <a:pt x="7392" y="1"/>
                  </a:moveTo>
                  <a:lnTo>
                    <a:pt x="167" y="6133"/>
                  </a:lnTo>
                  <a:lnTo>
                    <a:pt x="1" y="7457"/>
                  </a:lnTo>
                  <a:lnTo>
                    <a:pt x="7124" y="1464"/>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921;p51">
              <a:extLst>
                <a:ext uri="{FF2B5EF4-FFF2-40B4-BE49-F238E27FC236}">
                  <a16:creationId xmlns:a16="http://schemas.microsoft.com/office/drawing/2014/main" id="{B0680A27-3919-072A-C6B4-C31D9CEF8B1F}"/>
                </a:ext>
              </a:extLst>
            </p:cNvPr>
            <p:cNvSpPr/>
            <p:nvPr/>
          </p:nvSpPr>
          <p:spPr>
            <a:xfrm>
              <a:off x="1041458" y="4541693"/>
              <a:ext cx="455119" cy="522404"/>
            </a:xfrm>
            <a:custGeom>
              <a:avLst/>
              <a:gdLst/>
              <a:ahLst/>
              <a:cxnLst/>
              <a:rect l="l" t="t" r="r" b="b"/>
              <a:pathLst>
                <a:path w="6392" h="7337" extrusionOk="0">
                  <a:moveTo>
                    <a:pt x="6391" y="158"/>
                  </a:moveTo>
                  <a:lnTo>
                    <a:pt x="148" y="7336"/>
                  </a:lnTo>
                  <a:lnTo>
                    <a:pt x="0" y="343"/>
                  </a:lnTo>
                  <a:cubicBezTo>
                    <a:pt x="0" y="343"/>
                    <a:pt x="3816" y="0"/>
                    <a:pt x="6391" y="158"/>
                  </a:cubicBez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922;p51">
              <a:extLst>
                <a:ext uri="{FF2B5EF4-FFF2-40B4-BE49-F238E27FC236}">
                  <a16:creationId xmlns:a16="http://schemas.microsoft.com/office/drawing/2014/main" id="{FC815AAA-D43E-0B0C-8390-3B7AC37429B1}"/>
                </a:ext>
              </a:extLst>
            </p:cNvPr>
            <p:cNvSpPr/>
            <p:nvPr/>
          </p:nvSpPr>
          <p:spPr>
            <a:xfrm>
              <a:off x="199950" y="4894487"/>
              <a:ext cx="486732" cy="243437"/>
            </a:xfrm>
            <a:custGeom>
              <a:avLst/>
              <a:gdLst/>
              <a:ahLst/>
              <a:cxnLst/>
              <a:rect l="l" t="t" r="r" b="b"/>
              <a:pathLst>
                <a:path w="6836" h="3419" extrusionOk="0">
                  <a:moveTo>
                    <a:pt x="6836" y="1"/>
                  </a:moveTo>
                  <a:lnTo>
                    <a:pt x="4057" y="3419"/>
                  </a:lnTo>
                  <a:lnTo>
                    <a:pt x="0" y="3419"/>
                  </a:lnTo>
                  <a:lnTo>
                    <a:pt x="2659" y="186"/>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923;p51">
              <a:extLst>
                <a:ext uri="{FF2B5EF4-FFF2-40B4-BE49-F238E27FC236}">
                  <a16:creationId xmlns:a16="http://schemas.microsoft.com/office/drawing/2014/main" id="{997367C6-CA47-B24C-04FF-EEB6BBF00856}"/>
                </a:ext>
              </a:extLst>
            </p:cNvPr>
            <p:cNvSpPr/>
            <p:nvPr/>
          </p:nvSpPr>
          <p:spPr>
            <a:xfrm>
              <a:off x="1473426" y="4626776"/>
              <a:ext cx="259885" cy="182062"/>
            </a:xfrm>
            <a:custGeom>
              <a:avLst/>
              <a:gdLst/>
              <a:ahLst/>
              <a:cxnLst/>
              <a:rect l="l" t="t" r="r" b="b"/>
              <a:pathLst>
                <a:path w="3650" h="2557" extrusionOk="0">
                  <a:moveTo>
                    <a:pt x="3529" y="2557"/>
                  </a:moveTo>
                  <a:lnTo>
                    <a:pt x="3650" y="176"/>
                  </a:lnTo>
                  <a:cubicBezTo>
                    <a:pt x="3650" y="176"/>
                    <a:pt x="1880" y="9"/>
                    <a:pt x="28" y="0"/>
                  </a:cubicBezTo>
                  <a:lnTo>
                    <a:pt x="0" y="252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924;p51">
              <a:extLst>
                <a:ext uri="{FF2B5EF4-FFF2-40B4-BE49-F238E27FC236}">
                  <a16:creationId xmlns:a16="http://schemas.microsoft.com/office/drawing/2014/main" id="{B7CDC1F0-32B7-5DE4-59A3-C9E856702745}"/>
                </a:ext>
              </a:extLst>
            </p:cNvPr>
            <p:cNvSpPr/>
            <p:nvPr/>
          </p:nvSpPr>
          <p:spPr>
            <a:xfrm>
              <a:off x="1714138" y="4808769"/>
              <a:ext cx="229499" cy="215099"/>
            </a:xfrm>
            <a:custGeom>
              <a:avLst/>
              <a:gdLst/>
              <a:ahLst/>
              <a:cxnLst/>
              <a:rect l="l" t="t" r="r" b="b"/>
              <a:pathLst>
                <a:path w="3279" h="3021" extrusionOk="0">
                  <a:moveTo>
                    <a:pt x="0" y="2826"/>
                  </a:moveTo>
                  <a:lnTo>
                    <a:pt x="148" y="1"/>
                  </a:lnTo>
                  <a:lnTo>
                    <a:pt x="3279" y="223"/>
                  </a:lnTo>
                  <a:lnTo>
                    <a:pt x="3047" y="3020"/>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925;p51">
              <a:extLst>
                <a:ext uri="{FF2B5EF4-FFF2-40B4-BE49-F238E27FC236}">
                  <a16:creationId xmlns:a16="http://schemas.microsoft.com/office/drawing/2014/main" id="{6C3C6EC5-A985-F4DD-78E8-DBF0ED8A8592}"/>
                </a:ext>
              </a:extLst>
            </p:cNvPr>
            <p:cNvSpPr/>
            <p:nvPr/>
          </p:nvSpPr>
          <p:spPr>
            <a:xfrm>
              <a:off x="1037845" y="4632626"/>
              <a:ext cx="195579" cy="192030"/>
            </a:xfrm>
            <a:custGeom>
              <a:avLst/>
              <a:gdLst/>
              <a:ahLst/>
              <a:cxnLst/>
              <a:rect l="l" t="t" r="r" b="b"/>
              <a:pathLst>
                <a:path w="2733" h="2779" extrusionOk="0">
                  <a:moveTo>
                    <a:pt x="2733" y="2640"/>
                  </a:moveTo>
                  <a:lnTo>
                    <a:pt x="2733" y="0"/>
                  </a:lnTo>
                  <a:lnTo>
                    <a:pt x="0" y="287"/>
                  </a:lnTo>
                  <a:lnTo>
                    <a:pt x="37" y="2779"/>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926;p51">
              <a:extLst>
                <a:ext uri="{FF2B5EF4-FFF2-40B4-BE49-F238E27FC236}">
                  <a16:creationId xmlns:a16="http://schemas.microsoft.com/office/drawing/2014/main" id="{7CBC9882-D80F-4CDC-0796-B272A8790F6E}"/>
                </a:ext>
              </a:extLst>
            </p:cNvPr>
            <p:cNvSpPr/>
            <p:nvPr/>
          </p:nvSpPr>
          <p:spPr>
            <a:xfrm>
              <a:off x="1233341" y="4515918"/>
              <a:ext cx="240803" cy="110932"/>
            </a:xfrm>
            <a:custGeom>
              <a:avLst/>
              <a:gdLst/>
              <a:ahLst/>
              <a:cxnLst/>
              <a:rect l="l" t="t" r="r" b="b"/>
              <a:pathLst>
                <a:path w="3382" h="1558" extrusionOk="0">
                  <a:moveTo>
                    <a:pt x="1" y="233"/>
                  </a:moveTo>
                  <a:lnTo>
                    <a:pt x="1" y="1557"/>
                  </a:lnTo>
                  <a:lnTo>
                    <a:pt x="3307" y="1557"/>
                  </a:lnTo>
                  <a:lnTo>
                    <a:pt x="3381" y="214"/>
                  </a:lnTo>
                  <a:cubicBezTo>
                    <a:pt x="3381" y="214"/>
                    <a:pt x="1094" y="1"/>
                    <a:pt x="1" y="233"/>
                  </a:cubicBez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927;p51">
              <a:extLst>
                <a:ext uri="{FF2B5EF4-FFF2-40B4-BE49-F238E27FC236}">
                  <a16:creationId xmlns:a16="http://schemas.microsoft.com/office/drawing/2014/main" id="{C68F4B5C-178F-F3BB-D40E-4701C209ED36}"/>
                </a:ext>
              </a:extLst>
            </p:cNvPr>
            <p:cNvSpPr/>
            <p:nvPr/>
          </p:nvSpPr>
          <p:spPr>
            <a:xfrm>
              <a:off x="1044657" y="4814665"/>
              <a:ext cx="188764" cy="192030"/>
            </a:xfrm>
            <a:custGeom>
              <a:avLst/>
              <a:gdLst/>
              <a:ahLst/>
              <a:cxnLst/>
              <a:rect l="l" t="t" r="r" b="b"/>
              <a:pathLst>
                <a:path w="2696" h="2697" extrusionOk="0">
                  <a:moveTo>
                    <a:pt x="2696" y="1"/>
                  </a:moveTo>
                  <a:lnTo>
                    <a:pt x="2696" y="2650"/>
                  </a:lnTo>
                  <a:lnTo>
                    <a:pt x="65" y="2696"/>
                  </a:lnTo>
                  <a:lnTo>
                    <a:pt x="0" y="140"/>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928;p51">
              <a:extLst>
                <a:ext uri="{FF2B5EF4-FFF2-40B4-BE49-F238E27FC236}">
                  <a16:creationId xmlns:a16="http://schemas.microsoft.com/office/drawing/2014/main" id="{A4ADFB66-612A-78B9-9D86-207C7A0EC650}"/>
                </a:ext>
              </a:extLst>
            </p:cNvPr>
            <p:cNvSpPr/>
            <p:nvPr/>
          </p:nvSpPr>
          <p:spPr>
            <a:xfrm>
              <a:off x="1966954" y="4529161"/>
              <a:ext cx="234181" cy="608771"/>
            </a:xfrm>
            <a:custGeom>
              <a:avLst/>
              <a:gdLst/>
              <a:ahLst/>
              <a:cxnLst/>
              <a:rect l="l" t="t" r="r" b="b"/>
              <a:pathLst>
                <a:path w="3289" h="8550" extrusionOk="0">
                  <a:moveTo>
                    <a:pt x="1788" y="0"/>
                  </a:moveTo>
                  <a:lnTo>
                    <a:pt x="3289" y="473"/>
                  </a:lnTo>
                  <a:lnTo>
                    <a:pt x="3168" y="982"/>
                  </a:lnTo>
                  <a:lnTo>
                    <a:pt x="2539" y="1084"/>
                  </a:lnTo>
                  <a:lnTo>
                    <a:pt x="1547" y="8550"/>
                  </a:lnTo>
                  <a:lnTo>
                    <a:pt x="1" y="8550"/>
                  </a:lnTo>
                  <a:lnTo>
                    <a:pt x="1057" y="500"/>
                  </a:lnTo>
                  <a:lnTo>
                    <a:pt x="1696" y="352"/>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929;p51">
              <a:extLst>
                <a:ext uri="{FF2B5EF4-FFF2-40B4-BE49-F238E27FC236}">
                  <a16:creationId xmlns:a16="http://schemas.microsoft.com/office/drawing/2014/main" id="{41CFD329-13A2-B673-CCC9-CED1754ACE1E}"/>
                </a:ext>
              </a:extLst>
            </p:cNvPr>
            <p:cNvSpPr/>
            <p:nvPr/>
          </p:nvSpPr>
          <p:spPr>
            <a:xfrm>
              <a:off x="1139073" y="4016026"/>
              <a:ext cx="203849" cy="251198"/>
            </a:xfrm>
            <a:custGeom>
              <a:avLst/>
              <a:gdLst/>
              <a:ahLst/>
              <a:cxnLst/>
              <a:rect l="l" t="t" r="r" b="b"/>
              <a:pathLst>
                <a:path w="2863" h="3528" extrusionOk="0">
                  <a:moveTo>
                    <a:pt x="806" y="983"/>
                  </a:moveTo>
                  <a:lnTo>
                    <a:pt x="917" y="1122"/>
                  </a:lnTo>
                  <a:cubicBezTo>
                    <a:pt x="1269" y="1539"/>
                    <a:pt x="1436" y="1742"/>
                    <a:pt x="1788" y="2159"/>
                  </a:cubicBezTo>
                  <a:lnTo>
                    <a:pt x="1389" y="2400"/>
                  </a:lnTo>
                  <a:cubicBezTo>
                    <a:pt x="1186" y="1900"/>
                    <a:pt x="1084" y="1650"/>
                    <a:pt x="880" y="1150"/>
                  </a:cubicBezTo>
                  <a:lnTo>
                    <a:pt x="806" y="983"/>
                  </a:lnTo>
                  <a:close/>
                  <a:moveTo>
                    <a:pt x="648" y="1"/>
                  </a:moveTo>
                  <a:cubicBezTo>
                    <a:pt x="389" y="149"/>
                    <a:pt x="269" y="233"/>
                    <a:pt x="19" y="381"/>
                  </a:cubicBezTo>
                  <a:cubicBezTo>
                    <a:pt x="9" y="390"/>
                    <a:pt x="0" y="399"/>
                    <a:pt x="9" y="418"/>
                  </a:cubicBezTo>
                  <a:cubicBezTo>
                    <a:pt x="398" y="1455"/>
                    <a:pt x="806" y="2483"/>
                    <a:pt x="1223" y="3521"/>
                  </a:cubicBezTo>
                  <a:cubicBezTo>
                    <a:pt x="1227" y="3525"/>
                    <a:pt x="1232" y="3528"/>
                    <a:pt x="1238" y="3528"/>
                  </a:cubicBezTo>
                  <a:cubicBezTo>
                    <a:pt x="1244" y="3528"/>
                    <a:pt x="1251" y="3525"/>
                    <a:pt x="1260" y="3521"/>
                  </a:cubicBezTo>
                  <a:cubicBezTo>
                    <a:pt x="1436" y="3410"/>
                    <a:pt x="1528" y="3363"/>
                    <a:pt x="1704" y="3243"/>
                  </a:cubicBezTo>
                  <a:cubicBezTo>
                    <a:pt x="1714" y="3234"/>
                    <a:pt x="1714" y="3224"/>
                    <a:pt x="1714" y="3206"/>
                  </a:cubicBezTo>
                  <a:lnTo>
                    <a:pt x="1575" y="2891"/>
                  </a:lnTo>
                  <a:cubicBezTo>
                    <a:pt x="1797" y="2752"/>
                    <a:pt x="1908" y="2678"/>
                    <a:pt x="2140" y="2548"/>
                  </a:cubicBezTo>
                  <a:cubicBezTo>
                    <a:pt x="2223" y="2650"/>
                    <a:pt x="2269" y="2706"/>
                    <a:pt x="2362" y="2817"/>
                  </a:cubicBezTo>
                  <a:cubicBezTo>
                    <a:pt x="2369" y="2823"/>
                    <a:pt x="2375" y="2830"/>
                    <a:pt x="2382" y="2830"/>
                  </a:cubicBezTo>
                  <a:cubicBezTo>
                    <a:pt x="2384" y="2830"/>
                    <a:pt x="2387" y="2829"/>
                    <a:pt x="2390" y="2826"/>
                  </a:cubicBezTo>
                  <a:cubicBezTo>
                    <a:pt x="2575" y="2715"/>
                    <a:pt x="2668" y="2659"/>
                    <a:pt x="2853" y="2557"/>
                  </a:cubicBezTo>
                  <a:cubicBezTo>
                    <a:pt x="2862" y="2548"/>
                    <a:pt x="2862" y="2539"/>
                    <a:pt x="2853" y="2520"/>
                  </a:cubicBezTo>
                  <a:cubicBezTo>
                    <a:pt x="2130" y="1678"/>
                    <a:pt x="1408" y="835"/>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930;p51">
              <a:extLst>
                <a:ext uri="{FF2B5EF4-FFF2-40B4-BE49-F238E27FC236}">
                  <a16:creationId xmlns:a16="http://schemas.microsoft.com/office/drawing/2014/main" id="{D94CF35C-BD33-E17B-B7E2-F6974C9F21CF}"/>
                </a:ext>
              </a:extLst>
            </p:cNvPr>
            <p:cNvSpPr/>
            <p:nvPr/>
          </p:nvSpPr>
          <p:spPr>
            <a:xfrm>
              <a:off x="1243879" y="3960205"/>
              <a:ext cx="154436" cy="225210"/>
            </a:xfrm>
            <a:custGeom>
              <a:avLst/>
              <a:gdLst/>
              <a:ahLst/>
              <a:cxnLst/>
              <a:rect l="l" t="t" r="r" b="b"/>
              <a:pathLst>
                <a:path w="2169" h="3163" extrusionOk="0">
                  <a:moveTo>
                    <a:pt x="522" y="1"/>
                  </a:moveTo>
                  <a:cubicBezTo>
                    <a:pt x="518" y="1"/>
                    <a:pt x="514" y="3"/>
                    <a:pt x="510" y="7"/>
                  </a:cubicBezTo>
                  <a:lnTo>
                    <a:pt x="19" y="285"/>
                  </a:lnTo>
                  <a:cubicBezTo>
                    <a:pt x="10" y="294"/>
                    <a:pt x="1" y="303"/>
                    <a:pt x="10" y="313"/>
                  </a:cubicBezTo>
                  <a:lnTo>
                    <a:pt x="1650" y="3147"/>
                  </a:lnTo>
                  <a:cubicBezTo>
                    <a:pt x="1655" y="3158"/>
                    <a:pt x="1664" y="3162"/>
                    <a:pt x="1672" y="3162"/>
                  </a:cubicBezTo>
                  <a:cubicBezTo>
                    <a:pt x="1677" y="3162"/>
                    <a:pt x="1683" y="3160"/>
                    <a:pt x="1687" y="3156"/>
                  </a:cubicBezTo>
                  <a:cubicBezTo>
                    <a:pt x="1872" y="3054"/>
                    <a:pt x="1964" y="2999"/>
                    <a:pt x="2159" y="2888"/>
                  </a:cubicBezTo>
                  <a:cubicBezTo>
                    <a:pt x="2168" y="2878"/>
                    <a:pt x="2168" y="2869"/>
                    <a:pt x="2159" y="2860"/>
                  </a:cubicBezTo>
                  <a:cubicBezTo>
                    <a:pt x="1612" y="1906"/>
                    <a:pt x="1075" y="961"/>
                    <a:pt x="538" y="16"/>
                  </a:cubicBezTo>
                  <a:cubicBezTo>
                    <a:pt x="533" y="5"/>
                    <a:pt x="527"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931;p51">
              <a:extLst>
                <a:ext uri="{FF2B5EF4-FFF2-40B4-BE49-F238E27FC236}">
                  <a16:creationId xmlns:a16="http://schemas.microsoft.com/office/drawing/2014/main" id="{BC9228E9-7D55-73B1-D6CC-F6A98539D697}"/>
                </a:ext>
              </a:extLst>
            </p:cNvPr>
            <p:cNvSpPr/>
            <p:nvPr/>
          </p:nvSpPr>
          <p:spPr>
            <a:xfrm>
              <a:off x="1309881" y="3899329"/>
              <a:ext cx="234181" cy="250985"/>
            </a:xfrm>
            <a:custGeom>
              <a:avLst/>
              <a:gdLst/>
              <a:ahLst/>
              <a:cxnLst/>
              <a:rect l="l" t="t" r="r" b="b"/>
              <a:pathLst>
                <a:path w="3289" h="3525" extrusionOk="0">
                  <a:moveTo>
                    <a:pt x="1361" y="583"/>
                  </a:moveTo>
                  <a:cubicBezTo>
                    <a:pt x="1398" y="583"/>
                    <a:pt x="1435" y="589"/>
                    <a:pt x="1473" y="603"/>
                  </a:cubicBezTo>
                  <a:cubicBezTo>
                    <a:pt x="1575" y="621"/>
                    <a:pt x="1658" y="686"/>
                    <a:pt x="1704" y="779"/>
                  </a:cubicBezTo>
                  <a:cubicBezTo>
                    <a:pt x="1751" y="862"/>
                    <a:pt x="1760" y="973"/>
                    <a:pt x="1723" y="1066"/>
                  </a:cubicBezTo>
                  <a:cubicBezTo>
                    <a:pt x="1695" y="1168"/>
                    <a:pt x="1630" y="1242"/>
                    <a:pt x="1538" y="1288"/>
                  </a:cubicBezTo>
                  <a:lnTo>
                    <a:pt x="1167" y="1492"/>
                  </a:lnTo>
                  <a:lnTo>
                    <a:pt x="797" y="834"/>
                  </a:lnTo>
                  <a:lnTo>
                    <a:pt x="1176" y="630"/>
                  </a:lnTo>
                  <a:cubicBezTo>
                    <a:pt x="1235" y="601"/>
                    <a:pt x="1297" y="583"/>
                    <a:pt x="1361" y="583"/>
                  </a:cubicBezTo>
                  <a:close/>
                  <a:moveTo>
                    <a:pt x="1408" y="1"/>
                  </a:moveTo>
                  <a:cubicBezTo>
                    <a:pt x="1232" y="1"/>
                    <a:pt x="1065" y="47"/>
                    <a:pt x="908" y="130"/>
                  </a:cubicBezTo>
                  <a:cubicBezTo>
                    <a:pt x="547" y="325"/>
                    <a:pt x="371" y="417"/>
                    <a:pt x="19" y="621"/>
                  </a:cubicBezTo>
                  <a:cubicBezTo>
                    <a:pt x="9" y="621"/>
                    <a:pt x="0" y="640"/>
                    <a:pt x="9" y="649"/>
                  </a:cubicBezTo>
                  <a:lnTo>
                    <a:pt x="1602" y="3511"/>
                  </a:lnTo>
                  <a:cubicBezTo>
                    <a:pt x="1609" y="3518"/>
                    <a:pt x="1616" y="3524"/>
                    <a:pt x="1622" y="3524"/>
                  </a:cubicBezTo>
                  <a:cubicBezTo>
                    <a:pt x="1625" y="3524"/>
                    <a:pt x="1628" y="3523"/>
                    <a:pt x="1630" y="3520"/>
                  </a:cubicBezTo>
                  <a:cubicBezTo>
                    <a:pt x="1816" y="3418"/>
                    <a:pt x="1908" y="3363"/>
                    <a:pt x="2112" y="3261"/>
                  </a:cubicBezTo>
                  <a:cubicBezTo>
                    <a:pt x="2112" y="3252"/>
                    <a:pt x="2121" y="3242"/>
                    <a:pt x="2112" y="3233"/>
                  </a:cubicBezTo>
                  <a:cubicBezTo>
                    <a:pt x="1843" y="2742"/>
                    <a:pt x="1714" y="2492"/>
                    <a:pt x="1445" y="2001"/>
                  </a:cubicBezTo>
                  <a:lnTo>
                    <a:pt x="1723" y="1844"/>
                  </a:lnTo>
                  <a:cubicBezTo>
                    <a:pt x="1784" y="1810"/>
                    <a:pt x="1852" y="1794"/>
                    <a:pt x="1920" y="1794"/>
                  </a:cubicBezTo>
                  <a:cubicBezTo>
                    <a:pt x="1966" y="1794"/>
                    <a:pt x="2012" y="1801"/>
                    <a:pt x="2056" y="1816"/>
                  </a:cubicBezTo>
                  <a:cubicBezTo>
                    <a:pt x="2158" y="1844"/>
                    <a:pt x="2251" y="1918"/>
                    <a:pt x="2306" y="2020"/>
                  </a:cubicBezTo>
                  <a:cubicBezTo>
                    <a:pt x="2492" y="2362"/>
                    <a:pt x="2584" y="2538"/>
                    <a:pt x="2770" y="2890"/>
                  </a:cubicBezTo>
                  <a:lnTo>
                    <a:pt x="2788" y="2890"/>
                  </a:lnTo>
                  <a:cubicBezTo>
                    <a:pt x="2983" y="2789"/>
                    <a:pt x="3075" y="2733"/>
                    <a:pt x="3270" y="2640"/>
                  </a:cubicBezTo>
                  <a:cubicBezTo>
                    <a:pt x="3279" y="2631"/>
                    <a:pt x="3288" y="2613"/>
                    <a:pt x="3279" y="2603"/>
                  </a:cubicBezTo>
                  <a:lnTo>
                    <a:pt x="2825" y="1742"/>
                  </a:lnTo>
                  <a:cubicBezTo>
                    <a:pt x="2714" y="1520"/>
                    <a:pt x="2510" y="1344"/>
                    <a:pt x="2279" y="1269"/>
                  </a:cubicBezTo>
                  <a:cubicBezTo>
                    <a:pt x="2297" y="1205"/>
                    <a:pt x="2316" y="1140"/>
                    <a:pt x="2325" y="1075"/>
                  </a:cubicBezTo>
                  <a:cubicBezTo>
                    <a:pt x="2343" y="982"/>
                    <a:pt x="2343" y="890"/>
                    <a:pt x="2325" y="806"/>
                  </a:cubicBezTo>
                  <a:cubicBezTo>
                    <a:pt x="2316" y="695"/>
                    <a:pt x="2279" y="593"/>
                    <a:pt x="2232" y="501"/>
                  </a:cubicBezTo>
                  <a:cubicBezTo>
                    <a:pt x="2149" y="343"/>
                    <a:pt x="2038" y="223"/>
                    <a:pt x="1890" y="130"/>
                  </a:cubicBezTo>
                  <a:cubicBezTo>
                    <a:pt x="1741" y="47"/>
                    <a:pt x="1575" y="10"/>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932;p51">
              <a:extLst>
                <a:ext uri="{FF2B5EF4-FFF2-40B4-BE49-F238E27FC236}">
                  <a16:creationId xmlns:a16="http://schemas.microsoft.com/office/drawing/2014/main" id="{374359A2-A026-DA31-B146-426E5137330B}"/>
                </a:ext>
              </a:extLst>
            </p:cNvPr>
            <p:cNvSpPr/>
            <p:nvPr/>
          </p:nvSpPr>
          <p:spPr>
            <a:xfrm>
              <a:off x="1462176" y="3821366"/>
              <a:ext cx="166967" cy="251269"/>
            </a:xfrm>
            <a:custGeom>
              <a:avLst/>
              <a:gdLst/>
              <a:ahLst/>
              <a:cxnLst/>
              <a:rect l="l" t="t" r="r" b="b"/>
              <a:pathLst>
                <a:path w="2345" h="3529" extrusionOk="0">
                  <a:moveTo>
                    <a:pt x="1298" y="593"/>
                  </a:moveTo>
                  <a:cubicBezTo>
                    <a:pt x="1345" y="593"/>
                    <a:pt x="1392" y="603"/>
                    <a:pt x="1436" y="623"/>
                  </a:cubicBezTo>
                  <a:cubicBezTo>
                    <a:pt x="1538" y="660"/>
                    <a:pt x="1622" y="744"/>
                    <a:pt x="1668" y="855"/>
                  </a:cubicBezTo>
                  <a:cubicBezTo>
                    <a:pt x="1733" y="975"/>
                    <a:pt x="1751" y="1114"/>
                    <a:pt x="1733" y="1244"/>
                  </a:cubicBezTo>
                  <a:cubicBezTo>
                    <a:pt x="1714" y="1355"/>
                    <a:pt x="1640" y="1448"/>
                    <a:pt x="1548" y="1494"/>
                  </a:cubicBezTo>
                  <a:lnTo>
                    <a:pt x="1214" y="1661"/>
                  </a:lnTo>
                  <a:lnTo>
                    <a:pt x="788" y="818"/>
                  </a:lnTo>
                  <a:lnTo>
                    <a:pt x="1121" y="642"/>
                  </a:lnTo>
                  <a:cubicBezTo>
                    <a:pt x="1174" y="610"/>
                    <a:pt x="1236" y="593"/>
                    <a:pt x="1298" y="593"/>
                  </a:cubicBezTo>
                  <a:close/>
                  <a:moveTo>
                    <a:pt x="1353" y="0"/>
                  </a:moveTo>
                  <a:cubicBezTo>
                    <a:pt x="1193" y="0"/>
                    <a:pt x="1030" y="42"/>
                    <a:pt x="881" y="132"/>
                  </a:cubicBezTo>
                  <a:cubicBezTo>
                    <a:pt x="538" y="299"/>
                    <a:pt x="362" y="392"/>
                    <a:pt x="19" y="568"/>
                  </a:cubicBezTo>
                  <a:cubicBezTo>
                    <a:pt x="1" y="568"/>
                    <a:pt x="1" y="586"/>
                    <a:pt x="10" y="595"/>
                  </a:cubicBezTo>
                  <a:cubicBezTo>
                    <a:pt x="501" y="1568"/>
                    <a:pt x="992" y="2540"/>
                    <a:pt x="1492" y="3513"/>
                  </a:cubicBezTo>
                  <a:cubicBezTo>
                    <a:pt x="1497" y="3524"/>
                    <a:pt x="1503" y="3528"/>
                    <a:pt x="1510" y="3528"/>
                  </a:cubicBezTo>
                  <a:cubicBezTo>
                    <a:pt x="1515" y="3528"/>
                    <a:pt x="1521" y="3526"/>
                    <a:pt x="1529" y="3522"/>
                  </a:cubicBezTo>
                  <a:cubicBezTo>
                    <a:pt x="1714" y="3430"/>
                    <a:pt x="1807" y="3383"/>
                    <a:pt x="2001" y="3291"/>
                  </a:cubicBezTo>
                  <a:cubicBezTo>
                    <a:pt x="2011" y="3281"/>
                    <a:pt x="2020" y="3263"/>
                    <a:pt x="2011" y="3254"/>
                  </a:cubicBezTo>
                  <a:lnTo>
                    <a:pt x="1473" y="2179"/>
                  </a:lnTo>
                  <a:lnTo>
                    <a:pt x="1807" y="2013"/>
                  </a:lnTo>
                  <a:cubicBezTo>
                    <a:pt x="1955" y="1938"/>
                    <a:pt x="2085" y="1827"/>
                    <a:pt x="2177" y="1679"/>
                  </a:cubicBezTo>
                  <a:cubicBezTo>
                    <a:pt x="2270" y="1531"/>
                    <a:pt x="2326" y="1364"/>
                    <a:pt x="2335" y="1179"/>
                  </a:cubicBezTo>
                  <a:cubicBezTo>
                    <a:pt x="2344" y="975"/>
                    <a:pt x="2298" y="781"/>
                    <a:pt x="2205" y="595"/>
                  </a:cubicBezTo>
                  <a:cubicBezTo>
                    <a:pt x="2070" y="221"/>
                    <a:pt x="1719" y="0"/>
                    <a:pt x="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933;p51">
              <a:extLst>
                <a:ext uri="{FF2B5EF4-FFF2-40B4-BE49-F238E27FC236}">
                  <a16:creationId xmlns:a16="http://schemas.microsoft.com/office/drawing/2014/main" id="{7F25FC50-DABB-BB8B-A4E0-FC9A80ADB5E3}"/>
                </a:ext>
              </a:extLst>
            </p:cNvPr>
            <p:cNvSpPr/>
            <p:nvPr/>
          </p:nvSpPr>
          <p:spPr>
            <a:xfrm>
              <a:off x="1621094" y="3754509"/>
              <a:ext cx="183415" cy="234324"/>
            </a:xfrm>
            <a:custGeom>
              <a:avLst/>
              <a:gdLst/>
              <a:ahLst/>
              <a:cxnLst/>
              <a:rect l="l" t="t" r="r" b="b"/>
              <a:pathLst>
                <a:path w="2576" h="3291" extrusionOk="0">
                  <a:moveTo>
                    <a:pt x="1002" y="578"/>
                  </a:moveTo>
                  <a:cubicBezTo>
                    <a:pt x="1046" y="578"/>
                    <a:pt x="1089" y="587"/>
                    <a:pt x="1131" y="608"/>
                  </a:cubicBezTo>
                  <a:cubicBezTo>
                    <a:pt x="1224" y="645"/>
                    <a:pt x="1298" y="710"/>
                    <a:pt x="1335" y="803"/>
                  </a:cubicBezTo>
                  <a:cubicBezTo>
                    <a:pt x="1585" y="1358"/>
                    <a:pt x="1705" y="1636"/>
                    <a:pt x="1955" y="2183"/>
                  </a:cubicBezTo>
                  <a:cubicBezTo>
                    <a:pt x="1992" y="2275"/>
                    <a:pt x="1992" y="2377"/>
                    <a:pt x="1965" y="2470"/>
                  </a:cubicBezTo>
                  <a:cubicBezTo>
                    <a:pt x="1937" y="2562"/>
                    <a:pt x="1872" y="2637"/>
                    <a:pt x="1779" y="2683"/>
                  </a:cubicBezTo>
                  <a:lnTo>
                    <a:pt x="1770" y="2683"/>
                  </a:lnTo>
                  <a:cubicBezTo>
                    <a:pt x="1728" y="2701"/>
                    <a:pt x="1682" y="2711"/>
                    <a:pt x="1635" y="2711"/>
                  </a:cubicBezTo>
                  <a:cubicBezTo>
                    <a:pt x="1587" y="2711"/>
                    <a:pt x="1539" y="2701"/>
                    <a:pt x="1492" y="2683"/>
                  </a:cubicBezTo>
                  <a:cubicBezTo>
                    <a:pt x="1400" y="2646"/>
                    <a:pt x="1326" y="2581"/>
                    <a:pt x="1288" y="2488"/>
                  </a:cubicBezTo>
                  <a:lnTo>
                    <a:pt x="659" y="1108"/>
                  </a:lnTo>
                  <a:cubicBezTo>
                    <a:pt x="612" y="1016"/>
                    <a:pt x="612" y="914"/>
                    <a:pt x="649" y="821"/>
                  </a:cubicBezTo>
                  <a:cubicBezTo>
                    <a:pt x="677" y="729"/>
                    <a:pt x="751" y="654"/>
                    <a:pt x="844" y="617"/>
                  </a:cubicBezTo>
                  <a:cubicBezTo>
                    <a:pt x="895" y="592"/>
                    <a:pt x="948" y="578"/>
                    <a:pt x="1002" y="578"/>
                  </a:cubicBezTo>
                  <a:close/>
                  <a:moveTo>
                    <a:pt x="999" y="0"/>
                  </a:moveTo>
                  <a:cubicBezTo>
                    <a:pt x="861" y="0"/>
                    <a:pt x="729" y="30"/>
                    <a:pt x="603" y="89"/>
                  </a:cubicBezTo>
                  <a:cubicBezTo>
                    <a:pt x="279" y="228"/>
                    <a:pt x="66" y="534"/>
                    <a:pt x="20" y="877"/>
                  </a:cubicBezTo>
                  <a:cubicBezTo>
                    <a:pt x="1" y="1043"/>
                    <a:pt x="29" y="1210"/>
                    <a:pt x="103" y="1368"/>
                  </a:cubicBezTo>
                  <a:lnTo>
                    <a:pt x="742" y="2738"/>
                  </a:lnTo>
                  <a:cubicBezTo>
                    <a:pt x="816" y="2887"/>
                    <a:pt x="927" y="3016"/>
                    <a:pt x="1066" y="3109"/>
                  </a:cubicBezTo>
                  <a:cubicBezTo>
                    <a:pt x="1205" y="3202"/>
                    <a:pt x="1363" y="3266"/>
                    <a:pt x="1529" y="3285"/>
                  </a:cubicBezTo>
                  <a:cubicBezTo>
                    <a:pt x="1563" y="3289"/>
                    <a:pt x="1597" y="3291"/>
                    <a:pt x="1631" y="3291"/>
                  </a:cubicBezTo>
                  <a:cubicBezTo>
                    <a:pt x="1763" y="3291"/>
                    <a:pt x="1893" y="3262"/>
                    <a:pt x="2011" y="3211"/>
                  </a:cubicBezTo>
                  <a:cubicBezTo>
                    <a:pt x="2159" y="3137"/>
                    <a:pt x="2289" y="3035"/>
                    <a:pt x="2391" y="2896"/>
                  </a:cubicBezTo>
                  <a:cubicBezTo>
                    <a:pt x="2483" y="2766"/>
                    <a:pt x="2539" y="2609"/>
                    <a:pt x="2557" y="2442"/>
                  </a:cubicBezTo>
                  <a:cubicBezTo>
                    <a:pt x="2576" y="2275"/>
                    <a:pt x="2557" y="2109"/>
                    <a:pt x="2483" y="1951"/>
                  </a:cubicBezTo>
                  <a:lnTo>
                    <a:pt x="1881" y="562"/>
                  </a:lnTo>
                  <a:cubicBezTo>
                    <a:pt x="1816" y="404"/>
                    <a:pt x="1705" y="275"/>
                    <a:pt x="1566" y="182"/>
                  </a:cubicBezTo>
                  <a:cubicBezTo>
                    <a:pt x="1427" y="80"/>
                    <a:pt x="1270" y="25"/>
                    <a:pt x="1103" y="6"/>
                  </a:cubicBezTo>
                  <a:cubicBezTo>
                    <a:pt x="1068" y="2"/>
                    <a:pt x="1033" y="0"/>
                    <a:pt x="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934;p51">
              <a:extLst>
                <a:ext uri="{FF2B5EF4-FFF2-40B4-BE49-F238E27FC236}">
                  <a16:creationId xmlns:a16="http://schemas.microsoft.com/office/drawing/2014/main" id="{AC868D2E-9F50-EFEB-FC05-0DF8A978D807}"/>
                </a:ext>
              </a:extLst>
            </p:cNvPr>
            <p:cNvSpPr/>
            <p:nvPr/>
          </p:nvSpPr>
          <p:spPr>
            <a:xfrm>
              <a:off x="1756302" y="3690501"/>
              <a:ext cx="217093" cy="251768"/>
            </a:xfrm>
            <a:custGeom>
              <a:avLst/>
              <a:gdLst/>
              <a:ahLst/>
              <a:cxnLst/>
              <a:rect l="l" t="t" r="r" b="b"/>
              <a:pathLst>
                <a:path w="3049" h="3536" extrusionOk="0">
                  <a:moveTo>
                    <a:pt x="1310" y="581"/>
                  </a:moveTo>
                  <a:cubicBezTo>
                    <a:pt x="1360" y="581"/>
                    <a:pt x="1409" y="590"/>
                    <a:pt x="1455" y="609"/>
                  </a:cubicBezTo>
                  <a:cubicBezTo>
                    <a:pt x="1557" y="646"/>
                    <a:pt x="1631" y="720"/>
                    <a:pt x="1668" y="812"/>
                  </a:cubicBezTo>
                  <a:cubicBezTo>
                    <a:pt x="1705" y="905"/>
                    <a:pt x="1696" y="1007"/>
                    <a:pt x="1659" y="1100"/>
                  </a:cubicBezTo>
                  <a:cubicBezTo>
                    <a:pt x="1612" y="1192"/>
                    <a:pt x="1538" y="1266"/>
                    <a:pt x="1446" y="1303"/>
                  </a:cubicBezTo>
                  <a:lnTo>
                    <a:pt x="1057" y="1470"/>
                  </a:lnTo>
                  <a:cubicBezTo>
                    <a:pt x="936" y="1192"/>
                    <a:pt x="881" y="1053"/>
                    <a:pt x="760" y="775"/>
                  </a:cubicBezTo>
                  <a:lnTo>
                    <a:pt x="1159" y="609"/>
                  </a:lnTo>
                  <a:cubicBezTo>
                    <a:pt x="1210" y="590"/>
                    <a:pt x="1261" y="581"/>
                    <a:pt x="1310" y="581"/>
                  </a:cubicBezTo>
                  <a:close/>
                  <a:moveTo>
                    <a:pt x="1357" y="1"/>
                  </a:moveTo>
                  <a:cubicBezTo>
                    <a:pt x="1217" y="1"/>
                    <a:pt x="1078" y="29"/>
                    <a:pt x="946" y="81"/>
                  </a:cubicBezTo>
                  <a:cubicBezTo>
                    <a:pt x="575" y="238"/>
                    <a:pt x="390" y="312"/>
                    <a:pt x="10" y="470"/>
                  </a:cubicBezTo>
                  <a:cubicBezTo>
                    <a:pt x="1" y="479"/>
                    <a:pt x="1" y="488"/>
                    <a:pt x="1" y="497"/>
                  </a:cubicBezTo>
                  <a:cubicBezTo>
                    <a:pt x="427" y="1507"/>
                    <a:pt x="844" y="2517"/>
                    <a:pt x="1270" y="3517"/>
                  </a:cubicBezTo>
                  <a:cubicBezTo>
                    <a:pt x="1279" y="3536"/>
                    <a:pt x="1288" y="3536"/>
                    <a:pt x="1298" y="3536"/>
                  </a:cubicBezTo>
                  <a:cubicBezTo>
                    <a:pt x="1501" y="3443"/>
                    <a:pt x="1603" y="3406"/>
                    <a:pt x="1807" y="3323"/>
                  </a:cubicBezTo>
                  <a:cubicBezTo>
                    <a:pt x="1816" y="3323"/>
                    <a:pt x="1816" y="3313"/>
                    <a:pt x="1816" y="3295"/>
                  </a:cubicBezTo>
                  <a:cubicBezTo>
                    <a:pt x="1594" y="2776"/>
                    <a:pt x="1492" y="2517"/>
                    <a:pt x="1279" y="1998"/>
                  </a:cubicBezTo>
                  <a:lnTo>
                    <a:pt x="1575" y="1878"/>
                  </a:lnTo>
                  <a:cubicBezTo>
                    <a:pt x="1631" y="1854"/>
                    <a:pt x="1688" y="1843"/>
                    <a:pt x="1744" y="1843"/>
                  </a:cubicBezTo>
                  <a:cubicBezTo>
                    <a:pt x="1912" y="1843"/>
                    <a:pt x="2069" y="1942"/>
                    <a:pt x="2131" y="2109"/>
                  </a:cubicBezTo>
                  <a:cubicBezTo>
                    <a:pt x="2279" y="2480"/>
                    <a:pt x="2354" y="2656"/>
                    <a:pt x="2502" y="3026"/>
                  </a:cubicBezTo>
                  <a:lnTo>
                    <a:pt x="2529" y="3026"/>
                  </a:lnTo>
                  <a:lnTo>
                    <a:pt x="3030" y="2822"/>
                  </a:lnTo>
                  <a:cubicBezTo>
                    <a:pt x="3039" y="2822"/>
                    <a:pt x="3048" y="2804"/>
                    <a:pt x="3039" y="2795"/>
                  </a:cubicBezTo>
                  <a:lnTo>
                    <a:pt x="2678" y="1887"/>
                  </a:lnTo>
                  <a:cubicBezTo>
                    <a:pt x="2594" y="1655"/>
                    <a:pt x="2418" y="1461"/>
                    <a:pt x="2187" y="1359"/>
                  </a:cubicBezTo>
                  <a:cubicBezTo>
                    <a:pt x="2215" y="1303"/>
                    <a:pt x="2242" y="1238"/>
                    <a:pt x="2261" y="1174"/>
                  </a:cubicBezTo>
                  <a:cubicBezTo>
                    <a:pt x="2279" y="1081"/>
                    <a:pt x="2289" y="998"/>
                    <a:pt x="2289" y="905"/>
                  </a:cubicBezTo>
                  <a:cubicBezTo>
                    <a:pt x="2279" y="627"/>
                    <a:pt x="2150" y="359"/>
                    <a:pt x="1927" y="192"/>
                  </a:cubicBezTo>
                  <a:cubicBezTo>
                    <a:pt x="1788" y="90"/>
                    <a:pt x="1631" y="34"/>
                    <a:pt x="1464" y="7"/>
                  </a:cubicBezTo>
                  <a:cubicBezTo>
                    <a:pt x="1428" y="3"/>
                    <a:pt x="1392"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935;p51">
              <a:extLst>
                <a:ext uri="{FF2B5EF4-FFF2-40B4-BE49-F238E27FC236}">
                  <a16:creationId xmlns:a16="http://schemas.microsoft.com/office/drawing/2014/main" id="{E64EB94A-00D8-060A-DA22-6A9CA6CC19BA}"/>
                </a:ext>
              </a:extLst>
            </p:cNvPr>
            <p:cNvSpPr/>
            <p:nvPr/>
          </p:nvSpPr>
          <p:spPr>
            <a:xfrm>
              <a:off x="1896138" y="3619016"/>
              <a:ext cx="166255" cy="252053"/>
            </a:xfrm>
            <a:custGeom>
              <a:avLst/>
              <a:gdLst/>
              <a:ahLst/>
              <a:cxnLst/>
              <a:rect l="l" t="t" r="r" b="b"/>
              <a:pathLst>
                <a:path w="2335" h="3540" extrusionOk="0">
                  <a:moveTo>
                    <a:pt x="1807" y="1"/>
                  </a:moveTo>
                  <a:cubicBezTo>
                    <a:pt x="1084" y="260"/>
                    <a:pt x="723" y="390"/>
                    <a:pt x="10" y="668"/>
                  </a:cubicBezTo>
                  <a:cubicBezTo>
                    <a:pt x="0" y="677"/>
                    <a:pt x="0" y="686"/>
                    <a:pt x="0" y="696"/>
                  </a:cubicBezTo>
                  <a:cubicBezTo>
                    <a:pt x="75" y="899"/>
                    <a:pt x="112" y="992"/>
                    <a:pt x="186" y="1196"/>
                  </a:cubicBezTo>
                  <a:cubicBezTo>
                    <a:pt x="192" y="1202"/>
                    <a:pt x="199" y="1209"/>
                    <a:pt x="209" y="1209"/>
                  </a:cubicBezTo>
                  <a:cubicBezTo>
                    <a:pt x="213" y="1209"/>
                    <a:pt x="217" y="1208"/>
                    <a:pt x="223" y="1205"/>
                  </a:cubicBezTo>
                  <a:cubicBezTo>
                    <a:pt x="464" y="1112"/>
                    <a:pt x="584" y="1066"/>
                    <a:pt x="825" y="974"/>
                  </a:cubicBezTo>
                  <a:lnTo>
                    <a:pt x="1788" y="3521"/>
                  </a:lnTo>
                  <a:cubicBezTo>
                    <a:pt x="1788" y="3539"/>
                    <a:pt x="1797" y="3539"/>
                    <a:pt x="1816" y="3539"/>
                  </a:cubicBezTo>
                  <a:lnTo>
                    <a:pt x="2316" y="3345"/>
                  </a:lnTo>
                  <a:cubicBezTo>
                    <a:pt x="2325" y="3335"/>
                    <a:pt x="2335" y="3326"/>
                    <a:pt x="2325" y="3317"/>
                  </a:cubicBezTo>
                  <a:cubicBezTo>
                    <a:pt x="1955" y="2298"/>
                    <a:pt x="1760" y="1789"/>
                    <a:pt x="1390" y="760"/>
                  </a:cubicBezTo>
                  <a:cubicBezTo>
                    <a:pt x="1631" y="677"/>
                    <a:pt x="1751" y="631"/>
                    <a:pt x="2001" y="538"/>
                  </a:cubicBezTo>
                  <a:cubicBezTo>
                    <a:pt x="2010" y="538"/>
                    <a:pt x="2010" y="529"/>
                    <a:pt x="2010" y="510"/>
                  </a:cubicBezTo>
                  <a:lnTo>
                    <a:pt x="1834" y="10"/>
                  </a:lnTo>
                  <a:cubicBezTo>
                    <a:pt x="1825" y="1"/>
                    <a:pt x="1816" y="1"/>
                    <a:pt x="1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936;p51">
              <a:extLst>
                <a:ext uri="{FF2B5EF4-FFF2-40B4-BE49-F238E27FC236}">
                  <a16:creationId xmlns:a16="http://schemas.microsoft.com/office/drawing/2014/main" id="{76F38D53-DEFB-0DC6-5AF6-C06A0757DF23}"/>
                </a:ext>
              </a:extLst>
            </p:cNvPr>
            <p:cNvSpPr/>
            <p:nvPr/>
          </p:nvSpPr>
          <p:spPr>
            <a:xfrm>
              <a:off x="1144341" y="4149311"/>
              <a:ext cx="45569" cy="251982"/>
            </a:xfrm>
            <a:custGeom>
              <a:avLst/>
              <a:gdLst/>
              <a:ahLst/>
              <a:cxnLst/>
              <a:rect l="l" t="t" r="r" b="b"/>
              <a:pathLst>
                <a:path w="640" h="3539" extrusionOk="0">
                  <a:moveTo>
                    <a:pt x="0" y="3538"/>
                  </a:moveTo>
                  <a:lnTo>
                    <a:pt x="547" y="0"/>
                  </a:lnTo>
                  <a:lnTo>
                    <a:pt x="639" y="408"/>
                  </a:lnTo>
                  <a:lnTo>
                    <a:pt x="139" y="34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937;p51">
              <a:extLst>
                <a:ext uri="{FF2B5EF4-FFF2-40B4-BE49-F238E27FC236}">
                  <a16:creationId xmlns:a16="http://schemas.microsoft.com/office/drawing/2014/main" id="{D3E25D0B-E589-E4CB-9A78-C32FAD40D260}"/>
                </a:ext>
              </a:extLst>
            </p:cNvPr>
            <p:cNvSpPr/>
            <p:nvPr/>
          </p:nvSpPr>
          <p:spPr>
            <a:xfrm>
              <a:off x="2018815" y="3741053"/>
              <a:ext cx="246713" cy="99682"/>
            </a:xfrm>
            <a:custGeom>
              <a:avLst/>
              <a:gdLst/>
              <a:ahLst/>
              <a:cxnLst/>
              <a:rect l="l" t="t" r="r" b="b"/>
              <a:pathLst>
                <a:path w="3465" h="1400" extrusionOk="0">
                  <a:moveTo>
                    <a:pt x="37" y="186"/>
                  </a:moveTo>
                  <a:lnTo>
                    <a:pt x="3205" y="1399"/>
                  </a:lnTo>
                  <a:lnTo>
                    <a:pt x="3465" y="134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250"/>
                                  </p:stCondLst>
                                  <p:childTnLst>
                                    <p:set>
                                      <p:cBhvr>
                                        <p:cTn id="14" dur="1" fill="hold">
                                          <p:stCondLst>
                                            <p:cond delay="0"/>
                                          </p:stCondLst>
                                        </p:cTn>
                                        <p:tgtEl>
                                          <p:spTgt spid="2233"/>
                                        </p:tgtEl>
                                        <p:attrNameLst>
                                          <p:attrName>style.visibility</p:attrName>
                                        </p:attrNameLst>
                                      </p:cBhvr>
                                      <p:to>
                                        <p:strVal val="visible"/>
                                      </p:to>
                                    </p:set>
                                    <p:animEffect transition="in" filter="barn(inVertical)">
                                      <p:cBhvr>
                                        <p:cTn id="15" dur="500"/>
                                        <p:tgtEl>
                                          <p:spTgt spid="223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224"/>
                                        </p:tgtEl>
                                        <p:attrNameLst>
                                          <p:attrName>style.visibility</p:attrName>
                                        </p:attrNameLst>
                                      </p:cBhvr>
                                      <p:to>
                                        <p:strVal val="visible"/>
                                      </p:to>
                                    </p:set>
                                    <p:animEffect transition="in" filter="circle(in)">
                                      <p:cBhvr>
                                        <p:cTn id="20" dur="2000"/>
                                        <p:tgtEl>
                                          <p:spTgt spid="2224"/>
                                        </p:tgtEl>
                                      </p:cBhvr>
                                    </p:animEffect>
                                  </p:childTnLst>
                                </p:cTn>
                              </p:par>
                              <p:par>
                                <p:cTn id="21" presetID="6" presetClass="entr" presetSubtype="16" fill="hold" nodeType="withEffect">
                                  <p:stCondLst>
                                    <p:cond delay="0"/>
                                  </p:stCondLst>
                                  <p:childTnLst>
                                    <p:set>
                                      <p:cBhvr>
                                        <p:cTn id="22" dur="1" fill="hold">
                                          <p:stCondLst>
                                            <p:cond delay="0"/>
                                          </p:stCondLst>
                                        </p:cTn>
                                        <p:tgtEl>
                                          <p:spTgt spid="2234"/>
                                        </p:tgtEl>
                                        <p:attrNameLst>
                                          <p:attrName>style.visibility</p:attrName>
                                        </p:attrNameLst>
                                      </p:cBhvr>
                                      <p:to>
                                        <p:strVal val="visible"/>
                                      </p:to>
                                    </p:set>
                                    <p:animEffect transition="in" filter="circle(in)">
                                      <p:cBhvr>
                                        <p:cTn id="23" dur="2000"/>
                                        <p:tgtEl>
                                          <p:spTgt spid="223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231">
                                            <p:txEl>
                                              <p:pRg st="0" end="0"/>
                                            </p:txEl>
                                          </p:spTgt>
                                        </p:tgtEl>
                                        <p:attrNameLst>
                                          <p:attrName>style.visibility</p:attrName>
                                        </p:attrNameLst>
                                      </p:cBhvr>
                                      <p:to>
                                        <p:strVal val="visible"/>
                                      </p:to>
                                    </p:set>
                                    <p:animEffect transition="in" filter="randombar(horizontal)">
                                      <p:cBhvr>
                                        <p:cTn id="28" dur="500"/>
                                        <p:tgtEl>
                                          <p:spTgt spid="223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227">
                                            <p:txEl>
                                              <p:pRg st="0" end="0"/>
                                            </p:txEl>
                                          </p:spTgt>
                                        </p:tgtEl>
                                        <p:attrNameLst>
                                          <p:attrName>style.visibility</p:attrName>
                                        </p:attrNameLst>
                                      </p:cBhvr>
                                      <p:to>
                                        <p:strVal val="visible"/>
                                      </p:to>
                                    </p:set>
                                    <p:animEffect transition="in" filter="randombar(horizontal)">
                                      <p:cBhvr>
                                        <p:cTn id="33" dur="500"/>
                                        <p:tgtEl>
                                          <p:spTgt spid="22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250"/>
                                  </p:stCondLst>
                                  <p:childTnLst>
                                    <p:set>
                                      <p:cBhvr>
                                        <p:cTn id="37" dur="1" fill="hold">
                                          <p:stCondLst>
                                            <p:cond delay="0"/>
                                          </p:stCondLst>
                                        </p:cTn>
                                        <p:tgtEl>
                                          <p:spTgt spid="2226"/>
                                        </p:tgtEl>
                                        <p:attrNameLst>
                                          <p:attrName>style.visibility</p:attrName>
                                        </p:attrNameLst>
                                      </p:cBhvr>
                                      <p:to>
                                        <p:strVal val="visible"/>
                                      </p:to>
                                    </p:set>
                                    <p:animEffect transition="in" filter="circle(in)">
                                      <p:cBhvr>
                                        <p:cTn id="38" dur="2000"/>
                                        <p:tgtEl>
                                          <p:spTgt spid="2226"/>
                                        </p:tgtEl>
                                      </p:cBhvr>
                                    </p:animEffect>
                                  </p:childTnLst>
                                </p:cTn>
                              </p:par>
                              <p:par>
                                <p:cTn id="39" presetID="6" presetClass="entr" presetSubtype="16" fill="hold" nodeType="withEffect">
                                  <p:stCondLst>
                                    <p:cond delay="250"/>
                                  </p:stCondLst>
                                  <p:childTnLst>
                                    <p:set>
                                      <p:cBhvr>
                                        <p:cTn id="40" dur="1" fill="hold">
                                          <p:stCondLst>
                                            <p:cond delay="0"/>
                                          </p:stCondLst>
                                        </p:cTn>
                                        <p:tgtEl>
                                          <p:spTgt spid="2"/>
                                        </p:tgtEl>
                                        <p:attrNameLst>
                                          <p:attrName>style.visibility</p:attrName>
                                        </p:attrNameLst>
                                      </p:cBhvr>
                                      <p:to>
                                        <p:strVal val="visible"/>
                                      </p:to>
                                    </p:set>
                                    <p:animEffect transition="in" filter="circle(in)">
                                      <p:cBhvr>
                                        <p:cTn id="41" dur="20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232">
                                            <p:txEl>
                                              <p:pRg st="0" end="0"/>
                                            </p:txEl>
                                          </p:spTgt>
                                        </p:tgtEl>
                                        <p:attrNameLst>
                                          <p:attrName>style.visibility</p:attrName>
                                        </p:attrNameLst>
                                      </p:cBhvr>
                                      <p:to>
                                        <p:strVal val="visible"/>
                                      </p:to>
                                    </p:set>
                                    <p:animEffect transition="in" filter="randombar(horizontal)">
                                      <p:cBhvr>
                                        <p:cTn id="46" dur="500"/>
                                        <p:tgtEl>
                                          <p:spTgt spid="223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193"/>
                                        </p:tgtEl>
                                        <p:attrNameLst>
                                          <p:attrName>style.visibility</p:attrName>
                                        </p:attrNameLst>
                                      </p:cBhvr>
                                      <p:to>
                                        <p:strVal val="visible"/>
                                      </p:to>
                                    </p:set>
                                    <p:animEffect transition="in" filter="fade">
                                      <p:cBhvr>
                                        <p:cTn id="51" dur="1000"/>
                                        <p:tgtEl>
                                          <p:spTgt spid="2193"/>
                                        </p:tgtEl>
                                      </p:cBhvr>
                                    </p:animEffect>
                                    <p:anim calcmode="lin" valueType="num">
                                      <p:cBhvr>
                                        <p:cTn id="52" dur="1000" fill="hold"/>
                                        <p:tgtEl>
                                          <p:spTgt spid="2193"/>
                                        </p:tgtEl>
                                        <p:attrNameLst>
                                          <p:attrName>ppt_x</p:attrName>
                                        </p:attrNameLst>
                                      </p:cBhvr>
                                      <p:tavLst>
                                        <p:tav tm="0">
                                          <p:val>
                                            <p:strVal val="#ppt_x"/>
                                          </p:val>
                                        </p:tav>
                                        <p:tav tm="100000">
                                          <p:val>
                                            <p:strVal val="#ppt_x"/>
                                          </p:val>
                                        </p:tav>
                                      </p:tavLst>
                                    </p:anim>
                                    <p:anim calcmode="lin" valueType="num">
                                      <p:cBhvr>
                                        <p:cTn id="53" dur="1000" fill="hold"/>
                                        <p:tgtEl>
                                          <p:spTgt spid="219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2228">
                                            <p:txEl>
                                              <p:pRg st="0" end="0"/>
                                            </p:txEl>
                                          </p:spTgt>
                                        </p:tgtEl>
                                        <p:attrNameLst>
                                          <p:attrName>style.visibility</p:attrName>
                                        </p:attrNameLst>
                                      </p:cBhvr>
                                      <p:to>
                                        <p:strVal val="visible"/>
                                      </p:to>
                                    </p:set>
                                    <p:animEffect transition="in" filter="randombar(horizontal)">
                                      <p:cBhvr>
                                        <p:cTn id="58" dur="500"/>
                                        <p:tgtEl>
                                          <p:spTgt spid="222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250"/>
                                  </p:stCondLst>
                                  <p:childTnLst>
                                    <p:set>
                                      <p:cBhvr>
                                        <p:cTn id="62" dur="1" fill="hold">
                                          <p:stCondLst>
                                            <p:cond delay="0"/>
                                          </p:stCondLst>
                                        </p:cTn>
                                        <p:tgtEl>
                                          <p:spTgt spid="5"/>
                                        </p:tgtEl>
                                        <p:attrNameLst>
                                          <p:attrName>style.visibility</p:attrName>
                                        </p:attrNameLst>
                                      </p:cBhvr>
                                      <p:to>
                                        <p:strVal val="visible"/>
                                      </p:to>
                                    </p:set>
                                    <p:animEffect transition="in" filter="circle(in)">
                                      <p:cBhvr>
                                        <p:cTn id="63" dur="2000"/>
                                        <p:tgtEl>
                                          <p:spTgt spid="5"/>
                                        </p:tgtEl>
                                      </p:cBhvr>
                                    </p:animEffect>
                                  </p:childTnLst>
                                </p:cTn>
                              </p:par>
                              <p:par>
                                <p:cTn id="64" presetID="6" presetClass="entr" presetSubtype="16" fill="hold" nodeType="withEffect">
                                  <p:stCondLst>
                                    <p:cond delay="250"/>
                                  </p:stCondLst>
                                  <p:childTnLst>
                                    <p:set>
                                      <p:cBhvr>
                                        <p:cTn id="65" dur="1" fill="hold">
                                          <p:stCondLst>
                                            <p:cond delay="0"/>
                                          </p:stCondLst>
                                        </p:cTn>
                                        <p:tgtEl>
                                          <p:spTgt spid="2242"/>
                                        </p:tgtEl>
                                        <p:attrNameLst>
                                          <p:attrName>style.visibility</p:attrName>
                                        </p:attrNameLst>
                                      </p:cBhvr>
                                      <p:to>
                                        <p:strVal val="visible"/>
                                      </p:to>
                                    </p:set>
                                    <p:animEffect transition="in" filter="circle(in)">
                                      <p:cBhvr>
                                        <p:cTn id="66" dur="2000"/>
                                        <p:tgtEl>
                                          <p:spTgt spid="2242"/>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71" dur="500"/>
                                        <p:tgtEl>
                                          <p:spTgt spid="32">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76"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4" grpId="0" animBg="1"/>
      <p:bldP spid="2226" grpId="0" animBg="1"/>
      <p:bldP spid="223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5"/>
        <p:cNvGrpSpPr/>
        <p:nvPr/>
      </p:nvGrpSpPr>
      <p:grpSpPr>
        <a:xfrm>
          <a:off x="0" y="0"/>
          <a:ext cx="0" cy="0"/>
          <a:chOff x="0" y="0"/>
          <a:chExt cx="0" cy="0"/>
        </a:xfrm>
      </p:grpSpPr>
      <p:grpSp>
        <p:nvGrpSpPr>
          <p:cNvPr id="2616" name="Google Shape;2616;p45"/>
          <p:cNvGrpSpPr/>
          <p:nvPr/>
        </p:nvGrpSpPr>
        <p:grpSpPr>
          <a:xfrm rot="696581">
            <a:off x="234742" y="365396"/>
            <a:ext cx="1875168" cy="803125"/>
            <a:chOff x="280551" y="2039183"/>
            <a:chExt cx="2925313" cy="1252898"/>
          </a:xfrm>
        </p:grpSpPr>
        <p:sp>
          <p:nvSpPr>
            <p:cNvPr id="2617" name="Google Shape;2617;p45"/>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5"/>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5"/>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5"/>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5"/>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5"/>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5"/>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5"/>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5"/>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5"/>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5"/>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5"/>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5"/>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5"/>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5"/>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5"/>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5"/>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5"/>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5"/>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5"/>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5"/>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5"/>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5"/>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5"/>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5"/>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5"/>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5"/>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5"/>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5"/>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5"/>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5"/>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5"/>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5"/>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5"/>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5"/>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5"/>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5"/>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5"/>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5"/>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5"/>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5"/>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5"/>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5"/>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5"/>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5"/>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5"/>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5"/>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5"/>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5"/>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5"/>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5"/>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5"/>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5"/>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5"/>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5"/>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5"/>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5"/>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5"/>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5"/>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5"/>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5"/>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5"/>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5"/>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5"/>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5"/>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5"/>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4" name="Google Shape;2684;p45"/>
          <p:cNvSpPr txBox="1">
            <a:spLocks noGrp="1"/>
          </p:cNvSpPr>
          <p:nvPr>
            <p:ph type="body" idx="1"/>
          </p:nvPr>
        </p:nvSpPr>
        <p:spPr>
          <a:xfrm>
            <a:off x="2508745" y="666543"/>
            <a:ext cx="6226500" cy="3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effectLst>
                  <a:outerShdw blurRad="38100" dist="38100" dir="2700000" algn="tl">
                    <a:srgbClr val="000000">
                      <a:alpha val="43137"/>
                    </a:srgbClr>
                  </a:outerShdw>
                </a:effectLst>
                <a:latin typeface="Algerian" panose="04020705040A02060702" pitchFamily="82" charset="0"/>
              </a:rPr>
              <a:t>Weekday Vs Weekend total flight stats </a:t>
            </a:r>
            <a:endParaRPr sz="2000" dirty="0">
              <a:effectLst>
                <a:outerShdw blurRad="38100" dist="38100" dir="2700000" algn="tl">
                  <a:srgbClr val="000000">
                    <a:alpha val="43137"/>
                  </a:srgbClr>
                </a:outerShdw>
              </a:effectLst>
              <a:latin typeface="Algerian" panose="04020705040A02060702" pitchFamily="82" charset="0"/>
            </a:endParaRPr>
          </a:p>
        </p:txBody>
      </p:sp>
      <p:grpSp>
        <p:nvGrpSpPr>
          <p:cNvPr id="2" name="Google Shape;3110;p56">
            <a:extLst>
              <a:ext uri="{FF2B5EF4-FFF2-40B4-BE49-F238E27FC236}">
                <a16:creationId xmlns:a16="http://schemas.microsoft.com/office/drawing/2014/main" id="{88F0DC33-D681-0708-DB96-A0C60E1D0ED9}"/>
              </a:ext>
            </a:extLst>
          </p:cNvPr>
          <p:cNvGrpSpPr/>
          <p:nvPr/>
        </p:nvGrpSpPr>
        <p:grpSpPr>
          <a:xfrm>
            <a:off x="276008" y="1614508"/>
            <a:ext cx="4040811" cy="2322699"/>
            <a:chOff x="756525" y="1657190"/>
            <a:chExt cx="3986400" cy="1834509"/>
          </a:xfrm>
        </p:grpSpPr>
        <p:grpSp>
          <p:nvGrpSpPr>
            <p:cNvPr id="3" name="Google Shape;3111;p56">
              <a:extLst>
                <a:ext uri="{FF2B5EF4-FFF2-40B4-BE49-F238E27FC236}">
                  <a16:creationId xmlns:a16="http://schemas.microsoft.com/office/drawing/2014/main" id="{9AF9AC23-93F1-ACA5-C08C-C1D446754322}"/>
                </a:ext>
              </a:extLst>
            </p:cNvPr>
            <p:cNvGrpSpPr/>
            <p:nvPr/>
          </p:nvGrpSpPr>
          <p:grpSpPr>
            <a:xfrm rot="-5400000">
              <a:off x="1834648" y="774084"/>
              <a:ext cx="1830148" cy="3596360"/>
              <a:chOff x="4571999" y="1621825"/>
              <a:chExt cx="1371719" cy="2695518"/>
            </a:xfrm>
          </p:grpSpPr>
          <p:sp>
            <p:nvSpPr>
              <p:cNvPr id="5" name="Google Shape;3112;p56">
                <a:extLst>
                  <a:ext uri="{FF2B5EF4-FFF2-40B4-BE49-F238E27FC236}">
                    <a16:creationId xmlns:a16="http://schemas.microsoft.com/office/drawing/2014/main" id="{C504FFDE-4D6E-9B92-4379-220BB8E93681}"/>
                  </a:ext>
                </a:extLst>
              </p:cNvPr>
              <p:cNvSpPr/>
              <p:nvPr/>
            </p:nvSpPr>
            <p:spPr>
              <a:xfrm>
                <a:off x="4571999" y="1621825"/>
                <a:ext cx="1371719" cy="2695518"/>
              </a:xfrm>
              <a:custGeom>
                <a:avLst/>
                <a:gdLst/>
                <a:ahLst/>
                <a:cxnLst/>
                <a:rect l="l" t="t" r="r" b="b"/>
                <a:pathLst>
                  <a:path w="95757" h="202823" extrusionOk="0">
                    <a:moveTo>
                      <a:pt x="55823" y="15602"/>
                    </a:moveTo>
                    <a:cubicBezTo>
                      <a:pt x="56968" y="15602"/>
                      <a:pt x="57970" y="16604"/>
                      <a:pt x="57970" y="17749"/>
                    </a:cubicBezTo>
                    <a:lnTo>
                      <a:pt x="57970" y="17892"/>
                    </a:lnTo>
                    <a:cubicBezTo>
                      <a:pt x="57970" y="19037"/>
                      <a:pt x="56968" y="20039"/>
                      <a:pt x="55823" y="20039"/>
                    </a:cubicBezTo>
                    <a:lnTo>
                      <a:pt x="41080" y="20039"/>
                    </a:lnTo>
                    <a:cubicBezTo>
                      <a:pt x="39935" y="20039"/>
                      <a:pt x="38933" y="19037"/>
                      <a:pt x="38933" y="17892"/>
                    </a:cubicBezTo>
                    <a:lnTo>
                      <a:pt x="38933" y="17749"/>
                    </a:lnTo>
                    <a:cubicBezTo>
                      <a:pt x="38933" y="16604"/>
                      <a:pt x="39935" y="15602"/>
                      <a:pt x="41080" y="15602"/>
                    </a:cubicBezTo>
                    <a:close/>
                    <a:moveTo>
                      <a:pt x="89173" y="28913"/>
                    </a:moveTo>
                    <a:lnTo>
                      <a:pt x="89173" y="173909"/>
                    </a:lnTo>
                    <a:lnTo>
                      <a:pt x="7729" y="173909"/>
                    </a:lnTo>
                    <a:lnTo>
                      <a:pt x="7729" y="28913"/>
                    </a:lnTo>
                    <a:close/>
                    <a:moveTo>
                      <a:pt x="13598" y="0"/>
                    </a:moveTo>
                    <a:cubicBezTo>
                      <a:pt x="6012" y="0"/>
                      <a:pt x="0" y="6155"/>
                      <a:pt x="0" y="13598"/>
                    </a:cubicBezTo>
                    <a:lnTo>
                      <a:pt x="0" y="189225"/>
                    </a:lnTo>
                    <a:cubicBezTo>
                      <a:pt x="0" y="196811"/>
                      <a:pt x="6012" y="202823"/>
                      <a:pt x="13598" y="202823"/>
                    </a:cubicBezTo>
                    <a:lnTo>
                      <a:pt x="82159" y="202823"/>
                    </a:lnTo>
                    <a:cubicBezTo>
                      <a:pt x="89745" y="202823"/>
                      <a:pt x="95757" y="196811"/>
                      <a:pt x="95757" y="189225"/>
                    </a:cubicBezTo>
                    <a:lnTo>
                      <a:pt x="95757" y="13598"/>
                    </a:lnTo>
                    <a:cubicBezTo>
                      <a:pt x="95757" y="6155"/>
                      <a:pt x="89745" y="0"/>
                      <a:pt x="82159"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13;p56">
                <a:extLst>
                  <a:ext uri="{FF2B5EF4-FFF2-40B4-BE49-F238E27FC236}">
                    <a16:creationId xmlns:a16="http://schemas.microsoft.com/office/drawing/2014/main" id="{686A4A97-8747-7E1E-326B-856BD69DE1E9}"/>
                  </a:ext>
                </a:extLst>
              </p:cNvPr>
              <p:cNvSpPr/>
              <p:nvPr/>
            </p:nvSpPr>
            <p:spPr>
              <a:xfrm>
                <a:off x="5167368" y="4029075"/>
                <a:ext cx="180900" cy="1809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Google Shape;3114;p56">
              <a:extLst>
                <a:ext uri="{FF2B5EF4-FFF2-40B4-BE49-F238E27FC236}">
                  <a16:creationId xmlns:a16="http://schemas.microsoft.com/office/drawing/2014/main" id="{ADCF779A-E370-A5D7-59C3-FF4565029115}"/>
                </a:ext>
              </a:extLst>
            </p:cNvPr>
            <p:cNvCxnSpPr/>
            <p:nvPr/>
          </p:nvCxnSpPr>
          <p:spPr>
            <a:xfrm rot="10800000">
              <a:off x="756525" y="3491698"/>
              <a:ext cx="3986400" cy="0"/>
            </a:xfrm>
            <a:prstGeom prst="straightConnector1">
              <a:avLst/>
            </a:prstGeom>
            <a:noFill/>
            <a:ln w="9525" cap="flat" cmpd="sng">
              <a:solidFill>
                <a:schemeClr val="accent5"/>
              </a:solidFill>
              <a:prstDash val="solid"/>
              <a:round/>
              <a:headEnd type="none" w="med" len="med"/>
              <a:tailEnd type="none" w="med" len="med"/>
            </a:ln>
          </p:spPr>
        </p:cxnSp>
      </p:grpSp>
      <p:pic>
        <p:nvPicPr>
          <p:cNvPr id="8" name="Picture 7">
            <a:extLst>
              <a:ext uri="{FF2B5EF4-FFF2-40B4-BE49-F238E27FC236}">
                <a16:creationId xmlns:a16="http://schemas.microsoft.com/office/drawing/2014/main" id="{0D4D1909-4668-9EA5-473B-161DDE78B23C}"/>
              </a:ext>
            </a:extLst>
          </p:cNvPr>
          <p:cNvPicPr>
            <a:picLocks noChangeAspect="1"/>
          </p:cNvPicPr>
          <p:nvPr/>
        </p:nvPicPr>
        <p:blipFill rotWithShape="1">
          <a:blip r:embed="rId3"/>
          <a:srcRect l="34343" t="27729" r="43361" b="38215"/>
          <a:stretch/>
        </p:blipFill>
        <p:spPr>
          <a:xfrm>
            <a:off x="1051483" y="1822760"/>
            <a:ext cx="2512009" cy="1884021"/>
          </a:xfrm>
          <a:prstGeom prst="rect">
            <a:avLst/>
          </a:prstGeom>
        </p:spPr>
      </p:pic>
      <p:sp>
        <p:nvSpPr>
          <p:cNvPr id="9" name="TextBox 8">
            <a:extLst>
              <a:ext uri="{FF2B5EF4-FFF2-40B4-BE49-F238E27FC236}">
                <a16:creationId xmlns:a16="http://schemas.microsoft.com/office/drawing/2014/main" id="{EC8689F1-F214-E0D1-DA27-8FE3B396BC8B}"/>
              </a:ext>
            </a:extLst>
          </p:cNvPr>
          <p:cNvSpPr txBox="1"/>
          <p:nvPr/>
        </p:nvSpPr>
        <p:spPr>
          <a:xfrm>
            <a:off x="4606688" y="1347216"/>
            <a:ext cx="3197610" cy="523220"/>
          </a:xfrm>
          <a:prstGeom prst="rect">
            <a:avLst/>
          </a:prstGeom>
          <a:noFill/>
        </p:spPr>
        <p:txBody>
          <a:bodyPr wrap="square" rtlCol="0">
            <a:spAutoFit/>
          </a:bodyPr>
          <a:lstStyle/>
          <a:p>
            <a:r>
              <a:rPr lang="en-US" dirty="0">
                <a:solidFill>
                  <a:schemeClr val="tx2">
                    <a:lumMod val="20000"/>
                    <a:lumOff val="80000"/>
                  </a:schemeClr>
                </a:solidFill>
              </a:rPr>
              <a:t>Total number of Flights:</a:t>
            </a:r>
          </a:p>
          <a:p>
            <a:pPr algn="ctr"/>
            <a:endParaRPr lang="en-US" dirty="0"/>
          </a:p>
        </p:txBody>
      </p:sp>
      <p:sp>
        <p:nvSpPr>
          <p:cNvPr id="10" name="TextBox 9">
            <a:extLst>
              <a:ext uri="{FF2B5EF4-FFF2-40B4-BE49-F238E27FC236}">
                <a16:creationId xmlns:a16="http://schemas.microsoft.com/office/drawing/2014/main" id="{0DFE44C8-8DAC-7323-C924-F883B325769A}"/>
              </a:ext>
            </a:extLst>
          </p:cNvPr>
          <p:cNvSpPr txBox="1"/>
          <p:nvPr/>
        </p:nvSpPr>
        <p:spPr>
          <a:xfrm>
            <a:off x="4606688" y="2157469"/>
            <a:ext cx="3549849" cy="738664"/>
          </a:xfrm>
          <a:prstGeom prst="rect">
            <a:avLst/>
          </a:prstGeom>
          <a:noFill/>
        </p:spPr>
        <p:txBody>
          <a:bodyPr wrap="square" rtlCol="0">
            <a:spAutoFit/>
          </a:bodyPr>
          <a:lstStyle/>
          <a:p>
            <a:r>
              <a:rPr lang="en-US" dirty="0">
                <a:solidFill>
                  <a:schemeClr val="tx2">
                    <a:lumMod val="20000"/>
                    <a:lumOff val="80000"/>
                  </a:schemeClr>
                </a:solidFill>
              </a:rPr>
              <a:t>Maximum Number of Flights by </a:t>
            </a:r>
          </a:p>
          <a:p>
            <a:r>
              <a:rPr lang="en-US" dirty="0">
                <a:solidFill>
                  <a:schemeClr val="bg1">
                    <a:lumMod val="50000"/>
                  </a:schemeClr>
                </a:solidFill>
              </a:rPr>
              <a:t>[ Southwest Airlines ] </a:t>
            </a:r>
            <a:r>
              <a:rPr lang="en-US" dirty="0">
                <a:solidFill>
                  <a:schemeClr val="accent5"/>
                </a:solidFill>
              </a:rPr>
              <a:t>:</a:t>
            </a:r>
          </a:p>
          <a:p>
            <a:pPr algn="ctr"/>
            <a:endParaRPr lang="en-US" dirty="0"/>
          </a:p>
        </p:txBody>
      </p:sp>
      <p:sp>
        <p:nvSpPr>
          <p:cNvPr id="11" name="TextBox 10">
            <a:extLst>
              <a:ext uri="{FF2B5EF4-FFF2-40B4-BE49-F238E27FC236}">
                <a16:creationId xmlns:a16="http://schemas.microsoft.com/office/drawing/2014/main" id="{4849F396-F9B2-57BF-0D7C-8326500C71B1}"/>
              </a:ext>
            </a:extLst>
          </p:cNvPr>
          <p:cNvSpPr txBox="1"/>
          <p:nvPr/>
        </p:nvSpPr>
        <p:spPr>
          <a:xfrm>
            <a:off x="4606688" y="3205146"/>
            <a:ext cx="3549849" cy="523220"/>
          </a:xfrm>
          <a:prstGeom prst="rect">
            <a:avLst/>
          </a:prstGeom>
          <a:noFill/>
        </p:spPr>
        <p:txBody>
          <a:bodyPr wrap="square" rtlCol="0">
            <a:spAutoFit/>
          </a:bodyPr>
          <a:lstStyle/>
          <a:p>
            <a:r>
              <a:rPr lang="en-US" dirty="0">
                <a:solidFill>
                  <a:schemeClr val="tx2">
                    <a:lumMod val="20000"/>
                    <a:lumOff val="80000"/>
                  </a:schemeClr>
                </a:solidFill>
              </a:rPr>
              <a:t>Minimum Number of Flights by </a:t>
            </a:r>
          </a:p>
          <a:p>
            <a:r>
              <a:rPr lang="en-US" dirty="0">
                <a:solidFill>
                  <a:schemeClr val="bg1">
                    <a:lumMod val="50000"/>
                  </a:schemeClr>
                </a:solidFill>
              </a:rPr>
              <a:t>[ Virgin America ] </a:t>
            </a:r>
            <a:r>
              <a:rPr lang="en-US" dirty="0">
                <a:solidFill>
                  <a:schemeClr val="accent5"/>
                </a:solidFill>
              </a:rPr>
              <a:t>:</a:t>
            </a:r>
          </a:p>
        </p:txBody>
      </p:sp>
      <p:sp>
        <p:nvSpPr>
          <p:cNvPr id="7" name="Google Shape;2700;p47">
            <a:extLst>
              <a:ext uri="{FF2B5EF4-FFF2-40B4-BE49-F238E27FC236}">
                <a16:creationId xmlns:a16="http://schemas.microsoft.com/office/drawing/2014/main" id="{DC1325D2-1C30-9C45-5A92-473CC6A48005}"/>
              </a:ext>
            </a:extLst>
          </p:cNvPr>
          <p:cNvSpPr txBox="1">
            <a:spLocks/>
          </p:cNvSpPr>
          <p:nvPr/>
        </p:nvSpPr>
        <p:spPr>
          <a:xfrm>
            <a:off x="5189000" y="2658732"/>
            <a:ext cx="2232526"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chemeClr val="accent2">
                    <a:lumMod val="50000"/>
                  </a:schemeClr>
                </a:solidFill>
                <a:latin typeface="Comic Sans MS" panose="030F0702030302020204" pitchFamily="66" charset="0"/>
              </a:rPr>
              <a:t>Weekday : </a:t>
            </a:r>
            <a:r>
              <a:rPr lang="en-US" dirty="0">
                <a:solidFill>
                  <a:schemeClr val="tx2">
                    <a:lumMod val="20000"/>
                    <a:lumOff val="80000"/>
                  </a:schemeClr>
                </a:solidFill>
                <a:latin typeface="Comic Sans MS" panose="030F0702030302020204" pitchFamily="66" charset="0"/>
              </a:rPr>
              <a:t>9.3 Lacs </a:t>
            </a:r>
          </a:p>
          <a:p>
            <a:pPr marL="285750" indent="-285750" algn="just">
              <a:buFont typeface="Arial" panose="020B0604020202020204" pitchFamily="34" charset="0"/>
              <a:buChar char="•"/>
            </a:pPr>
            <a:r>
              <a:rPr lang="en-US" dirty="0">
                <a:solidFill>
                  <a:schemeClr val="accent2">
                    <a:lumMod val="50000"/>
                  </a:schemeClr>
                </a:solidFill>
                <a:latin typeface="Comic Sans MS" panose="030F0702030302020204" pitchFamily="66" charset="0"/>
              </a:rPr>
              <a:t>Weekend : </a:t>
            </a:r>
            <a:r>
              <a:rPr lang="en-US" dirty="0">
                <a:solidFill>
                  <a:schemeClr val="tx2">
                    <a:lumMod val="20000"/>
                    <a:lumOff val="80000"/>
                  </a:schemeClr>
                </a:solidFill>
                <a:latin typeface="Comic Sans MS" panose="030F0702030302020204" pitchFamily="66" charset="0"/>
              </a:rPr>
              <a:t>3.24 Lacs</a:t>
            </a:r>
          </a:p>
        </p:txBody>
      </p:sp>
      <p:sp>
        <p:nvSpPr>
          <p:cNvPr id="12" name="Google Shape;2700;p47">
            <a:extLst>
              <a:ext uri="{FF2B5EF4-FFF2-40B4-BE49-F238E27FC236}">
                <a16:creationId xmlns:a16="http://schemas.microsoft.com/office/drawing/2014/main" id="{8B169C45-273D-69D7-6D49-30E2555625B7}"/>
              </a:ext>
            </a:extLst>
          </p:cNvPr>
          <p:cNvSpPr txBox="1">
            <a:spLocks/>
          </p:cNvSpPr>
          <p:nvPr/>
        </p:nvSpPr>
        <p:spPr>
          <a:xfrm>
            <a:off x="5189000" y="3817994"/>
            <a:ext cx="2232526"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chemeClr val="accent2">
                    <a:lumMod val="50000"/>
                  </a:schemeClr>
                </a:solidFill>
                <a:latin typeface="Comic Sans MS" panose="030F0702030302020204" pitchFamily="66" charset="0"/>
              </a:rPr>
              <a:t>Weekday : </a:t>
            </a:r>
            <a:r>
              <a:rPr lang="en-US" dirty="0">
                <a:solidFill>
                  <a:schemeClr val="tx2">
                    <a:lumMod val="20000"/>
                    <a:lumOff val="80000"/>
                  </a:schemeClr>
                </a:solidFill>
                <a:latin typeface="Comic Sans MS" panose="030F0702030302020204" pitchFamily="66" charset="0"/>
              </a:rPr>
              <a:t>46K</a:t>
            </a:r>
          </a:p>
          <a:p>
            <a:pPr marL="285750" indent="-285750" algn="just">
              <a:buFont typeface="Arial" panose="020B0604020202020204" pitchFamily="34" charset="0"/>
              <a:buChar char="•"/>
            </a:pPr>
            <a:r>
              <a:rPr lang="en-US" dirty="0">
                <a:solidFill>
                  <a:schemeClr val="accent2">
                    <a:lumMod val="50000"/>
                  </a:schemeClr>
                </a:solidFill>
                <a:latin typeface="Comic Sans MS" panose="030F0702030302020204" pitchFamily="66" charset="0"/>
              </a:rPr>
              <a:t>Weekend : </a:t>
            </a:r>
            <a:r>
              <a:rPr lang="en-US" dirty="0">
                <a:solidFill>
                  <a:schemeClr val="tx2">
                    <a:lumMod val="20000"/>
                    <a:lumOff val="80000"/>
                  </a:schemeClr>
                </a:solidFill>
                <a:latin typeface="Comic Sans MS" panose="030F0702030302020204" pitchFamily="66" charset="0"/>
              </a:rPr>
              <a:t>15K</a:t>
            </a:r>
          </a:p>
          <a:p>
            <a:pPr marL="285750" indent="-285750" algn="just">
              <a:buFont typeface="Arial" panose="020B0604020202020204" pitchFamily="34" charset="0"/>
              <a:buChar char="•"/>
            </a:pPr>
            <a:endParaRPr lang="en-US" dirty="0">
              <a:solidFill>
                <a:schemeClr val="accent2">
                  <a:lumMod val="50000"/>
                </a:schemeClr>
              </a:solidFill>
              <a:latin typeface="Comic Sans MS" panose="030F0702030302020204" pitchFamily="66" charset="0"/>
            </a:endParaRPr>
          </a:p>
        </p:txBody>
      </p:sp>
      <p:sp>
        <p:nvSpPr>
          <p:cNvPr id="13" name="Google Shape;2699;p47">
            <a:extLst>
              <a:ext uri="{FF2B5EF4-FFF2-40B4-BE49-F238E27FC236}">
                <a16:creationId xmlns:a16="http://schemas.microsoft.com/office/drawing/2014/main" id="{EBDFC8A7-BCDB-EB66-BB9F-ACEE9FBBD815}"/>
              </a:ext>
            </a:extLst>
          </p:cNvPr>
          <p:cNvSpPr txBox="1">
            <a:spLocks/>
          </p:cNvSpPr>
          <p:nvPr/>
        </p:nvSpPr>
        <p:spPr>
          <a:xfrm>
            <a:off x="5189000" y="1608826"/>
            <a:ext cx="3240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Montserrat"/>
              <a:buChar char="●"/>
              <a:defRPr sz="1800" b="0" i="0" u="none" strike="noStrike" cap="none">
                <a:solidFill>
                  <a:schemeClr val="accent5"/>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5"/>
              </a:buClr>
              <a:buSzPts val="1400"/>
              <a:buFont typeface="Montserrat"/>
              <a:buChar char="■"/>
              <a:defRPr sz="1400" b="0" i="0" u="none" strike="noStrike" cap="none">
                <a:solidFill>
                  <a:schemeClr val="accent5"/>
                </a:solidFill>
                <a:latin typeface="Montserrat"/>
                <a:ea typeface="Montserrat"/>
                <a:cs typeface="Montserrat"/>
                <a:sym typeface="Montserrat"/>
              </a:defRPr>
            </a:lvl9pPr>
          </a:lstStyle>
          <a:p>
            <a:pPr marL="285750" indent="-285750" algn="just">
              <a:buFont typeface="Arial" panose="020B0604020202020204" pitchFamily="34" charset="0"/>
              <a:buChar char="•"/>
            </a:pPr>
            <a:r>
              <a:rPr lang="en-US" sz="1400" dirty="0">
                <a:solidFill>
                  <a:schemeClr val="accent2">
                    <a:lumMod val="50000"/>
                  </a:schemeClr>
                </a:solidFill>
                <a:latin typeface="Comic Sans MS" panose="030F0702030302020204" pitchFamily="66" charset="0"/>
                <a:cs typeface="Arial"/>
                <a:sym typeface="Arial"/>
              </a:rPr>
              <a:t>Weekdays : </a:t>
            </a:r>
            <a:r>
              <a:rPr lang="en-US" sz="1400" dirty="0">
                <a:solidFill>
                  <a:schemeClr val="tx2">
                    <a:lumMod val="20000"/>
                    <a:lumOff val="80000"/>
                  </a:schemeClr>
                </a:solidFill>
                <a:latin typeface="Comic Sans MS" panose="030F0702030302020204" pitchFamily="66" charset="0"/>
                <a:cs typeface="Arial"/>
                <a:sym typeface="Arial"/>
              </a:rPr>
              <a:t>4.3M </a:t>
            </a:r>
          </a:p>
          <a:p>
            <a:pPr marL="285750" indent="-285750" algn="just">
              <a:buFont typeface="Arial" panose="020B0604020202020204" pitchFamily="34" charset="0"/>
              <a:buChar char="•"/>
            </a:pPr>
            <a:r>
              <a:rPr lang="en-US" sz="1400" dirty="0">
                <a:solidFill>
                  <a:schemeClr val="accent2">
                    <a:lumMod val="50000"/>
                  </a:schemeClr>
                </a:solidFill>
                <a:latin typeface="Comic Sans MS" panose="030F0702030302020204" pitchFamily="66" charset="0"/>
                <a:cs typeface="Arial"/>
                <a:sym typeface="Arial"/>
              </a:rPr>
              <a:t>Weekends: </a:t>
            </a:r>
            <a:r>
              <a:rPr lang="en-US" sz="1400" dirty="0">
                <a:solidFill>
                  <a:schemeClr val="tx2">
                    <a:lumMod val="20000"/>
                    <a:lumOff val="80000"/>
                  </a:schemeClr>
                </a:solidFill>
                <a:latin typeface="Comic Sans MS" panose="030F0702030302020204" pitchFamily="66" charset="0"/>
                <a:cs typeface="Arial"/>
                <a:sym typeface="Arial"/>
              </a:rPr>
              <a:t>1.52M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684">
                                            <p:txEl>
                                              <p:pRg st="0" end="0"/>
                                            </p:txEl>
                                          </p:spTgt>
                                        </p:tgtEl>
                                        <p:attrNameLst>
                                          <p:attrName>style.visibility</p:attrName>
                                        </p:attrNameLst>
                                      </p:cBhvr>
                                      <p:to>
                                        <p:strVal val="visible"/>
                                      </p:to>
                                    </p:set>
                                    <p:animEffect transition="in" filter="barn(inVertical)">
                                      <p:cBhvr>
                                        <p:cTn id="7" dur="500"/>
                                        <p:tgtEl>
                                          <p:spTgt spid="2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250"/>
                                  </p:stCondLst>
                                  <p:childTnLst>
                                    <p:set>
                                      <p:cBhvr>
                                        <p:cTn id="11" dur="1" fill="hold">
                                          <p:stCondLst>
                                            <p:cond delay="0"/>
                                          </p:stCondLst>
                                        </p:cTn>
                                        <p:tgtEl>
                                          <p:spTgt spid="2616"/>
                                        </p:tgtEl>
                                        <p:attrNameLst>
                                          <p:attrName>style.visibility</p:attrName>
                                        </p:attrNameLst>
                                      </p:cBhvr>
                                      <p:to>
                                        <p:strVal val="visible"/>
                                      </p:to>
                                    </p:set>
                                    <p:animEffect transition="in" filter="wheel(1)">
                                      <p:cBhvr>
                                        <p:cTn id="12" dur="2000"/>
                                        <p:tgtEl>
                                          <p:spTgt spid="26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5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50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fade">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fade">
                                      <p:cBhvr>
                                        <p:cTn id="45" dur="500"/>
                                        <p:tgtEl>
                                          <p:spTgt spid="1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500"/>
                                  </p:stCondLst>
                                  <p:childTnLst>
                                    <p:set>
                                      <p:cBhvr>
                                        <p:cTn id="49" dur="1" fill="hold">
                                          <p:stCondLst>
                                            <p:cond delay="0"/>
                                          </p:stCondLst>
                                        </p:cTn>
                                        <p:tgtEl>
                                          <p:spTgt spid="7"/>
                                        </p:tgtEl>
                                        <p:attrNameLst>
                                          <p:attrName>style.visibility</p:attrName>
                                        </p:attrNameLst>
                                      </p:cBhvr>
                                      <p:to>
                                        <p:strVal val="visible"/>
                                      </p:to>
                                    </p:set>
                                    <p:animEffect transition="in" filter="randombar(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xEl>
                                              <p:pRg st="1" end="1"/>
                                            </p:txEl>
                                          </p:spTgt>
                                        </p:tgtEl>
                                        <p:attrNameLst>
                                          <p:attrName>style.visibility</p:attrName>
                                        </p:attrNameLst>
                                      </p:cBhvr>
                                      <p:to>
                                        <p:strVal val="visible"/>
                                      </p:to>
                                    </p:set>
                                    <p:animEffect transition="in" filter="fade">
                                      <p:cBhvr>
                                        <p:cTn id="60" dur="500"/>
                                        <p:tgtEl>
                                          <p:spTgt spid="11">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500"/>
                                  </p:stCondLst>
                                  <p:childTnLst>
                                    <p:set>
                                      <p:cBhvr>
                                        <p:cTn id="64" dur="1" fill="hold">
                                          <p:stCondLst>
                                            <p:cond delay="0"/>
                                          </p:stCondLst>
                                        </p:cTn>
                                        <p:tgtEl>
                                          <p:spTgt spid="12"/>
                                        </p:tgtEl>
                                        <p:attrNameLst>
                                          <p:attrName>style.visibility</p:attrName>
                                        </p:attrNameLst>
                                      </p:cBhvr>
                                      <p:to>
                                        <p:strVal val="visible"/>
                                      </p:to>
                                    </p:set>
                                    <p:animEffect transition="in" filter="randombar(horizontal)">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4" grpId="0" build="p"/>
      <p:bldP spid="9" grpId="0"/>
      <p:bldP spid="7"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7" name="Google Shape;2857;p51"/>
          <p:cNvSpPr txBox="1">
            <a:spLocks noGrp="1"/>
          </p:cNvSpPr>
          <p:nvPr>
            <p:ph type="title" idx="2"/>
          </p:nvPr>
        </p:nvSpPr>
        <p:spPr>
          <a:xfrm>
            <a:off x="717120" y="238526"/>
            <a:ext cx="8074155" cy="677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effectLst>
                  <a:outerShdw blurRad="38100" dist="38100" dir="2700000" algn="tl">
                    <a:srgbClr val="000000">
                      <a:alpha val="43137"/>
                    </a:srgbClr>
                  </a:outerShdw>
                </a:effectLst>
                <a:latin typeface="Algerian" panose="04020705040A02060702" pitchFamily="82" charset="0"/>
                <a:ea typeface="Montserrat"/>
                <a:cs typeface="Montserrat"/>
                <a:sym typeface="Montserrat"/>
              </a:rPr>
              <a:t>Total number of cancelled flights for JetBlue Airways on 1st date of every month </a:t>
            </a:r>
            <a:endParaRPr sz="2000" dirty="0">
              <a:solidFill>
                <a:srgbClr val="FFFFFF"/>
              </a:solidFill>
              <a:effectLst>
                <a:outerShdw blurRad="38100" dist="38100" dir="2700000" algn="tl">
                  <a:srgbClr val="000000">
                    <a:alpha val="43137"/>
                  </a:srgbClr>
                </a:outerShdw>
              </a:effectLst>
              <a:latin typeface="Algerian" panose="04020705040A02060702" pitchFamily="82" charset="0"/>
              <a:ea typeface="Montserrat"/>
              <a:cs typeface="Montserrat"/>
              <a:sym typeface="Montserrat"/>
            </a:endParaRPr>
          </a:p>
        </p:txBody>
      </p:sp>
      <p:grpSp>
        <p:nvGrpSpPr>
          <p:cNvPr id="2865" name="Google Shape;2865;p51"/>
          <p:cNvGrpSpPr/>
          <p:nvPr/>
        </p:nvGrpSpPr>
        <p:grpSpPr>
          <a:xfrm>
            <a:off x="136356" y="3783260"/>
            <a:ext cx="2401161" cy="1378736"/>
            <a:chOff x="153095" y="3619016"/>
            <a:chExt cx="2645325" cy="1518934"/>
          </a:xfrm>
        </p:grpSpPr>
        <p:sp>
          <p:nvSpPr>
            <p:cNvPr id="2866" name="Google Shape;2866;p51"/>
            <p:cNvSpPr/>
            <p:nvPr/>
          </p:nvSpPr>
          <p:spPr>
            <a:xfrm>
              <a:off x="1242597" y="3800433"/>
              <a:ext cx="1397540" cy="1337517"/>
            </a:xfrm>
            <a:custGeom>
              <a:avLst/>
              <a:gdLst/>
              <a:ahLst/>
              <a:cxnLst/>
              <a:rect l="l" t="t" r="r" b="b"/>
              <a:pathLst>
                <a:path w="19628" h="18785" extrusionOk="0">
                  <a:moveTo>
                    <a:pt x="9318" y="18785"/>
                  </a:moveTo>
                  <a:lnTo>
                    <a:pt x="16154" y="18785"/>
                  </a:lnTo>
                  <a:lnTo>
                    <a:pt x="19628" y="195"/>
                  </a:lnTo>
                  <a:cubicBezTo>
                    <a:pt x="19628" y="195"/>
                    <a:pt x="10032" y="0"/>
                    <a:pt x="28" y="8059"/>
                  </a:cubicBezTo>
                  <a:lnTo>
                    <a:pt x="0" y="1878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1133092" y="3770102"/>
              <a:ext cx="1665328" cy="642378"/>
            </a:xfrm>
            <a:custGeom>
              <a:avLst/>
              <a:gdLst/>
              <a:ahLst/>
              <a:cxnLst/>
              <a:rect l="l" t="t" r="r" b="b"/>
              <a:pathLst>
                <a:path w="23389" h="9022" extrusionOk="0">
                  <a:moveTo>
                    <a:pt x="1" y="9022"/>
                  </a:moveTo>
                  <a:cubicBezTo>
                    <a:pt x="1" y="9022"/>
                    <a:pt x="8985" y="278"/>
                    <a:pt x="23389" y="0"/>
                  </a:cubicBezTo>
                  <a:lnTo>
                    <a:pt x="23389" y="621"/>
                  </a:lnTo>
                  <a:cubicBezTo>
                    <a:pt x="23389" y="621"/>
                    <a:pt x="11634" y="158"/>
                    <a:pt x="853" y="895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1194466" y="3773377"/>
              <a:ext cx="1603952" cy="634475"/>
            </a:xfrm>
            <a:custGeom>
              <a:avLst/>
              <a:gdLst/>
              <a:ahLst/>
              <a:cxnLst/>
              <a:rect l="l" t="t" r="r" b="b"/>
              <a:pathLst>
                <a:path w="22527" h="8911" extrusionOk="0">
                  <a:moveTo>
                    <a:pt x="22527" y="575"/>
                  </a:moveTo>
                  <a:lnTo>
                    <a:pt x="20137" y="1455"/>
                  </a:lnTo>
                  <a:cubicBezTo>
                    <a:pt x="20137" y="1455"/>
                    <a:pt x="10365" y="1223"/>
                    <a:pt x="704" y="8818"/>
                  </a:cubicBezTo>
                  <a:lnTo>
                    <a:pt x="0" y="8911"/>
                  </a:lnTo>
                  <a:cubicBezTo>
                    <a:pt x="0" y="8911"/>
                    <a:pt x="9726" y="0"/>
                    <a:pt x="22527" y="575"/>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2122339" y="3924392"/>
              <a:ext cx="491432" cy="35031"/>
            </a:xfrm>
            <a:custGeom>
              <a:avLst/>
              <a:gdLst/>
              <a:ahLst/>
              <a:cxnLst/>
              <a:rect l="l" t="t" r="r" b="b"/>
              <a:pathLst>
                <a:path w="6902" h="492" extrusionOk="0">
                  <a:moveTo>
                    <a:pt x="6892" y="491"/>
                  </a:moveTo>
                  <a:cubicBezTo>
                    <a:pt x="3937" y="38"/>
                    <a:pt x="47" y="445"/>
                    <a:pt x="1" y="445"/>
                  </a:cubicBezTo>
                  <a:lnTo>
                    <a:pt x="1" y="408"/>
                  </a:lnTo>
                  <a:cubicBezTo>
                    <a:pt x="47" y="408"/>
                    <a:pt x="3937" y="1"/>
                    <a:pt x="6901" y="464"/>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1660040" y="4068144"/>
              <a:ext cx="918070" cy="67997"/>
            </a:xfrm>
            <a:custGeom>
              <a:avLst/>
              <a:gdLst/>
              <a:ahLst/>
              <a:cxnLst/>
              <a:rect l="l" t="t" r="r" b="b"/>
              <a:pathLst>
                <a:path w="12894" h="955" extrusionOk="0">
                  <a:moveTo>
                    <a:pt x="0" y="955"/>
                  </a:moveTo>
                  <a:lnTo>
                    <a:pt x="0" y="927"/>
                  </a:lnTo>
                  <a:cubicBezTo>
                    <a:pt x="7327" y="1"/>
                    <a:pt x="12838" y="918"/>
                    <a:pt x="12894" y="927"/>
                  </a:cubicBezTo>
                  <a:lnTo>
                    <a:pt x="12894" y="955"/>
                  </a:lnTo>
                  <a:cubicBezTo>
                    <a:pt x="12829" y="946"/>
                    <a:pt x="7327" y="38"/>
                    <a:pt x="0" y="955"/>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1348115" y="4233042"/>
              <a:ext cx="1199671" cy="92419"/>
            </a:xfrm>
            <a:custGeom>
              <a:avLst/>
              <a:gdLst/>
              <a:ahLst/>
              <a:cxnLst/>
              <a:rect l="l" t="t" r="r" b="b"/>
              <a:pathLst>
                <a:path w="16849" h="1298" extrusionOk="0">
                  <a:moveTo>
                    <a:pt x="0" y="1297"/>
                  </a:moveTo>
                  <a:lnTo>
                    <a:pt x="0" y="1260"/>
                  </a:lnTo>
                  <a:cubicBezTo>
                    <a:pt x="93" y="1251"/>
                    <a:pt x="10013" y="0"/>
                    <a:pt x="16849" y="1093"/>
                  </a:cubicBezTo>
                  <a:lnTo>
                    <a:pt x="16849" y="1130"/>
                  </a:lnTo>
                  <a:cubicBezTo>
                    <a:pt x="10013" y="37"/>
                    <a:pt x="93" y="1288"/>
                    <a:pt x="0" y="129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1182576" y="4425637"/>
              <a:ext cx="1333601" cy="50126"/>
            </a:xfrm>
            <a:custGeom>
              <a:avLst/>
              <a:gdLst/>
              <a:ahLst/>
              <a:cxnLst/>
              <a:rect l="l" t="t" r="r" b="b"/>
              <a:pathLst>
                <a:path w="18730" h="704" extrusionOk="0">
                  <a:moveTo>
                    <a:pt x="18729" y="704"/>
                  </a:moveTo>
                  <a:cubicBezTo>
                    <a:pt x="18600" y="695"/>
                    <a:pt x="5771" y="28"/>
                    <a:pt x="0" y="519"/>
                  </a:cubicBezTo>
                  <a:lnTo>
                    <a:pt x="0" y="482"/>
                  </a:lnTo>
                  <a:cubicBezTo>
                    <a:pt x="5771" y="0"/>
                    <a:pt x="18600" y="658"/>
                    <a:pt x="18729" y="66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1106748" y="4561486"/>
              <a:ext cx="1383015" cy="60023"/>
            </a:xfrm>
            <a:custGeom>
              <a:avLst/>
              <a:gdLst/>
              <a:ahLst/>
              <a:cxnLst/>
              <a:rect l="l" t="t" r="r" b="b"/>
              <a:pathLst>
                <a:path w="19424" h="843" extrusionOk="0">
                  <a:moveTo>
                    <a:pt x="0" y="37"/>
                  </a:moveTo>
                  <a:lnTo>
                    <a:pt x="0" y="0"/>
                  </a:lnTo>
                  <a:lnTo>
                    <a:pt x="19424" y="815"/>
                  </a:lnTo>
                  <a:lnTo>
                    <a:pt x="19424" y="843"/>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1053989" y="4760631"/>
              <a:ext cx="1397540" cy="46210"/>
            </a:xfrm>
            <a:custGeom>
              <a:avLst/>
              <a:gdLst/>
              <a:ahLst/>
              <a:cxnLst/>
              <a:rect l="l" t="t" r="r" b="b"/>
              <a:pathLst>
                <a:path w="19628" h="649" extrusionOk="0">
                  <a:moveTo>
                    <a:pt x="0" y="37"/>
                  </a:moveTo>
                  <a:lnTo>
                    <a:pt x="9" y="0"/>
                  </a:lnTo>
                  <a:lnTo>
                    <a:pt x="19628" y="621"/>
                  </a:lnTo>
                  <a:lnTo>
                    <a:pt x="19628" y="6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1079051" y="4968392"/>
              <a:ext cx="1344139" cy="21788"/>
            </a:xfrm>
            <a:custGeom>
              <a:avLst/>
              <a:gdLst/>
              <a:ahLst/>
              <a:cxnLst/>
              <a:rect l="l" t="t" r="r" b="b"/>
              <a:pathLst>
                <a:path w="18878" h="306" extrusionOk="0">
                  <a:moveTo>
                    <a:pt x="18877" y="306"/>
                  </a:moveTo>
                  <a:lnTo>
                    <a:pt x="0" y="37"/>
                  </a:lnTo>
                  <a:lnTo>
                    <a:pt x="9" y="0"/>
                  </a:lnTo>
                  <a:lnTo>
                    <a:pt x="18877" y="26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2253560" y="3898048"/>
              <a:ext cx="134001" cy="1239900"/>
            </a:xfrm>
            <a:custGeom>
              <a:avLst/>
              <a:gdLst/>
              <a:ahLst/>
              <a:cxnLst/>
              <a:rect l="l" t="t" r="r" b="b"/>
              <a:pathLst>
                <a:path w="1882" h="17414" extrusionOk="0">
                  <a:moveTo>
                    <a:pt x="38" y="17414"/>
                  </a:moveTo>
                  <a:lnTo>
                    <a:pt x="1" y="17414"/>
                  </a:lnTo>
                  <a:lnTo>
                    <a:pt x="1844" y="0"/>
                  </a:lnTo>
                  <a:lnTo>
                    <a:pt x="1881"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2030705" y="3948813"/>
              <a:ext cx="116129" cy="1189133"/>
            </a:xfrm>
            <a:custGeom>
              <a:avLst/>
              <a:gdLst/>
              <a:ahLst/>
              <a:cxnLst/>
              <a:rect l="l" t="t" r="r" b="b"/>
              <a:pathLst>
                <a:path w="1631" h="16701" extrusionOk="0">
                  <a:moveTo>
                    <a:pt x="37" y="16701"/>
                  </a:moveTo>
                  <a:lnTo>
                    <a:pt x="0" y="16701"/>
                  </a:lnTo>
                  <a:lnTo>
                    <a:pt x="1602" y="0"/>
                  </a:lnTo>
                  <a:lnTo>
                    <a:pt x="1630"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1810414" y="4043793"/>
              <a:ext cx="52831" cy="1094151"/>
            </a:xfrm>
            <a:custGeom>
              <a:avLst/>
              <a:gdLst/>
              <a:ahLst/>
              <a:cxnLst/>
              <a:rect l="l" t="t" r="r" b="b"/>
              <a:pathLst>
                <a:path w="742" h="15367" extrusionOk="0">
                  <a:moveTo>
                    <a:pt x="0" y="15367"/>
                  </a:moveTo>
                  <a:lnTo>
                    <a:pt x="704" y="0"/>
                  </a:lnTo>
                  <a:lnTo>
                    <a:pt x="741" y="0"/>
                  </a:lnTo>
                  <a:lnTo>
                    <a:pt x="37" y="1536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1557157" y="4174302"/>
              <a:ext cx="31044" cy="963639"/>
            </a:xfrm>
            <a:custGeom>
              <a:avLst/>
              <a:gdLst/>
              <a:ahLst/>
              <a:cxnLst/>
              <a:rect l="l" t="t" r="r" b="b"/>
              <a:pathLst>
                <a:path w="436" h="13534" extrusionOk="0">
                  <a:moveTo>
                    <a:pt x="38" y="13534"/>
                  </a:moveTo>
                  <a:lnTo>
                    <a:pt x="1" y="13534"/>
                  </a:lnTo>
                  <a:lnTo>
                    <a:pt x="399" y="1"/>
                  </a:lnTo>
                  <a:lnTo>
                    <a:pt x="436" y="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1339500" y="4328663"/>
              <a:ext cx="15949" cy="809274"/>
            </a:xfrm>
            <a:custGeom>
              <a:avLst/>
              <a:gdLst/>
              <a:ahLst/>
              <a:cxnLst/>
              <a:rect l="l" t="t" r="r" b="b"/>
              <a:pathLst>
                <a:path w="224" h="11366" extrusionOk="0">
                  <a:moveTo>
                    <a:pt x="195" y="11366"/>
                  </a:moveTo>
                  <a:lnTo>
                    <a:pt x="1" y="0"/>
                  </a:lnTo>
                  <a:lnTo>
                    <a:pt x="38" y="0"/>
                  </a:lnTo>
                  <a:lnTo>
                    <a:pt x="223" y="1136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709027" y="4245573"/>
              <a:ext cx="1381092" cy="329164"/>
            </a:xfrm>
            <a:custGeom>
              <a:avLst/>
              <a:gdLst/>
              <a:ahLst/>
              <a:cxnLst/>
              <a:rect l="l" t="t" r="r" b="b"/>
              <a:pathLst>
                <a:path w="19397" h="4623" extrusionOk="0">
                  <a:moveTo>
                    <a:pt x="1" y="3937"/>
                  </a:moveTo>
                  <a:lnTo>
                    <a:pt x="1427" y="4335"/>
                  </a:lnTo>
                  <a:cubicBezTo>
                    <a:pt x="1427" y="4335"/>
                    <a:pt x="9699" y="2649"/>
                    <a:pt x="18146" y="4622"/>
                  </a:cubicBezTo>
                  <a:lnTo>
                    <a:pt x="19397" y="4335"/>
                  </a:lnTo>
                  <a:cubicBezTo>
                    <a:pt x="19397" y="4335"/>
                    <a:pt x="11357" y="0"/>
                    <a:pt x="1" y="3937"/>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810629" y="4388685"/>
              <a:ext cx="1190486" cy="749252"/>
            </a:xfrm>
            <a:custGeom>
              <a:avLst/>
              <a:gdLst/>
              <a:ahLst/>
              <a:cxnLst/>
              <a:rect l="l" t="t" r="r" b="b"/>
              <a:pathLst>
                <a:path w="16720" h="10523" extrusionOk="0">
                  <a:moveTo>
                    <a:pt x="0" y="2325"/>
                  </a:moveTo>
                  <a:lnTo>
                    <a:pt x="1093" y="10523"/>
                  </a:lnTo>
                  <a:lnTo>
                    <a:pt x="15385" y="10523"/>
                  </a:lnTo>
                  <a:lnTo>
                    <a:pt x="16719" y="2612"/>
                  </a:lnTo>
                  <a:cubicBezTo>
                    <a:pt x="16719" y="2612"/>
                    <a:pt x="10059" y="0"/>
                    <a:pt x="0" y="232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99842" y="4258745"/>
              <a:ext cx="1400815" cy="295557"/>
            </a:xfrm>
            <a:custGeom>
              <a:avLst/>
              <a:gdLst/>
              <a:ahLst/>
              <a:cxnLst/>
              <a:rect l="l" t="t" r="r" b="b"/>
              <a:pathLst>
                <a:path w="19674" h="4151" extrusionOk="0">
                  <a:moveTo>
                    <a:pt x="0" y="3270"/>
                  </a:moveTo>
                  <a:cubicBezTo>
                    <a:pt x="0" y="3270"/>
                    <a:pt x="9661" y="1"/>
                    <a:pt x="19674" y="3613"/>
                  </a:cubicBezTo>
                  <a:lnTo>
                    <a:pt x="19516" y="4150"/>
                  </a:lnTo>
                  <a:cubicBezTo>
                    <a:pt x="19516" y="4150"/>
                    <a:pt x="11514" y="278"/>
                    <a:pt x="130" y="375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153095" y="4833813"/>
              <a:ext cx="699838" cy="72760"/>
            </a:xfrm>
            <a:custGeom>
              <a:avLst/>
              <a:gdLst/>
              <a:ahLst/>
              <a:cxnLst/>
              <a:rect l="l" t="t" r="r" b="b"/>
              <a:pathLst>
                <a:path w="9829" h="974" extrusionOk="0">
                  <a:moveTo>
                    <a:pt x="9763" y="1"/>
                  </a:moveTo>
                  <a:lnTo>
                    <a:pt x="1" y="566"/>
                  </a:lnTo>
                  <a:lnTo>
                    <a:pt x="1" y="973"/>
                  </a:lnTo>
                  <a:lnTo>
                    <a:pt x="9828" y="4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184073" y="4868784"/>
              <a:ext cx="704466" cy="269141"/>
            </a:xfrm>
            <a:custGeom>
              <a:avLst/>
              <a:gdLst/>
              <a:ahLst/>
              <a:cxnLst/>
              <a:rect l="l" t="t" r="r" b="b"/>
              <a:pathLst>
                <a:path w="9894" h="3780" extrusionOk="0">
                  <a:moveTo>
                    <a:pt x="1" y="482"/>
                  </a:moveTo>
                  <a:lnTo>
                    <a:pt x="223" y="3780"/>
                  </a:lnTo>
                  <a:lnTo>
                    <a:pt x="9893" y="3780"/>
                  </a:lnTo>
                  <a:lnTo>
                    <a:pt x="9393"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738717" y="4474409"/>
              <a:ext cx="306095" cy="663525"/>
            </a:xfrm>
            <a:custGeom>
              <a:avLst/>
              <a:gdLst/>
              <a:ahLst/>
              <a:cxnLst/>
              <a:rect l="l" t="t" r="r" b="b"/>
              <a:pathLst>
                <a:path w="4299" h="9319" extrusionOk="0">
                  <a:moveTo>
                    <a:pt x="1" y="834"/>
                  </a:moveTo>
                  <a:lnTo>
                    <a:pt x="760" y="9319"/>
                  </a:lnTo>
                  <a:lnTo>
                    <a:pt x="4299" y="9319"/>
                  </a:lnTo>
                  <a:lnTo>
                    <a:pt x="3984" y="0"/>
                  </a:lnTo>
                  <a:cubicBezTo>
                    <a:pt x="2641" y="176"/>
                    <a:pt x="1307" y="454"/>
                    <a:pt x="1" y="834"/>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1020786" y="4474401"/>
              <a:ext cx="33918" cy="663525"/>
            </a:xfrm>
            <a:custGeom>
              <a:avLst/>
              <a:gdLst/>
              <a:ahLst/>
              <a:cxnLst/>
              <a:rect l="l" t="t" r="r" b="b"/>
              <a:pathLst>
                <a:path w="455" h="9319" extrusionOk="0">
                  <a:moveTo>
                    <a:pt x="1" y="0"/>
                  </a:moveTo>
                  <a:lnTo>
                    <a:pt x="158" y="501"/>
                  </a:lnTo>
                  <a:lnTo>
                    <a:pt x="454" y="9319"/>
                  </a:lnTo>
                  <a:lnTo>
                    <a:pt x="316" y="9319"/>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810629" y="4574658"/>
              <a:ext cx="152371" cy="513789"/>
            </a:xfrm>
            <a:custGeom>
              <a:avLst/>
              <a:gdLst/>
              <a:ahLst/>
              <a:cxnLst/>
              <a:rect l="l" t="t" r="r" b="b"/>
              <a:pathLst>
                <a:path w="2140" h="7216" extrusionOk="0">
                  <a:moveTo>
                    <a:pt x="593" y="7216"/>
                  </a:moveTo>
                  <a:lnTo>
                    <a:pt x="0" y="362"/>
                  </a:lnTo>
                  <a:lnTo>
                    <a:pt x="2001" y="0"/>
                  </a:lnTo>
                  <a:lnTo>
                    <a:pt x="2140" y="7216"/>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810640" y="4587174"/>
              <a:ext cx="142541" cy="147808"/>
            </a:xfrm>
            <a:custGeom>
              <a:avLst/>
              <a:gdLst/>
              <a:ahLst/>
              <a:cxnLst/>
              <a:rect l="l" t="t" r="r" b="b"/>
              <a:pathLst>
                <a:path w="1845" h="2076" extrusionOk="0">
                  <a:moveTo>
                    <a:pt x="186" y="2075"/>
                  </a:moveTo>
                  <a:lnTo>
                    <a:pt x="1844" y="1816"/>
                  </a:lnTo>
                  <a:lnTo>
                    <a:pt x="1844" y="0"/>
                  </a:lnTo>
                  <a:lnTo>
                    <a:pt x="1" y="325"/>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823720" y="4655753"/>
              <a:ext cx="136415" cy="184760"/>
            </a:xfrm>
            <a:custGeom>
              <a:avLst/>
              <a:gdLst/>
              <a:ahLst/>
              <a:cxnLst/>
              <a:rect l="l" t="t" r="r" b="b"/>
              <a:pathLst>
                <a:path w="1844" h="2595" extrusionOk="0">
                  <a:moveTo>
                    <a:pt x="1844" y="2446"/>
                  </a:moveTo>
                  <a:lnTo>
                    <a:pt x="112" y="2594"/>
                  </a:lnTo>
                  <a:lnTo>
                    <a:pt x="1" y="297"/>
                  </a:lnTo>
                  <a:lnTo>
                    <a:pt x="1779" y="1"/>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807463" y="4574666"/>
              <a:ext cx="145720" cy="513768"/>
            </a:xfrm>
            <a:custGeom>
              <a:avLst/>
              <a:gdLst/>
              <a:ahLst/>
              <a:cxnLst/>
              <a:rect l="l" t="t" r="r" b="b"/>
              <a:pathLst>
                <a:path w="2002" h="7216" extrusionOk="0">
                  <a:moveTo>
                    <a:pt x="0" y="362"/>
                  </a:moveTo>
                  <a:lnTo>
                    <a:pt x="2001" y="0"/>
                  </a:lnTo>
                  <a:lnTo>
                    <a:pt x="2001" y="176"/>
                  </a:lnTo>
                  <a:lnTo>
                    <a:pt x="158" y="501"/>
                  </a:lnTo>
                  <a:lnTo>
                    <a:pt x="667" y="7216"/>
                  </a:lnTo>
                  <a:lnTo>
                    <a:pt x="593" y="7216"/>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26469" y="4527168"/>
              <a:ext cx="118123" cy="610765"/>
            </a:xfrm>
            <a:custGeom>
              <a:avLst/>
              <a:gdLst/>
              <a:ahLst/>
              <a:cxnLst/>
              <a:rect l="l" t="t" r="r" b="b"/>
              <a:pathLst>
                <a:path w="1659" h="8578" extrusionOk="0">
                  <a:moveTo>
                    <a:pt x="1659" y="251"/>
                  </a:moveTo>
                  <a:lnTo>
                    <a:pt x="686" y="0"/>
                  </a:lnTo>
                  <a:lnTo>
                    <a:pt x="1" y="8578"/>
                  </a:lnTo>
                  <a:lnTo>
                    <a:pt x="603" y="8578"/>
                  </a:ln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1920563" y="4527181"/>
              <a:ext cx="55786" cy="610740"/>
            </a:xfrm>
            <a:custGeom>
              <a:avLst/>
              <a:gdLst/>
              <a:ahLst/>
              <a:cxnLst/>
              <a:rect l="l" t="t" r="r" b="b"/>
              <a:pathLst>
                <a:path w="769" h="8578" extrusionOk="0">
                  <a:moveTo>
                    <a:pt x="769" y="0"/>
                  </a:moveTo>
                  <a:lnTo>
                    <a:pt x="565" y="380"/>
                  </a:lnTo>
                  <a:lnTo>
                    <a:pt x="0" y="8578"/>
                  </a:lnTo>
                  <a:lnTo>
                    <a:pt x="84" y="8578"/>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1046086" y="4993454"/>
              <a:ext cx="882469" cy="28409"/>
            </a:xfrm>
            <a:custGeom>
              <a:avLst/>
              <a:gdLst/>
              <a:ahLst/>
              <a:cxnLst/>
              <a:rect l="l" t="t" r="r" b="b"/>
              <a:pathLst>
                <a:path w="12394" h="399" extrusionOk="0">
                  <a:moveTo>
                    <a:pt x="12393" y="398"/>
                  </a:moveTo>
                  <a:cubicBezTo>
                    <a:pt x="7456" y="37"/>
                    <a:pt x="74" y="204"/>
                    <a:pt x="0" y="204"/>
                  </a:cubicBezTo>
                  <a:lnTo>
                    <a:pt x="0" y="167"/>
                  </a:lnTo>
                  <a:cubicBezTo>
                    <a:pt x="74" y="167"/>
                    <a:pt x="7456" y="0"/>
                    <a:pt x="12393" y="37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1041458" y="4788328"/>
              <a:ext cx="900270" cy="37666"/>
            </a:xfrm>
            <a:custGeom>
              <a:avLst/>
              <a:gdLst/>
              <a:ahLst/>
              <a:cxnLst/>
              <a:rect l="l" t="t" r="r" b="b"/>
              <a:pathLst>
                <a:path w="12644" h="529" extrusionOk="0">
                  <a:moveTo>
                    <a:pt x="12634" y="528"/>
                  </a:moveTo>
                  <a:cubicBezTo>
                    <a:pt x="8429" y="232"/>
                    <a:pt x="4205" y="232"/>
                    <a:pt x="0" y="528"/>
                  </a:cubicBezTo>
                  <a:lnTo>
                    <a:pt x="0" y="491"/>
                  </a:lnTo>
                  <a:cubicBezTo>
                    <a:pt x="65" y="491"/>
                    <a:pt x="6086" y="0"/>
                    <a:pt x="12644" y="49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1038824" y="4588471"/>
              <a:ext cx="914795" cy="80529"/>
            </a:xfrm>
            <a:custGeom>
              <a:avLst/>
              <a:gdLst/>
              <a:ahLst/>
              <a:cxnLst/>
              <a:rect l="l" t="t" r="r" b="b"/>
              <a:pathLst>
                <a:path w="12848" h="1131" extrusionOk="0">
                  <a:moveTo>
                    <a:pt x="12829" y="1131"/>
                  </a:moveTo>
                  <a:cubicBezTo>
                    <a:pt x="6762" y="38"/>
                    <a:pt x="65" y="834"/>
                    <a:pt x="0" y="844"/>
                  </a:cubicBezTo>
                  <a:lnTo>
                    <a:pt x="0" y="816"/>
                  </a:lnTo>
                  <a:cubicBezTo>
                    <a:pt x="65" y="807"/>
                    <a:pt x="6771" y="1"/>
                    <a:pt x="12847" y="110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1706889" y="4512002"/>
              <a:ext cx="35672" cy="625931"/>
            </a:xfrm>
            <a:custGeom>
              <a:avLst/>
              <a:gdLst/>
              <a:ahLst/>
              <a:cxnLst/>
              <a:rect l="l" t="t" r="r" b="b"/>
              <a:pathLst>
                <a:path w="501" h="8791" extrusionOk="0">
                  <a:moveTo>
                    <a:pt x="0" y="8791"/>
                  </a:moveTo>
                  <a:lnTo>
                    <a:pt x="463" y="0"/>
                  </a:lnTo>
                  <a:lnTo>
                    <a:pt x="500" y="0"/>
                  </a:lnTo>
                  <a:lnTo>
                    <a:pt x="37" y="87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1462176" y="4486940"/>
              <a:ext cx="13955" cy="650994"/>
            </a:xfrm>
            <a:custGeom>
              <a:avLst/>
              <a:gdLst/>
              <a:ahLst/>
              <a:cxnLst/>
              <a:rect l="l" t="t" r="r" b="b"/>
              <a:pathLst>
                <a:path w="196" h="9143" extrusionOk="0">
                  <a:moveTo>
                    <a:pt x="38" y="9143"/>
                  </a:moveTo>
                  <a:lnTo>
                    <a:pt x="1" y="9143"/>
                  </a:lnTo>
                  <a:lnTo>
                    <a:pt x="158" y="0"/>
                  </a:lnTo>
                  <a:lnTo>
                    <a:pt x="195"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1232059" y="4491568"/>
              <a:ext cx="1994" cy="646366"/>
            </a:xfrm>
            <a:custGeom>
              <a:avLst/>
              <a:gdLst/>
              <a:ahLst/>
              <a:cxnLst/>
              <a:rect l="l" t="t" r="r" b="b"/>
              <a:pathLst>
                <a:path w="28" h="9078" extrusionOk="0">
                  <a:moveTo>
                    <a:pt x="0" y="0"/>
                  </a:moveTo>
                  <a:lnTo>
                    <a:pt x="28" y="0"/>
                  </a:lnTo>
                  <a:lnTo>
                    <a:pt x="28" y="9078"/>
                  </a:lnTo>
                  <a:lnTo>
                    <a:pt x="0" y="907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852138" y="5001998"/>
              <a:ext cx="108938" cy="2706"/>
            </a:xfrm>
            <a:custGeom>
              <a:avLst/>
              <a:gdLst/>
              <a:ahLst/>
              <a:cxnLst/>
              <a:rect l="l" t="t" r="r" b="b"/>
              <a:pathLst>
                <a:path w="1530" h="38" extrusionOk="0">
                  <a:moveTo>
                    <a:pt x="1" y="28"/>
                  </a:moveTo>
                  <a:lnTo>
                    <a:pt x="1" y="0"/>
                  </a:lnTo>
                  <a:lnTo>
                    <a:pt x="1529" y="10"/>
                  </a:lnTo>
                  <a:lnTo>
                    <a:pt x="1529"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834339" y="4828556"/>
              <a:ext cx="123392" cy="13243"/>
            </a:xfrm>
            <a:custGeom>
              <a:avLst/>
              <a:gdLst/>
              <a:ahLst/>
              <a:cxnLst/>
              <a:rect l="l" t="t" r="r" b="b"/>
              <a:pathLst>
                <a:path w="1733" h="186" extrusionOk="0">
                  <a:moveTo>
                    <a:pt x="1" y="186"/>
                  </a:moveTo>
                  <a:lnTo>
                    <a:pt x="1" y="149"/>
                  </a:lnTo>
                  <a:lnTo>
                    <a:pt x="1733" y="0"/>
                  </a:lnTo>
                  <a:lnTo>
                    <a:pt x="1733"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822805" y="4653750"/>
              <a:ext cx="134009" cy="23872"/>
            </a:xfrm>
            <a:custGeom>
              <a:avLst/>
              <a:gdLst/>
              <a:ahLst/>
              <a:cxnLst/>
              <a:rect l="l" t="t" r="r" b="b"/>
              <a:pathLst>
                <a:path w="1780" h="335" extrusionOk="0">
                  <a:moveTo>
                    <a:pt x="1" y="307"/>
                  </a:moveTo>
                  <a:lnTo>
                    <a:pt x="1779" y="1"/>
                  </a:lnTo>
                  <a:lnTo>
                    <a:pt x="1779" y="38"/>
                  </a:lnTo>
                  <a:lnTo>
                    <a:pt x="10" y="334"/>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308743" y="4896480"/>
              <a:ext cx="23140" cy="240803"/>
            </a:xfrm>
            <a:custGeom>
              <a:avLst/>
              <a:gdLst/>
              <a:ahLst/>
              <a:cxnLst/>
              <a:rect l="l" t="t" r="r" b="b"/>
              <a:pathLst>
                <a:path w="325" h="3382" extrusionOk="0">
                  <a:moveTo>
                    <a:pt x="0" y="0"/>
                  </a:moveTo>
                  <a:lnTo>
                    <a:pt x="28" y="0"/>
                  </a:lnTo>
                  <a:lnTo>
                    <a:pt x="325" y="3381"/>
                  </a:lnTo>
                  <a:lnTo>
                    <a:pt x="288" y="338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509241" y="4885231"/>
              <a:ext cx="2706" cy="252694"/>
            </a:xfrm>
            <a:custGeom>
              <a:avLst/>
              <a:gdLst/>
              <a:ahLst/>
              <a:cxnLst/>
              <a:rect l="l" t="t" r="r" b="b"/>
              <a:pathLst>
                <a:path w="38" h="3549" extrusionOk="0">
                  <a:moveTo>
                    <a:pt x="0" y="1"/>
                  </a:moveTo>
                  <a:lnTo>
                    <a:pt x="37" y="1"/>
                  </a:lnTo>
                  <a:lnTo>
                    <a:pt x="37" y="3549"/>
                  </a:lnTo>
                  <a:lnTo>
                    <a:pt x="0" y="35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689946" y="4877328"/>
              <a:ext cx="11250" cy="260597"/>
            </a:xfrm>
            <a:custGeom>
              <a:avLst/>
              <a:gdLst/>
              <a:ahLst/>
              <a:cxnLst/>
              <a:rect l="l" t="t" r="r" b="b"/>
              <a:pathLst>
                <a:path w="158" h="3660" extrusionOk="0">
                  <a:moveTo>
                    <a:pt x="121" y="3660"/>
                  </a:moveTo>
                  <a:lnTo>
                    <a:pt x="0" y="1"/>
                  </a:lnTo>
                  <a:lnTo>
                    <a:pt x="28" y="1"/>
                  </a:lnTo>
                  <a:lnTo>
                    <a:pt x="158" y="366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93329" y="5040232"/>
              <a:ext cx="590971" cy="2065"/>
            </a:xfrm>
            <a:custGeom>
              <a:avLst/>
              <a:gdLst/>
              <a:ahLst/>
              <a:cxnLst/>
              <a:rect l="l" t="t" r="r" b="b"/>
              <a:pathLst>
                <a:path w="8300" h="29" extrusionOk="0">
                  <a:moveTo>
                    <a:pt x="1" y="1"/>
                  </a:moveTo>
                  <a:lnTo>
                    <a:pt x="8300" y="1"/>
                  </a:lnTo>
                  <a:lnTo>
                    <a:pt x="8300" y="28"/>
                  </a:lnTo>
                  <a:lnTo>
                    <a:pt x="1" y="2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1236800" y="3870466"/>
              <a:ext cx="1389885" cy="544833"/>
            </a:xfrm>
            <a:custGeom>
              <a:avLst/>
              <a:gdLst/>
              <a:ahLst/>
              <a:cxnLst/>
              <a:rect l="l" t="t" r="r" b="b"/>
              <a:pathLst>
                <a:path w="19433" h="7652" extrusionOk="0">
                  <a:moveTo>
                    <a:pt x="19331" y="566"/>
                  </a:moveTo>
                  <a:cubicBezTo>
                    <a:pt x="19331" y="566"/>
                    <a:pt x="9930" y="4762"/>
                    <a:pt x="6734" y="7651"/>
                  </a:cubicBezTo>
                  <a:cubicBezTo>
                    <a:pt x="6734" y="7651"/>
                    <a:pt x="4316" y="7040"/>
                    <a:pt x="0" y="7364"/>
                  </a:cubicBezTo>
                  <a:cubicBezTo>
                    <a:pt x="0" y="7364"/>
                    <a:pt x="9930" y="56"/>
                    <a:pt x="19433" y="1"/>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1033555" y="4424925"/>
              <a:ext cx="926614" cy="291569"/>
            </a:xfrm>
            <a:custGeom>
              <a:avLst/>
              <a:gdLst/>
              <a:ahLst/>
              <a:cxnLst/>
              <a:rect l="l" t="t" r="r" b="b"/>
              <a:pathLst>
                <a:path w="13014" h="4095" extrusionOk="0">
                  <a:moveTo>
                    <a:pt x="111" y="3993"/>
                  </a:moveTo>
                  <a:cubicBezTo>
                    <a:pt x="111" y="3993"/>
                    <a:pt x="8225" y="3456"/>
                    <a:pt x="12847" y="4095"/>
                  </a:cubicBezTo>
                  <a:lnTo>
                    <a:pt x="13014" y="1937"/>
                  </a:lnTo>
                  <a:cubicBezTo>
                    <a:pt x="13014" y="1937"/>
                    <a:pt x="7151" y="1"/>
                    <a:pt x="0" y="1196"/>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84073" y="4872700"/>
              <a:ext cx="593677" cy="97047"/>
            </a:xfrm>
            <a:custGeom>
              <a:avLst/>
              <a:gdLst/>
              <a:ahLst/>
              <a:cxnLst/>
              <a:rect l="l" t="t" r="r" b="b"/>
              <a:pathLst>
                <a:path w="8338" h="1363" extrusionOk="0">
                  <a:moveTo>
                    <a:pt x="19" y="761"/>
                  </a:moveTo>
                  <a:lnTo>
                    <a:pt x="8337" y="1363"/>
                  </a:lnTo>
                  <a:lnTo>
                    <a:pt x="8217" y="1"/>
                  </a:lnTo>
                  <a:lnTo>
                    <a:pt x="1" y="427"/>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84065" y="4871137"/>
              <a:ext cx="587079" cy="45196"/>
            </a:xfrm>
            <a:custGeom>
              <a:avLst/>
              <a:gdLst/>
              <a:ahLst/>
              <a:cxnLst/>
              <a:rect l="l" t="t" r="r" b="b"/>
              <a:pathLst>
                <a:path w="8245" h="613" extrusionOk="0">
                  <a:moveTo>
                    <a:pt x="1" y="427"/>
                  </a:moveTo>
                  <a:lnTo>
                    <a:pt x="19" y="612"/>
                  </a:lnTo>
                  <a:lnTo>
                    <a:pt x="8245" y="260"/>
                  </a:lnTo>
                  <a:lnTo>
                    <a:pt x="8217" y="1"/>
                  </a:ln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709027" y="4282526"/>
              <a:ext cx="1380451" cy="337708"/>
            </a:xfrm>
            <a:custGeom>
              <a:avLst/>
              <a:gdLst/>
              <a:ahLst/>
              <a:cxnLst/>
              <a:rect l="l" t="t" r="r" b="b"/>
              <a:pathLst>
                <a:path w="19388" h="4743" extrusionOk="0">
                  <a:moveTo>
                    <a:pt x="1" y="3418"/>
                  </a:moveTo>
                  <a:lnTo>
                    <a:pt x="418" y="3529"/>
                  </a:lnTo>
                  <a:lnTo>
                    <a:pt x="510" y="4529"/>
                  </a:lnTo>
                  <a:cubicBezTo>
                    <a:pt x="510" y="4529"/>
                    <a:pt x="9282" y="1991"/>
                    <a:pt x="18619" y="4742"/>
                  </a:cubicBezTo>
                  <a:lnTo>
                    <a:pt x="18748" y="3955"/>
                  </a:lnTo>
                  <a:lnTo>
                    <a:pt x="19387" y="3816"/>
                  </a:lnTo>
                  <a:cubicBezTo>
                    <a:pt x="19387" y="3816"/>
                    <a:pt x="11459" y="0"/>
                    <a:pt x="1" y="3418"/>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1202369" y="3777293"/>
              <a:ext cx="1596049" cy="624008"/>
            </a:xfrm>
            <a:custGeom>
              <a:avLst/>
              <a:gdLst/>
              <a:ahLst/>
              <a:cxnLst/>
              <a:rect l="l" t="t" r="r" b="b"/>
              <a:pathLst>
                <a:path w="22416" h="8764" extrusionOk="0">
                  <a:moveTo>
                    <a:pt x="22416" y="520"/>
                  </a:moveTo>
                  <a:lnTo>
                    <a:pt x="20026" y="1400"/>
                  </a:lnTo>
                  <a:lnTo>
                    <a:pt x="19665" y="3335"/>
                  </a:lnTo>
                  <a:cubicBezTo>
                    <a:pt x="19665" y="3335"/>
                    <a:pt x="12171" y="3326"/>
                    <a:pt x="4270" y="8736"/>
                  </a:cubicBezTo>
                  <a:cubicBezTo>
                    <a:pt x="4270" y="8736"/>
                    <a:pt x="1575" y="8624"/>
                    <a:pt x="0" y="8763"/>
                  </a:cubicBezTo>
                  <a:cubicBezTo>
                    <a:pt x="0" y="8763"/>
                    <a:pt x="9744" y="1"/>
                    <a:pt x="22416" y="520"/>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047368" y="4921543"/>
              <a:ext cx="879194" cy="216381"/>
            </a:xfrm>
            <a:custGeom>
              <a:avLst/>
              <a:gdLst/>
              <a:ahLst/>
              <a:cxnLst/>
              <a:rect l="l" t="t" r="r" b="b"/>
              <a:pathLst>
                <a:path w="12348" h="3039" extrusionOk="0">
                  <a:moveTo>
                    <a:pt x="12348" y="1751"/>
                  </a:moveTo>
                  <a:lnTo>
                    <a:pt x="9661" y="1890"/>
                  </a:lnTo>
                  <a:lnTo>
                    <a:pt x="9736" y="575"/>
                  </a:lnTo>
                  <a:lnTo>
                    <a:pt x="7577" y="575"/>
                  </a:lnTo>
                  <a:lnTo>
                    <a:pt x="7475" y="2918"/>
                  </a:lnTo>
                  <a:lnTo>
                    <a:pt x="2807" y="2816"/>
                  </a:lnTo>
                  <a:lnTo>
                    <a:pt x="2733" y="1779"/>
                  </a:lnTo>
                  <a:lnTo>
                    <a:pt x="825" y="1751"/>
                  </a:lnTo>
                  <a:lnTo>
                    <a:pt x="825" y="2575"/>
                  </a:lnTo>
                  <a:lnTo>
                    <a:pt x="686" y="2612"/>
                  </a:lnTo>
                  <a:lnTo>
                    <a:pt x="445" y="0"/>
                  </a:lnTo>
                  <a:lnTo>
                    <a:pt x="1" y="0"/>
                  </a:lnTo>
                  <a:lnTo>
                    <a:pt x="102" y="3039"/>
                  </a:lnTo>
                  <a:lnTo>
                    <a:pt x="12264" y="303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886457" y="4928164"/>
              <a:ext cx="76541" cy="160274"/>
            </a:xfrm>
            <a:custGeom>
              <a:avLst/>
              <a:gdLst/>
              <a:ahLst/>
              <a:cxnLst/>
              <a:rect l="l" t="t" r="r" b="b"/>
              <a:pathLst>
                <a:path w="1075" h="2251" extrusionOk="0">
                  <a:moveTo>
                    <a:pt x="1001" y="0"/>
                  </a:moveTo>
                  <a:lnTo>
                    <a:pt x="0" y="0"/>
                  </a:lnTo>
                  <a:lnTo>
                    <a:pt x="10" y="2251"/>
                  </a:lnTo>
                  <a:lnTo>
                    <a:pt x="1075" y="2251"/>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6604" y="5054757"/>
              <a:ext cx="596311" cy="83163"/>
            </a:xfrm>
            <a:custGeom>
              <a:avLst/>
              <a:gdLst/>
              <a:ahLst/>
              <a:cxnLst/>
              <a:rect l="l" t="t" r="r" b="b"/>
              <a:pathLst>
                <a:path w="8375" h="1168" extrusionOk="0">
                  <a:moveTo>
                    <a:pt x="8300" y="278"/>
                  </a:moveTo>
                  <a:lnTo>
                    <a:pt x="6559" y="278"/>
                  </a:lnTo>
                  <a:lnTo>
                    <a:pt x="6559" y="834"/>
                  </a:lnTo>
                  <a:lnTo>
                    <a:pt x="6438" y="834"/>
                  </a:lnTo>
                  <a:lnTo>
                    <a:pt x="6438" y="0"/>
                  </a:lnTo>
                  <a:lnTo>
                    <a:pt x="3113" y="176"/>
                  </a:lnTo>
                  <a:lnTo>
                    <a:pt x="3113" y="1029"/>
                  </a:lnTo>
                  <a:lnTo>
                    <a:pt x="2548" y="1029"/>
                  </a:lnTo>
                  <a:lnTo>
                    <a:pt x="2455" y="741"/>
                  </a:lnTo>
                  <a:lnTo>
                    <a:pt x="1" y="519"/>
                  </a:lnTo>
                  <a:lnTo>
                    <a:pt x="47" y="1168"/>
                  </a:lnTo>
                  <a:lnTo>
                    <a:pt x="8374" y="1168"/>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233341" y="5002639"/>
              <a:ext cx="480894" cy="135283"/>
            </a:xfrm>
            <a:custGeom>
              <a:avLst/>
              <a:gdLst/>
              <a:ahLst/>
              <a:cxnLst/>
              <a:rect l="l" t="t" r="r" b="b"/>
              <a:pathLst>
                <a:path w="6754" h="1900" extrusionOk="0">
                  <a:moveTo>
                    <a:pt x="1" y="1900"/>
                  </a:moveTo>
                  <a:lnTo>
                    <a:pt x="1" y="10"/>
                  </a:lnTo>
                  <a:cubicBezTo>
                    <a:pt x="1" y="10"/>
                    <a:pt x="4641" y="1"/>
                    <a:pt x="6753" y="103"/>
                  </a:cubicBezTo>
                  <a:lnTo>
                    <a:pt x="6660" y="1900"/>
                  </a:lnTo>
                  <a:lnTo>
                    <a:pt x="6512" y="1900"/>
                  </a:lnTo>
                  <a:lnTo>
                    <a:pt x="6438" y="380"/>
                  </a:lnTo>
                  <a:cubicBezTo>
                    <a:pt x="6438" y="380"/>
                    <a:pt x="2715" y="279"/>
                    <a:pt x="214" y="353"/>
                  </a:cubicBezTo>
                  <a:lnTo>
                    <a:pt x="177" y="190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1248506" y="5017804"/>
              <a:ext cx="444581" cy="23852"/>
            </a:xfrm>
            <a:custGeom>
              <a:avLst/>
              <a:gdLst/>
              <a:ahLst/>
              <a:cxnLst/>
              <a:rect l="l" t="t" r="r" b="b"/>
              <a:pathLst>
                <a:path w="6244" h="335" extrusionOk="0">
                  <a:moveTo>
                    <a:pt x="1" y="140"/>
                  </a:moveTo>
                  <a:lnTo>
                    <a:pt x="1" y="251"/>
                  </a:lnTo>
                  <a:lnTo>
                    <a:pt x="6244" y="334"/>
                  </a:lnTo>
                  <a:lnTo>
                    <a:pt x="6234" y="167"/>
                  </a:lnTo>
                  <a:cubicBezTo>
                    <a:pt x="6234" y="167"/>
                    <a:pt x="4132" y="1"/>
                    <a:pt x="1" y="14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1247225" y="5022432"/>
              <a:ext cx="444581" cy="41653"/>
            </a:xfrm>
            <a:custGeom>
              <a:avLst/>
              <a:gdLst/>
              <a:ahLst/>
              <a:cxnLst/>
              <a:rect l="l" t="t" r="r" b="b"/>
              <a:pathLst>
                <a:path w="6244" h="585" extrusionOk="0">
                  <a:moveTo>
                    <a:pt x="6243" y="102"/>
                  </a:moveTo>
                  <a:lnTo>
                    <a:pt x="6243" y="584"/>
                  </a:lnTo>
                  <a:lnTo>
                    <a:pt x="0" y="584"/>
                  </a:lnTo>
                  <a:lnTo>
                    <a:pt x="19" y="75"/>
                  </a:lnTo>
                  <a:cubicBezTo>
                    <a:pt x="19" y="75"/>
                    <a:pt x="4252" y="1"/>
                    <a:pt x="6243" y="102"/>
                  </a:cubicBezTo>
                  <a:close/>
                </a:path>
              </a:pathLst>
            </a:custGeom>
            <a:solidFill>
              <a:srgbClr val="E5A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996387" y="4142049"/>
              <a:ext cx="582427" cy="774314"/>
            </a:xfrm>
            <a:custGeom>
              <a:avLst/>
              <a:gdLst/>
              <a:ahLst/>
              <a:cxnLst/>
              <a:rect l="l" t="t" r="r" b="b"/>
              <a:pathLst>
                <a:path w="8180" h="10875" extrusionOk="0">
                  <a:moveTo>
                    <a:pt x="8179" y="0"/>
                  </a:moveTo>
                  <a:lnTo>
                    <a:pt x="399" y="7818"/>
                  </a:lnTo>
                  <a:lnTo>
                    <a:pt x="0" y="10874"/>
                  </a:lnTo>
                  <a:lnTo>
                    <a:pt x="7485" y="3742"/>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977234" y="4542974"/>
              <a:ext cx="526391" cy="531020"/>
            </a:xfrm>
            <a:custGeom>
              <a:avLst/>
              <a:gdLst/>
              <a:ahLst/>
              <a:cxnLst/>
              <a:rect l="l" t="t" r="r" b="b"/>
              <a:pathLst>
                <a:path w="7393" h="7458" extrusionOk="0">
                  <a:moveTo>
                    <a:pt x="7392" y="1"/>
                  </a:moveTo>
                  <a:lnTo>
                    <a:pt x="167" y="6133"/>
                  </a:lnTo>
                  <a:lnTo>
                    <a:pt x="1" y="7457"/>
                  </a:lnTo>
                  <a:lnTo>
                    <a:pt x="7124" y="1464"/>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041458" y="4541693"/>
              <a:ext cx="455119" cy="522404"/>
            </a:xfrm>
            <a:custGeom>
              <a:avLst/>
              <a:gdLst/>
              <a:ahLst/>
              <a:cxnLst/>
              <a:rect l="l" t="t" r="r" b="b"/>
              <a:pathLst>
                <a:path w="6392" h="7337" extrusionOk="0">
                  <a:moveTo>
                    <a:pt x="6391" y="158"/>
                  </a:moveTo>
                  <a:lnTo>
                    <a:pt x="148" y="7336"/>
                  </a:lnTo>
                  <a:lnTo>
                    <a:pt x="0" y="343"/>
                  </a:lnTo>
                  <a:cubicBezTo>
                    <a:pt x="0" y="343"/>
                    <a:pt x="3816" y="0"/>
                    <a:pt x="6391" y="158"/>
                  </a:cubicBez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99950" y="4894487"/>
              <a:ext cx="486732" cy="243437"/>
            </a:xfrm>
            <a:custGeom>
              <a:avLst/>
              <a:gdLst/>
              <a:ahLst/>
              <a:cxnLst/>
              <a:rect l="l" t="t" r="r" b="b"/>
              <a:pathLst>
                <a:path w="6836" h="3419" extrusionOk="0">
                  <a:moveTo>
                    <a:pt x="6836" y="1"/>
                  </a:moveTo>
                  <a:lnTo>
                    <a:pt x="4057" y="3419"/>
                  </a:lnTo>
                  <a:lnTo>
                    <a:pt x="0" y="3419"/>
                  </a:lnTo>
                  <a:lnTo>
                    <a:pt x="2659" y="186"/>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473426" y="4626776"/>
              <a:ext cx="259885" cy="182062"/>
            </a:xfrm>
            <a:custGeom>
              <a:avLst/>
              <a:gdLst/>
              <a:ahLst/>
              <a:cxnLst/>
              <a:rect l="l" t="t" r="r" b="b"/>
              <a:pathLst>
                <a:path w="3650" h="2557" extrusionOk="0">
                  <a:moveTo>
                    <a:pt x="3529" y="2557"/>
                  </a:moveTo>
                  <a:lnTo>
                    <a:pt x="3650" y="176"/>
                  </a:lnTo>
                  <a:cubicBezTo>
                    <a:pt x="3650" y="176"/>
                    <a:pt x="1880" y="9"/>
                    <a:pt x="28" y="0"/>
                  </a:cubicBezTo>
                  <a:lnTo>
                    <a:pt x="0" y="252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714138" y="4808769"/>
              <a:ext cx="229499" cy="215099"/>
            </a:xfrm>
            <a:custGeom>
              <a:avLst/>
              <a:gdLst/>
              <a:ahLst/>
              <a:cxnLst/>
              <a:rect l="l" t="t" r="r" b="b"/>
              <a:pathLst>
                <a:path w="3279" h="3021" extrusionOk="0">
                  <a:moveTo>
                    <a:pt x="0" y="2826"/>
                  </a:moveTo>
                  <a:lnTo>
                    <a:pt x="148" y="1"/>
                  </a:lnTo>
                  <a:lnTo>
                    <a:pt x="3279" y="223"/>
                  </a:lnTo>
                  <a:lnTo>
                    <a:pt x="3047" y="3020"/>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1037845" y="4632626"/>
              <a:ext cx="195579" cy="192030"/>
            </a:xfrm>
            <a:custGeom>
              <a:avLst/>
              <a:gdLst/>
              <a:ahLst/>
              <a:cxnLst/>
              <a:rect l="l" t="t" r="r" b="b"/>
              <a:pathLst>
                <a:path w="2733" h="2779" extrusionOk="0">
                  <a:moveTo>
                    <a:pt x="2733" y="2640"/>
                  </a:moveTo>
                  <a:lnTo>
                    <a:pt x="2733" y="0"/>
                  </a:lnTo>
                  <a:lnTo>
                    <a:pt x="0" y="287"/>
                  </a:lnTo>
                  <a:lnTo>
                    <a:pt x="37" y="2779"/>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1233341" y="4515918"/>
              <a:ext cx="240803" cy="110932"/>
            </a:xfrm>
            <a:custGeom>
              <a:avLst/>
              <a:gdLst/>
              <a:ahLst/>
              <a:cxnLst/>
              <a:rect l="l" t="t" r="r" b="b"/>
              <a:pathLst>
                <a:path w="3382" h="1558" extrusionOk="0">
                  <a:moveTo>
                    <a:pt x="1" y="233"/>
                  </a:moveTo>
                  <a:lnTo>
                    <a:pt x="1" y="1557"/>
                  </a:lnTo>
                  <a:lnTo>
                    <a:pt x="3307" y="1557"/>
                  </a:lnTo>
                  <a:lnTo>
                    <a:pt x="3381" y="214"/>
                  </a:lnTo>
                  <a:cubicBezTo>
                    <a:pt x="3381" y="214"/>
                    <a:pt x="1094" y="1"/>
                    <a:pt x="1" y="233"/>
                  </a:cubicBez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044657" y="4814665"/>
              <a:ext cx="188764" cy="192030"/>
            </a:xfrm>
            <a:custGeom>
              <a:avLst/>
              <a:gdLst/>
              <a:ahLst/>
              <a:cxnLst/>
              <a:rect l="l" t="t" r="r" b="b"/>
              <a:pathLst>
                <a:path w="2696" h="2697" extrusionOk="0">
                  <a:moveTo>
                    <a:pt x="2696" y="1"/>
                  </a:moveTo>
                  <a:lnTo>
                    <a:pt x="2696" y="2650"/>
                  </a:lnTo>
                  <a:lnTo>
                    <a:pt x="65" y="2696"/>
                  </a:lnTo>
                  <a:lnTo>
                    <a:pt x="0" y="140"/>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966954" y="4529161"/>
              <a:ext cx="234181" cy="608771"/>
            </a:xfrm>
            <a:custGeom>
              <a:avLst/>
              <a:gdLst/>
              <a:ahLst/>
              <a:cxnLst/>
              <a:rect l="l" t="t" r="r" b="b"/>
              <a:pathLst>
                <a:path w="3289" h="8550" extrusionOk="0">
                  <a:moveTo>
                    <a:pt x="1788" y="0"/>
                  </a:moveTo>
                  <a:lnTo>
                    <a:pt x="3289" y="473"/>
                  </a:lnTo>
                  <a:lnTo>
                    <a:pt x="3168" y="982"/>
                  </a:lnTo>
                  <a:lnTo>
                    <a:pt x="2539" y="1084"/>
                  </a:lnTo>
                  <a:lnTo>
                    <a:pt x="1547" y="8550"/>
                  </a:lnTo>
                  <a:lnTo>
                    <a:pt x="1" y="8550"/>
                  </a:lnTo>
                  <a:lnTo>
                    <a:pt x="1057" y="500"/>
                  </a:lnTo>
                  <a:lnTo>
                    <a:pt x="1696" y="352"/>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139073" y="4016026"/>
              <a:ext cx="203849" cy="251198"/>
            </a:xfrm>
            <a:custGeom>
              <a:avLst/>
              <a:gdLst/>
              <a:ahLst/>
              <a:cxnLst/>
              <a:rect l="l" t="t" r="r" b="b"/>
              <a:pathLst>
                <a:path w="2863" h="3528" extrusionOk="0">
                  <a:moveTo>
                    <a:pt x="806" y="983"/>
                  </a:moveTo>
                  <a:lnTo>
                    <a:pt x="917" y="1122"/>
                  </a:lnTo>
                  <a:cubicBezTo>
                    <a:pt x="1269" y="1539"/>
                    <a:pt x="1436" y="1742"/>
                    <a:pt x="1788" y="2159"/>
                  </a:cubicBezTo>
                  <a:lnTo>
                    <a:pt x="1389" y="2400"/>
                  </a:lnTo>
                  <a:cubicBezTo>
                    <a:pt x="1186" y="1900"/>
                    <a:pt x="1084" y="1650"/>
                    <a:pt x="880" y="1150"/>
                  </a:cubicBezTo>
                  <a:lnTo>
                    <a:pt x="806" y="983"/>
                  </a:lnTo>
                  <a:close/>
                  <a:moveTo>
                    <a:pt x="648" y="1"/>
                  </a:moveTo>
                  <a:cubicBezTo>
                    <a:pt x="389" y="149"/>
                    <a:pt x="269" y="233"/>
                    <a:pt x="19" y="381"/>
                  </a:cubicBezTo>
                  <a:cubicBezTo>
                    <a:pt x="9" y="390"/>
                    <a:pt x="0" y="399"/>
                    <a:pt x="9" y="418"/>
                  </a:cubicBezTo>
                  <a:cubicBezTo>
                    <a:pt x="398" y="1455"/>
                    <a:pt x="806" y="2483"/>
                    <a:pt x="1223" y="3521"/>
                  </a:cubicBezTo>
                  <a:cubicBezTo>
                    <a:pt x="1227" y="3525"/>
                    <a:pt x="1232" y="3528"/>
                    <a:pt x="1238" y="3528"/>
                  </a:cubicBezTo>
                  <a:cubicBezTo>
                    <a:pt x="1244" y="3528"/>
                    <a:pt x="1251" y="3525"/>
                    <a:pt x="1260" y="3521"/>
                  </a:cubicBezTo>
                  <a:cubicBezTo>
                    <a:pt x="1436" y="3410"/>
                    <a:pt x="1528" y="3363"/>
                    <a:pt x="1704" y="3243"/>
                  </a:cubicBezTo>
                  <a:cubicBezTo>
                    <a:pt x="1714" y="3234"/>
                    <a:pt x="1714" y="3224"/>
                    <a:pt x="1714" y="3206"/>
                  </a:cubicBezTo>
                  <a:lnTo>
                    <a:pt x="1575" y="2891"/>
                  </a:lnTo>
                  <a:cubicBezTo>
                    <a:pt x="1797" y="2752"/>
                    <a:pt x="1908" y="2678"/>
                    <a:pt x="2140" y="2548"/>
                  </a:cubicBezTo>
                  <a:cubicBezTo>
                    <a:pt x="2223" y="2650"/>
                    <a:pt x="2269" y="2706"/>
                    <a:pt x="2362" y="2817"/>
                  </a:cubicBezTo>
                  <a:cubicBezTo>
                    <a:pt x="2369" y="2823"/>
                    <a:pt x="2375" y="2830"/>
                    <a:pt x="2382" y="2830"/>
                  </a:cubicBezTo>
                  <a:cubicBezTo>
                    <a:pt x="2384" y="2830"/>
                    <a:pt x="2387" y="2829"/>
                    <a:pt x="2390" y="2826"/>
                  </a:cubicBezTo>
                  <a:cubicBezTo>
                    <a:pt x="2575" y="2715"/>
                    <a:pt x="2668" y="2659"/>
                    <a:pt x="2853" y="2557"/>
                  </a:cubicBezTo>
                  <a:cubicBezTo>
                    <a:pt x="2862" y="2548"/>
                    <a:pt x="2862" y="2539"/>
                    <a:pt x="2853" y="2520"/>
                  </a:cubicBezTo>
                  <a:cubicBezTo>
                    <a:pt x="2130" y="1678"/>
                    <a:pt x="1408" y="835"/>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243879" y="3960205"/>
              <a:ext cx="154436" cy="225210"/>
            </a:xfrm>
            <a:custGeom>
              <a:avLst/>
              <a:gdLst/>
              <a:ahLst/>
              <a:cxnLst/>
              <a:rect l="l" t="t" r="r" b="b"/>
              <a:pathLst>
                <a:path w="2169" h="3163" extrusionOk="0">
                  <a:moveTo>
                    <a:pt x="522" y="1"/>
                  </a:moveTo>
                  <a:cubicBezTo>
                    <a:pt x="518" y="1"/>
                    <a:pt x="514" y="3"/>
                    <a:pt x="510" y="7"/>
                  </a:cubicBezTo>
                  <a:lnTo>
                    <a:pt x="19" y="285"/>
                  </a:lnTo>
                  <a:cubicBezTo>
                    <a:pt x="10" y="294"/>
                    <a:pt x="1" y="303"/>
                    <a:pt x="10" y="313"/>
                  </a:cubicBezTo>
                  <a:lnTo>
                    <a:pt x="1650" y="3147"/>
                  </a:lnTo>
                  <a:cubicBezTo>
                    <a:pt x="1655" y="3158"/>
                    <a:pt x="1664" y="3162"/>
                    <a:pt x="1672" y="3162"/>
                  </a:cubicBezTo>
                  <a:cubicBezTo>
                    <a:pt x="1677" y="3162"/>
                    <a:pt x="1683" y="3160"/>
                    <a:pt x="1687" y="3156"/>
                  </a:cubicBezTo>
                  <a:cubicBezTo>
                    <a:pt x="1872" y="3054"/>
                    <a:pt x="1964" y="2999"/>
                    <a:pt x="2159" y="2888"/>
                  </a:cubicBezTo>
                  <a:cubicBezTo>
                    <a:pt x="2168" y="2878"/>
                    <a:pt x="2168" y="2869"/>
                    <a:pt x="2159" y="2860"/>
                  </a:cubicBezTo>
                  <a:cubicBezTo>
                    <a:pt x="1612" y="1906"/>
                    <a:pt x="1075" y="961"/>
                    <a:pt x="538" y="16"/>
                  </a:cubicBezTo>
                  <a:cubicBezTo>
                    <a:pt x="533" y="5"/>
                    <a:pt x="527"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1309881" y="3899329"/>
              <a:ext cx="234181" cy="250985"/>
            </a:xfrm>
            <a:custGeom>
              <a:avLst/>
              <a:gdLst/>
              <a:ahLst/>
              <a:cxnLst/>
              <a:rect l="l" t="t" r="r" b="b"/>
              <a:pathLst>
                <a:path w="3289" h="3525" extrusionOk="0">
                  <a:moveTo>
                    <a:pt x="1361" y="583"/>
                  </a:moveTo>
                  <a:cubicBezTo>
                    <a:pt x="1398" y="583"/>
                    <a:pt x="1435" y="589"/>
                    <a:pt x="1473" y="603"/>
                  </a:cubicBezTo>
                  <a:cubicBezTo>
                    <a:pt x="1575" y="621"/>
                    <a:pt x="1658" y="686"/>
                    <a:pt x="1704" y="779"/>
                  </a:cubicBezTo>
                  <a:cubicBezTo>
                    <a:pt x="1751" y="862"/>
                    <a:pt x="1760" y="973"/>
                    <a:pt x="1723" y="1066"/>
                  </a:cubicBezTo>
                  <a:cubicBezTo>
                    <a:pt x="1695" y="1168"/>
                    <a:pt x="1630" y="1242"/>
                    <a:pt x="1538" y="1288"/>
                  </a:cubicBezTo>
                  <a:lnTo>
                    <a:pt x="1167" y="1492"/>
                  </a:lnTo>
                  <a:lnTo>
                    <a:pt x="797" y="834"/>
                  </a:lnTo>
                  <a:lnTo>
                    <a:pt x="1176" y="630"/>
                  </a:lnTo>
                  <a:cubicBezTo>
                    <a:pt x="1235" y="601"/>
                    <a:pt x="1297" y="583"/>
                    <a:pt x="1361" y="583"/>
                  </a:cubicBezTo>
                  <a:close/>
                  <a:moveTo>
                    <a:pt x="1408" y="1"/>
                  </a:moveTo>
                  <a:cubicBezTo>
                    <a:pt x="1232" y="1"/>
                    <a:pt x="1065" y="47"/>
                    <a:pt x="908" y="130"/>
                  </a:cubicBezTo>
                  <a:cubicBezTo>
                    <a:pt x="547" y="325"/>
                    <a:pt x="371" y="417"/>
                    <a:pt x="19" y="621"/>
                  </a:cubicBezTo>
                  <a:cubicBezTo>
                    <a:pt x="9" y="621"/>
                    <a:pt x="0" y="640"/>
                    <a:pt x="9" y="649"/>
                  </a:cubicBezTo>
                  <a:lnTo>
                    <a:pt x="1602" y="3511"/>
                  </a:lnTo>
                  <a:cubicBezTo>
                    <a:pt x="1609" y="3518"/>
                    <a:pt x="1616" y="3524"/>
                    <a:pt x="1622" y="3524"/>
                  </a:cubicBezTo>
                  <a:cubicBezTo>
                    <a:pt x="1625" y="3524"/>
                    <a:pt x="1628" y="3523"/>
                    <a:pt x="1630" y="3520"/>
                  </a:cubicBezTo>
                  <a:cubicBezTo>
                    <a:pt x="1816" y="3418"/>
                    <a:pt x="1908" y="3363"/>
                    <a:pt x="2112" y="3261"/>
                  </a:cubicBezTo>
                  <a:cubicBezTo>
                    <a:pt x="2112" y="3252"/>
                    <a:pt x="2121" y="3242"/>
                    <a:pt x="2112" y="3233"/>
                  </a:cubicBezTo>
                  <a:cubicBezTo>
                    <a:pt x="1843" y="2742"/>
                    <a:pt x="1714" y="2492"/>
                    <a:pt x="1445" y="2001"/>
                  </a:cubicBezTo>
                  <a:lnTo>
                    <a:pt x="1723" y="1844"/>
                  </a:lnTo>
                  <a:cubicBezTo>
                    <a:pt x="1784" y="1810"/>
                    <a:pt x="1852" y="1794"/>
                    <a:pt x="1920" y="1794"/>
                  </a:cubicBezTo>
                  <a:cubicBezTo>
                    <a:pt x="1966" y="1794"/>
                    <a:pt x="2012" y="1801"/>
                    <a:pt x="2056" y="1816"/>
                  </a:cubicBezTo>
                  <a:cubicBezTo>
                    <a:pt x="2158" y="1844"/>
                    <a:pt x="2251" y="1918"/>
                    <a:pt x="2306" y="2020"/>
                  </a:cubicBezTo>
                  <a:cubicBezTo>
                    <a:pt x="2492" y="2362"/>
                    <a:pt x="2584" y="2538"/>
                    <a:pt x="2770" y="2890"/>
                  </a:cubicBezTo>
                  <a:lnTo>
                    <a:pt x="2788" y="2890"/>
                  </a:lnTo>
                  <a:cubicBezTo>
                    <a:pt x="2983" y="2789"/>
                    <a:pt x="3075" y="2733"/>
                    <a:pt x="3270" y="2640"/>
                  </a:cubicBezTo>
                  <a:cubicBezTo>
                    <a:pt x="3279" y="2631"/>
                    <a:pt x="3288" y="2613"/>
                    <a:pt x="3279" y="2603"/>
                  </a:cubicBezTo>
                  <a:lnTo>
                    <a:pt x="2825" y="1742"/>
                  </a:lnTo>
                  <a:cubicBezTo>
                    <a:pt x="2714" y="1520"/>
                    <a:pt x="2510" y="1344"/>
                    <a:pt x="2279" y="1269"/>
                  </a:cubicBezTo>
                  <a:cubicBezTo>
                    <a:pt x="2297" y="1205"/>
                    <a:pt x="2316" y="1140"/>
                    <a:pt x="2325" y="1075"/>
                  </a:cubicBezTo>
                  <a:cubicBezTo>
                    <a:pt x="2343" y="982"/>
                    <a:pt x="2343" y="890"/>
                    <a:pt x="2325" y="806"/>
                  </a:cubicBezTo>
                  <a:cubicBezTo>
                    <a:pt x="2316" y="695"/>
                    <a:pt x="2279" y="593"/>
                    <a:pt x="2232" y="501"/>
                  </a:cubicBezTo>
                  <a:cubicBezTo>
                    <a:pt x="2149" y="343"/>
                    <a:pt x="2038" y="223"/>
                    <a:pt x="1890" y="130"/>
                  </a:cubicBezTo>
                  <a:cubicBezTo>
                    <a:pt x="1741" y="47"/>
                    <a:pt x="1575" y="10"/>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1462176" y="3821366"/>
              <a:ext cx="166967" cy="251269"/>
            </a:xfrm>
            <a:custGeom>
              <a:avLst/>
              <a:gdLst/>
              <a:ahLst/>
              <a:cxnLst/>
              <a:rect l="l" t="t" r="r" b="b"/>
              <a:pathLst>
                <a:path w="2345" h="3529" extrusionOk="0">
                  <a:moveTo>
                    <a:pt x="1298" y="593"/>
                  </a:moveTo>
                  <a:cubicBezTo>
                    <a:pt x="1345" y="593"/>
                    <a:pt x="1392" y="603"/>
                    <a:pt x="1436" y="623"/>
                  </a:cubicBezTo>
                  <a:cubicBezTo>
                    <a:pt x="1538" y="660"/>
                    <a:pt x="1622" y="744"/>
                    <a:pt x="1668" y="855"/>
                  </a:cubicBezTo>
                  <a:cubicBezTo>
                    <a:pt x="1733" y="975"/>
                    <a:pt x="1751" y="1114"/>
                    <a:pt x="1733" y="1244"/>
                  </a:cubicBezTo>
                  <a:cubicBezTo>
                    <a:pt x="1714" y="1355"/>
                    <a:pt x="1640" y="1448"/>
                    <a:pt x="1548" y="1494"/>
                  </a:cubicBezTo>
                  <a:lnTo>
                    <a:pt x="1214" y="1661"/>
                  </a:lnTo>
                  <a:lnTo>
                    <a:pt x="788" y="818"/>
                  </a:lnTo>
                  <a:lnTo>
                    <a:pt x="1121" y="642"/>
                  </a:lnTo>
                  <a:cubicBezTo>
                    <a:pt x="1174" y="610"/>
                    <a:pt x="1236" y="593"/>
                    <a:pt x="1298" y="593"/>
                  </a:cubicBezTo>
                  <a:close/>
                  <a:moveTo>
                    <a:pt x="1353" y="0"/>
                  </a:moveTo>
                  <a:cubicBezTo>
                    <a:pt x="1193" y="0"/>
                    <a:pt x="1030" y="42"/>
                    <a:pt x="881" y="132"/>
                  </a:cubicBezTo>
                  <a:cubicBezTo>
                    <a:pt x="538" y="299"/>
                    <a:pt x="362" y="392"/>
                    <a:pt x="19" y="568"/>
                  </a:cubicBezTo>
                  <a:cubicBezTo>
                    <a:pt x="1" y="568"/>
                    <a:pt x="1" y="586"/>
                    <a:pt x="10" y="595"/>
                  </a:cubicBezTo>
                  <a:cubicBezTo>
                    <a:pt x="501" y="1568"/>
                    <a:pt x="992" y="2540"/>
                    <a:pt x="1492" y="3513"/>
                  </a:cubicBezTo>
                  <a:cubicBezTo>
                    <a:pt x="1497" y="3524"/>
                    <a:pt x="1503" y="3528"/>
                    <a:pt x="1510" y="3528"/>
                  </a:cubicBezTo>
                  <a:cubicBezTo>
                    <a:pt x="1515" y="3528"/>
                    <a:pt x="1521" y="3526"/>
                    <a:pt x="1529" y="3522"/>
                  </a:cubicBezTo>
                  <a:cubicBezTo>
                    <a:pt x="1714" y="3430"/>
                    <a:pt x="1807" y="3383"/>
                    <a:pt x="2001" y="3291"/>
                  </a:cubicBezTo>
                  <a:cubicBezTo>
                    <a:pt x="2011" y="3281"/>
                    <a:pt x="2020" y="3263"/>
                    <a:pt x="2011" y="3254"/>
                  </a:cubicBezTo>
                  <a:lnTo>
                    <a:pt x="1473" y="2179"/>
                  </a:lnTo>
                  <a:lnTo>
                    <a:pt x="1807" y="2013"/>
                  </a:lnTo>
                  <a:cubicBezTo>
                    <a:pt x="1955" y="1938"/>
                    <a:pt x="2085" y="1827"/>
                    <a:pt x="2177" y="1679"/>
                  </a:cubicBezTo>
                  <a:cubicBezTo>
                    <a:pt x="2270" y="1531"/>
                    <a:pt x="2326" y="1364"/>
                    <a:pt x="2335" y="1179"/>
                  </a:cubicBezTo>
                  <a:cubicBezTo>
                    <a:pt x="2344" y="975"/>
                    <a:pt x="2298" y="781"/>
                    <a:pt x="2205" y="595"/>
                  </a:cubicBezTo>
                  <a:cubicBezTo>
                    <a:pt x="2070" y="221"/>
                    <a:pt x="1719" y="0"/>
                    <a:pt x="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1621094" y="3754509"/>
              <a:ext cx="183415" cy="234324"/>
            </a:xfrm>
            <a:custGeom>
              <a:avLst/>
              <a:gdLst/>
              <a:ahLst/>
              <a:cxnLst/>
              <a:rect l="l" t="t" r="r" b="b"/>
              <a:pathLst>
                <a:path w="2576" h="3291" extrusionOk="0">
                  <a:moveTo>
                    <a:pt x="1002" y="578"/>
                  </a:moveTo>
                  <a:cubicBezTo>
                    <a:pt x="1046" y="578"/>
                    <a:pt x="1089" y="587"/>
                    <a:pt x="1131" y="608"/>
                  </a:cubicBezTo>
                  <a:cubicBezTo>
                    <a:pt x="1224" y="645"/>
                    <a:pt x="1298" y="710"/>
                    <a:pt x="1335" y="803"/>
                  </a:cubicBezTo>
                  <a:cubicBezTo>
                    <a:pt x="1585" y="1358"/>
                    <a:pt x="1705" y="1636"/>
                    <a:pt x="1955" y="2183"/>
                  </a:cubicBezTo>
                  <a:cubicBezTo>
                    <a:pt x="1992" y="2275"/>
                    <a:pt x="1992" y="2377"/>
                    <a:pt x="1965" y="2470"/>
                  </a:cubicBezTo>
                  <a:cubicBezTo>
                    <a:pt x="1937" y="2562"/>
                    <a:pt x="1872" y="2637"/>
                    <a:pt x="1779" y="2683"/>
                  </a:cubicBezTo>
                  <a:lnTo>
                    <a:pt x="1770" y="2683"/>
                  </a:lnTo>
                  <a:cubicBezTo>
                    <a:pt x="1728" y="2701"/>
                    <a:pt x="1682" y="2711"/>
                    <a:pt x="1635" y="2711"/>
                  </a:cubicBezTo>
                  <a:cubicBezTo>
                    <a:pt x="1587" y="2711"/>
                    <a:pt x="1539" y="2701"/>
                    <a:pt x="1492" y="2683"/>
                  </a:cubicBezTo>
                  <a:cubicBezTo>
                    <a:pt x="1400" y="2646"/>
                    <a:pt x="1326" y="2581"/>
                    <a:pt x="1288" y="2488"/>
                  </a:cubicBezTo>
                  <a:lnTo>
                    <a:pt x="659" y="1108"/>
                  </a:lnTo>
                  <a:cubicBezTo>
                    <a:pt x="612" y="1016"/>
                    <a:pt x="612" y="914"/>
                    <a:pt x="649" y="821"/>
                  </a:cubicBezTo>
                  <a:cubicBezTo>
                    <a:pt x="677" y="729"/>
                    <a:pt x="751" y="654"/>
                    <a:pt x="844" y="617"/>
                  </a:cubicBezTo>
                  <a:cubicBezTo>
                    <a:pt x="895" y="592"/>
                    <a:pt x="948" y="578"/>
                    <a:pt x="1002" y="578"/>
                  </a:cubicBezTo>
                  <a:close/>
                  <a:moveTo>
                    <a:pt x="999" y="0"/>
                  </a:moveTo>
                  <a:cubicBezTo>
                    <a:pt x="861" y="0"/>
                    <a:pt x="729" y="30"/>
                    <a:pt x="603" y="89"/>
                  </a:cubicBezTo>
                  <a:cubicBezTo>
                    <a:pt x="279" y="228"/>
                    <a:pt x="66" y="534"/>
                    <a:pt x="20" y="877"/>
                  </a:cubicBezTo>
                  <a:cubicBezTo>
                    <a:pt x="1" y="1043"/>
                    <a:pt x="29" y="1210"/>
                    <a:pt x="103" y="1368"/>
                  </a:cubicBezTo>
                  <a:lnTo>
                    <a:pt x="742" y="2738"/>
                  </a:lnTo>
                  <a:cubicBezTo>
                    <a:pt x="816" y="2887"/>
                    <a:pt x="927" y="3016"/>
                    <a:pt x="1066" y="3109"/>
                  </a:cubicBezTo>
                  <a:cubicBezTo>
                    <a:pt x="1205" y="3202"/>
                    <a:pt x="1363" y="3266"/>
                    <a:pt x="1529" y="3285"/>
                  </a:cubicBezTo>
                  <a:cubicBezTo>
                    <a:pt x="1563" y="3289"/>
                    <a:pt x="1597" y="3291"/>
                    <a:pt x="1631" y="3291"/>
                  </a:cubicBezTo>
                  <a:cubicBezTo>
                    <a:pt x="1763" y="3291"/>
                    <a:pt x="1893" y="3262"/>
                    <a:pt x="2011" y="3211"/>
                  </a:cubicBezTo>
                  <a:cubicBezTo>
                    <a:pt x="2159" y="3137"/>
                    <a:pt x="2289" y="3035"/>
                    <a:pt x="2391" y="2896"/>
                  </a:cubicBezTo>
                  <a:cubicBezTo>
                    <a:pt x="2483" y="2766"/>
                    <a:pt x="2539" y="2609"/>
                    <a:pt x="2557" y="2442"/>
                  </a:cubicBezTo>
                  <a:cubicBezTo>
                    <a:pt x="2576" y="2275"/>
                    <a:pt x="2557" y="2109"/>
                    <a:pt x="2483" y="1951"/>
                  </a:cubicBezTo>
                  <a:lnTo>
                    <a:pt x="1881" y="562"/>
                  </a:lnTo>
                  <a:cubicBezTo>
                    <a:pt x="1816" y="404"/>
                    <a:pt x="1705" y="275"/>
                    <a:pt x="1566" y="182"/>
                  </a:cubicBezTo>
                  <a:cubicBezTo>
                    <a:pt x="1427" y="80"/>
                    <a:pt x="1270" y="25"/>
                    <a:pt x="1103" y="6"/>
                  </a:cubicBezTo>
                  <a:cubicBezTo>
                    <a:pt x="1068" y="2"/>
                    <a:pt x="1033" y="0"/>
                    <a:pt x="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1756302" y="3690501"/>
              <a:ext cx="217093" cy="251768"/>
            </a:xfrm>
            <a:custGeom>
              <a:avLst/>
              <a:gdLst/>
              <a:ahLst/>
              <a:cxnLst/>
              <a:rect l="l" t="t" r="r" b="b"/>
              <a:pathLst>
                <a:path w="3049" h="3536" extrusionOk="0">
                  <a:moveTo>
                    <a:pt x="1310" y="581"/>
                  </a:moveTo>
                  <a:cubicBezTo>
                    <a:pt x="1360" y="581"/>
                    <a:pt x="1409" y="590"/>
                    <a:pt x="1455" y="609"/>
                  </a:cubicBezTo>
                  <a:cubicBezTo>
                    <a:pt x="1557" y="646"/>
                    <a:pt x="1631" y="720"/>
                    <a:pt x="1668" y="812"/>
                  </a:cubicBezTo>
                  <a:cubicBezTo>
                    <a:pt x="1705" y="905"/>
                    <a:pt x="1696" y="1007"/>
                    <a:pt x="1659" y="1100"/>
                  </a:cubicBezTo>
                  <a:cubicBezTo>
                    <a:pt x="1612" y="1192"/>
                    <a:pt x="1538" y="1266"/>
                    <a:pt x="1446" y="1303"/>
                  </a:cubicBezTo>
                  <a:lnTo>
                    <a:pt x="1057" y="1470"/>
                  </a:lnTo>
                  <a:cubicBezTo>
                    <a:pt x="936" y="1192"/>
                    <a:pt x="881" y="1053"/>
                    <a:pt x="760" y="775"/>
                  </a:cubicBezTo>
                  <a:lnTo>
                    <a:pt x="1159" y="609"/>
                  </a:lnTo>
                  <a:cubicBezTo>
                    <a:pt x="1210" y="590"/>
                    <a:pt x="1261" y="581"/>
                    <a:pt x="1310" y="581"/>
                  </a:cubicBezTo>
                  <a:close/>
                  <a:moveTo>
                    <a:pt x="1357" y="1"/>
                  </a:moveTo>
                  <a:cubicBezTo>
                    <a:pt x="1217" y="1"/>
                    <a:pt x="1078" y="29"/>
                    <a:pt x="946" y="81"/>
                  </a:cubicBezTo>
                  <a:cubicBezTo>
                    <a:pt x="575" y="238"/>
                    <a:pt x="390" y="312"/>
                    <a:pt x="10" y="470"/>
                  </a:cubicBezTo>
                  <a:cubicBezTo>
                    <a:pt x="1" y="479"/>
                    <a:pt x="1" y="488"/>
                    <a:pt x="1" y="497"/>
                  </a:cubicBezTo>
                  <a:cubicBezTo>
                    <a:pt x="427" y="1507"/>
                    <a:pt x="844" y="2517"/>
                    <a:pt x="1270" y="3517"/>
                  </a:cubicBezTo>
                  <a:cubicBezTo>
                    <a:pt x="1279" y="3536"/>
                    <a:pt x="1288" y="3536"/>
                    <a:pt x="1298" y="3536"/>
                  </a:cubicBezTo>
                  <a:cubicBezTo>
                    <a:pt x="1501" y="3443"/>
                    <a:pt x="1603" y="3406"/>
                    <a:pt x="1807" y="3323"/>
                  </a:cubicBezTo>
                  <a:cubicBezTo>
                    <a:pt x="1816" y="3323"/>
                    <a:pt x="1816" y="3313"/>
                    <a:pt x="1816" y="3295"/>
                  </a:cubicBezTo>
                  <a:cubicBezTo>
                    <a:pt x="1594" y="2776"/>
                    <a:pt x="1492" y="2517"/>
                    <a:pt x="1279" y="1998"/>
                  </a:cubicBezTo>
                  <a:lnTo>
                    <a:pt x="1575" y="1878"/>
                  </a:lnTo>
                  <a:cubicBezTo>
                    <a:pt x="1631" y="1854"/>
                    <a:pt x="1688" y="1843"/>
                    <a:pt x="1744" y="1843"/>
                  </a:cubicBezTo>
                  <a:cubicBezTo>
                    <a:pt x="1912" y="1843"/>
                    <a:pt x="2069" y="1942"/>
                    <a:pt x="2131" y="2109"/>
                  </a:cubicBezTo>
                  <a:cubicBezTo>
                    <a:pt x="2279" y="2480"/>
                    <a:pt x="2354" y="2656"/>
                    <a:pt x="2502" y="3026"/>
                  </a:cubicBezTo>
                  <a:lnTo>
                    <a:pt x="2529" y="3026"/>
                  </a:lnTo>
                  <a:lnTo>
                    <a:pt x="3030" y="2822"/>
                  </a:lnTo>
                  <a:cubicBezTo>
                    <a:pt x="3039" y="2822"/>
                    <a:pt x="3048" y="2804"/>
                    <a:pt x="3039" y="2795"/>
                  </a:cubicBezTo>
                  <a:lnTo>
                    <a:pt x="2678" y="1887"/>
                  </a:lnTo>
                  <a:cubicBezTo>
                    <a:pt x="2594" y="1655"/>
                    <a:pt x="2418" y="1461"/>
                    <a:pt x="2187" y="1359"/>
                  </a:cubicBezTo>
                  <a:cubicBezTo>
                    <a:pt x="2215" y="1303"/>
                    <a:pt x="2242" y="1238"/>
                    <a:pt x="2261" y="1174"/>
                  </a:cubicBezTo>
                  <a:cubicBezTo>
                    <a:pt x="2279" y="1081"/>
                    <a:pt x="2289" y="998"/>
                    <a:pt x="2289" y="905"/>
                  </a:cubicBezTo>
                  <a:cubicBezTo>
                    <a:pt x="2279" y="627"/>
                    <a:pt x="2150" y="359"/>
                    <a:pt x="1927" y="192"/>
                  </a:cubicBezTo>
                  <a:cubicBezTo>
                    <a:pt x="1788" y="90"/>
                    <a:pt x="1631" y="34"/>
                    <a:pt x="1464" y="7"/>
                  </a:cubicBezTo>
                  <a:cubicBezTo>
                    <a:pt x="1428" y="3"/>
                    <a:pt x="1392"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1896138" y="3619016"/>
              <a:ext cx="166255" cy="252053"/>
            </a:xfrm>
            <a:custGeom>
              <a:avLst/>
              <a:gdLst/>
              <a:ahLst/>
              <a:cxnLst/>
              <a:rect l="l" t="t" r="r" b="b"/>
              <a:pathLst>
                <a:path w="2335" h="3540" extrusionOk="0">
                  <a:moveTo>
                    <a:pt x="1807" y="1"/>
                  </a:moveTo>
                  <a:cubicBezTo>
                    <a:pt x="1084" y="260"/>
                    <a:pt x="723" y="390"/>
                    <a:pt x="10" y="668"/>
                  </a:cubicBezTo>
                  <a:cubicBezTo>
                    <a:pt x="0" y="677"/>
                    <a:pt x="0" y="686"/>
                    <a:pt x="0" y="696"/>
                  </a:cubicBezTo>
                  <a:cubicBezTo>
                    <a:pt x="75" y="899"/>
                    <a:pt x="112" y="992"/>
                    <a:pt x="186" y="1196"/>
                  </a:cubicBezTo>
                  <a:cubicBezTo>
                    <a:pt x="192" y="1202"/>
                    <a:pt x="199" y="1209"/>
                    <a:pt x="209" y="1209"/>
                  </a:cubicBezTo>
                  <a:cubicBezTo>
                    <a:pt x="213" y="1209"/>
                    <a:pt x="217" y="1208"/>
                    <a:pt x="223" y="1205"/>
                  </a:cubicBezTo>
                  <a:cubicBezTo>
                    <a:pt x="464" y="1112"/>
                    <a:pt x="584" y="1066"/>
                    <a:pt x="825" y="974"/>
                  </a:cubicBezTo>
                  <a:lnTo>
                    <a:pt x="1788" y="3521"/>
                  </a:lnTo>
                  <a:cubicBezTo>
                    <a:pt x="1788" y="3539"/>
                    <a:pt x="1797" y="3539"/>
                    <a:pt x="1816" y="3539"/>
                  </a:cubicBezTo>
                  <a:lnTo>
                    <a:pt x="2316" y="3345"/>
                  </a:lnTo>
                  <a:cubicBezTo>
                    <a:pt x="2325" y="3335"/>
                    <a:pt x="2335" y="3326"/>
                    <a:pt x="2325" y="3317"/>
                  </a:cubicBezTo>
                  <a:cubicBezTo>
                    <a:pt x="1955" y="2298"/>
                    <a:pt x="1760" y="1789"/>
                    <a:pt x="1390" y="760"/>
                  </a:cubicBezTo>
                  <a:cubicBezTo>
                    <a:pt x="1631" y="677"/>
                    <a:pt x="1751" y="631"/>
                    <a:pt x="2001" y="538"/>
                  </a:cubicBezTo>
                  <a:cubicBezTo>
                    <a:pt x="2010" y="538"/>
                    <a:pt x="2010" y="529"/>
                    <a:pt x="2010" y="510"/>
                  </a:cubicBezTo>
                  <a:lnTo>
                    <a:pt x="1834" y="10"/>
                  </a:lnTo>
                  <a:cubicBezTo>
                    <a:pt x="1825" y="1"/>
                    <a:pt x="1816" y="1"/>
                    <a:pt x="1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1144341" y="4149311"/>
              <a:ext cx="45569" cy="251982"/>
            </a:xfrm>
            <a:custGeom>
              <a:avLst/>
              <a:gdLst/>
              <a:ahLst/>
              <a:cxnLst/>
              <a:rect l="l" t="t" r="r" b="b"/>
              <a:pathLst>
                <a:path w="640" h="3539" extrusionOk="0">
                  <a:moveTo>
                    <a:pt x="0" y="3538"/>
                  </a:moveTo>
                  <a:lnTo>
                    <a:pt x="547" y="0"/>
                  </a:lnTo>
                  <a:lnTo>
                    <a:pt x="639" y="408"/>
                  </a:lnTo>
                  <a:lnTo>
                    <a:pt x="139" y="34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2018815" y="3741053"/>
              <a:ext cx="246713" cy="99682"/>
            </a:xfrm>
            <a:custGeom>
              <a:avLst/>
              <a:gdLst/>
              <a:ahLst/>
              <a:cxnLst/>
              <a:rect l="l" t="t" r="r" b="b"/>
              <a:pathLst>
                <a:path w="3465" h="1400" extrusionOk="0">
                  <a:moveTo>
                    <a:pt x="37" y="186"/>
                  </a:moveTo>
                  <a:lnTo>
                    <a:pt x="3205" y="1399"/>
                  </a:lnTo>
                  <a:lnTo>
                    <a:pt x="3465" y="134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51"/>
          <p:cNvGrpSpPr/>
          <p:nvPr/>
        </p:nvGrpSpPr>
        <p:grpSpPr>
          <a:xfrm>
            <a:off x="-1611" y="657542"/>
            <a:ext cx="1580725" cy="501426"/>
            <a:chOff x="244390" y="707670"/>
            <a:chExt cx="2004979" cy="636005"/>
          </a:xfrm>
        </p:grpSpPr>
        <p:grpSp>
          <p:nvGrpSpPr>
            <p:cNvPr id="2939" name="Google Shape;2939;p51"/>
            <p:cNvGrpSpPr/>
            <p:nvPr/>
          </p:nvGrpSpPr>
          <p:grpSpPr>
            <a:xfrm>
              <a:off x="244390" y="826200"/>
              <a:ext cx="2004979" cy="517475"/>
              <a:chOff x="6334200" y="978578"/>
              <a:chExt cx="1544073" cy="398517"/>
            </a:xfrm>
          </p:grpSpPr>
          <p:sp>
            <p:nvSpPr>
              <p:cNvPr id="2940" name="Google Shape;2940;p51"/>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1" name="Google Shape;2951;p51"/>
            <p:cNvSpPr/>
            <p:nvPr/>
          </p:nvSpPr>
          <p:spPr>
            <a:xfrm flipH="1">
              <a:off x="978275" y="707670"/>
              <a:ext cx="87473" cy="81367"/>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flipH="1">
              <a:off x="1160609" y="908308"/>
              <a:ext cx="73759" cy="5273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flipH="1">
              <a:off x="1226986" y="961052"/>
              <a:ext cx="39813" cy="51544"/>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8" name="Google Shape;2958;p51"/>
          <p:cNvSpPr/>
          <p:nvPr/>
        </p:nvSpPr>
        <p:spPr>
          <a:xfrm>
            <a:off x="5596863" y="2973450"/>
            <a:ext cx="176400" cy="176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3370688" y="2973450"/>
            <a:ext cx="176400" cy="176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DE0AD83-2ABB-AAD7-38E5-C21A1DEC5E8F}"/>
              </a:ext>
            </a:extLst>
          </p:cNvPr>
          <p:cNvPicPr>
            <a:picLocks noChangeAspect="1"/>
          </p:cNvPicPr>
          <p:nvPr/>
        </p:nvPicPr>
        <p:blipFill>
          <a:blip r:embed="rId3"/>
          <a:stretch>
            <a:fillRect/>
          </a:stretch>
        </p:blipFill>
        <p:spPr>
          <a:xfrm>
            <a:off x="2357571" y="1188497"/>
            <a:ext cx="4444409" cy="27736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2563;p43">
            <a:extLst>
              <a:ext uri="{FF2B5EF4-FFF2-40B4-BE49-F238E27FC236}">
                <a16:creationId xmlns:a16="http://schemas.microsoft.com/office/drawing/2014/main" id="{B4E04AEA-B7C2-4491-F365-D886011A1653}"/>
              </a:ext>
            </a:extLst>
          </p:cNvPr>
          <p:cNvSpPr/>
          <p:nvPr/>
        </p:nvSpPr>
        <p:spPr>
          <a:xfrm>
            <a:off x="831730" y="1238528"/>
            <a:ext cx="830400" cy="830400"/>
          </a:xfrm>
          <a:prstGeom prst="ellipse">
            <a:avLst/>
          </a:prstGeom>
          <a:no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Chango"/>
                <a:ea typeface="Chango"/>
                <a:cs typeface="Chango"/>
                <a:sym typeface="Chango"/>
              </a:rPr>
              <a:t>01</a:t>
            </a:r>
            <a:endParaRPr sz="2000">
              <a:solidFill>
                <a:schemeClr val="dk2"/>
              </a:solidFill>
              <a:latin typeface="Chango"/>
              <a:ea typeface="Chango"/>
              <a:cs typeface="Chango"/>
              <a:sym typeface="Chango"/>
            </a:endParaRPr>
          </a:p>
        </p:txBody>
      </p:sp>
      <p:sp>
        <p:nvSpPr>
          <p:cNvPr id="7" name="Google Shape;2227;p38">
            <a:extLst>
              <a:ext uri="{FF2B5EF4-FFF2-40B4-BE49-F238E27FC236}">
                <a16:creationId xmlns:a16="http://schemas.microsoft.com/office/drawing/2014/main" id="{1CC4A9BC-85EF-9E1D-A39E-D9DFC40AD943}"/>
              </a:ext>
            </a:extLst>
          </p:cNvPr>
          <p:cNvSpPr txBox="1">
            <a:spLocks/>
          </p:cNvSpPr>
          <p:nvPr/>
        </p:nvSpPr>
        <p:spPr>
          <a:xfrm>
            <a:off x="202571" y="2191071"/>
            <a:ext cx="1995099" cy="1404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600" b="0" i="0" u="none" strike="noStrike" cap="none">
                <a:solidFill>
                  <a:schemeClr val="accent5"/>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dirty="0"/>
              <a:t>Minimum flight delayed in month of January (0), followed by August (1), July-October (2).</a:t>
            </a:r>
          </a:p>
        </p:txBody>
      </p:sp>
      <p:sp>
        <p:nvSpPr>
          <p:cNvPr id="9" name="Google Shape;2566;p43">
            <a:extLst>
              <a:ext uri="{FF2B5EF4-FFF2-40B4-BE49-F238E27FC236}">
                <a16:creationId xmlns:a16="http://schemas.microsoft.com/office/drawing/2014/main" id="{56C6D4DA-9DCE-ECCA-800C-3143F99590A8}"/>
              </a:ext>
            </a:extLst>
          </p:cNvPr>
          <p:cNvSpPr/>
          <p:nvPr/>
        </p:nvSpPr>
        <p:spPr>
          <a:xfrm>
            <a:off x="7514225" y="1238528"/>
            <a:ext cx="830400" cy="830400"/>
          </a:xfrm>
          <a:prstGeom prst="ellipse">
            <a:avLst/>
          </a:prstGeom>
          <a:no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2"/>
                </a:solidFill>
                <a:latin typeface="Chango"/>
                <a:ea typeface="Chango"/>
                <a:cs typeface="Chango"/>
                <a:sym typeface="Chango"/>
              </a:rPr>
              <a:t>02</a:t>
            </a:r>
            <a:endParaRPr sz="2000" dirty="0">
              <a:solidFill>
                <a:schemeClr val="dk2"/>
              </a:solidFill>
              <a:latin typeface="Chango"/>
              <a:ea typeface="Chango"/>
              <a:cs typeface="Chango"/>
              <a:sym typeface="Chango"/>
            </a:endParaRPr>
          </a:p>
        </p:txBody>
      </p:sp>
      <p:sp>
        <p:nvSpPr>
          <p:cNvPr id="10" name="Google Shape;2227;p38">
            <a:extLst>
              <a:ext uri="{FF2B5EF4-FFF2-40B4-BE49-F238E27FC236}">
                <a16:creationId xmlns:a16="http://schemas.microsoft.com/office/drawing/2014/main" id="{B2598769-35CC-D073-675A-73F4F93B7536}"/>
              </a:ext>
            </a:extLst>
          </p:cNvPr>
          <p:cNvSpPr txBox="1">
            <a:spLocks/>
          </p:cNvSpPr>
          <p:nvPr/>
        </p:nvSpPr>
        <p:spPr>
          <a:xfrm>
            <a:off x="6931875" y="2195379"/>
            <a:ext cx="1995099" cy="1404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600" b="0" i="0" u="none" strike="noStrike" cap="none">
                <a:solidFill>
                  <a:schemeClr val="accent5"/>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dirty="0"/>
              <a:t>Maximum flight delayed in month of June (55), followed by February (42), March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857"/>
                                        </p:tgtEl>
                                        <p:attrNameLst>
                                          <p:attrName>style.visibility</p:attrName>
                                        </p:attrNameLst>
                                      </p:cBhvr>
                                      <p:to>
                                        <p:strVal val="visible"/>
                                      </p:to>
                                    </p:set>
                                    <p:animEffect transition="in" filter="barn(inVertical)">
                                      <p:cBhvr>
                                        <p:cTn id="7" dur="500"/>
                                        <p:tgtEl>
                                          <p:spTgt spid="285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250"/>
                                  </p:stCondLst>
                                  <p:childTnLst>
                                    <p:set>
                                      <p:cBhvr>
                                        <p:cTn id="11" dur="1" fill="hold">
                                          <p:stCondLst>
                                            <p:cond delay="0"/>
                                          </p:stCondLst>
                                        </p:cTn>
                                        <p:tgtEl>
                                          <p:spTgt spid="2865"/>
                                        </p:tgtEl>
                                        <p:attrNameLst>
                                          <p:attrName>style.visibility</p:attrName>
                                        </p:attrNameLst>
                                      </p:cBhvr>
                                      <p:to>
                                        <p:strVal val="visible"/>
                                      </p:to>
                                    </p:set>
                                    <p:animEffect transition="in" filter="fade">
                                      <p:cBhvr>
                                        <p:cTn id="12" dur="1000"/>
                                        <p:tgtEl>
                                          <p:spTgt spid="2865"/>
                                        </p:tgtEl>
                                      </p:cBhvr>
                                    </p:animEffect>
                                    <p:anim calcmode="lin" valueType="num">
                                      <p:cBhvr>
                                        <p:cTn id="13" dur="1000" fill="hold"/>
                                        <p:tgtEl>
                                          <p:spTgt spid="2865"/>
                                        </p:tgtEl>
                                        <p:attrNameLst>
                                          <p:attrName>ppt_x</p:attrName>
                                        </p:attrNameLst>
                                      </p:cBhvr>
                                      <p:tavLst>
                                        <p:tav tm="0">
                                          <p:val>
                                            <p:strVal val="#ppt_x"/>
                                          </p:val>
                                        </p:tav>
                                        <p:tav tm="100000">
                                          <p:val>
                                            <p:strVal val="#ppt_x"/>
                                          </p:val>
                                        </p:tav>
                                      </p:tavLst>
                                    </p:anim>
                                    <p:anim calcmode="lin" valueType="num">
                                      <p:cBhvr>
                                        <p:cTn id="14" dur="1000" fill="hold"/>
                                        <p:tgtEl>
                                          <p:spTgt spid="286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50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50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50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 grpId="0"/>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81" name="Google Shape;2581;p44"/>
          <p:cNvSpPr txBox="1">
            <a:spLocks noGrp="1"/>
          </p:cNvSpPr>
          <p:nvPr>
            <p:ph type="title"/>
          </p:nvPr>
        </p:nvSpPr>
        <p:spPr>
          <a:xfrm>
            <a:off x="262552" y="160013"/>
            <a:ext cx="6533003" cy="873205"/>
          </a:xfrm>
          <a:prstGeom prst="rect">
            <a:avLst/>
          </a:prstGeom>
        </p:spPr>
        <p:txBody>
          <a:bodyPr spcFirstLastPara="1" wrap="square" lIns="91425" tIns="91425" rIns="91425" bIns="91425" anchor="ctr" anchorCtr="0">
            <a:noAutofit/>
          </a:bodyPr>
          <a:lstStyle/>
          <a:p>
            <a:pPr lvl="0"/>
            <a:r>
              <a:rPr lang="en-IN" sz="2000" dirty="0">
                <a:solidFill>
                  <a:srgbClr val="FFFFFF"/>
                </a:solidFill>
                <a:effectLst>
                  <a:outerShdw blurRad="38100" dist="38100" dir="2700000" algn="tl">
                    <a:srgbClr val="000000">
                      <a:alpha val="43137"/>
                    </a:srgbClr>
                  </a:outerShdw>
                </a:effectLst>
                <a:latin typeface="Algerian" panose="04020705040A02060702" pitchFamily="82" charset="0"/>
                <a:ea typeface="Montserrat"/>
                <a:cs typeface="Montserrat"/>
              </a:rPr>
              <a:t>Week wise, State wise and City wise statistics of delay of flights with airline details</a:t>
            </a:r>
            <a:endParaRPr sz="2000" dirty="0">
              <a:solidFill>
                <a:srgbClr val="FFFFFF"/>
              </a:solidFill>
              <a:effectLst>
                <a:outerShdw blurRad="38100" dist="38100" dir="2700000" algn="tl">
                  <a:srgbClr val="000000">
                    <a:alpha val="43137"/>
                  </a:srgbClr>
                </a:outerShdw>
              </a:effectLst>
              <a:latin typeface="Algerian" panose="04020705040A02060702" pitchFamily="82" charset="0"/>
              <a:ea typeface="Montserrat"/>
              <a:cs typeface="Montserrat"/>
            </a:endParaRPr>
          </a:p>
        </p:txBody>
      </p:sp>
      <p:sp>
        <p:nvSpPr>
          <p:cNvPr id="2603" name="Google Shape;2603;p44"/>
          <p:cNvSpPr txBox="1">
            <a:spLocks noGrp="1"/>
          </p:cNvSpPr>
          <p:nvPr>
            <p:ph type="subTitle" idx="4294967295"/>
          </p:nvPr>
        </p:nvSpPr>
        <p:spPr>
          <a:xfrm>
            <a:off x="4571974" y="1483118"/>
            <a:ext cx="4428187" cy="3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TX(Texas) State has most no. of airline delay – 1,26,886 &amp; AS(Alaska) state has least no. of airline delay – 31.</a:t>
            </a:r>
            <a:endParaRPr sz="1600" dirty="0"/>
          </a:p>
        </p:txBody>
      </p:sp>
      <p:sp>
        <p:nvSpPr>
          <p:cNvPr id="2611" name="Google Shape;2611;p44"/>
          <p:cNvSpPr/>
          <p:nvPr/>
        </p:nvSpPr>
        <p:spPr>
          <a:xfrm>
            <a:off x="7847787" y="35235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Rectangle 1"/>
          <p:cNvSpPr/>
          <p:nvPr/>
        </p:nvSpPr>
        <p:spPr>
          <a:xfrm>
            <a:off x="4571974" y="2132593"/>
            <a:ext cx="4572000" cy="830997"/>
          </a:xfrm>
          <a:prstGeom prst="rect">
            <a:avLst/>
          </a:prstGeom>
        </p:spPr>
        <p:txBody>
          <a:bodyPr wrap="square">
            <a:spAutoFit/>
          </a:bodyPr>
          <a:lstStyle/>
          <a:p>
            <a:pPr lvl="0"/>
            <a:r>
              <a:rPr lang="en-US" sz="1600" dirty="0">
                <a:solidFill>
                  <a:schemeClr val="accent5"/>
                </a:solidFill>
                <a:latin typeface="Montserrat"/>
                <a:sym typeface="Montserrat"/>
              </a:rPr>
              <a:t>Chicago city has most no. of airline delay-83936 &amp; Moab city has least no. of airline delay – 4. </a:t>
            </a:r>
          </a:p>
        </p:txBody>
      </p:sp>
      <p:sp>
        <p:nvSpPr>
          <p:cNvPr id="3" name="Rectangle 2"/>
          <p:cNvSpPr/>
          <p:nvPr/>
        </p:nvSpPr>
        <p:spPr>
          <a:xfrm>
            <a:off x="4571974" y="3041618"/>
            <a:ext cx="4572000" cy="830997"/>
          </a:xfrm>
          <a:prstGeom prst="rect">
            <a:avLst/>
          </a:prstGeom>
        </p:spPr>
        <p:txBody>
          <a:bodyPr>
            <a:spAutoFit/>
          </a:bodyPr>
          <a:lstStyle/>
          <a:p>
            <a:pPr lvl="0"/>
            <a:r>
              <a:rPr lang="en-US" sz="1600" dirty="0">
                <a:solidFill>
                  <a:schemeClr val="accent5"/>
                </a:solidFill>
                <a:latin typeface="Montserrat"/>
              </a:rPr>
              <a:t>Most no. of airlines delayed on Thursday – 1,71,692 &amp; In the June month most no. of airlines are delayed.</a:t>
            </a:r>
          </a:p>
        </p:txBody>
      </p:sp>
      <p:sp>
        <p:nvSpPr>
          <p:cNvPr id="4" name="Rectangle 3"/>
          <p:cNvSpPr/>
          <p:nvPr/>
        </p:nvSpPr>
        <p:spPr>
          <a:xfrm>
            <a:off x="4571974" y="3944888"/>
            <a:ext cx="4572000" cy="830997"/>
          </a:xfrm>
          <a:prstGeom prst="rect">
            <a:avLst/>
          </a:prstGeom>
        </p:spPr>
        <p:txBody>
          <a:bodyPr>
            <a:spAutoFit/>
          </a:bodyPr>
          <a:lstStyle/>
          <a:p>
            <a:r>
              <a:rPr lang="en-US" sz="1600" dirty="0">
                <a:solidFill>
                  <a:schemeClr val="accent5"/>
                </a:solidFill>
                <a:latin typeface="Montserrat"/>
              </a:rPr>
              <a:t>Maximum no. of airline delays are from Southwest airlines &amp; minimum count of delays are from Hawaiian Airlines.</a:t>
            </a:r>
          </a:p>
        </p:txBody>
      </p:sp>
      <p:pic>
        <p:nvPicPr>
          <p:cNvPr id="6" name="Picture 5">
            <a:extLst>
              <a:ext uri="{FF2B5EF4-FFF2-40B4-BE49-F238E27FC236}">
                <a16:creationId xmlns:a16="http://schemas.microsoft.com/office/drawing/2014/main" id="{D636D911-E103-0C0F-C810-BA3BF2870C9A}"/>
              </a:ext>
            </a:extLst>
          </p:cNvPr>
          <p:cNvPicPr>
            <a:picLocks noChangeAspect="1"/>
          </p:cNvPicPr>
          <p:nvPr/>
        </p:nvPicPr>
        <p:blipFill>
          <a:blip r:embed="rId3"/>
          <a:stretch>
            <a:fillRect/>
          </a:stretch>
        </p:blipFill>
        <p:spPr>
          <a:xfrm>
            <a:off x="408313" y="1380786"/>
            <a:ext cx="4010611" cy="3165608"/>
          </a:xfrm>
          <a:prstGeom prst="rect">
            <a:avLst/>
          </a:prstGeom>
        </p:spPr>
      </p:pic>
    </p:spTree>
    <p:extLst>
      <p:ext uri="{BB962C8B-B14F-4D97-AF65-F5344CB8AC3E}">
        <p14:creationId xmlns:p14="http://schemas.microsoft.com/office/powerpoint/2010/main" val="24265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581"/>
                                        </p:tgtEl>
                                        <p:attrNameLst>
                                          <p:attrName>style.visibility</p:attrName>
                                        </p:attrNameLst>
                                      </p:cBhvr>
                                      <p:to>
                                        <p:strVal val="visible"/>
                                      </p:to>
                                    </p:set>
                                    <p:animEffect transition="in" filter="barn(inVertical)">
                                      <p:cBhvr>
                                        <p:cTn id="7" dur="500"/>
                                        <p:tgtEl>
                                          <p:spTgt spid="258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500"/>
                                  </p:stCondLst>
                                  <p:childTnLst>
                                    <p:set>
                                      <p:cBhvr>
                                        <p:cTn id="18" dur="1" fill="hold">
                                          <p:stCondLst>
                                            <p:cond delay="0"/>
                                          </p:stCondLst>
                                        </p:cTn>
                                        <p:tgtEl>
                                          <p:spTgt spid="2603">
                                            <p:txEl>
                                              <p:pRg st="0" end="0"/>
                                            </p:txEl>
                                          </p:spTgt>
                                        </p:tgtEl>
                                        <p:attrNameLst>
                                          <p:attrName>style.visibility</p:attrName>
                                        </p:attrNameLst>
                                      </p:cBhvr>
                                      <p:to>
                                        <p:strVal val="visible"/>
                                      </p:to>
                                    </p:set>
                                    <p:animEffect transition="in" filter="randombar(horizontal)">
                                      <p:cBhvr>
                                        <p:cTn id="19" dur="500"/>
                                        <p:tgtEl>
                                          <p:spTgt spid="260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50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500"/>
                                  </p:stCondLst>
                                  <p:childTnLst>
                                    <p:set>
                                      <p:cBhvr>
                                        <p:cTn id="28" dur="1" fill="hold">
                                          <p:stCondLst>
                                            <p:cond delay="0"/>
                                          </p:stCondLst>
                                        </p:cTn>
                                        <p:tgtEl>
                                          <p:spTgt spid="3"/>
                                        </p:tgtEl>
                                        <p:attrNameLst>
                                          <p:attrName>style.visibility</p:attrName>
                                        </p:attrNameLst>
                                      </p:cBhvr>
                                      <p:to>
                                        <p:strVal val="visible"/>
                                      </p:to>
                                    </p:set>
                                    <p:animEffect transition="in" filter="randombar(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 grpId="0"/>
      <p:bldP spid="2603" grpId="0" build="p"/>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3" name="Google Shape;2853;p51"/>
          <p:cNvSpPr txBox="1">
            <a:spLocks noGrp="1"/>
          </p:cNvSpPr>
          <p:nvPr>
            <p:ph type="title" idx="3"/>
          </p:nvPr>
        </p:nvSpPr>
        <p:spPr>
          <a:xfrm>
            <a:off x="216579" y="1836628"/>
            <a:ext cx="1939581" cy="11997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Montserrat"/>
                <a:cs typeface="Arial"/>
                <a:sym typeface="Arial"/>
              </a:rPr>
              <a:t>Number of Airlines with No departure/arrival delay with distance between 2500 and 3000 are 53822.</a:t>
            </a:r>
            <a:endParaRPr sz="1600" dirty="0">
              <a:latin typeface="Montserrat"/>
              <a:cs typeface="Arial"/>
              <a:sym typeface="Arial"/>
            </a:endParaRPr>
          </a:p>
        </p:txBody>
      </p:sp>
      <p:sp>
        <p:nvSpPr>
          <p:cNvPr id="2857" name="Google Shape;2857;p51"/>
          <p:cNvSpPr txBox="1">
            <a:spLocks noGrp="1"/>
          </p:cNvSpPr>
          <p:nvPr>
            <p:ph type="title" idx="2"/>
          </p:nvPr>
        </p:nvSpPr>
        <p:spPr>
          <a:xfrm>
            <a:off x="172876" y="346796"/>
            <a:ext cx="8718155" cy="425400"/>
          </a:xfrm>
          <a:prstGeom prst="rect">
            <a:avLst/>
          </a:prstGeom>
        </p:spPr>
        <p:txBody>
          <a:bodyPr spcFirstLastPara="1" wrap="square" lIns="91425" tIns="91425" rIns="91425" bIns="91425" anchor="ctr" anchorCtr="0">
            <a:noAutofit/>
          </a:bodyPr>
          <a:lstStyle/>
          <a:p>
            <a:r>
              <a:rPr lang="en-IN" sz="2000" dirty="0">
                <a:solidFill>
                  <a:srgbClr val="FFFFFF"/>
                </a:solidFill>
                <a:effectLst>
                  <a:outerShdw blurRad="38100" dist="38100" dir="2700000" algn="tl">
                    <a:srgbClr val="000000">
                      <a:alpha val="43137"/>
                    </a:srgbClr>
                  </a:outerShdw>
                </a:effectLst>
                <a:latin typeface="Algerian" panose="04020705040A02060702" pitchFamily="82" charset="0"/>
                <a:ea typeface="Montserrat"/>
                <a:cs typeface="Montserrat"/>
              </a:rPr>
              <a:t>Number of airlines with No departure/arrival delay with distance covered between 2500 and 3000</a:t>
            </a:r>
          </a:p>
        </p:txBody>
      </p:sp>
      <p:cxnSp>
        <p:nvCxnSpPr>
          <p:cNvPr id="2860" name="Google Shape;2860;p51"/>
          <p:cNvCxnSpPr>
            <a:cxnSpLocks/>
            <a:stCxn id="2" idx="3"/>
          </p:cNvCxnSpPr>
          <p:nvPr/>
        </p:nvCxnSpPr>
        <p:spPr>
          <a:xfrm>
            <a:off x="6212186" y="2075230"/>
            <a:ext cx="508103" cy="298353"/>
          </a:xfrm>
          <a:prstGeom prst="straightConnector1">
            <a:avLst/>
          </a:prstGeom>
          <a:noFill/>
          <a:ln w="9525" cap="flat" cmpd="sng">
            <a:solidFill>
              <a:schemeClr val="accent5"/>
            </a:solidFill>
            <a:prstDash val="solid"/>
            <a:round/>
            <a:headEnd type="none" w="med" len="med"/>
            <a:tailEnd type="none" w="med" len="med"/>
          </a:ln>
        </p:spPr>
      </p:cxnSp>
      <p:cxnSp>
        <p:nvCxnSpPr>
          <p:cNvPr id="2862" name="Google Shape;2862;p51"/>
          <p:cNvCxnSpPr>
            <a:cxnSpLocks/>
            <a:stCxn id="2" idx="1"/>
            <a:endCxn id="2853" idx="3"/>
          </p:cNvCxnSpPr>
          <p:nvPr/>
        </p:nvCxnSpPr>
        <p:spPr>
          <a:xfrm flipH="1">
            <a:off x="2156160" y="2075230"/>
            <a:ext cx="558103" cy="361265"/>
          </a:xfrm>
          <a:prstGeom prst="straightConnector1">
            <a:avLst/>
          </a:prstGeom>
          <a:noFill/>
          <a:ln w="9525" cap="flat" cmpd="sng">
            <a:solidFill>
              <a:schemeClr val="accent5"/>
            </a:solidFill>
            <a:prstDash val="solid"/>
            <a:round/>
            <a:headEnd type="none" w="med" len="med"/>
            <a:tailEnd type="none" w="med" len="med"/>
          </a:ln>
        </p:spPr>
      </p:cxnSp>
      <p:cxnSp>
        <p:nvCxnSpPr>
          <p:cNvPr id="2863" name="Google Shape;2863;p51"/>
          <p:cNvCxnSpPr>
            <a:cxnSpLocks/>
            <a:stCxn id="2" idx="2"/>
            <a:endCxn id="13" idx="0"/>
          </p:cNvCxnSpPr>
          <p:nvPr/>
        </p:nvCxnSpPr>
        <p:spPr>
          <a:xfrm flipH="1">
            <a:off x="3603681" y="3107346"/>
            <a:ext cx="859544" cy="255942"/>
          </a:xfrm>
          <a:prstGeom prst="straightConnector1">
            <a:avLst/>
          </a:prstGeom>
          <a:noFill/>
          <a:ln w="9525" cap="flat" cmpd="sng">
            <a:solidFill>
              <a:schemeClr val="accent5"/>
            </a:solidFill>
            <a:prstDash val="solid"/>
            <a:round/>
            <a:headEnd type="none" w="med" len="med"/>
            <a:tailEnd type="none" w="med" len="med"/>
          </a:ln>
        </p:spPr>
      </p:cxnSp>
      <p:grpSp>
        <p:nvGrpSpPr>
          <p:cNvPr id="2865" name="Google Shape;2865;p51"/>
          <p:cNvGrpSpPr/>
          <p:nvPr/>
        </p:nvGrpSpPr>
        <p:grpSpPr>
          <a:xfrm>
            <a:off x="136356" y="3783260"/>
            <a:ext cx="2401161" cy="1378736"/>
            <a:chOff x="153095" y="3619016"/>
            <a:chExt cx="2645325" cy="1518934"/>
          </a:xfrm>
        </p:grpSpPr>
        <p:sp>
          <p:nvSpPr>
            <p:cNvPr id="2866" name="Google Shape;2866;p51"/>
            <p:cNvSpPr/>
            <p:nvPr/>
          </p:nvSpPr>
          <p:spPr>
            <a:xfrm>
              <a:off x="1242597" y="3800433"/>
              <a:ext cx="1397540" cy="1337517"/>
            </a:xfrm>
            <a:custGeom>
              <a:avLst/>
              <a:gdLst/>
              <a:ahLst/>
              <a:cxnLst/>
              <a:rect l="l" t="t" r="r" b="b"/>
              <a:pathLst>
                <a:path w="19628" h="18785" extrusionOk="0">
                  <a:moveTo>
                    <a:pt x="9318" y="18785"/>
                  </a:moveTo>
                  <a:lnTo>
                    <a:pt x="16154" y="18785"/>
                  </a:lnTo>
                  <a:lnTo>
                    <a:pt x="19628" y="195"/>
                  </a:lnTo>
                  <a:cubicBezTo>
                    <a:pt x="19628" y="195"/>
                    <a:pt x="10032" y="0"/>
                    <a:pt x="28" y="8059"/>
                  </a:cubicBezTo>
                  <a:lnTo>
                    <a:pt x="0" y="1878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1133092" y="3770102"/>
              <a:ext cx="1665328" cy="642378"/>
            </a:xfrm>
            <a:custGeom>
              <a:avLst/>
              <a:gdLst/>
              <a:ahLst/>
              <a:cxnLst/>
              <a:rect l="l" t="t" r="r" b="b"/>
              <a:pathLst>
                <a:path w="23389" h="9022" extrusionOk="0">
                  <a:moveTo>
                    <a:pt x="1" y="9022"/>
                  </a:moveTo>
                  <a:cubicBezTo>
                    <a:pt x="1" y="9022"/>
                    <a:pt x="8985" y="278"/>
                    <a:pt x="23389" y="0"/>
                  </a:cubicBezTo>
                  <a:lnTo>
                    <a:pt x="23389" y="621"/>
                  </a:lnTo>
                  <a:cubicBezTo>
                    <a:pt x="23389" y="621"/>
                    <a:pt x="11634" y="158"/>
                    <a:pt x="853" y="895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1194466" y="3773377"/>
              <a:ext cx="1603952" cy="634475"/>
            </a:xfrm>
            <a:custGeom>
              <a:avLst/>
              <a:gdLst/>
              <a:ahLst/>
              <a:cxnLst/>
              <a:rect l="l" t="t" r="r" b="b"/>
              <a:pathLst>
                <a:path w="22527" h="8911" extrusionOk="0">
                  <a:moveTo>
                    <a:pt x="22527" y="575"/>
                  </a:moveTo>
                  <a:lnTo>
                    <a:pt x="20137" y="1455"/>
                  </a:lnTo>
                  <a:cubicBezTo>
                    <a:pt x="20137" y="1455"/>
                    <a:pt x="10365" y="1223"/>
                    <a:pt x="704" y="8818"/>
                  </a:cubicBezTo>
                  <a:lnTo>
                    <a:pt x="0" y="8911"/>
                  </a:lnTo>
                  <a:cubicBezTo>
                    <a:pt x="0" y="8911"/>
                    <a:pt x="9726" y="0"/>
                    <a:pt x="22527" y="575"/>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2122339" y="3924392"/>
              <a:ext cx="491432" cy="35031"/>
            </a:xfrm>
            <a:custGeom>
              <a:avLst/>
              <a:gdLst/>
              <a:ahLst/>
              <a:cxnLst/>
              <a:rect l="l" t="t" r="r" b="b"/>
              <a:pathLst>
                <a:path w="6902" h="492" extrusionOk="0">
                  <a:moveTo>
                    <a:pt x="6892" y="491"/>
                  </a:moveTo>
                  <a:cubicBezTo>
                    <a:pt x="3937" y="38"/>
                    <a:pt x="47" y="445"/>
                    <a:pt x="1" y="445"/>
                  </a:cubicBezTo>
                  <a:lnTo>
                    <a:pt x="1" y="408"/>
                  </a:lnTo>
                  <a:cubicBezTo>
                    <a:pt x="47" y="408"/>
                    <a:pt x="3937" y="1"/>
                    <a:pt x="6901" y="464"/>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1660040" y="4068144"/>
              <a:ext cx="918070" cy="67997"/>
            </a:xfrm>
            <a:custGeom>
              <a:avLst/>
              <a:gdLst/>
              <a:ahLst/>
              <a:cxnLst/>
              <a:rect l="l" t="t" r="r" b="b"/>
              <a:pathLst>
                <a:path w="12894" h="955" extrusionOk="0">
                  <a:moveTo>
                    <a:pt x="0" y="955"/>
                  </a:moveTo>
                  <a:lnTo>
                    <a:pt x="0" y="927"/>
                  </a:lnTo>
                  <a:cubicBezTo>
                    <a:pt x="7327" y="1"/>
                    <a:pt x="12838" y="918"/>
                    <a:pt x="12894" y="927"/>
                  </a:cubicBezTo>
                  <a:lnTo>
                    <a:pt x="12894" y="955"/>
                  </a:lnTo>
                  <a:cubicBezTo>
                    <a:pt x="12829" y="946"/>
                    <a:pt x="7327" y="38"/>
                    <a:pt x="0" y="955"/>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1348115" y="4233042"/>
              <a:ext cx="1199671" cy="92419"/>
            </a:xfrm>
            <a:custGeom>
              <a:avLst/>
              <a:gdLst/>
              <a:ahLst/>
              <a:cxnLst/>
              <a:rect l="l" t="t" r="r" b="b"/>
              <a:pathLst>
                <a:path w="16849" h="1298" extrusionOk="0">
                  <a:moveTo>
                    <a:pt x="0" y="1297"/>
                  </a:moveTo>
                  <a:lnTo>
                    <a:pt x="0" y="1260"/>
                  </a:lnTo>
                  <a:cubicBezTo>
                    <a:pt x="93" y="1251"/>
                    <a:pt x="10013" y="0"/>
                    <a:pt x="16849" y="1093"/>
                  </a:cubicBezTo>
                  <a:lnTo>
                    <a:pt x="16849" y="1130"/>
                  </a:lnTo>
                  <a:cubicBezTo>
                    <a:pt x="10013" y="37"/>
                    <a:pt x="93" y="1288"/>
                    <a:pt x="0" y="129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1182576" y="4425637"/>
              <a:ext cx="1333601" cy="50126"/>
            </a:xfrm>
            <a:custGeom>
              <a:avLst/>
              <a:gdLst/>
              <a:ahLst/>
              <a:cxnLst/>
              <a:rect l="l" t="t" r="r" b="b"/>
              <a:pathLst>
                <a:path w="18730" h="704" extrusionOk="0">
                  <a:moveTo>
                    <a:pt x="18729" y="704"/>
                  </a:moveTo>
                  <a:cubicBezTo>
                    <a:pt x="18600" y="695"/>
                    <a:pt x="5771" y="28"/>
                    <a:pt x="0" y="519"/>
                  </a:cubicBezTo>
                  <a:lnTo>
                    <a:pt x="0" y="482"/>
                  </a:lnTo>
                  <a:cubicBezTo>
                    <a:pt x="5771" y="0"/>
                    <a:pt x="18600" y="658"/>
                    <a:pt x="18729" y="66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1106748" y="4561486"/>
              <a:ext cx="1383015" cy="60023"/>
            </a:xfrm>
            <a:custGeom>
              <a:avLst/>
              <a:gdLst/>
              <a:ahLst/>
              <a:cxnLst/>
              <a:rect l="l" t="t" r="r" b="b"/>
              <a:pathLst>
                <a:path w="19424" h="843" extrusionOk="0">
                  <a:moveTo>
                    <a:pt x="0" y="37"/>
                  </a:moveTo>
                  <a:lnTo>
                    <a:pt x="0" y="0"/>
                  </a:lnTo>
                  <a:lnTo>
                    <a:pt x="19424" y="815"/>
                  </a:lnTo>
                  <a:lnTo>
                    <a:pt x="19424" y="843"/>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1053989" y="4760631"/>
              <a:ext cx="1397540" cy="46210"/>
            </a:xfrm>
            <a:custGeom>
              <a:avLst/>
              <a:gdLst/>
              <a:ahLst/>
              <a:cxnLst/>
              <a:rect l="l" t="t" r="r" b="b"/>
              <a:pathLst>
                <a:path w="19628" h="649" extrusionOk="0">
                  <a:moveTo>
                    <a:pt x="0" y="37"/>
                  </a:moveTo>
                  <a:lnTo>
                    <a:pt x="9" y="0"/>
                  </a:lnTo>
                  <a:lnTo>
                    <a:pt x="19628" y="621"/>
                  </a:lnTo>
                  <a:lnTo>
                    <a:pt x="19628" y="6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1079051" y="4968392"/>
              <a:ext cx="1344139" cy="21788"/>
            </a:xfrm>
            <a:custGeom>
              <a:avLst/>
              <a:gdLst/>
              <a:ahLst/>
              <a:cxnLst/>
              <a:rect l="l" t="t" r="r" b="b"/>
              <a:pathLst>
                <a:path w="18878" h="306" extrusionOk="0">
                  <a:moveTo>
                    <a:pt x="18877" y="306"/>
                  </a:moveTo>
                  <a:lnTo>
                    <a:pt x="0" y="37"/>
                  </a:lnTo>
                  <a:lnTo>
                    <a:pt x="9" y="0"/>
                  </a:lnTo>
                  <a:lnTo>
                    <a:pt x="18877" y="26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2253560" y="3898048"/>
              <a:ext cx="134001" cy="1239900"/>
            </a:xfrm>
            <a:custGeom>
              <a:avLst/>
              <a:gdLst/>
              <a:ahLst/>
              <a:cxnLst/>
              <a:rect l="l" t="t" r="r" b="b"/>
              <a:pathLst>
                <a:path w="1882" h="17414" extrusionOk="0">
                  <a:moveTo>
                    <a:pt x="38" y="17414"/>
                  </a:moveTo>
                  <a:lnTo>
                    <a:pt x="1" y="17414"/>
                  </a:lnTo>
                  <a:lnTo>
                    <a:pt x="1844" y="0"/>
                  </a:lnTo>
                  <a:lnTo>
                    <a:pt x="1881"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2030705" y="3948813"/>
              <a:ext cx="116129" cy="1189133"/>
            </a:xfrm>
            <a:custGeom>
              <a:avLst/>
              <a:gdLst/>
              <a:ahLst/>
              <a:cxnLst/>
              <a:rect l="l" t="t" r="r" b="b"/>
              <a:pathLst>
                <a:path w="1631" h="16701" extrusionOk="0">
                  <a:moveTo>
                    <a:pt x="37" y="16701"/>
                  </a:moveTo>
                  <a:lnTo>
                    <a:pt x="0" y="16701"/>
                  </a:lnTo>
                  <a:lnTo>
                    <a:pt x="1602" y="0"/>
                  </a:lnTo>
                  <a:lnTo>
                    <a:pt x="1630"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1810414" y="4043793"/>
              <a:ext cx="52831" cy="1094151"/>
            </a:xfrm>
            <a:custGeom>
              <a:avLst/>
              <a:gdLst/>
              <a:ahLst/>
              <a:cxnLst/>
              <a:rect l="l" t="t" r="r" b="b"/>
              <a:pathLst>
                <a:path w="742" h="15367" extrusionOk="0">
                  <a:moveTo>
                    <a:pt x="0" y="15367"/>
                  </a:moveTo>
                  <a:lnTo>
                    <a:pt x="704" y="0"/>
                  </a:lnTo>
                  <a:lnTo>
                    <a:pt x="741" y="0"/>
                  </a:lnTo>
                  <a:lnTo>
                    <a:pt x="37" y="1536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1557157" y="4174302"/>
              <a:ext cx="31044" cy="963639"/>
            </a:xfrm>
            <a:custGeom>
              <a:avLst/>
              <a:gdLst/>
              <a:ahLst/>
              <a:cxnLst/>
              <a:rect l="l" t="t" r="r" b="b"/>
              <a:pathLst>
                <a:path w="436" h="13534" extrusionOk="0">
                  <a:moveTo>
                    <a:pt x="38" y="13534"/>
                  </a:moveTo>
                  <a:lnTo>
                    <a:pt x="1" y="13534"/>
                  </a:lnTo>
                  <a:lnTo>
                    <a:pt x="399" y="1"/>
                  </a:lnTo>
                  <a:lnTo>
                    <a:pt x="436" y="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1339500" y="4328663"/>
              <a:ext cx="15949" cy="809274"/>
            </a:xfrm>
            <a:custGeom>
              <a:avLst/>
              <a:gdLst/>
              <a:ahLst/>
              <a:cxnLst/>
              <a:rect l="l" t="t" r="r" b="b"/>
              <a:pathLst>
                <a:path w="224" h="11366" extrusionOk="0">
                  <a:moveTo>
                    <a:pt x="195" y="11366"/>
                  </a:moveTo>
                  <a:lnTo>
                    <a:pt x="1" y="0"/>
                  </a:lnTo>
                  <a:lnTo>
                    <a:pt x="38" y="0"/>
                  </a:lnTo>
                  <a:lnTo>
                    <a:pt x="223" y="1136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709027" y="4245573"/>
              <a:ext cx="1381092" cy="329164"/>
            </a:xfrm>
            <a:custGeom>
              <a:avLst/>
              <a:gdLst/>
              <a:ahLst/>
              <a:cxnLst/>
              <a:rect l="l" t="t" r="r" b="b"/>
              <a:pathLst>
                <a:path w="19397" h="4623" extrusionOk="0">
                  <a:moveTo>
                    <a:pt x="1" y="3937"/>
                  </a:moveTo>
                  <a:lnTo>
                    <a:pt x="1427" y="4335"/>
                  </a:lnTo>
                  <a:cubicBezTo>
                    <a:pt x="1427" y="4335"/>
                    <a:pt x="9699" y="2649"/>
                    <a:pt x="18146" y="4622"/>
                  </a:cubicBezTo>
                  <a:lnTo>
                    <a:pt x="19397" y="4335"/>
                  </a:lnTo>
                  <a:cubicBezTo>
                    <a:pt x="19397" y="4335"/>
                    <a:pt x="11357" y="0"/>
                    <a:pt x="1" y="3937"/>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810629" y="4388685"/>
              <a:ext cx="1190486" cy="749252"/>
            </a:xfrm>
            <a:custGeom>
              <a:avLst/>
              <a:gdLst/>
              <a:ahLst/>
              <a:cxnLst/>
              <a:rect l="l" t="t" r="r" b="b"/>
              <a:pathLst>
                <a:path w="16720" h="10523" extrusionOk="0">
                  <a:moveTo>
                    <a:pt x="0" y="2325"/>
                  </a:moveTo>
                  <a:lnTo>
                    <a:pt x="1093" y="10523"/>
                  </a:lnTo>
                  <a:lnTo>
                    <a:pt x="15385" y="10523"/>
                  </a:lnTo>
                  <a:lnTo>
                    <a:pt x="16719" y="2612"/>
                  </a:lnTo>
                  <a:cubicBezTo>
                    <a:pt x="16719" y="2612"/>
                    <a:pt x="10059" y="0"/>
                    <a:pt x="0" y="2325"/>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99842" y="4258745"/>
              <a:ext cx="1400815" cy="295557"/>
            </a:xfrm>
            <a:custGeom>
              <a:avLst/>
              <a:gdLst/>
              <a:ahLst/>
              <a:cxnLst/>
              <a:rect l="l" t="t" r="r" b="b"/>
              <a:pathLst>
                <a:path w="19674" h="4151" extrusionOk="0">
                  <a:moveTo>
                    <a:pt x="0" y="3270"/>
                  </a:moveTo>
                  <a:cubicBezTo>
                    <a:pt x="0" y="3270"/>
                    <a:pt x="9661" y="1"/>
                    <a:pt x="19674" y="3613"/>
                  </a:cubicBezTo>
                  <a:lnTo>
                    <a:pt x="19516" y="4150"/>
                  </a:lnTo>
                  <a:cubicBezTo>
                    <a:pt x="19516" y="4150"/>
                    <a:pt x="11514" y="278"/>
                    <a:pt x="130" y="375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153095" y="4833813"/>
              <a:ext cx="699838" cy="72760"/>
            </a:xfrm>
            <a:custGeom>
              <a:avLst/>
              <a:gdLst/>
              <a:ahLst/>
              <a:cxnLst/>
              <a:rect l="l" t="t" r="r" b="b"/>
              <a:pathLst>
                <a:path w="9829" h="974" extrusionOk="0">
                  <a:moveTo>
                    <a:pt x="9763" y="1"/>
                  </a:moveTo>
                  <a:lnTo>
                    <a:pt x="1" y="566"/>
                  </a:lnTo>
                  <a:lnTo>
                    <a:pt x="1" y="973"/>
                  </a:lnTo>
                  <a:lnTo>
                    <a:pt x="9828" y="4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184073" y="4868784"/>
              <a:ext cx="704466" cy="269141"/>
            </a:xfrm>
            <a:custGeom>
              <a:avLst/>
              <a:gdLst/>
              <a:ahLst/>
              <a:cxnLst/>
              <a:rect l="l" t="t" r="r" b="b"/>
              <a:pathLst>
                <a:path w="9894" h="3780" extrusionOk="0">
                  <a:moveTo>
                    <a:pt x="1" y="482"/>
                  </a:moveTo>
                  <a:lnTo>
                    <a:pt x="223" y="3780"/>
                  </a:lnTo>
                  <a:lnTo>
                    <a:pt x="9893" y="3780"/>
                  </a:lnTo>
                  <a:lnTo>
                    <a:pt x="9393"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738717" y="4474409"/>
              <a:ext cx="306095" cy="663525"/>
            </a:xfrm>
            <a:custGeom>
              <a:avLst/>
              <a:gdLst/>
              <a:ahLst/>
              <a:cxnLst/>
              <a:rect l="l" t="t" r="r" b="b"/>
              <a:pathLst>
                <a:path w="4299" h="9319" extrusionOk="0">
                  <a:moveTo>
                    <a:pt x="1" y="834"/>
                  </a:moveTo>
                  <a:lnTo>
                    <a:pt x="760" y="9319"/>
                  </a:lnTo>
                  <a:lnTo>
                    <a:pt x="4299" y="9319"/>
                  </a:lnTo>
                  <a:lnTo>
                    <a:pt x="3984" y="0"/>
                  </a:lnTo>
                  <a:cubicBezTo>
                    <a:pt x="2641" y="176"/>
                    <a:pt x="1307" y="454"/>
                    <a:pt x="1" y="834"/>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1020786" y="4474401"/>
              <a:ext cx="33918" cy="663525"/>
            </a:xfrm>
            <a:custGeom>
              <a:avLst/>
              <a:gdLst/>
              <a:ahLst/>
              <a:cxnLst/>
              <a:rect l="l" t="t" r="r" b="b"/>
              <a:pathLst>
                <a:path w="455" h="9319" extrusionOk="0">
                  <a:moveTo>
                    <a:pt x="1" y="0"/>
                  </a:moveTo>
                  <a:lnTo>
                    <a:pt x="158" y="501"/>
                  </a:lnTo>
                  <a:lnTo>
                    <a:pt x="454" y="9319"/>
                  </a:lnTo>
                  <a:lnTo>
                    <a:pt x="316" y="9319"/>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810629" y="4574658"/>
              <a:ext cx="152371" cy="513789"/>
            </a:xfrm>
            <a:custGeom>
              <a:avLst/>
              <a:gdLst/>
              <a:ahLst/>
              <a:cxnLst/>
              <a:rect l="l" t="t" r="r" b="b"/>
              <a:pathLst>
                <a:path w="2140" h="7216" extrusionOk="0">
                  <a:moveTo>
                    <a:pt x="593" y="7216"/>
                  </a:moveTo>
                  <a:lnTo>
                    <a:pt x="0" y="362"/>
                  </a:lnTo>
                  <a:lnTo>
                    <a:pt x="2001" y="0"/>
                  </a:lnTo>
                  <a:lnTo>
                    <a:pt x="2140" y="7216"/>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810640" y="4587174"/>
              <a:ext cx="142541" cy="147808"/>
            </a:xfrm>
            <a:custGeom>
              <a:avLst/>
              <a:gdLst/>
              <a:ahLst/>
              <a:cxnLst/>
              <a:rect l="l" t="t" r="r" b="b"/>
              <a:pathLst>
                <a:path w="1845" h="2076" extrusionOk="0">
                  <a:moveTo>
                    <a:pt x="186" y="2075"/>
                  </a:moveTo>
                  <a:lnTo>
                    <a:pt x="1844" y="1816"/>
                  </a:lnTo>
                  <a:lnTo>
                    <a:pt x="1844" y="0"/>
                  </a:lnTo>
                  <a:lnTo>
                    <a:pt x="1" y="325"/>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823720" y="4655753"/>
              <a:ext cx="136415" cy="184760"/>
            </a:xfrm>
            <a:custGeom>
              <a:avLst/>
              <a:gdLst/>
              <a:ahLst/>
              <a:cxnLst/>
              <a:rect l="l" t="t" r="r" b="b"/>
              <a:pathLst>
                <a:path w="1844" h="2595" extrusionOk="0">
                  <a:moveTo>
                    <a:pt x="1844" y="2446"/>
                  </a:moveTo>
                  <a:lnTo>
                    <a:pt x="112" y="2594"/>
                  </a:lnTo>
                  <a:lnTo>
                    <a:pt x="1" y="297"/>
                  </a:lnTo>
                  <a:lnTo>
                    <a:pt x="1779" y="1"/>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807463" y="4574666"/>
              <a:ext cx="145720" cy="513768"/>
            </a:xfrm>
            <a:custGeom>
              <a:avLst/>
              <a:gdLst/>
              <a:ahLst/>
              <a:cxnLst/>
              <a:rect l="l" t="t" r="r" b="b"/>
              <a:pathLst>
                <a:path w="2002" h="7216" extrusionOk="0">
                  <a:moveTo>
                    <a:pt x="0" y="362"/>
                  </a:moveTo>
                  <a:lnTo>
                    <a:pt x="2001" y="0"/>
                  </a:lnTo>
                  <a:lnTo>
                    <a:pt x="2001" y="176"/>
                  </a:lnTo>
                  <a:lnTo>
                    <a:pt x="158" y="501"/>
                  </a:lnTo>
                  <a:lnTo>
                    <a:pt x="667" y="7216"/>
                  </a:lnTo>
                  <a:lnTo>
                    <a:pt x="593" y="7216"/>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26469" y="4527168"/>
              <a:ext cx="118123" cy="610765"/>
            </a:xfrm>
            <a:custGeom>
              <a:avLst/>
              <a:gdLst/>
              <a:ahLst/>
              <a:cxnLst/>
              <a:rect l="l" t="t" r="r" b="b"/>
              <a:pathLst>
                <a:path w="1659" h="8578" extrusionOk="0">
                  <a:moveTo>
                    <a:pt x="1659" y="251"/>
                  </a:moveTo>
                  <a:lnTo>
                    <a:pt x="686" y="0"/>
                  </a:lnTo>
                  <a:lnTo>
                    <a:pt x="1" y="8578"/>
                  </a:lnTo>
                  <a:lnTo>
                    <a:pt x="603" y="8578"/>
                  </a:ln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1920563" y="4527181"/>
              <a:ext cx="55786" cy="610740"/>
            </a:xfrm>
            <a:custGeom>
              <a:avLst/>
              <a:gdLst/>
              <a:ahLst/>
              <a:cxnLst/>
              <a:rect l="l" t="t" r="r" b="b"/>
              <a:pathLst>
                <a:path w="769" h="8578" extrusionOk="0">
                  <a:moveTo>
                    <a:pt x="769" y="0"/>
                  </a:moveTo>
                  <a:lnTo>
                    <a:pt x="565" y="380"/>
                  </a:lnTo>
                  <a:lnTo>
                    <a:pt x="0" y="8578"/>
                  </a:lnTo>
                  <a:lnTo>
                    <a:pt x="84" y="8578"/>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1046086" y="4993454"/>
              <a:ext cx="882469" cy="28409"/>
            </a:xfrm>
            <a:custGeom>
              <a:avLst/>
              <a:gdLst/>
              <a:ahLst/>
              <a:cxnLst/>
              <a:rect l="l" t="t" r="r" b="b"/>
              <a:pathLst>
                <a:path w="12394" h="399" extrusionOk="0">
                  <a:moveTo>
                    <a:pt x="12393" y="398"/>
                  </a:moveTo>
                  <a:cubicBezTo>
                    <a:pt x="7456" y="37"/>
                    <a:pt x="74" y="204"/>
                    <a:pt x="0" y="204"/>
                  </a:cubicBezTo>
                  <a:lnTo>
                    <a:pt x="0" y="167"/>
                  </a:lnTo>
                  <a:cubicBezTo>
                    <a:pt x="74" y="167"/>
                    <a:pt x="7456" y="0"/>
                    <a:pt x="12393" y="37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1041458" y="4788328"/>
              <a:ext cx="900270" cy="37666"/>
            </a:xfrm>
            <a:custGeom>
              <a:avLst/>
              <a:gdLst/>
              <a:ahLst/>
              <a:cxnLst/>
              <a:rect l="l" t="t" r="r" b="b"/>
              <a:pathLst>
                <a:path w="12644" h="529" extrusionOk="0">
                  <a:moveTo>
                    <a:pt x="12634" y="528"/>
                  </a:moveTo>
                  <a:cubicBezTo>
                    <a:pt x="8429" y="232"/>
                    <a:pt x="4205" y="232"/>
                    <a:pt x="0" y="528"/>
                  </a:cubicBezTo>
                  <a:lnTo>
                    <a:pt x="0" y="491"/>
                  </a:lnTo>
                  <a:cubicBezTo>
                    <a:pt x="65" y="491"/>
                    <a:pt x="6086" y="0"/>
                    <a:pt x="12644" y="491"/>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1038824" y="4588471"/>
              <a:ext cx="914795" cy="80529"/>
            </a:xfrm>
            <a:custGeom>
              <a:avLst/>
              <a:gdLst/>
              <a:ahLst/>
              <a:cxnLst/>
              <a:rect l="l" t="t" r="r" b="b"/>
              <a:pathLst>
                <a:path w="12848" h="1131" extrusionOk="0">
                  <a:moveTo>
                    <a:pt x="12829" y="1131"/>
                  </a:moveTo>
                  <a:cubicBezTo>
                    <a:pt x="6762" y="38"/>
                    <a:pt x="65" y="834"/>
                    <a:pt x="0" y="844"/>
                  </a:cubicBezTo>
                  <a:lnTo>
                    <a:pt x="0" y="816"/>
                  </a:lnTo>
                  <a:cubicBezTo>
                    <a:pt x="65" y="807"/>
                    <a:pt x="6771" y="1"/>
                    <a:pt x="12847" y="110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1706889" y="4512002"/>
              <a:ext cx="35672" cy="625931"/>
            </a:xfrm>
            <a:custGeom>
              <a:avLst/>
              <a:gdLst/>
              <a:ahLst/>
              <a:cxnLst/>
              <a:rect l="l" t="t" r="r" b="b"/>
              <a:pathLst>
                <a:path w="501" h="8791" extrusionOk="0">
                  <a:moveTo>
                    <a:pt x="0" y="8791"/>
                  </a:moveTo>
                  <a:lnTo>
                    <a:pt x="463" y="0"/>
                  </a:lnTo>
                  <a:lnTo>
                    <a:pt x="500" y="0"/>
                  </a:lnTo>
                  <a:lnTo>
                    <a:pt x="37" y="879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1462176" y="4486940"/>
              <a:ext cx="13955" cy="650994"/>
            </a:xfrm>
            <a:custGeom>
              <a:avLst/>
              <a:gdLst/>
              <a:ahLst/>
              <a:cxnLst/>
              <a:rect l="l" t="t" r="r" b="b"/>
              <a:pathLst>
                <a:path w="196" h="9143" extrusionOk="0">
                  <a:moveTo>
                    <a:pt x="38" y="9143"/>
                  </a:moveTo>
                  <a:lnTo>
                    <a:pt x="1" y="9143"/>
                  </a:lnTo>
                  <a:lnTo>
                    <a:pt x="158" y="0"/>
                  </a:lnTo>
                  <a:lnTo>
                    <a:pt x="195"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1232059" y="4491568"/>
              <a:ext cx="1994" cy="646366"/>
            </a:xfrm>
            <a:custGeom>
              <a:avLst/>
              <a:gdLst/>
              <a:ahLst/>
              <a:cxnLst/>
              <a:rect l="l" t="t" r="r" b="b"/>
              <a:pathLst>
                <a:path w="28" h="9078" extrusionOk="0">
                  <a:moveTo>
                    <a:pt x="0" y="0"/>
                  </a:moveTo>
                  <a:lnTo>
                    <a:pt x="28" y="0"/>
                  </a:lnTo>
                  <a:lnTo>
                    <a:pt x="28" y="9078"/>
                  </a:lnTo>
                  <a:lnTo>
                    <a:pt x="0" y="907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852138" y="5001998"/>
              <a:ext cx="108938" cy="2706"/>
            </a:xfrm>
            <a:custGeom>
              <a:avLst/>
              <a:gdLst/>
              <a:ahLst/>
              <a:cxnLst/>
              <a:rect l="l" t="t" r="r" b="b"/>
              <a:pathLst>
                <a:path w="1530" h="38" extrusionOk="0">
                  <a:moveTo>
                    <a:pt x="1" y="28"/>
                  </a:moveTo>
                  <a:lnTo>
                    <a:pt x="1" y="0"/>
                  </a:lnTo>
                  <a:lnTo>
                    <a:pt x="1529" y="10"/>
                  </a:lnTo>
                  <a:lnTo>
                    <a:pt x="1529"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834339" y="4828556"/>
              <a:ext cx="123392" cy="13243"/>
            </a:xfrm>
            <a:custGeom>
              <a:avLst/>
              <a:gdLst/>
              <a:ahLst/>
              <a:cxnLst/>
              <a:rect l="l" t="t" r="r" b="b"/>
              <a:pathLst>
                <a:path w="1733" h="186" extrusionOk="0">
                  <a:moveTo>
                    <a:pt x="1" y="186"/>
                  </a:moveTo>
                  <a:lnTo>
                    <a:pt x="1" y="149"/>
                  </a:lnTo>
                  <a:lnTo>
                    <a:pt x="1733" y="0"/>
                  </a:lnTo>
                  <a:lnTo>
                    <a:pt x="1733" y="37"/>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822805" y="4653750"/>
              <a:ext cx="134009" cy="23872"/>
            </a:xfrm>
            <a:custGeom>
              <a:avLst/>
              <a:gdLst/>
              <a:ahLst/>
              <a:cxnLst/>
              <a:rect l="l" t="t" r="r" b="b"/>
              <a:pathLst>
                <a:path w="1780" h="335" extrusionOk="0">
                  <a:moveTo>
                    <a:pt x="1" y="307"/>
                  </a:moveTo>
                  <a:lnTo>
                    <a:pt x="1779" y="1"/>
                  </a:lnTo>
                  <a:lnTo>
                    <a:pt x="1779" y="38"/>
                  </a:lnTo>
                  <a:lnTo>
                    <a:pt x="10" y="334"/>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308743" y="4896480"/>
              <a:ext cx="23140" cy="240803"/>
            </a:xfrm>
            <a:custGeom>
              <a:avLst/>
              <a:gdLst/>
              <a:ahLst/>
              <a:cxnLst/>
              <a:rect l="l" t="t" r="r" b="b"/>
              <a:pathLst>
                <a:path w="325" h="3382" extrusionOk="0">
                  <a:moveTo>
                    <a:pt x="0" y="0"/>
                  </a:moveTo>
                  <a:lnTo>
                    <a:pt x="28" y="0"/>
                  </a:lnTo>
                  <a:lnTo>
                    <a:pt x="325" y="3381"/>
                  </a:lnTo>
                  <a:lnTo>
                    <a:pt x="288" y="3381"/>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509241" y="4885231"/>
              <a:ext cx="2706" cy="252694"/>
            </a:xfrm>
            <a:custGeom>
              <a:avLst/>
              <a:gdLst/>
              <a:ahLst/>
              <a:cxnLst/>
              <a:rect l="l" t="t" r="r" b="b"/>
              <a:pathLst>
                <a:path w="38" h="3549" extrusionOk="0">
                  <a:moveTo>
                    <a:pt x="0" y="1"/>
                  </a:moveTo>
                  <a:lnTo>
                    <a:pt x="37" y="1"/>
                  </a:lnTo>
                  <a:lnTo>
                    <a:pt x="37" y="3549"/>
                  </a:lnTo>
                  <a:lnTo>
                    <a:pt x="0" y="3549"/>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689946" y="4877328"/>
              <a:ext cx="11250" cy="260597"/>
            </a:xfrm>
            <a:custGeom>
              <a:avLst/>
              <a:gdLst/>
              <a:ahLst/>
              <a:cxnLst/>
              <a:rect l="l" t="t" r="r" b="b"/>
              <a:pathLst>
                <a:path w="158" h="3660" extrusionOk="0">
                  <a:moveTo>
                    <a:pt x="121" y="3660"/>
                  </a:moveTo>
                  <a:lnTo>
                    <a:pt x="0" y="1"/>
                  </a:lnTo>
                  <a:lnTo>
                    <a:pt x="28" y="1"/>
                  </a:lnTo>
                  <a:lnTo>
                    <a:pt x="158" y="366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93329" y="5040232"/>
              <a:ext cx="590971" cy="2065"/>
            </a:xfrm>
            <a:custGeom>
              <a:avLst/>
              <a:gdLst/>
              <a:ahLst/>
              <a:cxnLst/>
              <a:rect l="l" t="t" r="r" b="b"/>
              <a:pathLst>
                <a:path w="8300" h="29" extrusionOk="0">
                  <a:moveTo>
                    <a:pt x="1" y="1"/>
                  </a:moveTo>
                  <a:lnTo>
                    <a:pt x="8300" y="1"/>
                  </a:lnTo>
                  <a:lnTo>
                    <a:pt x="8300" y="28"/>
                  </a:lnTo>
                  <a:lnTo>
                    <a:pt x="1" y="2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1236800" y="3870466"/>
              <a:ext cx="1389885" cy="544833"/>
            </a:xfrm>
            <a:custGeom>
              <a:avLst/>
              <a:gdLst/>
              <a:ahLst/>
              <a:cxnLst/>
              <a:rect l="l" t="t" r="r" b="b"/>
              <a:pathLst>
                <a:path w="19433" h="7652" extrusionOk="0">
                  <a:moveTo>
                    <a:pt x="19331" y="566"/>
                  </a:moveTo>
                  <a:cubicBezTo>
                    <a:pt x="19331" y="566"/>
                    <a:pt x="9930" y="4762"/>
                    <a:pt x="6734" y="7651"/>
                  </a:cubicBezTo>
                  <a:cubicBezTo>
                    <a:pt x="6734" y="7651"/>
                    <a:pt x="4316" y="7040"/>
                    <a:pt x="0" y="7364"/>
                  </a:cubicBezTo>
                  <a:cubicBezTo>
                    <a:pt x="0" y="7364"/>
                    <a:pt x="9930" y="56"/>
                    <a:pt x="19433" y="1"/>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1033555" y="4424925"/>
              <a:ext cx="926614" cy="291569"/>
            </a:xfrm>
            <a:custGeom>
              <a:avLst/>
              <a:gdLst/>
              <a:ahLst/>
              <a:cxnLst/>
              <a:rect l="l" t="t" r="r" b="b"/>
              <a:pathLst>
                <a:path w="13014" h="4095" extrusionOk="0">
                  <a:moveTo>
                    <a:pt x="111" y="3993"/>
                  </a:moveTo>
                  <a:cubicBezTo>
                    <a:pt x="111" y="3993"/>
                    <a:pt x="8225" y="3456"/>
                    <a:pt x="12847" y="4095"/>
                  </a:cubicBezTo>
                  <a:lnTo>
                    <a:pt x="13014" y="1937"/>
                  </a:lnTo>
                  <a:cubicBezTo>
                    <a:pt x="13014" y="1937"/>
                    <a:pt x="7151" y="1"/>
                    <a:pt x="0" y="1196"/>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84073" y="4872700"/>
              <a:ext cx="593677" cy="97047"/>
            </a:xfrm>
            <a:custGeom>
              <a:avLst/>
              <a:gdLst/>
              <a:ahLst/>
              <a:cxnLst/>
              <a:rect l="l" t="t" r="r" b="b"/>
              <a:pathLst>
                <a:path w="8338" h="1363" extrusionOk="0">
                  <a:moveTo>
                    <a:pt x="19" y="761"/>
                  </a:moveTo>
                  <a:lnTo>
                    <a:pt x="8337" y="1363"/>
                  </a:lnTo>
                  <a:lnTo>
                    <a:pt x="8217" y="1"/>
                  </a:lnTo>
                  <a:lnTo>
                    <a:pt x="1" y="427"/>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84065" y="4871137"/>
              <a:ext cx="587079" cy="45196"/>
            </a:xfrm>
            <a:custGeom>
              <a:avLst/>
              <a:gdLst/>
              <a:ahLst/>
              <a:cxnLst/>
              <a:rect l="l" t="t" r="r" b="b"/>
              <a:pathLst>
                <a:path w="8245" h="613" extrusionOk="0">
                  <a:moveTo>
                    <a:pt x="1" y="427"/>
                  </a:moveTo>
                  <a:lnTo>
                    <a:pt x="19" y="612"/>
                  </a:lnTo>
                  <a:lnTo>
                    <a:pt x="8245" y="260"/>
                  </a:lnTo>
                  <a:lnTo>
                    <a:pt x="8217" y="1"/>
                  </a:ln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709027" y="4282526"/>
              <a:ext cx="1380451" cy="337708"/>
            </a:xfrm>
            <a:custGeom>
              <a:avLst/>
              <a:gdLst/>
              <a:ahLst/>
              <a:cxnLst/>
              <a:rect l="l" t="t" r="r" b="b"/>
              <a:pathLst>
                <a:path w="19388" h="4743" extrusionOk="0">
                  <a:moveTo>
                    <a:pt x="1" y="3418"/>
                  </a:moveTo>
                  <a:lnTo>
                    <a:pt x="418" y="3529"/>
                  </a:lnTo>
                  <a:lnTo>
                    <a:pt x="510" y="4529"/>
                  </a:lnTo>
                  <a:cubicBezTo>
                    <a:pt x="510" y="4529"/>
                    <a:pt x="9282" y="1991"/>
                    <a:pt x="18619" y="4742"/>
                  </a:cubicBezTo>
                  <a:lnTo>
                    <a:pt x="18748" y="3955"/>
                  </a:lnTo>
                  <a:lnTo>
                    <a:pt x="19387" y="3816"/>
                  </a:lnTo>
                  <a:cubicBezTo>
                    <a:pt x="19387" y="3816"/>
                    <a:pt x="11459" y="0"/>
                    <a:pt x="1" y="3418"/>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1202369" y="3777293"/>
              <a:ext cx="1596049" cy="624008"/>
            </a:xfrm>
            <a:custGeom>
              <a:avLst/>
              <a:gdLst/>
              <a:ahLst/>
              <a:cxnLst/>
              <a:rect l="l" t="t" r="r" b="b"/>
              <a:pathLst>
                <a:path w="22416" h="8764" extrusionOk="0">
                  <a:moveTo>
                    <a:pt x="22416" y="520"/>
                  </a:moveTo>
                  <a:lnTo>
                    <a:pt x="20026" y="1400"/>
                  </a:lnTo>
                  <a:lnTo>
                    <a:pt x="19665" y="3335"/>
                  </a:lnTo>
                  <a:cubicBezTo>
                    <a:pt x="19665" y="3335"/>
                    <a:pt x="12171" y="3326"/>
                    <a:pt x="4270" y="8736"/>
                  </a:cubicBezTo>
                  <a:cubicBezTo>
                    <a:pt x="4270" y="8736"/>
                    <a:pt x="1575" y="8624"/>
                    <a:pt x="0" y="8763"/>
                  </a:cubicBezTo>
                  <a:cubicBezTo>
                    <a:pt x="0" y="8763"/>
                    <a:pt x="9744" y="1"/>
                    <a:pt x="22416" y="520"/>
                  </a:cubicBezTo>
                  <a:close/>
                </a:path>
              </a:pathLst>
            </a:custGeom>
            <a:gradFill>
              <a:gsLst>
                <a:gs pos="0">
                  <a:srgbClr val="FFFFFF">
                    <a:alpha val="18431"/>
                  </a:srgbClr>
                </a:gs>
                <a:gs pos="100000">
                  <a:srgbClr val="CC427C">
                    <a:alpha val="4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047368" y="4921543"/>
              <a:ext cx="879194" cy="216381"/>
            </a:xfrm>
            <a:custGeom>
              <a:avLst/>
              <a:gdLst/>
              <a:ahLst/>
              <a:cxnLst/>
              <a:rect l="l" t="t" r="r" b="b"/>
              <a:pathLst>
                <a:path w="12348" h="3039" extrusionOk="0">
                  <a:moveTo>
                    <a:pt x="12348" y="1751"/>
                  </a:moveTo>
                  <a:lnTo>
                    <a:pt x="9661" y="1890"/>
                  </a:lnTo>
                  <a:lnTo>
                    <a:pt x="9736" y="575"/>
                  </a:lnTo>
                  <a:lnTo>
                    <a:pt x="7577" y="575"/>
                  </a:lnTo>
                  <a:lnTo>
                    <a:pt x="7475" y="2918"/>
                  </a:lnTo>
                  <a:lnTo>
                    <a:pt x="2807" y="2816"/>
                  </a:lnTo>
                  <a:lnTo>
                    <a:pt x="2733" y="1779"/>
                  </a:lnTo>
                  <a:lnTo>
                    <a:pt x="825" y="1751"/>
                  </a:lnTo>
                  <a:lnTo>
                    <a:pt x="825" y="2575"/>
                  </a:lnTo>
                  <a:lnTo>
                    <a:pt x="686" y="2612"/>
                  </a:lnTo>
                  <a:lnTo>
                    <a:pt x="445" y="0"/>
                  </a:lnTo>
                  <a:lnTo>
                    <a:pt x="1" y="0"/>
                  </a:lnTo>
                  <a:lnTo>
                    <a:pt x="102" y="3039"/>
                  </a:lnTo>
                  <a:lnTo>
                    <a:pt x="12264" y="303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886457" y="4928164"/>
              <a:ext cx="76541" cy="160274"/>
            </a:xfrm>
            <a:custGeom>
              <a:avLst/>
              <a:gdLst/>
              <a:ahLst/>
              <a:cxnLst/>
              <a:rect l="l" t="t" r="r" b="b"/>
              <a:pathLst>
                <a:path w="1075" h="2251" extrusionOk="0">
                  <a:moveTo>
                    <a:pt x="1001" y="0"/>
                  </a:moveTo>
                  <a:lnTo>
                    <a:pt x="0" y="0"/>
                  </a:lnTo>
                  <a:lnTo>
                    <a:pt x="10" y="2251"/>
                  </a:lnTo>
                  <a:lnTo>
                    <a:pt x="1075" y="2251"/>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6604" y="5054757"/>
              <a:ext cx="596311" cy="83163"/>
            </a:xfrm>
            <a:custGeom>
              <a:avLst/>
              <a:gdLst/>
              <a:ahLst/>
              <a:cxnLst/>
              <a:rect l="l" t="t" r="r" b="b"/>
              <a:pathLst>
                <a:path w="8375" h="1168" extrusionOk="0">
                  <a:moveTo>
                    <a:pt x="8300" y="278"/>
                  </a:moveTo>
                  <a:lnTo>
                    <a:pt x="6559" y="278"/>
                  </a:lnTo>
                  <a:lnTo>
                    <a:pt x="6559" y="834"/>
                  </a:lnTo>
                  <a:lnTo>
                    <a:pt x="6438" y="834"/>
                  </a:lnTo>
                  <a:lnTo>
                    <a:pt x="6438" y="0"/>
                  </a:lnTo>
                  <a:lnTo>
                    <a:pt x="3113" y="176"/>
                  </a:lnTo>
                  <a:lnTo>
                    <a:pt x="3113" y="1029"/>
                  </a:lnTo>
                  <a:lnTo>
                    <a:pt x="2548" y="1029"/>
                  </a:lnTo>
                  <a:lnTo>
                    <a:pt x="2455" y="741"/>
                  </a:lnTo>
                  <a:lnTo>
                    <a:pt x="1" y="519"/>
                  </a:lnTo>
                  <a:lnTo>
                    <a:pt x="47" y="1168"/>
                  </a:lnTo>
                  <a:lnTo>
                    <a:pt x="8374" y="1168"/>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233341" y="5002639"/>
              <a:ext cx="480894" cy="135283"/>
            </a:xfrm>
            <a:custGeom>
              <a:avLst/>
              <a:gdLst/>
              <a:ahLst/>
              <a:cxnLst/>
              <a:rect l="l" t="t" r="r" b="b"/>
              <a:pathLst>
                <a:path w="6754" h="1900" extrusionOk="0">
                  <a:moveTo>
                    <a:pt x="1" y="1900"/>
                  </a:moveTo>
                  <a:lnTo>
                    <a:pt x="1" y="10"/>
                  </a:lnTo>
                  <a:cubicBezTo>
                    <a:pt x="1" y="10"/>
                    <a:pt x="4641" y="1"/>
                    <a:pt x="6753" y="103"/>
                  </a:cubicBezTo>
                  <a:lnTo>
                    <a:pt x="6660" y="1900"/>
                  </a:lnTo>
                  <a:lnTo>
                    <a:pt x="6512" y="1900"/>
                  </a:lnTo>
                  <a:lnTo>
                    <a:pt x="6438" y="380"/>
                  </a:lnTo>
                  <a:cubicBezTo>
                    <a:pt x="6438" y="380"/>
                    <a:pt x="2715" y="279"/>
                    <a:pt x="214" y="353"/>
                  </a:cubicBezTo>
                  <a:lnTo>
                    <a:pt x="177" y="190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1248506" y="5017804"/>
              <a:ext cx="444581" cy="23852"/>
            </a:xfrm>
            <a:custGeom>
              <a:avLst/>
              <a:gdLst/>
              <a:ahLst/>
              <a:cxnLst/>
              <a:rect l="l" t="t" r="r" b="b"/>
              <a:pathLst>
                <a:path w="6244" h="335" extrusionOk="0">
                  <a:moveTo>
                    <a:pt x="1" y="140"/>
                  </a:moveTo>
                  <a:lnTo>
                    <a:pt x="1" y="251"/>
                  </a:lnTo>
                  <a:lnTo>
                    <a:pt x="6244" y="334"/>
                  </a:lnTo>
                  <a:lnTo>
                    <a:pt x="6234" y="167"/>
                  </a:lnTo>
                  <a:cubicBezTo>
                    <a:pt x="6234" y="167"/>
                    <a:pt x="4132" y="1"/>
                    <a:pt x="1" y="14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1247225" y="5022432"/>
              <a:ext cx="444581" cy="41653"/>
            </a:xfrm>
            <a:custGeom>
              <a:avLst/>
              <a:gdLst/>
              <a:ahLst/>
              <a:cxnLst/>
              <a:rect l="l" t="t" r="r" b="b"/>
              <a:pathLst>
                <a:path w="6244" h="585" extrusionOk="0">
                  <a:moveTo>
                    <a:pt x="6243" y="102"/>
                  </a:moveTo>
                  <a:lnTo>
                    <a:pt x="6243" y="584"/>
                  </a:lnTo>
                  <a:lnTo>
                    <a:pt x="0" y="584"/>
                  </a:lnTo>
                  <a:lnTo>
                    <a:pt x="19" y="75"/>
                  </a:lnTo>
                  <a:cubicBezTo>
                    <a:pt x="19" y="75"/>
                    <a:pt x="4252" y="1"/>
                    <a:pt x="6243" y="102"/>
                  </a:cubicBezTo>
                  <a:close/>
                </a:path>
              </a:pathLst>
            </a:custGeom>
            <a:solidFill>
              <a:srgbClr val="E5A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996387" y="4142049"/>
              <a:ext cx="582427" cy="774314"/>
            </a:xfrm>
            <a:custGeom>
              <a:avLst/>
              <a:gdLst/>
              <a:ahLst/>
              <a:cxnLst/>
              <a:rect l="l" t="t" r="r" b="b"/>
              <a:pathLst>
                <a:path w="8180" h="10875" extrusionOk="0">
                  <a:moveTo>
                    <a:pt x="8179" y="0"/>
                  </a:moveTo>
                  <a:lnTo>
                    <a:pt x="399" y="7818"/>
                  </a:lnTo>
                  <a:lnTo>
                    <a:pt x="0" y="10874"/>
                  </a:lnTo>
                  <a:lnTo>
                    <a:pt x="7485" y="3742"/>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977234" y="4542974"/>
              <a:ext cx="526391" cy="531020"/>
            </a:xfrm>
            <a:custGeom>
              <a:avLst/>
              <a:gdLst/>
              <a:ahLst/>
              <a:cxnLst/>
              <a:rect l="l" t="t" r="r" b="b"/>
              <a:pathLst>
                <a:path w="7393" h="7458" extrusionOk="0">
                  <a:moveTo>
                    <a:pt x="7392" y="1"/>
                  </a:moveTo>
                  <a:lnTo>
                    <a:pt x="167" y="6133"/>
                  </a:lnTo>
                  <a:lnTo>
                    <a:pt x="1" y="7457"/>
                  </a:lnTo>
                  <a:lnTo>
                    <a:pt x="7124" y="1464"/>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041458" y="4541693"/>
              <a:ext cx="455119" cy="522404"/>
            </a:xfrm>
            <a:custGeom>
              <a:avLst/>
              <a:gdLst/>
              <a:ahLst/>
              <a:cxnLst/>
              <a:rect l="l" t="t" r="r" b="b"/>
              <a:pathLst>
                <a:path w="6392" h="7337" extrusionOk="0">
                  <a:moveTo>
                    <a:pt x="6391" y="158"/>
                  </a:moveTo>
                  <a:lnTo>
                    <a:pt x="148" y="7336"/>
                  </a:lnTo>
                  <a:lnTo>
                    <a:pt x="0" y="343"/>
                  </a:lnTo>
                  <a:cubicBezTo>
                    <a:pt x="0" y="343"/>
                    <a:pt x="3816" y="0"/>
                    <a:pt x="6391" y="158"/>
                  </a:cubicBez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99950" y="4894487"/>
              <a:ext cx="486732" cy="243437"/>
            </a:xfrm>
            <a:custGeom>
              <a:avLst/>
              <a:gdLst/>
              <a:ahLst/>
              <a:cxnLst/>
              <a:rect l="l" t="t" r="r" b="b"/>
              <a:pathLst>
                <a:path w="6836" h="3419" extrusionOk="0">
                  <a:moveTo>
                    <a:pt x="6836" y="1"/>
                  </a:moveTo>
                  <a:lnTo>
                    <a:pt x="4057" y="3419"/>
                  </a:lnTo>
                  <a:lnTo>
                    <a:pt x="0" y="3419"/>
                  </a:lnTo>
                  <a:lnTo>
                    <a:pt x="2659" y="186"/>
                  </a:lnTo>
                  <a:close/>
                </a:path>
              </a:pathLst>
            </a:custGeom>
            <a:solidFill>
              <a:srgbClr val="FFFFFF">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473426" y="4626776"/>
              <a:ext cx="259885" cy="182062"/>
            </a:xfrm>
            <a:custGeom>
              <a:avLst/>
              <a:gdLst/>
              <a:ahLst/>
              <a:cxnLst/>
              <a:rect l="l" t="t" r="r" b="b"/>
              <a:pathLst>
                <a:path w="3650" h="2557" extrusionOk="0">
                  <a:moveTo>
                    <a:pt x="3529" y="2557"/>
                  </a:moveTo>
                  <a:lnTo>
                    <a:pt x="3650" y="176"/>
                  </a:lnTo>
                  <a:cubicBezTo>
                    <a:pt x="3650" y="176"/>
                    <a:pt x="1880" y="9"/>
                    <a:pt x="28" y="0"/>
                  </a:cubicBezTo>
                  <a:lnTo>
                    <a:pt x="0" y="2529"/>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714138" y="4808769"/>
              <a:ext cx="229499" cy="215099"/>
            </a:xfrm>
            <a:custGeom>
              <a:avLst/>
              <a:gdLst/>
              <a:ahLst/>
              <a:cxnLst/>
              <a:rect l="l" t="t" r="r" b="b"/>
              <a:pathLst>
                <a:path w="3279" h="3021" extrusionOk="0">
                  <a:moveTo>
                    <a:pt x="0" y="2826"/>
                  </a:moveTo>
                  <a:lnTo>
                    <a:pt x="148" y="1"/>
                  </a:lnTo>
                  <a:lnTo>
                    <a:pt x="3279" y="223"/>
                  </a:lnTo>
                  <a:lnTo>
                    <a:pt x="3047" y="3020"/>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1037845" y="4632626"/>
              <a:ext cx="195579" cy="192030"/>
            </a:xfrm>
            <a:custGeom>
              <a:avLst/>
              <a:gdLst/>
              <a:ahLst/>
              <a:cxnLst/>
              <a:rect l="l" t="t" r="r" b="b"/>
              <a:pathLst>
                <a:path w="2733" h="2779" extrusionOk="0">
                  <a:moveTo>
                    <a:pt x="2733" y="2640"/>
                  </a:moveTo>
                  <a:lnTo>
                    <a:pt x="2733" y="0"/>
                  </a:lnTo>
                  <a:lnTo>
                    <a:pt x="0" y="287"/>
                  </a:lnTo>
                  <a:lnTo>
                    <a:pt x="37" y="2779"/>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1233341" y="4515918"/>
              <a:ext cx="240803" cy="110932"/>
            </a:xfrm>
            <a:custGeom>
              <a:avLst/>
              <a:gdLst/>
              <a:ahLst/>
              <a:cxnLst/>
              <a:rect l="l" t="t" r="r" b="b"/>
              <a:pathLst>
                <a:path w="3382" h="1558" extrusionOk="0">
                  <a:moveTo>
                    <a:pt x="1" y="233"/>
                  </a:moveTo>
                  <a:lnTo>
                    <a:pt x="1" y="1557"/>
                  </a:lnTo>
                  <a:lnTo>
                    <a:pt x="3307" y="1557"/>
                  </a:lnTo>
                  <a:lnTo>
                    <a:pt x="3381" y="214"/>
                  </a:lnTo>
                  <a:cubicBezTo>
                    <a:pt x="3381" y="214"/>
                    <a:pt x="1094" y="1"/>
                    <a:pt x="1" y="233"/>
                  </a:cubicBez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044657" y="4814665"/>
              <a:ext cx="188764" cy="192030"/>
            </a:xfrm>
            <a:custGeom>
              <a:avLst/>
              <a:gdLst/>
              <a:ahLst/>
              <a:cxnLst/>
              <a:rect l="l" t="t" r="r" b="b"/>
              <a:pathLst>
                <a:path w="2696" h="2697" extrusionOk="0">
                  <a:moveTo>
                    <a:pt x="2696" y="1"/>
                  </a:moveTo>
                  <a:lnTo>
                    <a:pt x="2696" y="2650"/>
                  </a:lnTo>
                  <a:lnTo>
                    <a:pt x="65" y="2696"/>
                  </a:lnTo>
                  <a:lnTo>
                    <a:pt x="0" y="140"/>
                  </a:ln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966954" y="4529161"/>
              <a:ext cx="234181" cy="608771"/>
            </a:xfrm>
            <a:custGeom>
              <a:avLst/>
              <a:gdLst/>
              <a:ahLst/>
              <a:cxnLst/>
              <a:rect l="l" t="t" r="r" b="b"/>
              <a:pathLst>
                <a:path w="3289" h="8550" extrusionOk="0">
                  <a:moveTo>
                    <a:pt x="1788" y="0"/>
                  </a:moveTo>
                  <a:lnTo>
                    <a:pt x="3289" y="473"/>
                  </a:lnTo>
                  <a:lnTo>
                    <a:pt x="3168" y="982"/>
                  </a:lnTo>
                  <a:lnTo>
                    <a:pt x="2539" y="1084"/>
                  </a:lnTo>
                  <a:lnTo>
                    <a:pt x="1547" y="8550"/>
                  </a:lnTo>
                  <a:lnTo>
                    <a:pt x="1" y="8550"/>
                  </a:lnTo>
                  <a:lnTo>
                    <a:pt x="1057" y="500"/>
                  </a:lnTo>
                  <a:lnTo>
                    <a:pt x="1696" y="352"/>
                  </a:ln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139073" y="4016026"/>
              <a:ext cx="203849" cy="251198"/>
            </a:xfrm>
            <a:custGeom>
              <a:avLst/>
              <a:gdLst/>
              <a:ahLst/>
              <a:cxnLst/>
              <a:rect l="l" t="t" r="r" b="b"/>
              <a:pathLst>
                <a:path w="2863" h="3528" extrusionOk="0">
                  <a:moveTo>
                    <a:pt x="806" y="983"/>
                  </a:moveTo>
                  <a:lnTo>
                    <a:pt x="917" y="1122"/>
                  </a:lnTo>
                  <a:cubicBezTo>
                    <a:pt x="1269" y="1539"/>
                    <a:pt x="1436" y="1742"/>
                    <a:pt x="1788" y="2159"/>
                  </a:cubicBezTo>
                  <a:lnTo>
                    <a:pt x="1389" y="2400"/>
                  </a:lnTo>
                  <a:cubicBezTo>
                    <a:pt x="1186" y="1900"/>
                    <a:pt x="1084" y="1650"/>
                    <a:pt x="880" y="1150"/>
                  </a:cubicBezTo>
                  <a:lnTo>
                    <a:pt x="806" y="983"/>
                  </a:lnTo>
                  <a:close/>
                  <a:moveTo>
                    <a:pt x="648" y="1"/>
                  </a:moveTo>
                  <a:cubicBezTo>
                    <a:pt x="389" y="149"/>
                    <a:pt x="269" y="233"/>
                    <a:pt x="19" y="381"/>
                  </a:cubicBezTo>
                  <a:cubicBezTo>
                    <a:pt x="9" y="390"/>
                    <a:pt x="0" y="399"/>
                    <a:pt x="9" y="418"/>
                  </a:cubicBezTo>
                  <a:cubicBezTo>
                    <a:pt x="398" y="1455"/>
                    <a:pt x="806" y="2483"/>
                    <a:pt x="1223" y="3521"/>
                  </a:cubicBezTo>
                  <a:cubicBezTo>
                    <a:pt x="1227" y="3525"/>
                    <a:pt x="1232" y="3528"/>
                    <a:pt x="1238" y="3528"/>
                  </a:cubicBezTo>
                  <a:cubicBezTo>
                    <a:pt x="1244" y="3528"/>
                    <a:pt x="1251" y="3525"/>
                    <a:pt x="1260" y="3521"/>
                  </a:cubicBezTo>
                  <a:cubicBezTo>
                    <a:pt x="1436" y="3410"/>
                    <a:pt x="1528" y="3363"/>
                    <a:pt x="1704" y="3243"/>
                  </a:cubicBezTo>
                  <a:cubicBezTo>
                    <a:pt x="1714" y="3234"/>
                    <a:pt x="1714" y="3224"/>
                    <a:pt x="1714" y="3206"/>
                  </a:cubicBezTo>
                  <a:lnTo>
                    <a:pt x="1575" y="2891"/>
                  </a:lnTo>
                  <a:cubicBezTo>
                    <a:pt x="1797" y="2752"/>
                    <a:pt x="1908" y="2678"/>
                    <a:pt x="2140" y="2548"/>
                  </a:cubicBezTo>
                  <a:cubicBezTo>
                    <a:pt x="2223" y="2650"/>
                    <a:pt x="2269" y="2706"/>
                    <a:pt x="2362" y="2817"/>
                  </a:cubicBezTo>
                  <a:cubicBezTo>
                    <a:pt x="2369" y="2823"/>
                    <a:pt x="2375" y="2830"/>
                    <a:pt x="2382" y="2830"/>
                  </a:cubicBezTo>
                  <a:cubicBezTo>
                    <a:pt x="2384" y="2830"/>
                    <a:pt x="2387" y="2829"/>
                    <a:pt x="2390" y="2826"/>
                  </a:cubicBezTo>
                  <a:cubicBezTo>
                    <a:pt x="2575" y="2715"/>
                    <a:pt x="2668" y="2659"/>
                    <a:pt x="2853" y="2557"/>
                  </a:cubicBezTo>
                  <a:cubicBezTo>
                    <a:pt x="2862" y="2548"/>
                    <a:pt x="2862" y="2539"/>
                    <a:pt x="2853" y="2520"/>
                  </a:cubicBezTo>
                  <a:cubicBezTo>
                    <a:pt x="2130" y="1678"/>
                    <a:pt x="1408" y="835"/>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243879" y="3960205"/>
              <a:ext cx="154436" cy="225210"/>
            </a:xfrm>
            <a:custGeom>
              <a:avLst/>
              <a:gdLst/>
              <a:ahLst/>
              <a:cxnLst/>
              <a:rect l="l" t="t" r="r" b="b"/>
              <a:pathLst>
                <a:path w="2169" h="3163" extrusionOk="0">
                  <a:moveTo>
                    <a:pt x="522" y="1"/>
                  </a:moveTo>
                  <a:cubicBezTo>
                    <a:pt x="518" y="1"/>
                    <a:pt x="514" y="3"/>
                    <a:pt x="510" y="7"/>
                  </a:cubicBezTo>
                  <a:lnTo>
                    <a:pt x="19" y="285"/>
                  </a:lnTo>
                  <a:cubicBezTo>
                    <a:pt x="10" y="294"/>
                    <a:pt x="1" y="303"/>
                    <a:pt x="10" y="313"/>
                  </a:cubicBezTo>
                  <a:lnTo>
                    <a:pt x="1650" y="3147"/>
                  </a:lnTo>
                  <a:cubicBezTo>
                    <a:pt x="1655" y="3158"/>
                    <a:pt x="1664" y="3162"/>
                    <a:pt x="1672" y="3162"/>
                  </a:cubicBezTo>
                  <a:cubicBezTo>
                    <a:pt x="1677" y="3162"/>
                    <a:pt x="1683" y="3160"/>
                    <a:pt x="1687" y="3156"/>
                  </a:cubicBezTo>
                  <a:cubicBezTo>
                    <a:pt x="1872" y="3054"/>
                    <a:pt x="1964" y="2999"/>
                    <a:pt x="2159" y="2888"/>
                  </a:cubicBezTo>
                  <a:cubicBezTo>
                    <a:pt x="2168" y="2878"/>
                    <a:pt x="2168" y="2869"/>
                    <a:pt x="2159" y="2860"/>
                  </a:cubicBezTo>
                  <a:cubicBezTo>
                    <a:pt x="1612" y="1906"/>
                    <a:pt x="1075" y="961"/>
                    <a:pt x="538" y="16"/>
                  </a:cubicBezTo>
                  <a:cubicBezTo>
                    <a:pt x="533" y="5"/>
                    <a:pt x="527"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51"/>
            <p:cNvSpPr/>
            <p:nvPr/>
          </p:nvSpPr>
          <p:spPr>
            <a:xfrm>
              <a:off x="1309881" y="3899329"/>
              <a:ext cx="234181" cy="250985"/>
            </a:xfrm>
            <a:custGeom>
              <a:avLst/>
              <a:gdLst/>
              <a:ahLst/>
              <a:cxnLst/>
              <a:rect l="l" t="t" r="r" b="b"/>
              <a:pathLst>
                <a:path w="3289" h="3525" extrusionOk="0">
                  <a:moveTo>
                    <a:pt x="1361" y="583"/>
                  </a:moveTo>
                  <a:cubicBezTo>
                    <a:pt x="1398" y="583"/>
                    <a:pt x="1435" y="589"/>
                    <a:pt x="1473" y="603"/>
                  </a:cubicBezTo>
                  <a:cubicBezTo>
                    <a:pt x="1575" y="621"/>
                    <a:pt x="1658" y="686"/>
                    <a:pt x="1704" y="779"/>
                  </a:cubicBezTo>
                  <a:cubicBezTo>
                    <a:pt x="1751" y="862"/>
                    <a:pt x="1760" y="973"/>
                    <a:pt x="1723" y="1066"/>
                  </a:cubicBezTo>
                  <a:cubicBezTo>
                    <a:pt x="1695" y="1168"/>
                    <a:pt x="1630" y="1242"/>
                    <a:pt x="1538" y="1288"/>
                  </a:cubicBezTo>
                  <a:lnTo>
                    <a:pt x="1167" y="1492"/>
                  </a:lnTo>
                  <a:lnTo>
                    <a:pt x="797" y="834"/>
                  </a:lnTo>
                  <a:lnTo>
                    <a:pt x="1176" y="630"/>
                  </a:lnTo>
                  <a:cubicBezTo>
                    <a:pt x="1235" y="601"/>
                    <a:pt x="1297" y="583"/>
                    <a:pt x="1361" y="583"/>
                  </a:cubicBezTo>
                  <a:close/>
                  <a:moveTo>
                    <a:pt x="1408" y="1"/>
                  </a:moveTo>
                  <a:cubicBezTo>
                    <a:pt x="1232" y="1"/>
                    <a:pt x="1065" y="47"/>
                    <a:pt x="908" y="130"/>
                  </a:cubicBezTo>
                  <a:cubicBezTo>
                    <a:pt x="547" y="325"/>
                    <a:pt x="371" y="417"/>
                    <a:pt x="19" y="621"/>
                  </a:cubicBezTo>
                  <a:cubicBezTo>
                    <a:pt x="9" y="621"/>
                    <a:pt x="0" y="640"/>
                    <a:pt x="9" y="649"/>
                  </a:cubicBezTo>
                  <a:lnTo>
                    <a:pt x="1602" y="3511"/>
                  </a:lnTo>
                  <a:cubicBezTo>
                    <a:pt x="1609" y="3518"/>
                    <a:pt x="1616" y="3524"/>
                    <a:pt x="1622" y="3524"/>
                  </a:cubicBezTo>
                  <a:cubicBezTo>
                    <a:pt x="1625" y="3524"/>
                    <a:pt x="1628" y="3523"/>
                    <a:pt x="1630" y="3520"/>
                  </a:cubicBezTo>
                  <a:cubicBezTo>
                    <a:pt x="1816" y="3418"/>
                    <a:pt x="1908" y="3363"/>
                    <a:pt x="2112" y="3261"/>
                  </a:cubicBezTo>
                  <a:cubicBezTo>
                    <a:pt x="2112" y="3252"/>
                    <a:pt x="2121" y="3242"/>
                    <a:pt x="2112" y="3233"/>
                  </a:cubicBezTo>
                  <a:cubicBezTo>
                    <a:pt x="1843" y="2742"/>
                    <a:pt x="1714" y="2492"/>
                    <a:pt x="1445" y="2001"/>
                  </a:cubicBezTo>
                  <a:lnTo>
                    <a:pt x="1723" y="1844"/>
                  </a:lnTo>
                  <a:cubicBezTo>
                    <a:pt x="1784" y="1810"/>
                    <a:pt x="1852" y="1794"/>
                    <a:pt x="1920" y="1794"/>
                  </a:cubicBezTo>
                  <a:cubicBezTo>
                    <a:pt x="1966" y="1794"/>
                    <a:pt x="2012" y="1801"/>
                    <a:pt x="2056" y="1816"/>
                  </a:cubicBezTo>
                  <a:cubicBezTo>
                    <a:pt x="2158" y="1844"/>
                    <a:pt x="2251" y="1918"/>
                    <a:pt x="2306" y="2020"/>
                  </a:cubicBezTo>
                  <a:cubicBezTo>
                    <a:pt x="2492" y="2362"/>
                    <a:pt x="2584" y="2538"/>
                    <a:pt x="2770" y="2890"/>
                  </a:cubicBezTo>
                  <a:lnTo>
                    <a:pt x="2788" y="2890"/>
                  </a:lnTo>
                  <a:cubicBezTo>
                    <a:pt x="2983" y="2789"/>
                    <a:pt x="3075" y="2733"/>
                    <a:pt x="3270" y="2640"/>
                  </a:cubicBezTo>
                  <a:cubicBezTo>
                    <a:pt x="3279" y="2631"/>
                    <a:pt x="3288" y="2613"/>
                    <a:pt x="3279" y="2603"/>
                  </a:cubicBezTo>
                  <a:lnTo>
                    <a:pt x="2825" y="1742"/>
                  </a:lnTo>
                  <a:cubicBezTo>
                    <a:pt x="2714" y="1520"/>
                    <a:pt x="2510" y="1344"/>
                    <a:pt x="2279" y="1269"/>
                  </a:cubicBezTo>
                  <a:cubicBezTo>
                    <a:pt x="2297" y="1205"/>
                    <a:pt x="2316" y="1140"/>
                    <a:pt x="2325" y="1075"/>
                  </a:cubicBezTo>
                  <a:cubicBezTo>
                    <a:pt x="2343" y="982"/>
                    <a:pt x="2343" y="890"/>
                    <a:pt x="2325" y="806"/>
                  </a:cubicBezTo>
                  <a:cubicBezTo>
                    <a:pt x="2316" y="695"/>
                    <a:pt x="2279" y="593"/>
                    <a:pt x="2232" y="501"/>
                  </a:cubicBezTo>
                  <a:cubicBezTo>
                    <a:pt x="2149" y="343"/>
                    <a:pt x="2038" y="223"/>
                    <a:pt x="1890" y="130"/>
                  </a:cubicBezTo>
                  <a:cubicBezTo>
                    <a:pt x="1741" y="47"/>
                    <a:pt x="1575" y="10"/>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51"/>
            <p:cNvSpPr/>
            <p:nvPr/>
          </p:nvSpPr>
          <p:spPr>
            <a:xfrm>
              <a:off x="1462176" y="3821366"/>
              <a:ext cx="166967" cy="251269"/>
            </a:xfrm>
            <a:custGeom>
              <a:avLst/>
              <a:gdLst/>
              <a:ahLst/>
              <a:cxnLst/>
              <a:rect l="l" t="t" r="r" b="b"/>
              <a:pathLst>
                <a:path w="2345" h="3529" extrusionOk="0">
                  <a:moveTo>
                    <a:pt x="1298" y="593"/>
                  </a:moveTo>
                  <a:cubicBezTo>
                    <a:pt x="1345" y="593"/>
                    <a:pt x="1392" y="603"/>
                    <a:pt x="1436" y="623"/>
                  </a:cubicBezTo>
                  <a:cubicBezTo>
                    <a:pt x="1538" y="660"/>
                    <a:pt x="1622" y="744"/>
                    <a:pt x="1668" y="855"/>
                  </a:cubicBezTo>
                  <a:cubicBezTo>
                    <a:pt x="1733" y="975"/>
                    <a:pt x="1751" y="1114"/>
                    <a:pt x="1733" y="1244"/>
                  </a:cubicBezTo>
                  <a:cubicBezTo>
                    <a:pt x="1714" y="1355"/>
                    <a:pt x="1640" y="1448"/>
                    <a:pt x="1548" y="1494"/>
                  </a:cubicBezTo>
                  <a:lnTo>
                    <a:pt x="1214" y="1661"/>
                  </a:lnTo>
                  <a:lnTo>
                    <a:pt x="788" y="818"/>
                  </a:lnTo>
                  <a:lnTo>
                    <a:pt x="1121" y="642"/>
                  </a:lnTo>
                  <a:cubicBezTo>
                    <a:pt x="1174" y="610"/>
                    <a:pt x="1236" y="593"/>
                    <a:pt x="1298" y="593"/>
                  </a:cubicBezTo>
                  <a:close/>
                  <a:moveTo>
                    <a:pt x="1353" y="0"/>
                  </a:moveTo>
                  <a:cubicBezTo>
                    <a:pt x="1193" y="0"/>
                    <a:pt x="1030" y="42"/>
                    <a:pt x="881" y="132"/>
                  </a:cubicBezTo>
                  <a:cubicBezTo>
                    <a:pt x="538" y="299"/>
                    <a:pt x="362" y="392"/>
                    <a:pt x="19" y="568"/>
                  </a:cubicBezTo>
                  <a:cubicBezTo>
                    <a:pt x="1" y="568"/>
                    <a:pt x="1" y="586"/>
                    <a:pt x="10" y="595"/>
                  </a:cubicBezTo>
                  <a:cubicBezTo>
                    <a:pt x="501" y="1568"/>
                    <a:pt x="992" y="2540"/>
                    <a:pt x="1492" y="3513"/>
                  </a:cubicBezTo>
                  <a:cubicBezTo>
                    <a:pt x="1497" y="3524"/>
                    <a:pt x="1503" y="3528"/>
                    <a:pt x="1510" y="3528"/>
                  </a:cubicBezTo>
                  <a:cubicBezTo>
                    <a:pt x="1515" y="3528"/>
                    <a:pt x="1521" y="3526"/>
                    <a:pt x="1529" y="3522"/>
                  </a:cubicBezTo>
                  <a:cubicBezTo>
                    <a:pt x="1714" y="3430"/>
                    <a:pt x="1807" y="3383"/>
                    <a:pt x="2001" y="3291"/>
                  </a:cubicBezTo>
                  <a:cubicBezTo>
                    <a:pt x="2011" y="3281"/>
                    <a:pt x="2020" y="3263"/>
                    <a:pt x="2011" y="3254"/>
                  </a:cubicBezTo>
                  <a:lnTo>
                    <a:pt x="1473" y="2179"/>
                  </a:lnTo>
                  <a:lnTo>
                    <a:pt x="1807" y="2013"/>
                  </a:lnTo>
                  <a:cubicBezTo>
                    <a:pt x="1955" y="1938"/>
                    <a:pt x="2085" y="1827"/>
                    <a:pt x="2177" y="1679"/>
                  </a:cubicBezTo>
                  <a:cubicBezTo>
                    <a:pt x="2270" y="1531"/>
                    <a:pt x="2326" y="1364"/>
                    <a:pt x="2335" y="1179"/>
                  </a:cubicBezTo>
                  <a:cubicBezTo>
                    <a:pt x="2344" y="975"/>
                    <a:pt x="2298" y="781"/>
                    <a:pt x="2205" y="595"/>
                  </a:cubicBezTo>
                  <a:cubicBezTo>
                    <a:pt x="2070" y="221"/>
                    <a:pt x="1719" y="0"/>
                    <a:pt x="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51"/>
            <p:cNvSpPr/>
            <p:nvPr/>
          </p:nvSpPr>
          <p:spPr>
            <a:xfrm>
              <a:off x="1621094" y="3754509"/>
              <a:ext cx="183415" cy="234324"/>
            </a:xfrm>
            <a:custGeom>
              <a:avLst/>
              <a:gdLst/>
              <a:ahLst/>
              <a:cxnLst/>
              <a:rect l="l" t="t" r="r" b="b"/>
              <a:pathLst>
                <a:path w="2576" h="3291" extrusionOk="0">
                  <a:moveTo>
                    <a:pt x="1002" y="578"/>
                  </a:moveTo>
                  <a:cubicBezTo>
                    <a:pt x="1046" y="578"/>
                    <a:pt x="1089" y="587"/>
                    <a:pt x="1131" y="608"/>
                  </a:cubicBezTo>
                  <a:cubicBezTo>
                    <a:pt x="1224" y="645"/>
                    <a:pt x="1298" y="710"/>
                    <a:pt x="1335" y="803"/>
                  </a:cubicBezTo>
                  <a:cubicBezTo>
                    <a:pt x="1585" y="1358"/>
                    <a:pt x="1705" y="1636"/>
                    <a:pt x="1955" y="2183"/>
                  </a:cubicBezTo>
                  <a:cubicBezTo>
                    <a:pt x="1992" y="2275"/>
                    <a:pt x="1992" y="2377"/>
                    <a:pt x="1965" y="2470"/>
                  </a:cubicBezTo>
                  <a:cubicBezTo>
                    <a:pt x="1937" y="2562"/>
                    <a:pt x="1872" y="2637"/>
                    <a:pt x="1779" y="2683"/>
                  </a:cubicBezTo>
                  <a:lnTo>
                    <a:pt x="1770" y="2683"/>
                  </a:lnTo>
                  <a:cubicBezTo>
                    <a:pt x="1728" y="2701"/>
                    <a:pt x="1682" y="2711"/>
                    <a:pt x="1635" y="2711"/>
                  </a:cubicBezTo>
                  <a:cubicBezTo>
                    <a:pt x="1587" y="2711"/>
                    <a:pt x="1539" y="2701"/>
                    <a:pt x="1492" y="2683"/>
                  </a:cubicBezTo>
                  <a:cubicBezTo>
                    <a:pt x="1400" y="2646"/>
                    <a:pt x="1326" y="2581"/>
                    <a:pt x="1288" y="2488"/>
                  </a:cubicBezTo>
                  <a:lnTo>
                    <a:pt x="659" y="1108"/>
                  </a:lnTo>
                  <a:cubicBezTo>
                    <a:pt x="612" y="1016"/>
                    <a:pt x="612" y="914"/>
                    <a:pt x="649" y="821"/>
                  </a:cubicBezTo>
                  <a:cubicBezTo>
                    <a:pt x="677" y="729"/>
                    <a:pt x="751" y="654"/>
                    <a:pt x="844" y="617"/>
                  </a:cubicBezTo>
                  <a:cubicBezTo>
                    <a:pt x="895" y="592"/>
                    <a:pt x="948" y="578"/>
                    <a:pt x="1002" y="578"/>
                  </a:cubicBezTo>
                  <a:close/>
                  <a:moveTo>
                    <a:pt x="999" y="0"/>
                  </a:moveTo>
                  <a:cubicBezTo>
                    <a:pt x="861" y="0"/>
                    <a:pt x="729" y="30"/>
                    <a:pt x="603" y="89"/>
                  </a:cubicBezTo>
                  <a:cubicBezTo>
                    <a:pt x="279" y="228"/>
                    <a:pt x="66" y="534"/>
                    <a:pt x="20" y="877"/>
                  </a:cubicBezTo>
                  <a:cubicBezTo>
                    <a:pt x="1" y="1043"/>
                    <a:pt x="29" y="1210"/>
                    <a:pt x="103" y="1368"/>
                  </a:cubicBezTo>
                  <a:lnTo>
                    <a:pt x="742" y="2738"/>
                  </a:lnTo>
                  <a:cubicBezTo>
                    <a:pt x="816" y="2887"/>
                    <a:pt x="927" y="3016"/>
                    <a:pt x="1066" y="3109"/>
                  </a:cubicBezTo>
                  <a:cubicBezTo>
                    <a:pt x="1205" y="3202"/>
                    <a:pt x="1363" y="3266"/>
                    <a:pt x="1529" y="3285"/>
                  </a:cubicBezTo>
                  <a:cubicBezTo>
                    <a:pt x="1563" y="3289"/>
                    <a:pt x="1597" y="3291"/>
                    <a:pt x="1631" y="3291"/>
                  </a:cubicBezTo>
                  <a:cubicBezTo>
                    <a:pt x="1763" y="3291"/>
                    <a:pt x="1893" y="3262"/>
                    <a:pt x="2011" y="3211"/>
                  </a:cubicBezTo>
                  <a:cubicBezTo>
                    <a:pt x="2159" y="3137"/>
                    <a:pt x="2289" y="3035"/>
                    <a:pt x="2391" y="2896"/>
                  </a:cubicBezTo>
                  <a:cubicBezTo>
                    <a:pt x="2483" y="2766"/>
                    <a:pt x="2539" y="2609"/>
                    <a:pt x="2557" y="2442"/>
                  </a:cubicBezTo>
                  <a:cubicBezTo>
                    <a:pt x="2576" y="2275"/>
                    <a:pt x="2557" y="2109"/>
                    <a:pt x="2483" y="1951"/>
                  </a:cubicBezTo>
                  <a:lnTo>
                    <a:pt x="1881" y="562"/>
                  </a:lnTo>
                  <a:cubicBezTo>
                    <a:pt x="1816" y="404"/>
                    <a:pt x="1705" y="275"/>
                    <a:pt x="1566" y="182"/>
                  </a:cubicBezTo>
                  <a:cubicBezTo>
                    <a:pt x="1427" y="80"/>
                    <a:pt x="1270" y="25"/>
                    <a:pt x="1103" y="6"/>
                  </a:cubicBezTo>
                  <a:cubicBezTo>
                    <a:pt x="1068" y="2"/>
                    <a:pt x="1033" y="0"/>
                    <a:pt x="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51"/>
            <p:cNvSpPr/>
            <p:nvPr/>
          </p:nvSpPr>
          <p:spPr>
            <a:xfrm>
              <a:off x="1756302" y="3690501"/>
              <a:ext cx="217093" cy="251768"/>
            </a:xfrm>
            <a:custGeom>
              <a:avLst/>
              <a:gdLst/>
              <a:ahLst/>
              <a:cxnLst/>
              <a:rect l="l" t="t" r="r" b="b"/>
              <a:pathLst>
                <a:path w="3049" h="3536" extrusionOk="0">
                  <a:moveTo>
                    <a:pt x="1310" y="581"/>
                  </a:moveTo>
                  <a:cubicBezTo>
                    <a:pt x="1360" y="581"/>
                    <a:pt x="1409" y="590"/>
                    <a:pt x="1455" y="609"/>
                  </a:cubicBezTo>
                  <a:cubicBezTo>
                    <a:pt x="1557" y="646"/>
                    <a:pt x="1631" y="720"/>
                    <a:pt x="1668" y="812"/>
                  </a:cubicBezTo>
                  <a:cubicBezTo>
                    <a:pt x="1705" y="905"/>
                    <a:pt x="1696" y="1007"/>
                    <a:pt x="1659" y="1100"/>
                  </a:cubicBezTo>
                  <a:cubicBezTo>
                    <a:pt x="1612" y="1192"/>
                    <a:pt x="1538" y="1266"/>
                    <a:pt x="1446" y="1303"/>
                  </a:cubicBezTo>
                  <a:lnTo>
                    <a:pt x="1057" y="1470"/>
                  </a:lnTo>
                  <a:cubicBezTo>
                    <a:pt x="936" y="1192"/>
                    <a:pt x="881" y="1053"/>
                    <a:pt x="760" y="775"/>
                  </a:cubicBezTo>
                  <a:lnTo>
                    <a:pt x="1159" y="609"/>
                  </a:lnTo>
                  <a:cubicBezTo>
                    <a:pt x="1210" y="590"/>
                    <a:pt x="1261" y="581"/>
                    <a:pt x="1310" y="581"/>
                  </a:cubicBezTo>
                  <a:close/>
                  <a:moveTo>
                    <a:pt x="1357" y="1"/>
                  </a:moveTo>
                  <a:cubicBezTo>
                    <a:pt x="1217" y="1"/>
                    <a:pt x="1078" y="29"/>
                    <a:pt x="946" y="81"/>
                  </a:cubicBezTo>
                  <a:cubicBezTo>
                    <a:pt x="575" y="238"/>
                    <a:pt x="390" y="312"/>
                    <a:pt x="10" y="470"/>
                  </a:cubicBezTo>
                  <a:cubicBezTo>
                    <a:pt x="1" y="479"/>
                    <a:pt x="1" y="488"/>
                    <a:pt x="1" y="497"/>
                  </a:cubicBezTo>
                  <a:cubicBezTo>
                    <a:pt x="427" y="1507"/>
                    <a:pt x="844" y="2517"/>
                    <a:pt x="1270" y="3517"/>
                  </a:cubicBezTo>
                  <a:cubicBezTo>
                    <a:pt x="1279" y="3536"/>
                    <a:pt x="1288" y="3536"/>
                    <a:pt x="1298" y="3536"/>
                  </a:cubicBezTo>
                  <a:cubicBezTo>
                    <a:pt x="1501" y="3443"/>
                    <a:pt x="1603" y="3406"/>
                    <a:pt x="1807" y="3323"/>
                  </a:cubicBezTo>
                  <a:cubicBezTo>
                    <a:pt x="1816" y="3323"/>
                    <a:pt x="1816" y="3313"/>
                    <a:pt x="1816" y="3295"/>
                  </a:cubicBezTo>
                  <a:cubicBezTo>
                    <a:pt x="1594" y="2776"/>
                    <a:pt x="1492" y="2517"/>
                    <a:pt x="1279" y="1998"/>
                  </a:cubicBezTo>
                  <a:lnTo>
                    <a:pt x="1575" y="1878"/>
                  </a:lnTo>
                  <a:cubicBezTo>
                    <a:pt x="1631" y="1854"/>
                    <a:pt x="1688" y="1843"/>
                    <a:pt x="1744" y="1843"/>
                  </a:cubicBezTo>
                  <a:cubicBezTo>
                    <a:pt x="1912" y="1843"/>
                    <a:pt x="2069" y="1942"/>
                    <a:pt x="2131" y="2109"/>
                  </a:cubicBezTo>
                  <a:cubicBezTo>
                    <a:pt x="2279" y="2480"/>
                    <a:pt x="2354" y="2656"/>
                    <a:pt x="2502" y="3026"/>
                  </a:cubicBezTo>
                  <a:lnTo>
                    <a:pt x="2529" y="3026"/>
                  </a:lnTo>
                  <a:lnTo>
                    <a:pt x="3030" y="2822"/>
                  </a:lnTo>
                  <a:cubicBezTo>
                    <a:pt x="3039" y="2822"/>
                    <a:pt x="3048" y="2804"/>
                    <a:pt x="3039" y="2795"/>
                  </a:cubicBezTo>
                  <a:lnTo>
                    <a:pt x="2678" y="1887"/>
                  </a:lnTo>
                  <a:cubicBezTo>
                    <a:pt x="2594" y="1655"/>
                    <a:pt x="2418" y="1461"/>
                    <a:pt x="2187" y="1359"/>
                  </a:cubicBezTo>
                  <a:cubicBezTo>
                    <a:pt x="2215" y="1303"/>
                    <a:pt x="2242" y="1238"/>
                    <a:pt x="2261" y="1174"/>
                  </a:cubicBezTo>
                  <a:cubicBezTo>
                    <a:pt x="2279" y="1081"/>
                    <a:pt x="2289" y="998"/>
                    <a:pt x="2289" y="905"/>
                  </a:cubicBezTo>
                  <a:cubicBezTo>
                    <a:pt x="2279" y="627"/>
                    <a:pt x="2150" y="359"/>
                    <a:pt x="1927" y="192"/>
                  </a:cubicBezTo>
                  <a:cubicBezTo>
                    <a:pt x="1788" y="90"/>
                    <a:pt x="1631" y="34"/>
                    <a:pt x="1464" y="7"/>
                  </a:cubicBezTo>
                  <a:cubicBezTo>
                    <a:pt x="1428" y="3"/>
                    <a:pt x="1392"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51"/>
            <p:cNvSpPr/>
            <p:nvPr/>
          </p:nvSpPr>
          <p:spPr>
            <a:xfrm>
              <a:off x="1896138" y="3619016"/>
              <a:ext cx="166255" cy="252053"/>
            </a:xfrm>
            <a:custGeom>
              <a:avLst/>
              <a:gdLst/>
              <a:ahLst/>
              <a:cxnLst/>
              <a:rect l="l" t="t" r="r" b="b"/>
              <a:pathLst>
                <a:path w="2335" h="3540" extrusionOk="0">
                  <a:moveTo>
                    <a:pt x="1807" y="1"/>
                  </a:moveTo>
                  <a:cubicBezTo>
                    <a:pt x="1084" y="260"/>
                    <a:pt x="723" y="390"/>
                    <a:pt x="10" y="668"/>
                  </a:cubicBezTo>
                  <a:cubicBezTo>
                    <a:pt x="0" y="677"/>
                    <a:pt x="0" y="686"/>
                    <a:pt x="0" y="696"/>
                  </a:cubicBezTo>
                  <a:cubicBezTo>
                    <a:pt x="75" y="899"/>
                    <a:pt x="112" y="992"/>
                    <a:pt x="186" y="1196"/>
                  </a:cubicBezTo>
                  <a:cubicBezTo>
                    <a:pt x="192" y="1202"/>
                    <a:pt x="199" y="1209"/>
                    <a:pt x="209" y="1209"/>
                  </a:cubicBezTo>
                  <a:cubicBezTo>
                    <a:pt x="213" y="1209"/>
                    <a:pt x="217" y="1208"/>
                    <a:pt x="223" y="1205"/>
                  </a:cubicBezTo>
                  <a:cubicBezTo>
                    <a:pt x="464" y="1112"/>
                    <a:pt x="584" y="1066"/>
                    <a:pt x="825" y="974"/>
                  </a:cubicBezTo>
                  <a:lnTo>
                    <a:pt x="1788" y="3521"/>
                  </a:lnTo>
                  <a:cubicBezTo>
                    <a:pt x="1788" y="3539"/>
                    <a:pt x="1797" y="3539"/>
                    <a:pt x="1816" y="3539"/>
                  </a:cubicBezTo>
                  <a:lnTo>
                    <a:pt x="2316" y="3345"/>
                  </a:lnTo>
                  <a:cubicBezTo>
                    <a:pt x="2325" y="3335"/>
                    <a:pt x="2335" y="3326"/>
                    <a:pt x="2325" y="3317"/>
                  </a:cubicBezTo>
                  <a:cubicBezTo>
                    <a:pt x="1955" y="2298"/>
                    <a:pt x="1760" y="1789"/>
                    <a:pt x="1390" y="760"/>
                  </a:cubicBezTo>
                  <a:cubicBezTo>
                    <a:pt x="1631" y="677"/>
                    <a:pt x="1751" y="631"/>
                    <a:pt x="2001" y="538"/>
                  </a:cubicBezTo>
                  <a:cubicBezTo>
                    <a:pt x="2010" y="538"/>
                    <a:pt x="2010" y="529"/>
                    <a:pt x="2010" y="510"/>
                  </a:cubicBezTo>
                  <a:lnTo>
                    <a:pt x="1834" y="10"/>
                  </a:lnTo>
                  <a:cubicBezTo>
                    <a:pt x="1825" y="1"/>
                    <a:pt x="1816" y="1"/>
                    <a:pt x="1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51"/>
            <p:cNvSpPr/>
            <p:nvPr/>
          </p:nvSpPr>
          <p:spPr>
            <a:xfrm>
              <a:off x="1144341" y="4149311"/>
              <a:ext cx="45569" cy="251982"/>
            </a:xfrm>
            <a:custGeom>
              <a:avLst/>
              <a:gdLst/>
              <a:ahLst/>
              <a:cxnLst/>
              <a:rect l="l" t="t" r="r" b="b"/>
              <a:pathLst>
                <a:path w="640" h="3539" extrusionOk="0">
                  <a:moveTo>
                    <a:pt x="0" y="3538"/>
                  </a:moveTo>
                  <a:lnTo>
                    <a:pt x="547" y="0"/>
                  </a:lnTo>
                  <a:lnTo>
                    <a:pt x="639" y="408"/>
                  </a:lnTo>
                  <a:lnTo>
                    <a:pt x="139" y="34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51"/>
            <p:cNvSpPr/>
            <p:nvPr/>
          </p:nvSpPr>
          <p:spPr>
            <a:xfrm>
              <a:off x="2018815" y="3741053"/>
              <a:ext cx="246713" cy="99682"/>
            </a:xfrm>
            <a:custGeom>
              <a:avLst/>
              <a:gdLst/>
              <a:ahLst/>
              <a:cxnLst/>
              <a:rect l="l" t="t" r="r" b="b"/>
              <a:pathLst>
                <a:path w="3465" h="1400" extrusionOk="0">
                  <a:moveTo>
                    <a:pt x="37" y="186"/>
                  </a:moveTo>
                  <a:lnTo>
                    <a:pt x="3205" y="1399"/>
                  </a:lnTo>
                  <a:lnTo>
                    <a:pt x="3465" y="134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8" name="Google Shape;2938;p51"/>
          <p:cNvGrpSpPr/>
          <p:nvPr/>
        </p:nvGrpSpPr>
        <p:grpSpPr>
          <a:xfrm>
            <a:off x="7123889" y="1108481"/>
            <a:ext cx="1580725" cy="501426"/>
            <a:chOff x="244390" y="707670"/>
            <a:chExt cx="2004979" cy="636005"/>
          </a:xfrm>
        </p:grpSpPr>
        <p:grpSp>
          <p:nvGrpSpPr>
            <p:cNvPr id="2939" name="Google Shape;2939;p51"/>
            <p:cNvGrpSpPr/>
            <p:nvPr/>
          </p:nvGrpSpPr>
          <p:grpSpPr>
            <a:xfrm>
              <a:off x="244390" y="826200"/>
              <a:ext cx="2004979" cy="517475"/>
              <a:chOff x="6334200" y="978578"/>
              <a:chExt cx="1544073" cy="398517"/>
            </a:xfrm>
          </p:grpSpPr>
          <p:sp>
            <p:nvSpPr>
              <p:cNvPr id="2940" name="Google Shape;2940;p51"/>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51"/>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51"/>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51"/>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51"/>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51"/>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51"/>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51"/>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51"/>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51" name="Google Shape;2951;p51"/>
            <p:cNvSpPr/>
            <p:nvPr/>
          </p:nvSpPr>
          <p:spPr>
            <a:xfrm flipH="1">
              <a:off x="978275" y="707670"/>
              <a:ext cx="87473" cy="81367"/>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flipH="1">
              <a:off x="1160609" y="908308"/>
              <a:ext cx="73759" cy="5273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flipH="1">
              <a:off x="1226986" y="961052"/>
              <a:ext cx="39813" cy="51544"/>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57" name="Google Shape;2957;p51"/>
          <p:cNvCxnSpPr>
            <a:cxnSpLocks/>
            <a:stCxn id="2" idx="2"/>
          </p:cNvCxnSpPr>
          <p:nvPr/>
        </p:nvCxnSpPr>
        <p:spPr>
          <a:xfrm>
            <a:off x="4463225" y="3107346"/>
            <a:ext cx="924023" cy="266959"/>
          </a:xfrm>
          <a:prstGeom prst="straightConnector1">
            <a:avLst/>
          </a:prstGeom>
          <a:noFill/>
          <a:ln w="9525" cap="flat" cmpd="sng">
            <a:solidFill>
              <a:schemeClr val="accent5"/>
            </a:solidFill>
            <a:prstDash val="solid"/>
            <a:round/>
            <a:headEnd type="none" w="med" len="med"/>
            <a:tailEnd type="none" w="med" len="med"/>
          </a:ln>
        </p:spPr>
      </p:cxnSp>
      <p:sp>
        <p:nvSpPr>
          <p:cNvPr id="2958" name="Google Shape;2958;p51"/>
          <p:cNvSpPr/>
          <p:nvPr/>
        </p:nvSpPr>
        <p:spPr>
          <a:xfrm>
            <a:off x="5596863" y="2973450"/>
            <a:ext cx="176400" cy="176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3370688" y="2973450"/>
            <a:ext cx="176400" cy="176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Rectangle 12"/>
          <p:cNvSpPr/>
          <p:nvPr/>
        </p:nvSpPr>
        <p:spPr>
          <a:xfrm>
            <a:off x="2468935" y="3363288"/>
            <a:ext cx="2269491" cy="1569660"/>
          </a:xfrm>
          <a:prstGeom prst="rect">
            <a:avLst/>
          </a:prstGeom>
        </p:spPr>
        <p:txBody>
          <a:bodyPr wrap="square">
            <a:spAutoFit/>
          </a:bodyPr>
          <a:lstStyle/>
          <a:p>
            <a:r>
              <a:rPr lang="en" sz="1600" dirty="0">
                <a:solidFill>
                  <a:schemeClr val="accent5"/>
                </a:solidFill>
                <a:latin typeface="Montserrat"/>
              </a:rPr>
              <a:t>American Airlines has max no. of delay flights – 10303.</a:t>
            </a:r>
          </a:p>
          <a:p>
            <a:r>
              <a:rPr lang="en" sz="1600" dirty="0">
                <a:solidFill>
                  <a:schemeClr val="accent5"/>
                </a:solidFill>
                <a:latin typeface="Montserrat"/>
              </a:rPr>
              <a:t>US Airways has least no. of</a:t>
            </a:r>
          </a:p>
          <a:p>
            <a:r>
              <a:rPr lang="en-IN" sz="1600" dirty="0">
                <a:solidFill>
                  <a:schemeClr val="accent5"/>
                </a:solidFill>
                <a:latin typeface="Montserrat"/>
              </a:rPr>
              <a:t>D</a:t>
            </a:r>
            <a:r>
              <a:rPr lang="en" sz="1600" dirty="0">
                <a:solidFill>
                  <a:schemeClr val="accent5"/>
                </a:solidFill>
                <a:latin typeface="Montserrat"/>
              </a:rPr>
              <a:t>elay flights – 2066. </a:t>
            </a:r>
            <a:endParaRPr lang="en-IN" sz="1600" dirty="0">
              <a:solidFill>
                <a:schemeClr val="accent5"/>
              </a:solidFill>
              <a:latin typeface="Montserrat"/>
            </a:endParaRPr>
          </a:p>
        </p:txBody>
      </p:sp>
      <p:sp>
        <p:nvSpPr>
          <p:cNvPr id="15" name="Rectangle 14"/>
          <p:cNvSpPr/>
          <p:nvPr/>
        </p:nvSpPr>
        <p:spPr>
          <a:xfrm>
            <a:off x="4733435" y="3374305"/>
            <a:ext cx="2266742" cy="1569660"/>
          </a:xfrm>
          <a:prstGeom prst="rect">
            <a:avLst/>
          </a:prstGeom>
        </p:spPr>
        <p:txBody>
          <a:bodyPr wrap="square">
            <a:spAutoFit/>
          </a:bodyPr>
          <a:lstStyle/>
          <a:p>
            <a:r>
              <a:rPr lang="en-US" sz="1600" dirty="0">
                <a:solidFill>
                  <a:schemeClr val="accent5"/>
                </a:solidFill>
                <a:latin typeface="Montserrat"/>
              </a:rPr>
              <a:t>Most no. of delay flights are from CA State – 17186. Least no. of delay flights are from AS state – 37.</a:t>
            </a:r>
            <a:endParaRPr lang="en-IN" sz="1600" dirty="0">
              <a:solidFill>
                <a:schemeClr val="accent5"/>
              </a:solidFill>
              <a:latin typeface="Montserrat"/>
            </a:endParaRPr>
          </a:p>
        </p:txBody>
      </p:sp>
      <p:sp>
        <p:nvSpPr>
          <p:cNvPr id="17" name="Rectangle 16"/>
          <p:cNvSpPr/>
          <p:nvPr/>
        </p:nvSpPr>
        <p:spPr>
          <a:xfrm>
            <a:off x="6906103" y="1955467"/>
            <a:ext cx="1984928" cy="1077218"/>
          </a:xfrm>
          <a:prstGeom prst="rect">
            <a:avLst/>
          </a:prstGeom>
        </p:spPr>
        <p:txBody>
          <a:bodyPr wrap="square">
            <a:spAutoFit/>
          </a:bodyPr>
          <a:lstStyle/>
          <a:p>
            <a:r>
              <a:rPr lang="en-US" sz="1600" dirty="0">
                <a:solidFill>
                  <a:schemeClr val="accent5"/>
                </a:solidFill>
                <a:latin typeface="Montserrat"/>
                <a:sym typeface="Chango"/>
              </a:rPr>
              <a:t>Delay flights on weekday – 38526 where as on weekend - 15296</a:t>
            </a:r>
            <a:endParaRPr lang="en-IN" sz="1600" dirty="0">
              <a:solidFill>
                <a:schemeClr val="accent5"/>
              </a:solidFill>
              <a:latin typeface="Montserrat"/>
              <a:sym typeface="Chango"/>
            </a:endParaRPr>
          </a:p>
        </p:txBody>
      </p:sp>
      <p:pic>
        <p:nvPicPr>
          <p:cNvPr id="2" name="Picture 1"/>
          <p:cNvPicPr>
            <a:picLocks noChangeAspect="1"/>
          </p:cNvPicPr>
          <p:nvPr/>
        </p:nvPicPr>
        <p:blipFill>
          <a:blip r:embed="rId3"/>
          <a:stretch>
            <a:fillRect/>
          </a:stretch>
        </p:blipFill>
        <p:spPr>
          <a:xfrm>
            <a:off x="2714263" y="1043114"/>
            <a:ext cx="3497923" cy="2064232"/>
          </a:xfrm>
          <a:prstGeom prst="rect">
            <a:avLst/>
          </a:prstGeom>
        </p:spPr>
      </p:pic>
      <p:grpSp>
        <p:nvGrpSpPr>
          <p:cNvPr id="28" name="Google Shape;2422;p41">
            <a:extLst>
              <a:ext uri="{FF2B5EF4-FFF2-40B4-BE49-F238E27FC236}">
                <a16:creationId xmlns:a16="http://schemas.microsoft.com/office/drawing/2014/main" id="{AE9F7ECC-4380-181C-C2A7-813114EEF3F8}"/>
              </a:ext>
            </a:extLst>
          </p:cNvPr>
          <p:cNvGrpSpPr/>
          <p:nvPr/>
        </p:nvGrpSpPr>
        <p:grpSpPr>
          <a:xfrm rot="20551166">
            <a:off x="376545" y="773541"/>
            <a:ext cx="1136417" cy="443380"/>
            <a:chOff x="280551" y="2039183"/>
            <a:chExt cx="2925313" cy="1252898"/>
          </a:xfrm>
        </p:grpSpPr>
        <p:sp>
          <p:nvSpPr>
            <p:cNvPr id="29" name="Google Shape;2423;p41">
              <a:extLst>
                <a:ext uri="{FF2B5EF4-FFF2-40B4-BE49-F238E27FC236}">
                  <a16:creationId xmlns:a16="http://schemas.microsoft.com/office/drawing/2014/main" id="{BDAD8317-D047-E4C5-B44A-053DBF19A0FA}"/>
                </a:ext>
              </a:extLst>
            </p:cNvPr>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4;p41">
              <a:extLst>
                <a:ext uri="{FF2B5EF4-FFF2-40B4-BE49-F238E27FC236}">
                  <a16:creationId xmlns:a16="http://schemas.microsoft.com/office/drawing/2014/main" id="{A8C4B2BF-5950-B754-91AD-83EDB8BCC111}"/>
                </a:ext>
              </a:extLst>
            </p:cNvPr>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5;p41">
              <a:extLst>
                <a:ext uri="{FF2B5EF4-FFF2-40B4-BE49-F238E27FC236}">
                  <a16:creationId xmlns:a16="http://schemas.microsoft.com/office/drawing/2014/main" id="{7E0DD955-28E8-4898-04E0-A18C97A861CC}"/>
                </a:ext>
              </a:extLst>
            </p:cNvPr>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26;p41">
              <a:extLst>
                <a:ext uri="{FF2B5EF4-FFF2-40B4-BE49-F238E27FC236}">
                  <a16:creationId xmlns:a16="http://schemas.microsoft.com/office/drawing/2014/main" id="{4DED86C8-A2A6-0383-1066-6F40EF3EFB12}"/>
                </a:ext>
              </a:extLst>
            </p:cNvPr>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7;p41">
              <a:extLst>
                <a:ext uri="{FF2B5EF4-FFF2-40B4-BE49-F238E27FC236}">
                  <a16:creationId xmlns:a16="http://schemas.microsoft.com/office/drawing/2014/main" id="{6C6F17F9-C97B-EE08-D561-82F4E62FAFF5}"/>
                </a:ext>
              </a:extLst>
            </p:cNvPr>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8;p41">
              <a:extLst>
                <a:ext uri="{FF2B5EF4-FFF2-40B4-BE49-F238E27FC236}">
                  <a16:creationId xmlns:a16="http://schemas.microsoft.com/office/drawing/2014/main" id="{79921B26-6CAC-B7E8-D57B-9A3317B48FFF}"/>
                </a:ext>
              </a:extLst>
            </p:cNvPr>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9;p41">
              <a:extLst>
                <a:ext uri="{FF2B5EF4-FFF2-40B4-BE49-F238E27FC236}">
                  <a16:creationId xmlns:a16="http://schemas.microsoft.com/office/drawing/2014/main" id="{DA1829B6-8A5A-6D95-94BA-7BB0FE6E8969}"/>
                </a:ext>
              </a:extLst>
            </p:cNvPr>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0;p41">
              <a:extLst>
                <a:ext uri="{FF2B5EF4-FFF2-40B4-BE49-F238E27FC236}">
                  <a16:creationId xmlns:a16="http://schemas.microsoft.com/office/drawing/2014/main" id="{7E02D5B2-69B8-9D4D-E0F3-BC2C8D7BF192}"/>
                </a:ext>
              </a:extLst>
            </p:cNvPr>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1;p41">
              <a:extLst>
                <a:ext uri="{FF2B5EF4-FFF2-40B4-BE49-F238E27FC236}">
                  <a16:creationId xmlns:a16="http://schemas.microsoft.com/office/drawing/2014/main" id="{1102A600-DC27-DDC6-EB97-385267CBBB8D}"/>
                </a:ext>
              </a:extLst>
            </p:cNvPr>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2;p41">
              <a:extLst>
                <a:ext uri="{FF2B5EF4-FFF2-40B4-BE49-F238E27FC236}">
                  <a16:creationId xmlns:a16="http://schemas.microsoft.com/office/drawing/2014/main" id="{8C2C975B-CD8E-FEEF-0D6C-7145C4D03E0F}"/>
                </a:ext>
              </a:extLst>
            </p:cNvPr>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3;p41">
              <a:extLst>
                <a:ext uri="{FF2B5EF4-FFF2-40B4-BE49-F238E27FC236}">
                  <a16:creationId xmlns:a16="http://schemas.microsoft.com/office/drawing/2014/main" id="{5EF185F3-68CF-FF77-75A1-0F8ED3404830}"/>
                </a:ext>
              </a:extLst>
            </p:cNvPr>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4;p41">
              <a:extLst>
                <a:ext uri="{FF2B5EF4-FFF2-40B4-BE49-F238E27FC236}">
                  <a16:creationId xmlns:a16="http://schemas.microsoft.com/office/drawing/2014/main" id="{E0862776-8440-F3CC-2538-0B51BFFF84D9}"/>
                </a:ext>
              </a:extLst>
            </p:cNvPr>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5;p41">
              <a:extLst>
                <a:ext uri="{FF2B5EF4-FFF2-40B4-BE49-F238E27FC236}">
                  <a16:creationId xmlns:a16="http://schemas.microsoft.com/office/drawing/2014/main" id="{C029A71A-1DCA-2482-E492-AB0B2911C5E2}"/>
                </a:ext>
              </a:extLst>
            </p:cNvPr>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6;p41">
              <a:extLst>
                <a:ext uri="{FF2B5EF4-FFF2-40B4-BE49-F238E27FC236}">
                  <a16:creationId xmlns:a16="http://schemas.microsoft.com/office/drawing/2014/main" id="{D5EE90CA-BD02-FD54-E226-811D36AAEFCC}"/>
                </a:ext>
              </a:extLst>
            </p:cNvPr>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7;p41">
              <a:extLst>
                <a:ext uri="{FF2B5EF4-FFF2-40B4-BE49-F238E27FC236}">
                  <a16:creationId xmlns:a16="http://schemas.microsoft.com/office/drawing/2014/main" id="{1E22DCB9-B813-98FA-5E03-782B957BD603}"/>
                </a:ext>
              </a:extLst>
            </p:cNvPr>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8;p41">
              <a:extLst>
                <a:ext uri="{FF2B5EF4-FFF2-40B4-BE49-F238E27FC236}">
                  <a16:creationId xmlns:a16="http://schemas.microsoft.com/office/drawing/2014/main" id="{A417CB7E-B3E1-3072-9F9D-588CF8EFF2C6}"/>
                </a:ext>
              </a:extLst>
            </p:cNvPr>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39;p41">
              <a:extLst>
                <a:ext uri="{FF2B5EF4-FFF2-40B4-BE49-F238E27FC236}">
                  <a16:creationId xmlns:a16="http://schemas.microsoft.com/office/drawing/2014/main" id="{FC3D5D86-003A-D768-3B82-726D5427D154}"/>
                </a:ext>
              </a:extLst>
            </p:cNvPr>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0;p41">
              <a:extLst>
                <a:ext uri="{FF2B5EF4-FFF2-40B4-BE49-F238E27FC236}">
                  <a16:creationId xmlns:a16="http://schemas.microsoft.com/office/drawing/2014/main" id="{2773F27F-9521-1C25-A7F2-9CB43AC00B44}"/>
                </a:ext>
              </a:extLst>
            </p:cNvPr>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41;p41">
              <a:extLst>
                <a:ext uri="{FF2B5EF4-FFF2-40B4-BE49-F238E27FC236}">
                  <a16:creationId xmlns:a16="http://schemas.microsoft.com/office/drawing/2014/main" id="{5D5B230E-35A5-A6FD-3319-8B4009A11379}"/>
                </a:ext>
              </a:extLst>
            </p:cNvPr>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42;p41">
              <a:extLst>
                <a:ext uri="{FF2B5EF4-FFF2-40B4-BE49-F238E27FC236}">
                  <a16:creationId xmlns:a16="http://schemas.microsoft.com/office/drawing/2014/main" id="{CE0070F2-4044-447F-E97B-BEFCEED61EF9}"/>
                </a:ext>
              </a:extLst>
            </p:cNvPr>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43;p41">
              <a:extLst>
                <a:ext uri="{FF2B5EF4-FFF2-40B4-BE49-F238E27FC236}">
                  <a16:creationId xmlns:a16="http://schemas.microsoft.com/office/drawing/2014/main" id="{EA690085-650B-9161-1C6A-16E137BDB73B}"/>
                </a:ext>
              </a:extLst>
            </p:cNvPr>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44;p41">
              <a:extLst>
                <a:ext uri="{FF2B5EF4-FFF2-40B4-BE49-F238E27FC236}">
                  <a16:creationId xmlns:a16="http://schemas.microsoft.com/office/drawing/2014/main" id="{57604B9B-21DE-49E6-AD23-E6152EA8EF30}"/>
                </a:ext>
              </a:extLst>
            </p:cNvPr>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5;p41">
              <a:extLst>
                <a:ext uri="{FF2B5EF4-FFF2-40B4-BE49-F238E27FC236}">
                  <a16:creationId xmlns:a16="http://schemas.microsoft.com/office/drawing/2014/main" id="{E7A82B2C-C514-4E8E-5F20-3218ECED4670}"/>
                </a:ext>
              </a:extLst>
            </p:cNvPr>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6;p41">
              <a:extLst>
                <a:ext uri="{FF2B5EF4-FFF2-40B4-BE49-F238E27FC236}">
                  <a16:creationId xmlns:a16="http://schemas.microsoft.com/office/drawing/2014/main" id="{7E141193-2872-82DE-2AF7-F7B776FB4A66}"/>
                </a:ext>
              </a:extLst>
            </p:cNvPr>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7;p41">
              <a:extLst>
                <a:ext uri="{FF2B5EF4-FFF2-40B4-BE49-F238E27FC236}">
                  <a16:creationId xmlns:a16="http://schemas.microsoft.com/office/drawing/2014/main" id="{392AE035-C31B-AC91-2344-86E4F1F6D60A}"/>
                </a:ext>
              </a:extLst>
            </p:cNvPr>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8;p41">
              <a:extLst>
                <a:ext uri="{FF2B5EF4-FFF2-40B4-BE49-F238E27FC236}">
                  <a16:creationId xmlns:a16="http://schemas.microsoft.com/office/drawing/2014/main" id="{0D5BCF84-1E38-1721-308B-DA0BE2A0DFB2}"/>
                </a:ext>
              </a:extLst>
            </p:cNvPr>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49;p41">
              <a:extLst>
                <a:ext uri="{FF2B5EF4-FFF2-40B4-BE49-F238E27FC236}">
                  <a16:creationId xmlns:a16="http://schemas.microsoft.com/office/drawing/2014/main" id="{893E1499-C250-E767-F022-9DC03E755993}"/>
                </a:ext>
              </a:extLst>
            </p:cNvPr>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50;p41">
              <a:extLst>
                <a:ext uri="{FF2B5EF4-FFF2-40B4-BE49-F238E27FC236}">
                  <a16:creationId xmlns:a16="http://schemas.microsoft.com/office/drawing/2014/main" id="{764F2D4D-4DB1-7C3C-7C4F-D847BB219249}"/>
                </a:ext>
              </a:extLst>
            </p:cNvPr>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51;p41">
              <a:extLst>
                <a:ext uri="{FF2B5EF4-FFF2-40B4-BE49-F238E27FC236}">
                  <a16:creationId xmlns:a16="http://schemas.microsoft.com/office/drawing/2014/main" id="{4F852525-A800-C8DD-7627-080E8CE6F540}"/>
                </a:ext>
              </a:extLst>
            </p:cNvPr>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52;p41">
              <a:extLst>
                <a:ext uri="{FF2B5EF4-FFF2-40B4-BE49-F238E27FC236}">
                  <a16:creationId xmlns:a16="http://schemas.microsoft.com/office/drawing/2014/main" id="{27BBB671-C419-411C-A2A0-3041E0989807}"/>
                </a:ext>
              </a:extLst>
            </p:cNvPr>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53;p41">
              <a:extLst>
                <a:ext uri="{FF2B5EF4-FFF2-40B4-BE49-F238E27FC236}">
                  <a16:creationId xmlns:a16="http://schemas.microsoft.com/office/drawing/2014/main" id="{A7D3EF41-7698-1A80-48A8-CC719C62DFAD}"/>
                </a:ext>
              </a:extLst>
            </p:cNvPr>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54;p41">
              <a:extLst>
                <a:ext uri="{FF2B5EF4-FFF2-40B4-BE49-F238E27FC236}">
                  <a16:creationId xmlns:a16="http://schemas.microsoft.com/office/drawing/2014/main" id="{E0BFF92D-9121-9098-D104-2A3496FD0AE5}"/>
                </a:ext>
              </a:extLst>
            </p:cNvPr>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5;p41">
              <a:extLst>
                <a:ext uri="{FF2B5EF4-FFF2-40B4-BE49-F238E27FC236}">
                  <a16:creationId xmlns:a16="http://schemas.microsoft.com/office/drawing/2014/main" id="{F2359ACE-CBAF-7DF8-6490-345345673D84}"/>
                </a:ext>
              </a:extLst>
            </p:cNvPr>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56;p41">
              <a:extLst>
                <a:ext uri="{FF2B5EF4-FFF2-40B4-BE49-F238E27FC236}">
                  <a16:creationId xmlns:a16="http://schemas.microsoft.com/office/drawing/2014/main" id="{6A54B2B8-FF64-17CF-0C99-82BB8E1FA32D}"/>
                </a:ext>
              </a:extLst>
            </p:cNvPr>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57;p41">
              <a:extLst>
                <a:ext uri="{FF2B5EF4-FFF2-40B4-BE49-F238E27FC236}">
                  <a16:creationId xmlns:a16="http://schemas.microsoft.com/office/drawing/2014/main" id="{C2D72E50-11F4-4186-F483-942BE8D9EB47}"/>
                </a:ext>
              </a:extLst>
            </p:cNvPr>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458;p41">
              <a:extLst>
                <a:ext uri="{FF2B5EF4-FFF2-40B4-BE49-F238E27FC236}">
                  <a16:creationId xmlns:a16="http://schemas.microsoft.com/office/drawing/2014/main" id="{C2FAE3AA-5D29-182A-F707-716986B481A3}"/>
                </a:ext>
              </a:extLst>
            </p:cNvPr>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459;p41">
              <a:extLst>
                <a:ext uri="{FF2B5EF4-FFF2-40B4-BE49-F238E27FC236}">
                  <a16:creationId xmlns:a16="http://schemas.microsoft.com/office/drawing/2014/main" id="{FAD662BD-D8BD-C9F6-81B5-754CFD88CFD0}"/>
                </a:ext>
              </a:extLst>
            </p:cNvPr>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460;p41">
              <a:extLst>
                <a:ext uri="{FF2B5EF4-FFF2-40B4-BE49-F238E27FC236}">
                  <a16:creationId xmlns:a16="http://schemas.microsoft.com/office/drawing/2014/main" id="{D71F74B7-C9A3-A95D-8182-8D2114BB2A91}"/>
                </a:ext>
              </a:extLst>
            </p:cNvPr>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461;p41">
              <a:extLst>
                <a:ext uri="{FF2B5EF4-FFF2-40B4-BE49-F238E27FC236}">
                  <a16:creationId xmlns:a16="http://schemas.microsoft.com/office/drawing/2014/main" id="{37EF85ED-8645-ACC3-C9D3-00B8B23A2463}"/>
                </a:ext>
              </a:extLst>
            </p:cNvPr>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462;p41">
              <a:extLst>
                <a:ext uri="{FF2B5EF4-FFF2-40B4-BE49-F238E27FC236}">
                  <a16:creationId xmlns:a16="http://schemas.microsoft.com/office/drawing/2014/main" id="{E2D46FF4-99A4-9B09-0359-2CBED6FE712A}"/>
                </a:ext>
              </a:extLst>
            </p:cNvPr>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463;p41">
              <a:extLst>
                <a:ext uri="{FF2B5EF4-FFF2-40B4-BE49-F238E27FC236}">
                  <a16:creationId xmlns:a16="http://schemas.microsoft.com/office/drawing/2014/main" id="{CFB9AF89-7B7E-50E9-EAE9-4E401C019EFB}"/>
                </a:ext>
              </a:extLst>
            </p:cNvPr>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464;p41">
              <a:extLst>
                <a:ext uri="{FF2B5EF4-FFF2-40B4-BE49-F238E27FC236}">
                  <a16:creationId xmlns:a16="http://schemas.microsoft.com/office/drawing/2014/main" id="{F171F449-115A-149A-A43D-43F19DCF93EF}"/>
                </a:ext>
              </a:extLst>
            </p:cNvPr>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465;p41">
              <a:extLst>
                <a:ext uri="{FF2B5EF4-FFF2-40B4-BE49-F238E27FC236}">
                  <a16:creationId xmlns:a16="http://schemas.microsoft.com/office/drawing/2014/main" id="{C9174CE7-2E09-ECFE-D032-C71288022390}"/>
                </a:ext>
              </a:extLst>
            </p:cNvPr>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466;p41">
              <a:extLst>
                <a:ext uri="{FF2B5EF4-FFF2-40B4-BE49-F238E27FC236}">
                  <a16:creationId xmlns:a16="http://schemas.microsoft.com/office/drawing/2014/main" id="{6973A691-C749-BE89-160E-A58056DD8091}"/>
                </a:ext>
              </a:extLst>
            </p:cNvPr>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467;p41">
              <a:extLst>
                <a:ext uri="{FF2B5EF4-FFF2-40B4-BE49-F238E27FC236}">
                  <a16:creationId xmlns:a16="http://schemas.microsoft.com/office/drawing/2014/main" id="{A9B367BE-A56C-869E-C546-EF3D40E876FD}"/>
                </a:ext>
              </a:extLst>
            </p:cNvPr>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468;p41">
              <a:extLst>
                <a:ext uri="{FF2B5EF4-FFF2-40B4-BE49-F238E27FC236}">
                  <a16:creationId xmlns:a16="http://schemas.microsoft.com/office/drawing/2014/main" id="{951F5788-325D-EBC7-36F7-DDECF9B1ABF7}"/>
                </a:ext>
              </a:extLst>
            </p:cNvPr>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469;p41">
              <a:extLst>
                <a:ext uri="{FF2B5EF4-FFF2-40B4-BE49-F238E27FC236}">
                  <a16:creationId xmlns:a16="http://schemas.microsoft.com/office/drawing/2014/main" id="{831B3BDD-4CBF-BE57-5486-1BC9A9CE6C50}"/>
                </a:ext>
              </a:extLst>
            </p:cNvPr>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470;p41">
              <a:extLst>
                <a:ext uri="{FF2B5EF4-FFF2-40B4-BE49-F238E27FC236}">
                  <a16:creationId xmlns:a16="http://schemas.microsoft.com/office/drawing/2014/main" id="{AB4D55E8-5227-1783-F087-C331BA070BEB}"/>
                </a:ext>
              </a:extLst>
            </p:cNvPr>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471;p41">
              <a:extLst>
                <a:ext uri="{FF2B5EF4-FFF2-40B4-BE49-F238E27FC236}">
                  <a16:creationId xmlns:a16="http://schemas.microsoft.com/office/drawing/2014/main" id="{92B769A9-EB7F-E73E-7FCF-4DC4B81D3D41}"/>
                </a:ext>
              </a:extLst>
            </p:cNvPr>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472;p41">
              <a:extLst>
                <a:ext uri="{FF2B5EF4-FFF2-40B4-BE49-F238E27FC236}">
                  <a16:creationId xmlns:a16="http://schemas.microsoft.com/office/drawing/2014/main" id="{0A43819B-FBA5-E034-5A43-368826A52201}"/>
                </a:ext>
              </a:extLst>
            </p:cNvPr>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473;p41">
              <a:extLst>
                <a:ext uri="{FF2B5EF4-FFF2-40B4-BE49-F238E27FC236}">
                  <a16:creationId xmlns:a16="http://schemas.microsoft.com/office/drawing/2014/main" id="{86E68D69-E627-7B62-C039-29FFC6A5BD5E}"/>
                </a:ext>
              </a:extLst>
            </p:cNvPr>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474;p41">
              <a:extLst>
                <a:ext uri="{FF2B5EF4-FFF2-40B4-BE49-F238E27FC236}">
                  <a16:creationId xmlns:a16="http://schemas.microsoft.com/office/drawing/2014/main" id="{5F6BF3FD-D485-7A7E-E65E-4B91B0C4EC96}"/>
                </a:ext>
              </a:extLst>
            </p:cNvPr>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475;p41">
              <a:extLst>
                <a:ext uri="{FF2B5EF4-FFF2-40B4-BE49-F238E27FC236}">
                  <a16:creationId xmlns:a16="http://schemas.microsoft.com/office/drawing/2014/main" id="{7F42508D-B927-4E18-3BDC-885CDB955892}"/>
                </a:ext>
              </a:extLst>
            </p:cNvPr>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476;p41">
              <a:extLst>
                <a:ext uri="{FF2B5EF4-FFF2-40B4-BE49-F238E27FC236}">
                  <a16:creationId xmlns:a16="http://schemas.microsoft.com/office/drawing/2014/main" id="{5F94017B-34D7-7A28-1C59-45576F8E3CA4}"/>
                </a:ext>
              </a:extLst>
            </p:cNvPr>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477;p41">
              <a:extLst>
                <a:ext uri="{FF2B5EF4-FFF2-40B4-BE49-F238E27FC236}">
                  <a16:creationId xmlns:a16="http://schemas.microsoft.com/office/drawing/2014/main" id="{8972A5DB-1D1A-42CF-7297-B5BCEA56D913}"/>
                </a:ext>
              </a:extLst>
            </p:cNvPr>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478;p41">
              <a:extLst>
                <a:ext uri="{FF2B5EF4-FFF2-40B4-BE49-F238E27FC236}">
                  <a16:creationId xmlns:a16="http://schemas.microsoft.com/office/drawing/2014/main" id="{FE0A5342-81C9-8085-4D10-A79DD0607167}"/>
                </a:ext>
              </a:extLst>
            </p:cNvPr>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479;p41">
              <a:extLst>
                <a:ext uri="{FF2B5EF4-FFF2-40B4-BE49-F238E27FC236}">
                  <a16:creationId xmlns:a16="http://schemas.microsoft.com/office/drawing/2014/main" id="{E43353FF-FFBD-0B3A-6519-CA28F2CA9E52}"/>
                </a:ext>
              </a:extLst>
            </p:cNvPr>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480;p41">
              <a:extLst>
                <a:ext uri="{FF2B5EF4-FFF2-40B4-BE49-F238E27FC236}">
                  <a16:creationId xmlns:a16="http://schemas.microsoft.com/office/drawing/2014/main" id="{B09F5F9D-5480-B021-772D-0D5D9B5CECFC}"/>
                </a:ext>
              </a:extLst>
            </p:cNvPr>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481;p41">
              <a:extLst>
                <a:ext uri="{FF2B5EF4-FFF2-40B4-BE49-F238E27FC236}">
                  <a16:creationId xmlns:a16="http://schemas.microsoft.com/office/drawing/2014/main" id="{1048A10F-62B6-A295-0087-028F8D4E6F1C}"/>
                </a:ext>
              </a:extLst>
            </p:cNvPr>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482;p41">
              <a:extLst>
                <a:ext uri="{FF2B5EF4-FFF2-40B4-BE49-F238E27FC236}">
                  <a16:creationId xmlns:a16="http://schemas.microsoft.com/office/drawing/2014/main" id="{9ADC1F51-1F67-4EF4-27B9-1CA09B9C059E}"/>
                </a:ext>
              </a:extLst>
            </p:cNvPr>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483;p41">
              <a:extLst>
                <a:ext uri="{FF2B5EF4-FFF2-40B4-BE49-F238E27FC236}">
                  <a16:creationId xmlns:a16="http://schemas.microsoft.com/office/drawing/2014/main" id="{2AEC4488-C720-90CF-8025-BD65ACF4C79F}"/>
                </a:ext>
              </a:extLst>
            </p:cNvPr>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484;p41">
              <a:extLst>
                <a:ext uri="{FF2B5EF4-FFF2-40B4-BE49-F238E27FC236}">
                  <a16:creationId xmlns:a16="http://schemas.microsoft.com/office/drawing/2014/main" id="{BAEF2E2D-20E0-8EA9-8221-C0DEE736FE34}"/>
                </a:ext>
              </a:extLst>
            </p:cNvPr>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485;p41">
              <a:extLst>
                <a:ext uri="{FF2B5EF4-FFF2-40B4-BE49-F238E27FC236}">
                  <a16:creationId xmlns:a16="http://schemas.microsoft.com/office/drawing/2014/main" id="{662A7827-4B88-AC78-EE39-7C3885B7136D}"/>
                </a:ext>
              </a:extLst>
            </p:cNvPr>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486;p41">
              <a:extLst>
                <a:ext uri="{FF2B5EF4-FFF2-40B4-BE49-F238E27FC236}">
                  <a16:creationId xmlns:a16="http://schemas.microsoft.com/office/drawing/2014/main" id="{7EFB0C94-EA7B-892B-4E33-A0E77D1D2951}"/>
                </a:ext>
              </a:extLst>
            </p:cNvPr>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487;p41">
              <a:extLst>
                <a:ext uri="{FF2B5EF4-FFF2-40B4-BE49-F238E27FC236}">
                  <a16:creationId xmlns:a16="http://schemas.microsoft.com/office/drawing/2014/main" id="{BF52487B-777F-45F9-39D8-7B1D22D97C11}"/>
                </a:ext>
              </a:extLst>
            </p:cNvPr>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488;p41">
              <a:extLst>
                <a:ext uri="{FF2B5EF4-FFF2-40B4-BE49-F238E27FC236}">
                  <a16:creationId xmlns:a16="http://schemas.microsoft.com/office/drawing/2014/main" id="{045824B1-A83D-98DB-BE9C-871589823B96}"/>
                </a:ext>
              </a:extLst>
            </p:cNvPr>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13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57"/>
                                        </p:tgtEl>
                                        <p:attrNameLst>
                                          <p:attrName>style.visibility</p:attrName>
                                        </p:attrNameLst>
                                      </p:cBhvr>
                                      <p:to>
                                        <p:strVal val="visible"/>
                                      </p:to>
                                    </p:set>
                                    <p:animEffect transition="in" filter="randombar(horizontal)">
                                      <p:cBhvr>
                                        <p:cTn id="7" dur="500"/>
                                        <p:tgtEl>
                                          <p:spTgt spid="285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50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par>
                                <p:cTn id="13" presetID="6" presetClass="entr" presetSubtype="16" fill="hold" nodeType="withEffect">
                                  <p:stCondLst>
                                    <p:cond delay="500"/>
                                  </p:stCondLst>
                                  <p:childTnLst>
                                    <p:set>
                                      <p:cBhvr>
                                        <p:cTn id="14" dur="1" fill="hold">
                                          <p:stCondLst>
                                            <p:cond delay="0"/>
                                          </p:stCondLst>
                                        </p:cTn>
                                        <p:tgtEl>
                                          <p:spTgt spid="2865"/>
                                        </p:tgtEl>
                                        <p:attrNameLst>
                                          <p:attrName>style.visibility</p:attrName>
                                        </p:attrNameLst>
                                      </p:cBhvr>
                                      <p:to>
                                        <p:strVal val="visible"/>
                                      </p:to>
                                    </p:set>
                                    <p:animEffect transition="in" filter="circle(in)">
                                      <p:cBhvr>
                                        <p:cTn id="15" dur="2000"/>
                                        <p:tgtEl>
                                          <p:spTgt spid="286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500"/>
                                  </p:stCondLst>
                                  <p:childTnLst>
                                    <p:set>
                                      <p:cBhvr>
                                        <p:cTn id="26" dur="1" fill="hold">
                                          <p:stCondLst>
                                            <p:cond delay="0"/>
                                          </p:stCondLst>
                                        </p:cTn>
                                        <p:tgtEl>
                                          <p:spTgt spid="2862"/>
                                        </p:tgtEl>
                                        <p:attrNameLst>
                                          <p:attrName>style.visibility</p:attrName>
                                        </p:attrNameLst>
                                      </p:cBhvr>
                                      <p:to>
                                        <p:strVal val="visible"/>
                                      </p:to>
                                    </p:set>
                                    <p:animEffect transition="in" filter="randombar(horizontal)">
                                      <p:cBhvr>
                                        <p:cTn id="27" dur="500"/>
                                        <p:tgtEl>
                                          <p:spTgt spid="2862"/>
                                        </p:tgtEl>
                                      </p:cBhvr>
                                    </p:animEffect>
                                  </p:childTnLst>
                                </p:cTn>
                              </p:par>
                              <p:par>
                                <p:cTn id="28" presetID="14" presetClass="entr" presetSubtype="10" fill="hold" grpId="0" nodeType="withEffect">
                                  <p:stCondLst>
                                    <p:cond delay="500"/>
                                  </p:stCondLst>
                                  <p:childTnLst>
                                    <p:set>
                                      <p:cBhvr>
                                        <p:cTn id="29" dur="1" fill="hold">
                                          <p:stCondLst>
                                            <p:cond delay="0"/>
                                          </p:stCondLst>
                                        </p:cTn>
                                        <p:tgtEl>
                                          <p:spTgt spid="2853"/>
                                        </p:tgtEl>
                                        <p:attrNameLst>
                                          <p:attrName>style.visibility</p:attrName>
                                        </p:attrNameLst>
                                      </p:cBhvr>
                                      <p:to>
                                        <p:strVal val="visible"/>
                                      </p:to>
                                    </p:set>
                                    <p:animEffect transition="in" filter="randombar(horizontal)">
                                      <p:cBhvr>
                                        <p:cTn id="30" dur="500"/>
                                        <p:tgtEl>
                                          <p:spTgt spid="285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50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4" presetClass="entr" presetSubtype="10" fill="hold" nodeType="withEffect">
                                  <p:stCondLst>
                                    <p:cond delay="500"/>
                                  </p:stCondLst>
                                  <p:childTnLst>
                                    <p:set>
                                      <p:cBhvr>
                                        <p:cTn id="37" dur="1" fill="hold">
                                          <p:stCondLst>
                                            <p:cond delay="0"/>
                                          </p:stCondLst>
                                        </p:cTn>
                                        <p:tgtEl>
                                          <p:spTgt spid="2863"/>
                                        </p:tgtEl>
                                        <p:attrNameLst>
                                          <p:attrName>style.visibility</p:attrName>
                                        </p:attrNameLst>
                                      </p:cBhvr>
                                      <p:to>
                                        <p:strVal val="visible"/>
                                      </p:to>
                                    </p:set>
                                    <p:animEffect transition="in" filter="randombar(horizontal)">
                                      <p:cBhvr>
                                        <p:cTn id="38" dur="500"/>
                                        <p:tgtEl>
                                          <p:spTgt spid="286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50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nodeType="withEffect">
                                  <p:stCondLst>
                                    <p:cond delay="500"/>
                                  </p:stCondLst>
                                  <p:childTnLst>
                                    <p:set>
                                      <p:cBhvr>
                                        <p:cTn id="45" dur="1" fill="hold">
                                          <p:stCondLst>
                                            <p:cond delay="0"/>
                                          </p:stCondLst>
                                        </p:cTn>
                                        <p:tgtEl>
                                          <p:spTgt spid="2957"/>
                                        </p:tgtEl>
                                        <p:attrNameLst>
                                          <p:attrName>style.visibility</p:attrName>
                                        </p:attrNameLst>
                                      </p:cBhvr>
                                      <p:to>
                                        <p:strVal val="visible"/>
                                      </p:to>
                                    </p:set>
                                    <p:animEffect transition="in" filter="randombar(horizontal)">
                                      <p:cBhvr>
                                        <p:cTn id="46" dur="500"/>
                                        <p:tgtEl>
                                          <p:spTgt spid="2957"/>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500"/>
                                  </p:stCondLst>
                                  <p:childTnLst>
                                    <p:set>
                                      <p:cBhvr>
                                        <p:cTn id="50" dur="1" fill="hold">
                                          <p:stCondLst>
                                            <p:cond delay="0"/>
                                          </p:stCondLst>
                                        </p:cTn>
                                        <p:tgtEl>
                                          <p:spTgt spid="2860"/>
                                        </p:tgtEl>
                                        <p:attrNameLst>
                                          <p:attrName>style.visibility</p:attrName>
                                        </p:attrNameLst>
                                      </p:cBhvr>
                                      <p:to>
                                        <p:strVal val="visible"/>
                                      </p:to>
                                    </p:set>
                                    <p:animEffect transition="in" filter="randombar(horizontal)">
                                      <p:cBhvr>
                                        <p:cTn id="51" dur="500"/>
                                        <p:tgtEl>
                                          <p:spTgt spid="2860"/>
                                        </p:tgtEl>
                                      </p:cBhvr>
                                    </p:animEffect>
                                  </p:childTnLst>
                                </p:cTn>
                              </p:par>
                              <p:par>
                                <p:cTn id="52" presetID="14" presetClass="entr" presetSubtype="10" fill="hold" grpId="0" nodeType="withEffect">
                                  <p:stCondLst>
                                    <p:cond delay="50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3" grpId="0"/>
      <p:bldP spid="2857"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39"/>
          <p:cNvSpPr txBox="1">
            <a:spLocks noGrp="1"/>
          </p:cNvSpPr>
          <p:nvPr>
            <p:ph type="title"/>
          </p:nvPr>
        </p:nvSpPr>
        <p:spPr>
          <a:xfrm>
            <a:off x="2131691" y="1145647"/>
            <a:ext cx="4761578" cy="14934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002060"/>
                </a:solidFill>
              </a:rPr>
              <a:t>Thank You</a:t>
            </a:r>
            <a:endParaRPr sz="3200" dirty="0">
              <a:solidFill>
                <a:srgbClr val="002060"/>
              </a:solidFill>
            </a:endParaRPr>
          </a:p>
        </p:txBody>
      </p:sp>
      <p:grpSp>
        <p:nvGrpSpPr>
          <p:cNvPr id="2263" name="Google Shape;2263;p39"/>
          <p:cNvGrpSpPr/>
          <p:nvPr/>
        </p:nvGrpSpPr>
        <p:grpSpPr>
          <a:xfrm rot="21073637">
            <a:off x="2182059" y="534286"/>
            <a:ext cx="4093329" cy="974484"/>
            <a:chOff x="280551" y="2039183"/>
            <a:chExt cx="2925313" cy="1252898"/>
          </a:xfrm>
        </p:grpSpPr>
        <p:sp>
          <p:nvSpPr>
            <p:cNvPr id="2264" name="Google Shape;2264;p39"/>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9"/>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9"/>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9"/>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9"/>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9"/>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9"/>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9"/>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9"/>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9"/>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9"/>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9"/>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9"/>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9"/>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9"/>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9"/>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9"/>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9"/>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9"/>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9"/>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9"/>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9"/>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9"/>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9"/>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9"/>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9"/>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9"/>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9"/>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9"/>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9"/>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9"/>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9"/>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9"/>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9"/>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9"/>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9"/>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9"/>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9"/>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9"/>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9"/>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9"/>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04;p47">
            <a:extLst>
              <a:ext uri="{FF2B5EF4-FFF2-40B4-BE49-F238E27FC236}">
                <a16:creationId xmlns:a16="http://schemas.microsoft.com/office/drawing/2014/main" id="{914B5ADF-2FCF-CEA7-6969-7B0543DE73F3}"/>
              </a:ext>
            </a:extLst>
          </p:cNvPr>
          <p:cNvSpPr txBox="1">
            <a:spLocks/>
          </p:cNvSpPr>
          <p:nvPr/>
        </p:nvSpPr>
        <p:spPr>
          <a:xfrm>
            <a:off x="497461" y="2264116"/>
            <a:ext cx="8380365" cy="23356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IN" dirty="0">
                <a:solidFill>
                  <a:schemeClr val="accent5"/>
                </a:solidFill>
                <a:latin typeface="Montserrat"/>
                <a:sym typeface="Montserrat"/>
              </a:rPr>
              <a:t>Southwest Airlines has most number of cancelled flights, max. delayed is due to departure delay.</a:t>
            </a:r>
          </a:p>
          <a:p>
            <a:pPr marL="285750" indent="-285750" algn="just">
              <a:buFont typeface="Arial" panose="020B0604020202020204" pitchFamily="34" charset="0"/>
              <a:buChar char="•"/>
            </a:pPr>
            <a:endParaRPr lang="en-IN" dirty="0">
              <a:solidFill>
                <a:schemeClr val="accent5"/>
              </a:solidFill>
              <a:latin typeface="Montserrat"/>
              <a:sym typeface="Montserrat"/>
            </a:endParaRPr>
          </a:p>
          <a:p>
            <a:pPr marL="285750" indent="-285750" algn="just">
              <a:buFont typeface="Arial" panose="020B0604020202020204" pitchFamily="34" charset="0"/>
              <a:buChar char="•"/>
            </a:pPr>
            <a:r>
              <a:rPr lang="en-IN" dirty="0">
                <a:solidFill>
                  <a:schemeClr val="accent5"/>
                </a:solidFill>
                <a:latin typeface="Montserrat"/>
                <a:sym typeface="Montserrat"/>
              </a:rPr>
              <a:t>Phoenix Sky Harbour International Airport (Arizona) has most number of security delays.</a:t>
            </a:r>
          </a:p>
          <a:p>
            <a:pPr marL="285750" indent="-285750" algn="just">
              <a:buFont typeface="Arial" panose="020B0604020202020204" pitchFamily="34" charset="0"/>
              <a:buChar char="•"/>
            </a:pPr>
            <a:endParaRPr lang="en-IN" dirty="0">
              <a:solidFill>
                <a:schemeClr val="accent5"/>
              </a:solidFill>
              <a:latin typeface="Montserrat"/>
              <a:sym typeface="Montserrat"/>
            </a:endParaRPr>
          </a:p>
          <a:p>
            <a:pPr marL="285750" indent="-285750" algn="just">
              <a:buFont typeface="Arial" panose="020B0604020202020204" pitchFamily="34" charset="0"/>
              <a:buChar char="•"/>
            </a:pPr>
            <a:r>
              <a:rPr lang="en-IN" dirty="0">
                <a:solidFill>
                  <a:schemeClr val="accent5"/>
                </a:solidFill>
                <a:latin typeface="Montserrat"/>
                <a:sym typeface="Montserrat"/>
              </a:rPr>
              <a:t>For Customer centric approach, Airlines have to minimise the system delays &amp; if the delay is because of natural activity, they have informed the customer in earliest possible way and also in emergency type situation arrange the another ongoing flight for customer is plus bonus for their satisfaction.</a:t>
            </a:r>
          </a:p>
          <a:p>
            <a:pPr marL="285750" indent="-285750">
              <a:buFont typeface="Arial" panose="020B0604020202020204" pitchFamily="34" charset="0"/>
              <a:buChar char="•"/>
            </a:pPr>
            <a:endParaRPr lang="en-IN"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ircle(in)">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1000"/>
                                  </p:stCondLst>
                                  <p:childTnLst>
                                    <p:set>
                                      <p:cBhvr>
                                        <p:cTn id="21" dur="1" fill="hold">
                                          <p:stCondLst>
                                            <p:cond delay="0"/>
                                          </p:stCondLst>
                                        </p:cTn>
                                        <p:tgtEl>
                                          <p:spTgt spid="2263"/>
                                        </p:tgtEl>
                                        <p:attrNameLst>
                                          <p:attrName>style.visibility</p:attrName>
                                        </p:attrNameLst>
                                      </p:cBhvr>
                                      <p:to>
                                        <p:strVal val="visible"/>
                                      </p:to>
                                    </p:set>
                                    <p:anim calcmode="lin" valueType="num">
                                      <p:cBhvr>
                                        <p:cTn id="22" dur="1000" fill="hold"/>
                                        <p:tgtEl>
                                          <p:spTgt spid="2263"/>
                                        </p:tgtEl>
                                        <p:attrNameLst>
                                          <p:attrName>ppt_w</p:attrName>
                                        </p:attrNameLst>
                                      </p:cBhvr>
                                      <p:tavLst>
                                        <p:tav tm="0">
                                          <p:val>
                                            <p:fltVal val="0"/>
                                          </p:val>
                                        </p:tav>
                                        <p:tav tm="100000">
                                          <p:val>
                                            <p:strVal val="#ppt_w"/>
                                          </p:val>
                                        </p:tav>
                                      </p:tavLst>
                                    </p:anim>
                                    <p:anim calcmode="lin" valueType="num">
                                      <p:cBhvr>
                                        <p:cTn id="23" dur="1000" fill="hold"/>
                                        <p:tgtEl>
                                          <p:spTgt spid="2263"/>
                                        </p:tgtEl>
                                        <p:attrNameLst>
                                          <p:attrName>ppt_h</p:attrName>
                                        </p:attrNameLst>
                                      </p:cBhvr>
                                      <p:tavLst>
                                        <p:tav tm="0">
                                          <p:val>
                                            <p:fltVal val="0"/>
                                          </p:val>
                                        </p:tav>
                                        <p:tav tm="100000">
                                          <p:val>
                                            <p:strVal val="#ppt_h"/>
                                          </p:val>
                                        </p:tav>
                                      </p:tavLst>
                                    </p:anim>
                                    <p:anim calcmode="lin" valueType="num">
                                      <p:cBhvr>
                                        <p:cTn id="24" dur="1000" fill="hold"/>
                                        <p:tgtEl>
                                          <p:spTgt spid="2263"/>
                                        </p:tgtEl>
                                        <p:attrNameLst>
                                          <p:attrName>style.rotation</p:attrName>
                                        </p:attrNameLst>
                                      </p:cBhvr>
                                      <p:tavLst>
                                        <p:tav tm="0">
                                          <p:val>
                                            <p:fltVal val="90"/>
                                          </p:val>
                                        </p:tav>
                                        <p:tav tm="100000">
                                          <p:val>
                                            <p:fltVal val="0"/>
                                          </p:val>
                                        </p:tav>
                                      </p:tavLst>
                                    </p:anim>
                                    <p:animEffect transition="in" filter="fade">
                                      <p:cBhvr>
                                        <p:cTn id="25" dur="1000"/>
                                        <p:tgtEl>
                                          <p:spTgt spid="2263"/>
                                        </p:tgtEl>
                                      </p:cBhvr>
                                    </p:animEffect>
                                  </p:childTnLst>
                                </p:cTn>
                              </p:par>
                              <p:par>
                                <p:cTn id="26" presetID="31" presetClass="entr" presetSubtype="0" fill="hold" grpId="0" nodeType="withEffect">
                                  <p:stCondLst>
                                    <p:cond delay="1000"/>
                                  </p:stCondLst>
                                  <p:childTnLst>
                                    <p:set>
                                      <p:cBhvr>
                                        <p:cTn id="27" dur="1" fill="hold">
                                          <p:stCondLst>
                                            <p:cond delay="0"/>
                                          </p:stCondLst>
                                        </p:cTn>
                                        <p:tgtEl>
                                          <p:spTgt spid="2261"/>
                                        </p:tgtEl>
                                        <p:attrNameLst>
                                          <p:attrName>style.visibility</p:attrName>
                                        </p:attrNameLst>
                                      </p:cBhvr>
                                      <p:to>
                                        <p:strVal val="visible"/>
                                      </p:to>
                                    </p:set>
                                    <p:anim calcmode="lin" valueType="num">
                                      <p:cBhvr>
                                        <p:cTn id="28" dur="1000" fill="hold"/>
                                        <p:tgtEl>
                                          <p:spTgt spid="2261"/>
                                        </p:tgtEl>
                                        <p:attrNameLst>
                                          <p:attrName>ppt_w</p:attrName>
                                        </p:attrNameLst>
                                      </p:cBhvr>
                                      <p:tavLst>
                                        <p:tav tm="0">
                                          <p:val>
                                            <p:fltVal val="0"/>
                                          </p:val>
                                        </p:tav>
                                        <p:tav tm="100000">
                                          <p:val>
                                            <p:strVal val="#ppt_w"/>
                                          </p:val>
                                        </p:tav>
                                      </p:tavLst>
                                    </p:anim>
                                    <p:anim calcmode="lin" valueType="num">
                                      <p:cBhvr>
                                        <p:cTn id="29" dur="1000" fill="hold"/>
                                        <p:tgtEl>
                                          <p:spTgt spid="2261"/>
                                        </p:tgtEl>
                                        <p:attrNameLst>
                                          <p:attrName>ppt_h</p:attrName>
                                        </p:attrNameLst>
                                      </p:cBhvr>
                                      <p:tavLst>
                                        <p:tav tm="0">
                                          <p:val>
                                            <p:fltVal val="0"/>
                                          </p:val>
                                        </p:tav>
                                        <p:tav tm="100000">
                                          <p:val>
                                            <p:strVal val="#ppt_h"/>
                                          </p:val>
                                        </p:tav>
                                      </p:tavLst>
                                    </p:anim>
                                    <p:anim calcmode="lin" valueType="num">
                                      <p:cBhvr>
                                        <p:cTn id="30" dur="1000" fill="hold"/>
                                        <p:tgtEl>
                                          <p:spTgt spid="2261"/>
                                        </p:tgtEl>
                                        <p:attrNameLst>
                                          <p:attrName>style.rotation</p:attrName>
                                        </p:attrNameLst>
                                      </p:cBhvr>
                                      <p:tavLst>
                                        <p:tav tm="0">
                                          <p:val>
                                            <p:fltVal val="90"/>
                                          </p:val>
                                        </p:tav>
                                        <p:tav tm="100000">
                                          <p:val>
                                            <p:fltVal val="0"/>
                                          </p:val>
                                        </p:tav>
                                      </p:tavLst>
                                    </p:anim>
                                    <p:animEffect transition="in" filter="fade">
                                      <p:cBhvr>
                                        <p:cTn id="31" dur="1000"/>
                                        <p:tgtEl>
                                          <p:spTgt spid="2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1" grpId="0"/>
    </p:bldLst>
  </p:timing>
</p:sld>
</file>

<file path=ppt/theme/theme1.xml><?xml version="1.0" encoding="utf-8"?>
<a:theme xmlns:a="http://schemas.openxmlformats.org/drawingml/2006/main" name="Funny Air Travel MK Plan by Slidesgo">
  <a:themeElements>
    <a:clrScheme name="Simple Light">
      <a:dk1>
        <a:srgbClr val="FFCCA9"/>
      </a:dk1>
      <a:lt1>
        <a:srgbClr val="EC9684"/>
      </a:lt1>
      <a:dk2>
        <a:srgbClr val="FFE5A4"/>
      </a:dk2>
      <a:lt2>
        <a:srgbClr val="41C9EB"/>
      </a:lt2>
      <a:accent1>
        <a:srgbClr val="2768D5"/>
      </a:accent1>
      <a:accent2>
        <a:srgbClr val="6351CA"/>
      </a:accent2>
      <a:accent3>
        <a:srgbClr val="597000"/>
      </a:accent3>
      <a:accent4>
        <a:srgbClr val="CC427C"/>
      </a:accent4>
      <a:accent5>
        <a:srgbClr val="FFFFFF"/>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450</Words>
  <Application>Microsoft Office PowerPoint</Application>
  <PresentationFormat>On-screen Show (16:9)</PresentationFormat>
  <Paragraphs>43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Comic Sans MS</vt:lpstr>
      <vt:lpstr>Chango</vt:lpstr>
      <vt:lpstr>Montserrat</vt:lpstr>
      <vt:lpstr>Arial</vt:lpstr>
      <vt:lpstr>Funny Air Travel MK Plan by Slidesgo</vt:lpstr>
      <vt:lpstr>Flight Delay Analysis</vt:lpstr>
      <vt:lpstr>Info</vt:lpstr>
      <vt:lpstr>PowerPoint Presentation</vt:lpstr>
      <vt:lpstr>Total number of cancelled flights for JetBlue Airways on 1st date of every month </vt:lpstr>
      <vt:lpstr>Week wise, State wise and City wise statistics of delay of flights with airline details</vt:lpstr>
      <vt:lpstr>Number of Airlines with No departure/arrival delay with distance between 2500 and 3000 are 53822.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Sneha Chogale;Parth Sutariya;Reman Thacker</dc:creator>
  <cp:lastModifiedBy>Arshdipkaur Gill</cp:lastModifiedBy>
  <cp:revision>44</cp:revision>
  <dcterms:modified xsi:type="dcterms:W3CDTF">2024-04-29T17:07:29Z</dcterms:modified>
</cp:coreProperties>
</file>