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1" r:id="rId3"/>
    <p:sldId id="302" r:id="rId4"/>
    <p:sldId id="304" r:id="rId5"/>
    <p:sldId id="30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595959"/>
    <a:srgbClr val="5AC9B8"/>
    <a:srgbClr val="F4F5F6"/>
    <a:srgbClr val="78808D"/>
    <a:srgbClr val="82D2C8"/>
    <a:srgbClr val="4F4FFF"/>
    <a:srgbClr val="0000FF"/>
    <a:srgbClr val="41200A"/>
    <a:srgbClr val="3D0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76" autoAdjust="0"/>
  </p:normalViewPr>
  <p:slideViewPr>
    <p:cSldViewPr snapToGrid="0">
      <p:cViewPr varScale="1">
        <p:scale>
          <a:sx n="152" d="100"/>
          <a:sy n="152" d="100"/>
        </p:scale>
        <p:origin x="61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33B65-E46E-4733-8A51-57DBD855B901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4528D-E010-4E23-971E-DDC0431DE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72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4528D-E010-4E23-971E-DDC0431DEF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51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4528D-E010-4E23-971E-DDC0431DEF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3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E1949-432B-41D3-90BB-C62F1FACB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3303"/>
            <a:ext cx="9144000" cy="150665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4F800E-5A12-4B5F-95FB-69FF7C1F2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D7D4E-FB82-44FD-8702-1EA487CA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333F-AB08-4232-8549-CD115C8C5BA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C4EF2-643B-49D6-9708-BD2B7EC5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D5A1D-810D-4E6D-9B4C-ECCA1F27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CC8-6604-4AAE-AE5B-C51BC6F0A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38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317EE-FFE2-4D10-8F2C-BF16AFC1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278129-99C5-4D34-93B6-F045E650B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96B57-E0E4-462A-820D-25E78DAB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333F-AB08-4232-8549-CD115C8C5BA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F8A786-63B8-4CA3-ABF2-1663A1F7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6368E-C66C-4ADD-8761-292E7F2B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CC8-6604-4AAE-AE5B-C51BC6F0A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50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722CE2-6C7C-4BD3-AB43-0FC0608FF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8AA4B7-30A5-486A-A192-AEFADB0D9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62EC7-1D08-4B09-BFAF-F597FD52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333F-AB08-4232-8549-CD115C8C5BA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ED902-40F8-4DB4-80A6-C59D23C5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E8787-FE46-4FC8-9392-2CE5FDA1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CC8-6604-4AAE-AE5B-C51BC6F0A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01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B86AB-698D-4B44-8B09-FD8B07C8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2125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C5DB6-A28B-4D83-8DB8-6F8B1135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949"/>
            <a:ext cx="10515600" cy="429101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0D5E3-03B4-4751-8E58-6499AC44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333F-AB08-4232-8549-CD115C8C5BA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B31CB-4A78-4609-8DA4-F3B503CC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DA9A2-7719-41AD-84BA-AB3262B9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CC8-6604-4AAE-AE5B-C51BC6F0A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69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49CBD-EFFB-4162-8227-CAFD7B55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8556E-4E5B-4212-A84B-CE179AE25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FF080-41D6-4B60-924A-51D5AFCC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333F-AB08-4232-8549-CD115C8C5BA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6F85B7-049B-4F09-96F4-F0E766FF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E23AE-620D-485D-99F3-C7EDDDC8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CC8-6604-4AAE-AE5B-C51BC6F0A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26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3EF30-58B0-4B22-9DCC-35B9C93C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305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61E78-2C08-42FE-A7D0-6281094AA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90725"/>
            <a:ext cx="5181600" cy="41862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1E1E86-A009-48F1-ADDA-F9F33744F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0725"/>
            <a:ext cx="5181600" cy="41862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04C68-8578-4825-A240-A6C46A80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333F-AB08-4232-8549-CD115C8C5BA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D7261-A038-43F1-BF3F-1EAB3F9B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48EC43-2356-4337-98EE-5812BB8E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CC8-6604-4AAE-AE5B-C51BC6F0A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84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67DE-A73C-4F0D-A6BA-936E55A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F93355-74AA-4B5C-A17D-92D2EF174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0B9582-F339-4B7A-BCC6-89FC1161F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107577-44E9-4C3A-B47B-A18D9394B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403A11-5555-47C3-9970-B37A430DF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3DCC46-58C1-4F20-999B-FF78B05D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333F-AB08-4232-8549-CD115C8C5BA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5B2657-21F4-4288-95CC-CAC611FD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9827B7-9920-498E-8D5D-ED7DB846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CC8-6604-4AAE-AE5B-C51BC6F0A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79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77894-D10E-441D-9057-A24C2429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0F5352-DD8C-425F-B1CB-229A6B07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333F-AB08-4232-8549-CD115C8C5BA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5DF203-51E0-47C0-AB26-AE749E39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6E6FC6-8B3B-4D4A-90F7-A7D430F8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CC8-6604-4AAE-AE5B-C51BC6F0A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2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720E72-91AC-4673-9BA1-270B617D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333F-AB08-4232-8549-CD115C8C5BA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97F881-5DA2-480D-9587-0ACD4A51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0EF05-F5A6-4B34-91DF-B454FF03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CC8-6604-4AAE-AE5B-C51BC6F0A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4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54D1C-7124-4350-B352-8C92D865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92DB0-2F94-421E-A378-D2FF75EA8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767EC0-D684-4E3A-85E2-B0DAC7FBA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F8AD2D-C5F9-430F-A2AE-D3E8B3C1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333F-AB08-4232-8549-CD115C8C5BA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A78E04-5EFD-4E39-8B3B-9C5EEE80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D10CD-BDA2-4912-86DF-B648EA86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CC8-6604-4AAE-AE5B-C51BC6F0A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27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E1649-AF3B-43F1-A9EA-18D56C8A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9EF5D5-24AA-4862-8345-FB462AEA2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BEB854-8DC2-43F3-A7F6-F1074C035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A36372-9FC3-472D-ABED-0356F640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333F-AB08-4232-8549-CD115C8C5BA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E32688-0FAD-44EB-8B34-5F9161D8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1BA284-DB90-4AF3-843F-278B61FA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CC8-6604-4AAE-AE5B-C51BC6F0A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6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1F1D63-A37C-407C-A844-36EE0A7B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6B766C-AEA8-4B04-BEF6-B0A8CA36F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D5BFD-9157-4554-B550-9002E1F56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333F-AB08-4232-8549-CD115C8C5BA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185F8-3844-413C-9A9F-130E49653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589AF-2E8C-468A-9CDB-11FD224E0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FCC8-6604-4AAE-AE5B-C51BC6F0A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6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66178-1A3E-4851-BCED-E2D492BBD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8990"/>
            <a:ext cx="12192000" cy="1506659"/>
          </a:xfrm>
        </p:spPr>
        <p:txBody>
          <a:bodyPr anchor="ctr">
            <a:noAutofit/>
          </a:bodyPr>
          <a:lstStyle/>
          <a:p>
            <a:r>
              <a:rPr lang="en-US" altLang="ko-KR" sz="5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WinAPI</a:t>
            </a:r>
            <a:r>
              <a:rPr lang="en-US" altLang="ko-KR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Portfolio </a:t>
            </a:r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진행사항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0AD01F-D945-4C8C-B3F7-486E707D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0414" y="5492706"/>
            <a:ext cx="3878317" cy="76132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1900" b="1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김세현</a:t>
            </a:r>
          </a:p>
        </p:txBody>
      </p:sp>
    </p:spTree>
    <p:extLst>
      <p:ext uri="{BB962C8B-B14F-4D97-AF65-F5344CB8AC3E}">
        <p14:creationId xmlns:p14="http://schemas.microsoft.com/office/powerpoint/2010/main" val="254357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537AD9-7951-1D71-BF9A-DFB093EC3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715" y="0"/>
            <a:ext cx="8508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6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D7A325-9C20-91A1-ED4A-D4451C920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861" y="665505"/>
            <a:ext cx="6070732" cy="56815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62A30C-E274-AA48-CC18-23CD7E80D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736" y="210509"/>
            <a:ext cx="3661986" cy="65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3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42E265-37FA-C56C-6209-55EF189EE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07" y="65784"/>
            <a:ext cx="10347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6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EBBADE-C229-5054-551D-07BB87A2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2" y="1624869"/>
            <a:ext cx="5083630" cy="32760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54F447-83C8-4E71-E1D2-08EEE2E62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909" y="1624869"/>
            <a:ext cx="5961553" cy="32760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53DFF9-A1D8-9BFA-1682-BD4C1AA0027D}"/>
              </a:ext>
            </a:extLst>
          </p:cNvPr>
          <p:cNvSpPr txBox="1"/>
          <p:nvPr/>
        </p:nvSpPr>
        <p:spPr>
          <a:xfrm>
            <a:off x="2096551" y="1255537"/>
            <a:ext cx="19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Sprite Editor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282E81-DA1B-DB49-2861-0EBF11675229}"/>
              </a:ext>
            </a:extLst>
          </p:cNvPr>
          <p:cNvSpPr txBox="1"/>
          <p:nvPr/>
        </p:nvSpPr>
        <p:spPr>
          <a:xfrm>
            <a:off x="7766882" y="1255537"/>
            <a:ext cx="19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Game Engine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05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</TotalTime>
  <Words>11</Words>
  <Application>Microsoft Office PowerPoint</Application>
  <PresentationFormat>와이드스크린</PresentationFormat>
  <Paragraphs>7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WinAPI Portfolio 진행사항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SaeHyeon</dc:creator>
  <cp:lastModifiedBy>Kim SaeHyeon</cp:lastModifiedBy>
  <cp:revision>158</cp:revision>
  <dcterms:created xsi:type="dcterms:W3CDTF">2020-11-16T12:07:10Z</dcterms:created>
  <dcterms:modified xsi:type="dcterms:W3CDTF">2022-08-08T18:18:51Z</dcterms:modified>
</cp:coreProperties>
</file>