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5.jpg" ContentType="image/jpg"/>
  <Override PartName="/ppt/media/image7.jpg" ContentType="image/jpg"/>
  <Override PartName="/ppt/media/image8.jpg" ContentType="image/jpg"/>
  <Override PartName="/ppt/media/image9.jpg" ContentType="image/jpg"/>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74" r:id="rId4"/>
    <p:sldId id="306" r:id="rId5"/>
    <p:sldId id="272" r:id="rId6"/>
    <p:sldId id="260" r:id="rId7"/>
    <p:sldId id="266" r:id="rId8"/>
    <p:sldId id="279" r:id="rId9"/>
    <p:sldId id="307" r:id="rId10"/>
    <p:sldId id="308" r:id="rId11"/>
    <p:sldId id="30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0A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shpreet kaur" userId="27b4c9deca9d62be" providerId="LiveId" clId="{95C7C078-2ECB-4F0C-933B-3C1CCE8A92A9}"/>
    <pc:docChg chg="custSel addSld delSld modSld">
      <pc:chgData name="arshpreet kaur" userId="27b4c9deca9d62be" providerId="LiveId" clId="{95C7C078-2ECB-4F0C-933B-3C1CCE8A92A9}" dt="2024-08-03T07:32:48.614" v="489" actId="14100"/>
      <pc:docMkLst>
        <pc:docMk/>
      </pc:docMkLst>
      <pc:sldChg chg="del">
        <pc:chgData name="arshpreet kaur" userId="27b4c9deca9d62be" providerId="LiveId" clId="{95C7C078-2ECB-4F0C-933B-3C1CCE8A92A9}" dt="2024-08-03T07:16:22.351" v="18" actId="47"/>
        <pc:sldMkLst>
          <pc:docMk/>
          <pc:sldMk cId="0" sldId="276"/>
        </pc:sldMkLst>
      </pc:sldChg>
      <pc:sldChg chg="del">
        <pc:chgData name="arshpreet kaur" userId="27b4c9deca9d62be" providerId="LiveId" clId="{95C7C078-2ECB-4F0C-933B-3C1CCE8A92A9}" dt="2024-08-03T07:16:15.450" v="5" actId="47"/>
        <pc:sldMkLst>
          <pc:docMk/>
          <pc:sldMk cId="0" sldId="277"/>
        </pc:sldMkLst>
      </pc:sldChg>
      <pc:sldChg chg="del">
        <pc:chgData name="arshpreet kaur" userId="27b4c9deca9d62be" providerId="LiveId" clId="{95C7C078-2ECB-4F0C-933B-3C1CCE8A92A9}" dt="2024-08-03T07:16:16.114" v="6" actId="47"/>
        <pc:sldMkLst>
          <pc:docMk/>
          <pc:sldMk cId="0" sldId="280"/>
        </pc:sldMkLst>
      </pc:sldChg>
      <pc:sldChg chg="del">
        <pc:chgData name="arshpreet kaur" userId="27b4c9deca9d62be" providerId="LiveId" clId="{95C7C078-2ECB-4F0C-933B-3C1CCE8A92A9}" dt="2024-08-03T07:16:16.538" v="7" actId="47"/>
        <pc:sldMkLst>
          <pc:docMk/>
          <pc:sldMk cId="0" sldId="281"/>
        </pc:sldMkLst>
      </pc:sldChg>
      <pc:sldChg chg="del">
        <pc:chgData name="arshpreet kaur" userId="27b4c9deca9d62be" providerId="LiveId" clId="{95C7C078-2ECB-4F0C-933B-3C1CCE8A92A9}" dt="2024-08-03T07:16:16.856" v="8" actId="47"/>
        <pc:sldMkLst>
          <pc:docMk/>
          <pc:sldMk cId="0" sldId="282"/>
        </pc:sldMkLst>
      </pc:sldChg>
      <pc:sldChg chg="del">
        <pc:chgData name="arshpreet kaur" userId="27b4c9deca9d62be" providerId="LiveId" clId="{95C7C078-2ECB-4F0C-933B-3C1CCE8A92A9}" dt="2024-08-03T07:16:17.152" v="9" actId="47"/>
        <pc:sldMkLst>
          <pc:docMk/>
          <pc:sldMk cId="0" sldId="283"/>
        </pc:sldMkLst>
      </pc:sldChg>
      <pc:sldChg chg="del">
        <pc:chgData name="arshpreet kaur" userId="27b4c9deca9d62be" providerId="LiveId" clId="{95C7C078-2ECB-4F0C-933B-3C1CCE8A92A9}" dt="2024-08-03T07:16:17.481" v="10" actId="47"/>
        <pc:sldMkLst>
          <pc:docMk/>
          <pc:sldMk cId="0" sldId="284"/>
        </pc:sldMkLst>
      </pc:sldChg>
      <pc:sldChg chg="del">
        <pc:chgData name="arshpreet kaur" userId="27b4c9deca9d62be" providerId="LiveId" clId="{95C7C078-2ECB-4F0C-933B-3C1CCE8A92A9}" dt="2024-08-03T07:16:17.796" v="11" actId="47"/>
        <pc:sldMkLst>
          <pc:docMk/>
          <pc:sldMk cId="0" sldId="292"/>
        </pc:sldMkLst>
      </pc:sldChg>
      <pc:sldChg chg="del">
        <pc:chgData name="arshpreet kaur" userId="27b4c9deca9d62be" providerId="LiveId" clId="{95C7C078-2ECB-4F0C-933B-3C1CCE8A92A9}" dt="2024-08-03T07:16:18.197" v="12" actId="47"/>
        <pc:sldMkLst>
          <pc:docMk/>
          <pc:sldMk cId="0" sldId="294"/>
        </pc:sldMkLst>
      </pc:sldChg>
      <pc:sldChg chg="del">
        <pc:chgData name="arshpreet kaur" userId="27b4c9deca9d62be" providerId="LiveId" clId="{95C7C078-2ECB-4F0C-933B-3C1CCE8A92A9}" dt="2024-08-03T07:16:19.520" v="13" actId="47"/>
        <pc:sldMkLst>
          <pc:docMk/>
          <pc:sldMk cId="0" sldId="301"/>
        </pc:sldMkLst>
      </pc:sldChg>
      <pc:sldChg chg="del">
        <pc:chgData name="arshpreet kaur" userId="27b4c9deca9d62be" providerId="LiveId" clId="{95C7C078-2ECB-4F0C-933B-3C1CCE8A92A9}" dt="2024-08-03T07:16:20.188" v="14" actId="47"/>
        <pc:sldMkLst>
          <pc:docMk/>
          <pc:sldMk cId="0" sldId="302"/>
        </pc:sldMkLst>
      </pc:sldChg>
      <pc:sldChg chg="del">
        <pc:chgData name="arshpreet kaur" userId="27b4c9deca9d62be" providerId="LiveId" clId="{95C7C078-2ECB-4F0C-933B-3C1CCE8A92A9}" dt="2024-08-03T07:16:20.802" v="15" actId="47"/>
        <pc:sldMkLst>
          <pc:docMk/>
          <pc:sldMk cId="0" sldId="303"/>
        </pc:sldMkLst>
      </pc:sldChg>
      <pc:sldChg chg="del">
        <pc:chgData name="arshpreet kaur" userId="27b4c9deca9d62be" providerId="LiveId" clId="{95C7C078-2ECB-4F0C-933B-3C1CCE8A92A9}" dt="2024-08-03T07:16:21.227" v="16" actId="47"/>
        <pc:sldMkLst>
          <pc:docMk/>
          <pc:sldMk cId="0" sldId="304"/>
        </pc:sldMkLst>
      </pc:sldChg>
      <pc:sldChg chg="del">
        <pc:chgData name="arshpreet kaur" userId="27b4c9deca9d62be" providerId="LiveId" clId="{95C7C078-2ECB-4F0C-933B-3C1CCE8A92A9}" dt="2024-08-03T07:16:21.890" v="17" actId="47"/>
        <pc:sldMkLst>
          <pc:docMk/>
          <pc:sldMk cId="0" sldId="305"/>
        </pc:sldMkLst>
      </pc:sldChg>
      <pc:sldChg chg="modSp mod">
        <pc:chgData name="arshpreet kaur" userId="27b4c9deca9d62be" providerId="LiveId" clId="{95C7C078-2ECB-4F0C-933B-3C1CCE8A92A9}" dt="2024-08-03T07:15:57.138" v="4" actId="403"/>
        <pc:sldMkLst>
          <pc:docMk/>
          <pc:sldMk cId="2642193021" sldId="306"/>
        </pc:sldMkLst>
        <pc:spChg chg="mod">
          <ac:chgData name="arshpreet kaur" userId="27b4c9deca9d62be" providerId="LiveId" clId="{95C7C078-2ECB-4F0C-933B-3C1CCE8A92A9}" dt="2024-08-03T07:15:57.138" v="4" actId="403"/>
          <ac:spMkLst>
            <pc:docMk/>
            <pc:sldMk cId="2642193021" sldId="306"/>
            <ac:spMk id="3" creationId="{D765AAB8-0CB2-10A8-0F5D-9B04A2B8014A}"/>
          </ac:spMkLst>
        </pc:spChg>
      </pc:sldChg>
      <pc:sldChg chg="modSp new mod">
        <pc:chgData name="arshpreet kaur" userId="27b4c9deca9d62be" providerId="LiveId" clId="{95C7C078-2ECB-4F0C-933B-3C1CCE8A92A9}" dt="2024-08-03T07:18:05.804" v="44" actId="14100"/>
        <pc:sldMkLst>
          <pc:docMk/>
          <pc:sldMk cId="111474368" sldId="307"/>
        </pc:sldMkLst>
        <pc:spChg chg="mod">
          <ac:chgData name="arshpreet kaur" userId="27b4c9deca9d62be" providerId="LiveId" clId="{95C7C078-2ECB-4F0C-933B-3C1CCE8A92A9}" dt="2024-08-03T07:17:45.386" v="37" actId="27636"/>
          <ac:spMkLst>
            <pc:docMk/>
            <pc:sldMk cId="111474368" sldId="307"/>
            <ac:spMk id="2" creationId="{33DFBC3C-EFF8-FB40-E235-43C85F16CAC1}"/>
          </ac:spMkLst>
        </pc:spChg>
        <pc:spChg chg="mod">
          <ac:chgData name="arshpreet kaur" userId="27b4c9deca9d62be" providerId="LiveId" clId="{95C7C078-2ECB-4F0C-933B-3C1CCE8A92A9}" dt="2024-08-03T07:18:05.804" v="44" actId="14100"/>
          <ac:spMkLst>
            <pc:docMk/>
            <pc:sldMk cId="111474368" sldId="307"/>
            <ac:spMk id="3" creationId="{5F1C67A7-FA7E-425F-47C8-CECBFE313470}"/>
          </ac:spMkLst>
        </pc:spChg>
      </pc:sldChg>
      <pc:sldChg chg="modSp new mod">
        <pc:chgData name="arshpreet kaur" userId="27b4c9deca9d62be" providerId="LiveId" clId="{95C7C078-2ECB-4F0C-933B-3C1CCE8A92A9}" dt="2024-08-03T07:23:24.779" v="62" actId="27636"/>
        <pc:sldMkLst>
          <pc:docMk/>
          <pc:sldMk cId="2973381740" sldId="308"/>
        </pc:sldMkLst>
        <pc:spChg chg="mod">
          <ac:chgData name="arshpreet kaur" userId="27b4c9deca9d62be" providerId="LiveId" clId="{95C7C078-2ECB-4F0C-933B-3C1CCE8A92A9}" dt="2024-08-03T07:20:47.814" v="56" actId="14100"/>
          <ac:spMkLst>
            <pc:docMk/>
            <pc:sldMk cId="2973381740" sldId="308"/>
            <ac:spMk id="2" creationId="{8057CED2-9ED1-6DB2-37DA-66A3704E22E3}"/>
          </ac:spMkLst>
        </pc:spChg>
        <pc:spChg chg="mod">
          <ac:chgData name="arshpreet kaur" userId="27b4c9deca9d62be" providerId="LiveId" clId="{95C7C078-2ECB-4F0C-933B-3C1CCE8A92A9}" dt="2024-08-03T07:23:24.779" v="62" actId="27636"/>
          <ac:spMkLst>
            <pc:docMk/>
            <pc:sldMk cId="2973381740" sldId="308"/>
            <ac:spMk id="3" creationId="{418C56CD-F44E-C687-8C42-E65D3AA76B92}"/>
          </ac:spMkLst>
        </pc:spChg>
      </pc:sldChg>
      <pc:sldChg chg="modSp new mod">
        <pc:chgData name="arshpreet kaur" userId="27b4c9deca9d62be" providerId="LiveId" clId="{95C7C078-2ECB-4F0C-933B-3C1CCE8A92A9}" dt="2024-08-03T07:32:48.614" v="489" actId="14100"/>
        <pc:sldMkLst>
          <pc:docMk/>
          <pc:sldMk cId="2757177642" sldId="309"/>
        </pc:sldMkLst>
        <pc:spChg chg="mod">
          <ac:chgData name="arshpreet kaur" userId="27b4c9deca9d62be" providerId="LiveId" clId="{95C7C078-2ECB-4F0C-933B-3C1CCE8A92A9}" dt="2024-08-03T07:25:56.157" v="106" actId="20577"/>
          <ac:spMkLst>
            <pc:docMk/>
            <pc:sldMk cId="2757177642" sldId="309"/>
            <ac:spMk id="2" creationId="{CEFA6038-CEC5-13B7-9334-C29ABD9375ED}"/>
          </ac:spMkLst>
        </pc:spChg>
        <pc:spChg chg="mod">
          <ac:chgData name="arshpreet kaur" userId="27b4c9deca9d62be" providerId="LiveId" clId="{95C7C078-2ECB-4F0C-933B-3C1CCE8A92A9}" dt="2024-08-03T07:32:48.614" v="489" actId="14100"/>
          <ac:spMkLst>
            <pc:docMk/>
            <pc:sldMk cId="2757177642" sldId="309"/>
            <ac:spMk id="3" creationId="{1C62E7F6-C50D-15E7-82D9-DFC79F368D3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A08BFE-399D-4C1A-B3FA-ED9426470E6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B55F79EB-7D04-4257-85C6-AE59A7441B00}">
      <dgm:prSet phldrT="[Text]"/>
      <dgm:spPr/>
      <dgm:t>
        <a:bodyPr/>
        <a:lstStyle/>
        <a:p>
          <a:r>
            <a:rPr lang="en-US" b="1" dirty="0">
              <a:latin typeface="Calibri" panose="020F0502020204030204" pitchFamily="34" charset="0"/>
              <a:ea typeface="Calibri" panose="020F0502020204030204" pitchFamily="34" charset="0"/>
              <a:cs typeface="Calibri" panose="020F0502020204030204" pitchFamily="34" charset="0"/>
            </a:rPr>
            <a:t>Identify Patterns and Trends</a:t>
          </a:r>
          <a:endParaRPr lang="en-IN" dirty="0">
            <a:latin typeface="Calibri" panose="020F0502020204030204" pitchFamily="34" charset="0"/>
            <a:ea typeface="Calibri" panose="020F0502020204030204" pitchFamily="34" charset="0"/>
            <a:cs typeface="Calibri" panose="020F0502020204030204" pitchFamily="34" charset="0"/>
          </a:endParaRPr>
        </a:p>
      </dgm:t>
    </dgm:pt>
    <dgm:pt modelId="{057A136B-7EA4-40BC-9499-A839E7F8D899}" type="parTrans" cxnId="{B6458807-F322-462C-95F8-54DBF43525C8}">
      <dgm:prSet/>
      <dgm:spPr/>
      <dgm:t>
        <a:bodyPr/>
        <a:lstStyle/>
        <a:p>
          <a:endParaRPr lang="en-IN"/>
        </a:p>
      </dgm:t>
    </dgm:pt>
    <dgm:pt modelId="{BB458AFE-4DC6-43A8-ADF1-FCA5B32847AE}" type="sibTrans" cxnId="{B6458807-F322-462C-95F8-54DBF43525C8}">
      <dgm:prSet/>
      <dgm:spPr/>
      <dgm:t>
        <a:bodyPr/>
        <a:lstStyle/>
        <a:p>
          <a:endParaRPr lang="en-IN"/>
        </a:p>
      </dgm:t>
    </dgm:pt>
    <dgm:pt modelId="{34B7860D-3521-40DD-8B4B-01BA85B34EE7}">
      <dgm:prSet phldrT="[Text]"/>
      <dgm:spPr/>
      <dgm:t>
        <a:bodyPr/>
        <a:lstStyle/>
        <a:p>
          <a:r>
            <a:rPr lang="en-US" b="1" dirty="0">
              <a:latin typeface="Calibri" panose="020F0502020204030204" pitchFamily="34" charset="0"/>
              <a:ea typeface="Calibri" panose="020F0502020204030204" pitchFamily="34" charset="0"/>
              <a:cs typeface="Calibri" panose="020F0502020204030204" pitchFamily="34" charset="0"/>
            </a:rPr>
            <a:t>Inform Decision-Making</a:t>
          </a:r>
          <a:endParaRPr lang="en-IN" dirty="0">
            <a:latin typeface="Calibri" panose="020F0502020204030204" pitchFamily="34" charset="0"/>
            <a:ea typeface="Calibri" panose="020F0502020204030204" pitchFamily="34" charset="0"/>
            <a:cs typeface="Calibri" panose="020F0502020204030204" pitchFamily="34" charset="0"/>
          </a:endParaRPr>
        </a:p>
      </dgm:t>
    </dgm:pt>
    <dgm:pt modelId="{FFE3F813-E910-4D3E-93F7-6196312C140C}" type="parTrans" cxnId="{22C9BE17-54D0-4E2A-B084-6E36485AC287}">
      <dgm:prSet/>
      <dgm:spPr/>
      <dgm:t>
        <a:bodyPr/>
        <a:lstStyle/>
        <a:p>
          <a:endParaRPr lang="en-IN"/>
        </a:p>
      </dgm:t>
    </dgm:pt>
    <dgm:pt modelId="{CFB71800-39DB-4941-844B-68987F5B9ACB}" type="sibTrans" cxnId="{22C9BE17-54D0-4E2A-B084-6E36485AC287}">
      <dgm:prSet/>
      <dgm:spPr/>
      <dgm:t>
        <a:bodyPr/>
        <a:lstStyle/>
        <a:p>
          <a:endParaRPr lang="en-IN"/>
        </a:p>
      </dgm:t>
    </dgm:pt>
    <dgm:pt modelId="{5775B674-442C-4B51-8E5E-CD33BEE9C9FD}">
      <dgm:prSet phldrT="[Tex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Solve problems</a:t>
          </a:r>
          <a:endParaRPr lang="en-IN" dirty="0">
            <a:latin typeface="Calibri" panose="020F0502020204030204" pitchFamily="34" charset="0"/>
            <a:ea typeface="Calibri" panose="020F0502020204030204" pitchFamily="34" charset="0"/>
            <a:cs typeface="Calibri" panose="020F0502020204030204" pitchFamily="34" charset="0"/>
          </a:endParaRPr>
        </a:p>
      </dgm:t>
    </dgm:pt>
    <dgm:pt modelId="{49483FA4-66B9-4E38-85B7-2C778C3A4842}" type="parTrans" cxnId="{CCB04018-DEE5-4875-A619-BDBF214B0B45}">
      <dgm:prSet/>
      <dgm:spPr/>
      <dgm:t>
        <a:bodyPr/>
        <a:lstStyle/>
        <a:p>
          <a:endParaRPr lang="en-IN"/>
        </a:p>
      </dgm:t>
    </dgm:pt>
    <dgm:pt modelId="{22F202FF-4648-4CF6-B473-A9E4E0942313}" type="sibTrans" cxnId="{CCB04018-DEE5-4875-A619-BDBF214B0B45}">
      <dgm:prSet/>
      <dgm:spPr/>
      <dgm:t>
        <a:bodyPr/>
        <a:lstStyle/>
        <a:p>
          <a:endParaRPr lang="en-IN"/>
        </a:p>
      </dgm:t>
    </dgm:pt>
    <dgm:pt modelId="{0B0E8AC9-1065-4A1F-B56E-5955E3700C7D}">
      <dgm:prSet phldrT="[Text]"/>
      <dgm:spPr/>
      <dgm:t>
        <a:bodyPr/>
        <a:lstStyle/>
        <a:p>
          <a:r>
            <a:rPr lang="en-US" b="1" dirty="0">
              <a:latin typeface="Calibri" panose="020F0502020204030204" pitchFamily="34" charset="0"/>
              <a:ea typeface="Calibri" panose="020F0502020204030204" pitchFamily="34" charset="0"/>
              <a:cs typeface="Calibri" panose="020F0502020204030204" pitchFamily="34" charset="0"/>
            </a:rPr>
            <a:t>Optimize Performance</a:t>
          </a:r>
          <a:endParaRPr lang="en-IN" dirty="0">
            <a:latin typeface="Calibri" panose="020F0502020204030204" pitchFamily="34" charset="0"/>
            <a:ea typeface="Calibri" panose="020F0502020204030204" pitchFamily="34" charset="0"/>
            <a:cs typeface="Calibri" panose="020F0502020204030204" pitchFamily="34" charset="0"/>
          </a:endParaRPr>
        </a:p>
      </dgm:t>
    </dgm:pt>
    <dgm:pt modelId="{B5B035EB-7D03-44F1-A5CB-64291520CFF2}" type="parTrans" cxnId="{0482EA1D-D79D-4610-9AB1-36C713B04581}">
      <dgm:prSet/>
      <dgm:spPr/>
      <dgm:t>
        <a:bodyPr/>
        <a:lstStyle/>
        <a:p>
          <a:endParaRPr lang="en-IN"/>
        </a:p>
      </dgm:t>
    </dgm:pt>
    <dgm:pt modelId="{462208CC-2A55-4993-9DE0-24419599401C}" type="sibTrans" cxnId="{0482EA1D-D79D-4610-9AB1-36C713B04581}">
      <dgm:prSet/>
      <dgm:spPr/>
      <dgm:t>
        <a:bodyPr/>
        <a:lstStyle/>
        <a:p>
          <a:endParaRPr lang="en-IN"/>
        </a:p>
      </dgm:t>
    </dgm:pt>
    <dgm:pt modelId="{4A29E2E9-2384-4689-9686-89C7C0FC782F}">
      <dgm:prSet phldrT="[Tex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Aid in research</a:t>
          </a:r>
        </a:p>
      </dgm:t>
    </dgm:pt>
    <dgm:pt modelId="{EEAB0FA0-49E0-45AA-A31C-C176F0E70CBD}" type="parTrans" cxnId="{30ADE52D-3C4E-4C19-AA31-6AB3C67E5D9F}">
      <dgm:prSet/>
      <dgm:spPr/>
      <dgm:t>
        <a:bodyPr/>
        <a:lstStyle/>
        <a:p>
          <a:endParaRPr lang="en-IN"/>
        </a:p>
      </dgm:t>
    </dgm:pt>
    <dgm:pt modelId="{086CEBB6-33D9-487C-AA12-ADFD801B3D63}" type="sibTrans" cxnId="{30ADE52D-3C4E-4C19-AA31-6AB3C67E5D9F}">
      <dgm:prSet/>
      <dgm:spPr/>
      <dgm:t>
        <a:bodyPr/>
        <a:lstStyle/>
        <a:p>
          <a:endParaRPr lang="en-IN"/>
        </a:p>
      </dgm:t>
    </dgm:pt>
    <dgm:pt modelId="{A4BF9EFC-CCB4-4678-9EF3-3C44221589DF}">
      <dgm:prSet phldrT="[Text]"/>
      <dgm:spPr/>
      <dgm:t>
        <a:bodyPr/>
        <a:lstStyle/>
        <a:p>
          <a:r>
            <a:rPr lang="en-US" b="1" dirty="0">
              <a:latin typeface="Calibri" panose="020F0502020204030204" pitchFamily="34" charset="0"/>
              <a:ea typeface="Calibri" panose="020F0502020204030204" pitchFamily="34" charset="0"/>
              <a:cs typeface="Calibri" panose="020F0502020204030204" pitchFamily="34" charset="0"/>
            </a:rPr>
            <a:t>Validate Hypotheses</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3C250910-1B17-4C41-B01F-06D23A906B0C}" type="parTrans" cxnId="{67E5B5F6-D70E-4B48-93D5-601DF7BA2518}">
      <dgm:prSet/>
      <dgm:spPr/>
      <dgm:t>
        <a:bodyPr/>
        <a:lstStyle/>
        <a:p>
          <a:endParaRPr lang="en-IN"/>
        </a:p>
      </dgm:t>
    </dgm:pt>
    <dgm:pt modelId="{34E41334-7CAA-4B0F-ACE4-B0639404A856}" type="sibTrans" cxnId="{67E5B5F6-D70E-4B48-93D5-601DF7BA2518}">
      <dgm:prSet/>
      <dgm:spPr/>
      <dgm:t>
        <a:bodyPr/>
        <a:lstStyle/>
        <a:p>
          <a:endParaRPr lang="en-IN"/>
        </a:p>
      </dgm:t>
    </dgm:pt>
    <dgm:pt modelId="{98F28B58-6CFE-4EE8-A8CE-2FDBA08E8459}">
      <dgm:prSet phldrT="[Text]"/>
      <dgm:spPr/>
      <dgm:t>
        <a:bodyPr/>
        <a:lstStyle/>
        <a:p>
          <a:r>
            <a:rPr lang="en-US" b="1" dirty="0">
              <a:latin typeface="Calibri" panose="020F0502020204030204" pitchFamily="34" charset="0"/>
              <a:ea typeface="Calibri" panose="020F0502020204030204" pitchFamily="34" charset="0"/>
              <a:cs typeface="Calibri" panose="020F0502020204030204" pitchFamily="34" charset="0"/>
            </a:rPr>
            <a:t>Develop a better comprehension</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36E2C015-BFB8-43F0-B751-4DF69D8A627C}" type="parTrans" cxnId="{51E9F243-7EBB-4C20-98A5-D5ACCB25C3C3}">
      <dgm:prSet/>
      <dgm:spPr/>
      <dgm:t>
        <a:bodyPr/>
        <a:lstStyle/>
        <a:p>
          <a:endParaRPr lang="en-IN"/>
        </a:p>
      </dgm:t>
    </dgm:pt>
    <dgm:pt modelId="{082B0196-EBC4-4772-B044-9E3B4B8A531F}" type="sibTrans" cxnId="{51E9F243-7EBB-4C20-98A5-D5ACCB25C3C3}">
      <dgm:prSet/>
      <dgm:spPr/>
      <dgm:t>
        <a:bodyPr/>
        <a:lstStyle/>
        <a:p>
          <a:endParaRPr lang="en-IN"/>
        </a:p>
      </dgm:t>
    </dgm:pt>
    <dgm:pt modelId="{A84943E0-805D-4321-B899-C7DB921BD90A}">
      <dgm:prSet custT="1"/>
      <dgm:spPr/>
      <dgm:t>
        <a:bodyPr/>
        <a:lstStyle/>
        <a:p>
          <a:r>
            <a:rPr lang="en-US" sz="1800" b="0" dirty="0">
              <a:latin typeface="Calibri" panose="020F0502020204030204" pitchFamily="34" charset="0"/>
              <a:ea typeface="Calibri" panose="020F0502020204030204" pitchFamily="34" charset="0"/>
              <a:cs typeface="Calibri" panose="020F0502020204030204" pitchFamily="34" charset="0"/>
            </a:rPr>
            <a:t>Forecast</a:t>
          </a:r>
          <a:r>
            <a:rPr lang="en-US" sz="1800" b="0" baseline="0" dirty="0">
              <a:latin typeface="Calibri" panose="020F0502020204030204" pitchFamily="34" charset="0"/>
              <a:ea typeface="Calibri" panose="020F0502020204030204" pitchFamily="34" charset="0"/>
              <a:cs typeface="Calibri" panose="020F0502020204030204" pitchFamily="34" charset="0"/>
            </a:rPr>
            <a:t> results</a:t>
          </a:r>
          <a:endParaRPr lang="en-IN" sz="1800" b="0" dirty="0">
            <a:latin typeface="Calibri" panose="020F0502020204030204" pitchFamily="34" charset="0"/>
            <a:ea typeface="Calibri" panose="020F0502020204030204" pitchFamily="34" charset="0"/>
            <a:cs typeface="Calibri" panose="020F0502020204030204" pitchFamily="34" charset="0"/>
          </a:endParaRPr>
        </a:p>
      </dgm:t>
    </dgm:pt>
    <dgm:pt modelId="{DCEBEC00-45C3-40D4-91A9-1991D89A3DA1}" type="parTrans" cxnId="{FBA2CD1F-191C-45DC-9B1E-CE9152EFC6CB}">
      <dgm:prSet/>
      <dgm:spPr/>
      <dgm:t>
        <a:bodyPr/>
        <a:lstStyle/>
        <a:p>
          <a:endParaRPr lang="en-IN"/>
        </a:p>
      </dgm:t>
    </dgm:pt>
    <dgm:pt modelId="{0E2F7AB7-49B5-4084-95FA-8AB91ECC4504}" type="sibTrans" cxnId="{FBA2CD1F-191C-45DC-9B1E-CE9152EFC6CB}">
      <dgm:prSet/>
      <dgm:spPr/>
      <dgm:t>
        <a:bodyPr/>
        <a:lstStyle/>
        <a:p>
          <a:endParaRPr lang="en-IN"/>
        </a:p>
      </dgm:t>
    </dgm:pt>
    <dgm:pt modelId="{51492630-A2AD-498D-96D3-75C198573229}" type="pres">
      <dgm:prSet presAssocID="{5DA08BFE-399D-4C1A-B3FA-ED9426470E61}" presName="diagram" presStyleCnt="0">
        <dgm:presLayoutVars>
          <dgm:dir/>
          <dgm:resizeHandles val="exact"/>
        </dgm:presLayoutVars>
      </dgm:prSet>
      <dgm:spPr/>
    </dgm:pt>
    <dgm:pt modelId="{2CA07CA1-84EB-4ADA-9A8C-680385C74BBB}" type="pres">
      <dgm:prSet presAssocID="{B55F79EB-7D04-4257-85C6-AE59A7441B00}" presName="node" presStyleLbl="node1" presStyleIdx="0" presStyleCnt="8">
        <dgm:presLayoutVars>
          <dgm:bulletEnabled val="1"/>
        </dgm:presLayoutVars>
      </dgm:prSet>
      <dgm:spPr/>
    </dgm:pt>
    <dgm:pt modelId="{45317FD6-57CA-4B29-B4A0-07469BA822CD}" type="pres">
      <dgm:prSet presAssocID="{BB458AFE-4DC6-43A8-ADF1-FCA5B32847AE}" presName="sibTrans" presStyleCnt="0"/>
      <dgm:spPr/>
    </dgm:pt>
    <dgm:pt modelId="{B28263C5-8338-417A-8B8E-AC2EEA95F33F}" type="pres">
      <dgm:prSet presAssocID="{34B7860D-3521-40DD-8B4B-01BA85B34EE7}" presName="node" presStyleLbl="node1" presStyleIdx="1" presStyleCnt="8">
        <dgm:presLayoutVars>
          <dgm:bulletEnabled val="1"/>
        </dgm:presLayoutVars>
      </dgm:prSet>
      <dgm:spPr/>
    </dgm:pt>
    <dgm:pt modelId="{0D9D3930-A137-472E-A1A0-4B6D383A870D}" type="pres">
      <dgm:prSet presAssocID="{CFB71800-39DB-4941-844B-68987F5B9ACB}" presName="sibTrans" presStyleCnt="0"/>
      <dgm:spPr/>
    </dgm:pt>
    <dgm:pt modelId="{B579892E-7319-4108-8B4B-117985CB7D6E}" type="pres">
      <dgm:prSet presAssocID="{5775B674-442C-4B51-8E5E-CD33BEE9C9FD}" presName="node" presStyleLbl="node1" presStyleIdx="2" presStyleCnt="8">
        <dgm:presLayoutVars>
          <dgm:bulletEnabled val="1"/>
        </dgm:presLayoutVars>
      </dgm:prSet>
      <dgm:spPr/>
    </dgm:pt>
    <dgm:pt modelId="{ACDF19C9-E7BF-4306-AD1A-5AA6CF50E949}" type="pres">
      <dgm:prSet presAssocID="{22F202FF-4648-4CF6-B473-A9E4E0942313}" presName="sibTrans" presStyleCnt="0"/>
      <dgm:spPr/>
    </dgm:pt>
    <dgm:pt modelId="{B87EE487-ADDF-45B1-B258-2B2392403944}" type="pres">
      <dgm:prSet presAssocID="{0B0E8AC9-1065-4A1F-B56E-5955E3700C7D}" presName="node" presStyleLbl="node1" presStyleIdx="3" presStyleCnt="8">
        <dgm:presLayoutVars>
          <dgm:bulletEnabled val="1"/>
        </dgm:presLayoutVars>
      </dgm:prSet>
      <dgm:spPr/>
    </dgm:pt>
    <dgm:pt modelId="{14B68837-EE0A-413C-82EF-3A2BC6ED9146}" type="pres">
      <dgm:prSet presAssocID="{462208CC-2A55-4993-9DE0-24419599401C}" presName="sibTrans" presStyleCnt="0"/>
      <dgm:spPr/>
    </dgm:pt>
    <dgm:pt modelId="{0CFC86DB-36DD-4B0E-8D1B-E980B9F2494B}" type="pres">
      <dgm:prSet presAssocID="{4A29E2E9-2384-4689-9686-89C7C0FC782F}" presName="node" presStyleLbl="node1" presStyleIdx="4" presStyleCnt="8">
        <dgm:presLayoutVars>
          <dgm:bulletEnabled val="1"/>
        </dgm:presLayoutVars>
      </dgm:prSet>
      <dgm:spPr/>
    </dgm:pt>
    <dgm:pt modelId="{6D842368-031A-4429-8B32-52A27221365A}" type="pres">
      <dgm:prSet presAssocID="{086CEBB6-33D9-487C-AA12-ADFD801B3D63}" presName="sibTrans" presStyleCnt="0"/>
      <dgm:spPr/>
    </dgm:pt>
    <dgm:pt modelId="{DC9AA74F-9AF1-4249-B4CD-945D3265BDFB}" type="pres">
      <dgm:prSet presAssocID="{A4BF9EFC-CCB4-4678-9EF3-3C44221589DF}" presName="node" presStyleLbl="node1" presStyleIdx="5" presStyleCnt="8">
        <dgm:presLayoutVars>
          <dgm:bulletEnabled val="1"/>
        </dgm:presLayoutVars>
      </dgm:prSet>
      <dgm:spPr/>
    </dgm:pt>
    <dgm:pt modelId="{D37B5E48-7BB1-4161-BBA6-75F6DE4F4F89}" type="pres">
      <dgm:prSet presAssocID="{34E41334-7CAA-4B0F-ACE4-B0639404A856}" presName="sibTrans" presStyleCnt="0"/>
      <dgm:spPr/>
    </dgm:pt>
    <dgm:pt modelId="{CB3A422B-5E4C-46C4-BE66-350B7FE163AE}" type="pres">
      <dgm:prSet presAssocID="{98F28B58-6CFE-4EE8-A8CE-2FDBA08E8459}" presName="node" presStyleLbl="node1" presStyleIdx="6" presStyleCnt="8" custLinFactNeighborX="629" custLinFactNeighborY="-3231">
        <dgm:presLayoutVars>
          <dgm:bulletEnabled val="1"/>
        </dgm:presLayoutVars>
      </dgm:prSet>
      <dgm:spPr/>
    </dgm:pt>
    <dgm:pt modelId="{808F71FC-4F19-4393-9802-3EBB2A8E2CE8}" type="pres">
      <dgm:prSet presAssocID="{082B0196-EBC4-4772-B044-9E3B4B8A531F}" presName="sibTrans" presStyleCnt="0"/>
      <dgm:spPr/>
    </dgm:pt>
    <dgm:pt modelId="{45E078BF-EE0D-409B-B4CC-6E7C0344A23D}" type="pres">
      <dgm:prSet presAssocID="{A84943E0-805D-4321-B899-C7DB921BD90A}" presName="node" presStyleLbl="node1" presStyleIdx="7" presStyleCnt="8">
        <dgm:presLayoutVars>
          <dgm:bulletEnabled val="1"/>
        </dgm:presLayoutVars>
      </dgm:prSet>
      <dgm:spPr/>
    </dgm:pt>
  </dgm:ptLst>
  <dgm:cxnLst>
    <dgm:cxn modelId="{B6458807-F322-462C-95F8-54DBF43525C8}" srcId="{5DA08BFE-399D-4C1A-B3FA-ED9426470E61}" destId="{B55F79EB-7D04-4257-85C6-AE59A7441B00}" srcOrd="0" destOrd="0" parTransId="{057A136B-7EA4-40BC-9499-A839E7F8D899}" sibTransId="{BB458AFE-4DC6-43A8-ADF1-FCA5B32847AE}"/>
    <dgm:cxn modelId="{22C9BE17-54D0-4E2A-B084-6E36485AC287}" srcId="{5DA08BFE-399D-4C1A-B3FA-ED9426470E61}" destId="{34B7860D-3521-40DD-8B4B-01BA85B34EE7}" srcOrd="1" destOrd="0" parTransId="{FFE3F813-E910-4D3E-93F7-6196312C140C}" sibTransId="{CFB71800-39DB-4941-844B-68987F5B9ACB}"/>
    <dgm:cxn modelId="{CCB04018-DEE5-4875-A619-BDBF214B0B45}" srcId="{5DA08BFE-399D-4C1A-B3FA-ED9426470E61}" destId="{5775B674-442C-4B51-8E5E-CD33BEE9C9FD}" srcOrd="2" destOrd="0" parTransId="{49483FA4-66B9-4E38-85B7-2C778C3A4842}" sibTransId="{22F202FF-4648-4CF6-B473-A9E4E0942313}"/>
    <dgm:cxn modelId="{EDABE018-8FC4-48CA-8371-1ECB97CF1F50}" type="presOf" srcId="{5DA08BFE-399D-4C1A-B3FA-ED9426470E61}" destId="{51492630-A2AD-498D-96D3-75C198573229}" srcOrd="0" destOrd="0" presId="urn:microsoft.com/office/officeart/2005/8/layout/default"/>
    <dgm:cxn modelId="{0482EA1D-D79D-4610-9AB1-36C713B04581}" srcId="{5DA08BFE-399D-4C1A-B3FA-ED9426470E61}" destId="{0B0E8AC9-1065-4A1F-B56E-5955E3700C7D}" srcOrd="3" destOrd="0" parTransId="{B5B035EB-7D03-44F1-A5CB-64291520CFF2}" sibTransId="{462208CC-2A55-4993-9DE0-24419599401C}"/>
    <dgm:cxn modelId="{FBA2CD1F-191C-45DC-9B1E-CE9152EFC6CB}" srcId="{5DA08BFE-399D-4C1A-B3FA-ED9426470E61}" destId="{A84943E0-805D-4321-B899-C7DB921BD90A}" srcOrd="7" destOrd="0" parTransId="{DCEBEC00-45C3-40D4-91A9-1991D89A3DA1}" sibTransId="{0E2F7AB7-49B5-4084-95FA-8AB91ECC4504}"/>
    <dgm:cxn modelId="{0EE1C12D-3D9F-4387-9333-32FD965D8918}" type="presOf" srcId="{A4BF9EFC-CCB4-4678-9EF3-3C44221589DF}" destId="{DC9AA74F-9AF1-4249-B4CD-945D3265BDFB}" srcOrd="0" destOrd="0" presId="urn:microsoft.com/office/officeart/2005/8/layout/default"/>
    <dgm:cxn modelId="{30ADE52D-3C4E-4C19-AA31-6AB3C67E5D9F}" srcId="{5DA08BFE-399D-4C1A-B3FA-ED9426470E61}" destId="{4A29E2E9-2384-4689-9686-89C7C0FC782F}" srcOrd="4" destOrd="0" parTransId="{EEAB0FA0-49E0-45AA-A31C-C176F0E70CBD}" sibTransId="{086CEBB6-33D9-487C-AA12-ADFD801B3D63}"/>
    <dgm:cxn modelId="{4EF1D330-AA60-4A0B-A0E3-B7AEDAC3BAA7}" type="presOf" srcId="{4A29E2E9-2384-4689-9686-89C7C0FC782F}" destId="{0CFC86DB-36DD-4B0E-8D1B-E980B9F2494B}" srcOrd="0" destOrd="0" presId="urn:microsoft.com/office/officeart/2005/8/layout/default"/>
    <dgm:cxn modelId="{51E9F243-7EBB-4C20-98A5-D5ACCB25C3C3}" srcId="{5DA08BFE-399D-4C1A-B3FA-ED9426470E61}" destId="{98F28B58-6CFE-4EE8-A8CE-2FDBA08E8459}" srcOrd="6" destOrd="0" parTransId="{36E2C015-BFB8-43F0-B751-4DF69D8A627C}" sibTransId="{082B0196-EBC4-4772-B044-9E3B4B8A531F}"/>
    <dgm:cxn modelId="{3023DB79-005F-47D2-AF82-099ABC47472A}" type="presOf" srcId="{0B0E8AC9-1065-4A1F-B56E-5955E3700C7D}" destId="{B87EE487-ADDF-45B1-B258-2B2392403944}" srcOrd="0" destOrd="0" presId="urn:microsoft.com/office/officeart/2005/8/layout/default"/>
    <dgm:cxn modelId="{79B5A67F-7EB0-414B-B3AE-69F11D321352}" type="presOf" srcId="{5775B674-442C-4B51-8E5E-CD33BEE9C9FD}" destId="{B579892E-7319-4108-8B4B-117985CB7D6E}" srcOrd="0" destOrd="0" presId="urn:microsoft.com/office/officeart/2005/8/layout/default"/>
    <dgm:cxn modelId="{9C247B94-EE31-4246-A074-CC20688F8B78}" type="presOf" srcId="{B55F79EB-7D04-4257-85C6-AE59A7441B00}" destId="{2CA07CA1-84EB-4ADA-9A8C-680385C74BBB}" srcOrd="0" destOrd="0" presId="urn:microsoft.com/office/officeart/2005/8/layout/default"/>
    <dgm:cxn modelId="{ECBB7EA8-51F8-4FED-80A2-80C0FC57927D}" type="presOf" srcId="{98F28B58-6CFE-4EE8-A8CE-2FDBA08E8459}" destId="{CB3A422B-5E4C-46C4-BE66-350B7FE163AE}" srcOrd="0" destOrd="0" presId="urn:microsoft.com/office/officeart/2005/8/layout/default"/>
    <dgm:cxn modelId="{6F09A9AC-7F06-4BC1-B313-71256AC5A183}" type="presOf" srcId="{A84943E0-805D-4321-B899-C7DB921BD90A}" destId="{45E078BF-EE0D-409B-B4CC-6E7C0344A23D}" srcOrd="0" destOrd="0" presId="urn:microsoft.com/office/officeart/2005/8/layout/default"/>
    <dgm:cxn modelId="{A6E3C9AC-43E8-48F5-937E-2B3735F28A29}" type="presOf" srcId="{34B7860D-3521-40DD-8B4B-01BA85B34EE7}" destId="{B28263C5-8338-417A-8B8E-AC2EEA95F33F}" srcOrd="0" destOrd="0" presId="urn:microsoft.com/office/officeart/2005/8/layout/default"/>
    <dgm:cxn modelId="{67E5B5F6-D70E-4B48-93D5-601DF7BA2518}" srcId="{5DA08BFE-399D-4C1A-B3FA-ED9426470E61}" destId="{A4BF9EFC-CCB4-4678-9EF3-3C44221589DF}" srcOrd="5" destOrd="0" parTransId="{3C250910-1B17-4C41-B01F-06D23A906B0C}" sibTransId="{34E41334-7CAA-4B0F-ACE4-B0639404A856}"/>
    <dgm:cxn modelId="{126EBFC6-E54F-4E84-8B40-C89DB1F80D44}" type="presParOf" srcId="{51492630-A2AD-498D-96D3-75C198573229}" destId="{2CA07CA1-84EB-4ADA-9A8C-680385C74BBB}" srcOrd="0" destOrd="0" presId="urn:microsoft.com/office/officeart/2005/8/layout/default"/>
    <dgm:cxn modelId="{784AA2D2-0B73-41B5-8FDF-75D333511D14}" type="presParOf" srcId="{51492630-A2AD-498D-96D3-75C198573229}" destId="{45317FD6-57CA-4B29-B4A0-07469BA822CD}" srcOrd="1" destOrd="0" presId="urn:microsoft.com/office/officeart/2005/8/layout/default"/>
    <dgm:cxn modelId="{D20DED13-AE43-4214-9157-D41B80BADB4D}" type="presParOf" srcId="{51492630-A2AD-498D-96D3-75C198573229}" destId="{B28263C5-8338-417A-8B8E-AC2EEA95F33F}" srcOrd="2" destOrd="0" presId="urn:microsoft.com/office/officeart/2005/8/layout/default"/>
    <dgm:cxn modelId="{F341F9A9-8505-49E8-9878-5ADC29674F75}" type="presParOf" srcId="{51492630-A2AD-498D-96D3-75C198573229}" destId="{0D9D3930-A137-472E-A1A0-4B6D383A870D}" srcOrd="3" destOrd="0" presId="urn:microsoft.com/office/officeart/2005/8/layout/default"/>
    <dgm:cxn modelId="{9D6492F5-F34F-410D-96C8-8832EEEC3779}" type="presParOf" srcId="{51492630-A2AD-498D-96D3-75C198573229}" destId="{B579892E-7319-4108-8B4B-117985CB7D6E}" srcOrd="4" destOrd="0" presId="urn:microsoft.com/office/officeart/2005/8/layout/default"/>
    <dgm:cxn modelId="{EA95620A-D225-472B-99CD-FD29FFD39DF5}" type="presParOf" srcId="{51492630-A2AD-498D-96D3-75C198573229}" destId="{ACDF19C9-E7BF-4306-AD1A-5AA6CF50E949}" srcOrd="5" destOrd="0" presId="urn:microsoft.com/office/officeart/2005/8/layout/default"/>
    <dgm:cxn modelId="{5EC66684-D5FE-4C76-BC24-2F15DB338C26}" type="presParOf" srcId="{51492630-A2AD-498D-96D3-75C198573229}" destId="{B87EE487-ADDF-45B1-B258-2B2392403944}" srcOrd="6" destOrd="0" presId="urn:microsoft.com/office/officeart/2005/8/layout/default"/>
    <dgm:cxn modelId="{46FE83ED-BB43-456D-98B9-8348EB13DB3E}" type="presParOf" srcId="{51492630-A2AD-498D-96D3-75C198573229}" destId="{14B68837-EE0A-413C-82EF-3A2BC6ED9146}" srcOrd="7" destOrd="0" presId="urn:microsoft.com/office/officeart/2005/8/layout/default"/>
    <dgm:cxn modelId="{D919C9EA-5AB3-4ECD-95C3-C4C7A382D048}" type="presParOf" srcId="{51492630-A2AD-498D-96D3-75C198573229}" destId="{0CFC86DB-36DD-4B0E-8D1B-E980B9F2494B}" srcOrd="8" destOrd="0" presId="urn:microsoft.com/office/officeart/2005/8/layout/default"/>
    <dgm:cxn modelId="{014C3F4E-303B-42BE-AA32-B9C43D2D498B}" type="presParOf" srcId="{51492630-A2AD-498D-96D3-75C198573229}" destId="{6D842368-031A-4429-8B32-52A27221365A}" srcOrd="9" destOrd="0" presId="urn:microsoft.com/office/officeart/2005/8/layout/default"/>
    <dgm:cxn modelId="{2CDC2BE5-72E3-4F3A-B67F-18948CF3AE86}" type="presParOf" srcId="{51492630-A2AD-498D-96D3-75C198573229}" destId="{DC9AA74F-9AF1-4249-B4CD-945D3265BDFB}" srcOrd="10" destOrd="0" presId="urn:microsoft.com/office/officeart/2005/8/layout/default"/>
    <dgm:cxn modelId="{1C2A22B2-2D8C-49CF-AB8A-7C2362972E46}" type="presParOf" srcId="{51492630-A2AD-498D-96D3-75C198573229}" destId="{D37B5E48-7BB1-4161-BBA6-75F6DE4F4F89}" srcOrd="11" destOrd="0" presId="urn:microsoft.com/office/officeart/2005/8/layout/default"/>
    <dgm:cxn modelId="{D7E58EDC-2DAB-41CC-81BA-AD81BC360869}" type="presParOf" srcId="{51492630-A2AD-498D-96D3-75C198573229}" destId="{CB3A422B-5E4C-46C4-BE66-350B7FE163AE}" srcOrd="12" destOrd="0" presId="urn:microsoft.com/office/officeart/2005/8/layout/default"/>
    <dgm:cxn modelId="{4940C25E-EF42-4ED3-B7DC-A76F3EF7124C}" type="presParOf" srcId="{51492630-A2AD-498D-96D3-75C198573229}" destId="{808F71FC-4F19-4393-9802-3EBB2A8E2CE8}" srcOrd="13" destOrd="0" presId="urn:microsoft.com/office/officeart/2005/8/layout/default"/>
    <dgm:cxn modelId="{08EE046D-066A-4C6A-BF38-06A3861E3B05}" type="presParOf" srcId="{51492630-A2AD-498D-96D3-75C198573229}" destId="{45E078BF-EE0D-409B-B4CC-6E7C0344A23D}"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A07CA1-84EB-4ADA-9A8C-680385C74BBB}">
      <dsp:nvSpPr>
        <dsp:cNvPr id="0" name=""/>
        <dsp:cNvSpPr/>
      </dsp:nvSpPr>
      <dsp:spPr>
        <a:xfrm>
          <a:off x="2489" y="647905"/>
          <a:ext cx="1974825" cy="118489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Calibri" panose="020F0502020204030204" pitchFamily="34" charset="0"/>
              <a:ea typeface="Calibri" panose="020F0502020204030204" pitchFamily="34" charset="0"/>
              <a:cs typeface="Calibri" panose="020F0502020204030204" pitchFamily="34" charset="0"/>
            </a:rPr>
            <a:t>Identify Patterns and Trends</a:t>
          </a:r>
          <a:endParaRPr lang="en-IN" sz="2200" kern="1200" dirty="0">
            <a:latin typeface="Calibri" panose="020F0502020204030204" pitchFamily="34" charset="0"/>
            <a:ea typeface="Calibri" panose="020F0502020204030204" pitchFamily="34" charset="0"/>
            <a:cs typeface="Calibri" panose="020F0502020204030204" pitchFamily="34" charset="0"/>
          </a:endParaRPr>
        </a:p>
      </dsp:txBody>
      <dsp:txXfrm>
        <a:off x="2489" y="647905"/>
        <a:ext cx="1974825" cy="1184895"/>
      </dsp:txXfrm>
    </dsp:sp>
    <dsp:sp modelId="{B28263C5-8338-417A-8B8E-AC2EEA95F33F}">
      <dsp:nvSpPr>
        <dsp:cNvPr id="0" name=""/>
        <dsp:cNvSpPr/>
      </dsp:nvSpPr>
      <dsp:spPr>
        <a:xfrm>
          <a:off x="2174797" y="647905"/>
          <a:ext cx="1974825" cy="118489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Calibri" panose="020F0502020204030204" pitchFamily="34" charset="0"/>
              <a:ea typeface="Calibri" panose="020F0502020204030204" pitchFamily="34" charset="0"/>
              <a:cs typeface="Calibri" panose="020F0502020204030204" pitchFamily="34" charset="0"/>
            </a:rPr>
            <a:t>Inform Decision-Making</a:t>
          </a:r>
          <a:endParaRPr lang="en-IN" sz="2200" kern="1200" dirty="0">
            <a:latin typeface="Calibri" panose="020F0502020204030204" pitchFamily="34" charset="0"/>
            <a:ea typeface="Calibri" panose="020F0502020204030204" pitchFamily="34" charset="0"/>
            <a:cs typeface="Calibri" panose="020F0502020204030204" pitchFamily="34" charset="0"/>
          </a:endParaRPr>
        </a:p>
      </dsp:txBody>
      <dsp:txXfrm>
        <a:off x="2174797" y="647905"/>
        <a:ext cx="1974825" cy="1184895"/>
      </dsp:txXfrm>
    </dsp:sp>
    <dsp:sp modelId="{B579892E-7319-4108-8B4B-117985CB7D6E}">
      <dsp:nvSpPr>
        <dsp:cNvPr id="0" name=""/>
        <dsp:cNvSpPr/>
      </dsp:nvSpPr>
      <dsp:spPr>
        <a:xfrm>
          <a:off x="4347105" y="647905"/>
          <a:ext cx="1974825" cy="118489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libri" panose="020F0502020204030204" pitchFamily="34" charset="0"/>
              <a:ea typeface="Calibri" panose="020F0502020204030204" pitchFamily="34" charset="0"/>
              <a:cs typeface="Calibri" panose="020F0502020204030204" pitchFamily="34" charset="0"/>
            </a:rPr>
            <a:t>Solve problems</a:t>
          </a:r>
          <a:endParaRPr lang="en-IN" sz="2200" kern="1200" dirty="0">
            <a:latin typeface="Calibri" panose="020F0502020204030204" pitchFamily="34" charset="0"/>
            <a:ea typeface="Calibri" panose="020F0502020204030204" pitchFamily="34" charset="0"/>
            <a:cs typeface="Calibri" panose="020F0502020204030204" pitchFamily="34" charset="0"/>
          </a:endParaRPr>
        </a:p>
      </dsp:txBody>
      <dsp:txXfrm>
        <a:off x="4347105" y="647905"/>
        <a:ext cx="1974825" cy="1184895"/>
      </dsp:txXfrm>
    </dsp:sp>
    <dsp:sp modelId="{B87EE487-ADDF-45B1-B258-2B2392403944}">
      <dsp:nvSpPr>
        <dsp:cNvPr id="0" name=""/>
        <dsp:cNvSpPr/>
      </dsp:nvSpPr>
      <dsp:spPr>
        <a:xfrm>
          <a:off x="6519413" y="647905"/>
          <a:ext cx="1974825" cy="118489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Calibri" panose="020F0502020204030204" pitchFamily="34" charset="0"/>
              <a:ea typeface="Calibri" panose="020F0502020204030204" pitchFamily="34" charset="0"/>
              <a:cs typeface="Calibri" panose="020F0502020204030204" pitchFamily="34" charset="0"/>
            </a:rPr>
            <a:t>Optimize Performance</a:t>
          </a:r>
          <a:endParaRPr lang="en-IN" sz="2200" kern="1200" dirty="0">
            <a:latin typeface="Calibri" panose="020F0502020204030204" pitchFamily="34" charset="0"/>
            <a:ea typeface="Calibri" panose="020F0502020204030204" pitchFamily="34" charset="0"/>
            <a:cs typeface="Calibri" panose="020F0502020204030204" pitchFamily="34" charset="0"/>
          </a:endParaRPr>
        </a:p>
      </dsp:txBody>
      <dsp:txXfrm>
        <a:off x="6519413" y="647905"/>
        <a:ext cx="1974825" cy="1184895"/>
      </dsp:txXfrm>
    </dsp:sp>
    <dsp:sp modelId="{0CFC86DB-36DD-4B0E-8D1B-E980B9F2494B}">
      <dsp:nvSpPr>
        <dsp:cNvPr id="0" name=""/>
        <dsp:cNvSpPr/>
      </dsp:nvSpPr>
      <dsp:spPr>
        <a:xfrm>
          <a:off x="2489" y="2030283"/>
          <a:ext cx="1974825" cy="118489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libri" panose="020F0502020204030204" pitchFamily="34" charset="0"/>
              <a:ea typeface="Calibri" panose="020F0502020204030204" pitchFamily="34" charset="0"/>
              <a:cs typeface="Calibri" panose="020F0502020204030204" pitchFamily="34" charset="0"/>
            </a:rPr>
            <a:t>Aid in research</a:t>
          </a:r>
        </a:p>
      </dsp:txBody>
      <dsp:txXfrm>
        <a:off x="2489" y="2030283"/>
        <a:ext cx="1974825" cy="1184895"/>
      </dsp:txXfrm>
    </dsp:sp>
    <dsp:sp modelId="{DC9AA74F-9AF1-4249-B4CD-945D3265BDFB}">
      <dsp:nvSpPr>
        <dsp:cNvPr id="0" name=""/>
        <dsp:cNvSpPr/>
      </dsp:nvSpPr>
      <dsp:spPr>
        <a:xfrm>
          <a:off x="2174797" y="2030283"/>
          <a:ext cx="1974825" cy="118489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Calibri" panose="020F0502020204030204" pitchFamily="34" charset="0"/>
              <a:ea typeface="Calibri" panose="020F0502020204030204" pitchFamily="34" charset="0"/>
              <a:cs typeface="Calibri" panose="020F0502020204030204" pitchFamily="34" charset="0"/>
            </a:rPr>
            <a:t>Validate Hypotheses</a:t>
          </a:r>
          <a:endParaRPr lang="en-US" sz="2200" kern="1200" dirty="0">
            <a:latin typeface="Calibri" panose="020F0502020204030204" pitchFamily="34" charset="0"/>
            <a:ea typeface="Calibri" panose="020F0502020204030204" pitchFamily="34" charset="0"/>
            <a:cs typeface="Calibri" panose="020F0502020204030204" pitchFamily="34" charset="0"/>
          </a:endParaRPr>
        </a:p>
      </dsp:txBody>
      <dsp:txXfrm>
        <a:off x="2174797" y="2030283"/>
        <a:ext cx="1974825" cy="1184895"/>
      </dsp:txXfrm>
    </dsp:sp>
    <dsp:sp modelId="{CB3A422B-5E4C-46C4-BE66-350B7FE163AE}">
      <dsp:nvSpPr>
        <dsp:cNvPr id="0" name=""/>
        <dsp:cNvSpPr/>
      </dsp:nvSpPr>
      <dsp:spPr>
        <a:xfrm>
          <a:off x="4359526" y="1991999"/>
          <a:ext cx="1974825" cy="118489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Calibri" panose="020F0502020204030204" pitchFamily="34" charset="0"/>
              <a:ea typeface="Calibri" panose="020F0502020204030204" pitchFamily="34" charset="0"/>
              <a:cs typeface="Calibri" panose="020F0502020204030204" pitchFamily="34" charset="0"/>
            </a:rPr>
            <a:t>Develop a better comprehension</a:t>
          </a:r>
          <a:endParaRPr lang="en-US" sz="2200" kern="1200" dirty="0">
            <a:latin typeface="Calibri" panose="020F0502020204030204" pitchFamily="34" charset="0"/>
            <a:ea typeface="Calibri" panose="020F0502020204030204" pitchFamily="34" charset="0"/>
            <a:cs typeface="Calibri" panose="020F0502020204030204" pitchFamily="34" charset="0"/>
          </a:endParaRPr>
        </a:p>
      </dsp:txBody>
      <dsp:txXfrm>
        <a:off x="4359526" y="1991999"/>
        <a:ext cx="1974825" cy="1184895"/>
      </dsp:txXfrm>
    </dsp:sp>
    <dsp:sp modelId="{45E078BF-EE0D-409B-B4CC-6E7C0344A23D}">
      <dsp:nvSpPr>
        <dsp:cNvPr id="0" name=""/>
        <dsp:cNvSpPr/>
      </dsp:nvSpPr>
      <dsp:spPr>
        <a:xfrm>
          <a:off x="6519413" y="2030283"/>
          <a:ext cx="1974825" cy="118489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dirty="0">
              <a:latin typeface="Calibri" panose="020F0502020204030204" pitchFamily="34" charset="0"/>
              <a:ea typeface="Calibri" panose="020F0502020204030204" pitchFamily="34" charset="0"/>
              <a:cs typeface="Calibri" panose="020F0502020204030204" pitchFamily="34" charset="0"/>
            </a:rPr>
            <a:t>Forecast</a:t>
          </a:r>
          <a:r>
            <a:rPr lang="en-US" sz="1800" b="0" kern="1200" baseline="0" dirty="0">
              <a:latin typeface="Calibri" panose="020F0502020204030204" pitchFamily="34" charset="0"/>
              <a:ea typeface="Calibri" panose="020F0502020204030204" pitchFamily="34" charset="0"/>
              <a:cs typeface="Calibri" panose="020F0502020204030204" pitchFamily="34" charset="0"/>
            </a:rPr>
            <a:t> results</a:t>
          </a:r>
          <a:endParaRPr lang="en-IN" sz="1800" b="0" kern="1200" dirty="0">
            <a:latin typeface="Calibri" panose="020F0502020204030204" pitchFamily="34" charset="0"/>
            <a:ea typeface="Calibri" panose="020F0502020204030204" pitchFamily="34" charset="0"/>
            <a:cs typeface="Calibri" panose="020F0502020204030204" pitchFamily="34" charset="0"/>
          </a:endParaRPr>
        </a:p>
      </dsp:txBody>
      <dsp:txXfrm>
        <a:off x="6519413" y="2030283"/>
        <a:ext cx="1974825" cy="118489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1264E40-5395-4FD7-AF4C-440BCBDAA43E}" type="datetimeFigureOut">
              <a:rPr lang="en-IN" smtClean="0"/>
              <a:t>03-08-2024</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44E9B153-4C1D-4F71-B57B-EB0B04A7F8E8}"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74693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264E40-5395-4FD7-AF4C-440BCBDAA43E}" type="datetimeFigureOut">
              <a:rPr lang="en-IN" smtClean="0"/>
              <a:t>03-08-2024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E9B153-4C1D-4F71-B57B-EB0B04A7F8E8}" type="slidenum">
              <a:rPr lang="en-IN" smtClean="0"/>
              <a:t>‹#›</a:t>
            </a:fld>
            <a:endParaRPr lang="en-IN"/>
          </a:p>
        </p:txBody>
      </p:sp>
    </p:spTree>
    <p:extLst>
      <p:ext uri="{BB962C8B-B14F-4D97-AF65-F5344CB8AC3E}">
        <p14:creationId xmlns:p14="http://schemas.microsoft.com/office/powerpoint/2010/main" val="221210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264E40-5395-4FD7-AF4C-440BCBDAA43E}" type="datetimeFigureOut">
              <a:rPr lang="en-IN" smtClean="0"/>
              <a:t>03-08-2024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E9B153-4C1D-4F71-B57B-EB0B04A7F8E8}" type="slidenum">
              <a:rPr lang="en-IN" smtClean="0"/>
              <a:t>‹#›</a:t>
            </a:fld>
            <a:endParaRPr lang="en-IN"/>
          </a:p>
        </p:txBody>
      </p:sp>
    </p:spTree>
    <p:extLst>
      <p:ext uri="{BB962C8B-B14F-4D97-AF65-F5344CB8AC3E}">
        <p14:creationId xmlns:p14="http://schemas.microsoft.com/office/powerpoint/2010/main" val="1949319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264E40-5395-4FD7-AF4C-440BCBDAA43E}" type="datetimeFigureOut">
              <a:rPr lang="en-IN" smtClean="0"/>
              <a:t>03-08-2024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E9B153-4C1D-4F71-B57B-EB0B04A7F8E8}"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54093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264E40-5395-4FD7-AF4C-440BCBDAA43E}" type="datetimeFigureOut">
              <a:rPr lang="en-IN" smtClean="0"/>
              <a:t>03-08-2024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E9B153-4C1D-4F71-B57B-EB0B04A7F8E8}" type="slidenum">
              <a:rPr lang="en-IN" smtClean="0"/>
              <a:t>‹#›</a:t>
            </a:fld>
            <a:endParaRPr lang="en-IN"/>
          </a:p>
        </p:txBody>
      </p:sp>
    </p:spTree>
    <p:extLst>
      <p:ext uri="{BB962C8B-B14F-4D97-AF65-F5344CB8AC3E}">
        <p14:creationId xmlns:p14="http://schemas.microsoft.com/office/powerpoint/2010/main" val="2633426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1264E40-5395-4FD7-AF4C-440BCBDAA43E}" type="datetimeFigureOut">
              <a:rPr lang="en-IN" smtClean="0"/>
              <a:t>03-08-2024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E9B153-4C1D-4F71-B57B-EB0B04A7F8E8}" type="slidenum">
              <a:rPr lang="en-IN" smtClean="0"/>
              <a:t>‹#›</a:t>
            </a:fld>
            <a:endParaRPr lang="en-IN"/>
          </a:p>
        </p:txBody>
      </p:sp>
    </p:spTree>
    <p:extLst>
      <p:ext uri="{BB962C8B-B14F-4D97-AF65-F5344CB8AC3E}">
        <p14:creationId xmlns:p14="http://schemas.microsoft.com/office/powerpoint/2010/main" val="386377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1264E40-5395-4FD7-AF4C-440BCBDAA43E}" type="datetimeFigureOut">
              <a:rPr lang="en-IN" smtClean="0"/>
              <a:t>03-08-2024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E9B153-4C1D-4F71-B57B-EB0B04A7F8E8}" type="slidenum">
              <a:rPr lang="en-IN" smtClean="0"/>
              <a:t>‹#›</a:t>
            </a:fld>
            <a:endParaRPr lang="en-IN"/>
          </a:p>
        </p:txBody>
      </p:sp>
    </p:spTree>
    <p:extLst>
      <p:ext uri="{BB962C8B-B14F-4D97-AF65-F5344CB8AC3E}">
        <p14:creationId xmlns:p14="http://schemas.microsoft.com/office/powerpoint/2010/main" val="3025901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264E40-5395-4FD7-AF4C-440BCBDAA43E}"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E9B153-4C1D-4F71-B57B-EB0B04A7F8E8}" type="slidenum">
              <a:rPr lang="en-IN" smtClean="0"/>
              <a:t>‹#›</a:t>
            </a:fld>
            <a:endParaRPr lang="en-IN"/>
          </a:p>
        </p:txBody>
      </p:sp>
    </p:spTree>
    <p:extLst>
      <p:ext uri="{BB962C8B-B14F-4D97-AF65-F5344CB8AC3E}">
        <p14:creationId xmlns:p14="http://schemas.microsoft.com/office/powerpoint/2010/main" val="3170801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264E40-5395-4FD7-AF4C-440BCBDAA43E}"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E9B153-4C1D-4F71-B57B-EB0B04A7F8E8}" type="slidenum">
              <a:rPr lang="en-IN" smtClean="0"/>
              <a:t>‹#›</a:t>
            </a:fld>
            <a:endParaRPr lang="en-IN"/>
          </a:p>
        </p:txBody>
      </p:sp>
    </p:spTree>
    <p:extLst>
      <p:ext uri="{BB962C8B-B14F-4D97-AF65-F5344CB8AC3E}">
        <p14:creationId xmlns:p14="http://schemas.microsoft.com/office/powerpoint/2010/main" val="2445230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264E40-5395-4FD7-AF4C-440BCBDAA43E}"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E9B153-4C1D-4F71-B57B-EB0B04A7F8E8}" type="slidenum">
              <a:rPr lang="en-IN" smtClean="0"/>
              <a:t>‹#›</a:t>
            </a:fld>
            <a:endParaRPr lang="en-IN"/>
          </a:p>
        </p:txBody>
      </p:sp>
    </p:spTree>
    <p:extLst>
      <p:ext uri="{BB962C8B-B14F-4D97-AF65-F5344CB8AC3E}">
        <p14:creationId xmlns:p14="http://schemas.microsoft.com/office/powerpoint/2010/main" val="2699674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264E40-5395-4FD7-AF4C-440BCBDAA43E}"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E9B153-4C1D-4F71-B57B-EB0B04A7F8E8}" type="slidenum">
              <a:rPr lang="en-IN" smtClean="0"/>
              <a:t>‹#›</a:t>
            </a:fld>
            <a:endParaRPr lang="en-IN"/>
          </a:p>
        </p:txBody>
      </p:sp>
    </p:spTree>
    <p:extLst>
      <p:ext uri="{BB962C8B-B14F-4D97-AF65-F5344CB8AC3E}">
        <p14:creationId xmlns:p14="http://schemas.microsoft.com/office/powerpoint/2010/main" val="2521022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64E40-5395-4FD7-AF4C-440BCBDAA43E}" type="datetimeFigureOut">
              <a:rPr lang="en-IN" smtClean="0"/>
              <a:t>03-08-2024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E9B153-4C1D-4F71-B57B-EB0B04A7F8E8}" type="slidenum">
              <a:rPr lang="en-IN" smtClean="0"/>
              <a:t>‹#›</a:t>
            </a:fld>
            <a:endParaRPr lang="en-IN"/>
          </a:p>
        </p:txBody>
      </p:sp>
    </p:spTree>
    <p:extLst>
      <p:ext uri="{BB962C8B-B14F-4D97-AF65-F5344CB8AC3E}">
        <p14:creationId xmlns:p14="http://schemas.microsoft.com/office/powerpoint/2010/main" val="1200832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264E40-5395-4FD7-AF4C-440BCBDAA43E}" type="datetimeFigureOut">
              <a:rPr lang="en-IN" smtClean="0"/>
              <a:t>03-08-2024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E9B153-4C1D-4F71-B57B-EB0B04A7F8E8}" type="slidenum">
              <a:rPr lang="en-IN" smtClean="0"/>
              <a:t>‹#›</a:t>
            </a:fld>
            <a:endParaRPr lang="en-IN"/>
          </a:p>
        </p:txBody>
      </p:sp>
    </p:spTree>
    <p:extLst>
      <p:ext uri="{BB962C8B-B14F-4D97-AF65-F5344CB8AC3E}">
        <p14:creationId xmlns:p14="http://schemas.microsoft.com/office/powerpoint/2010/main" val="2835667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264E40-5395-4FD7-AF4C-440BCBDAA43E}" type="datetimeFigureOut">
              <a:rPr lang="en-IN" smtClean="0"/>
              <a:t>03-08-2024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E9B153-4C1D-4F71-B57B-EB0B04A7F8E8}" type="slidenum">
              <a:rPr lang="en-IN" smtClean="0"/>
              <a:t>‹#›</a:t>
            </a:fld>
            <a:endParaRPr lang="en-IN"/>
          </a:p>
        </p:txBody>
      </p:sp>
    </p:spTree>
    <p:extLst>
      <p:ext uri="{BB962C8B-B14F-4D97-AF65-F5344CB8AC3E}">
        <p14:creationId xmlns:p14="http://schemas.microsoft.com/office/powerpoint/2010/main" val="3356323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264E40-5395-4FD7-AF4C-440BCBDAA43E}" type="datetimeFigureOut">
              <a:rPr lang="en-IN" smtClean="0"/>
              <a:t>03-08-2024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E9B153-4C1D-4F71-B57B-EB0B04A7F8E8}" type="slidenum">
              <a:rPr lang="en-IN" smtClean="0"/>
              <a:t>‹#›</a:t>
            </a:fld>
            <a:endParaRPr lang="en-IN"/>
          </a:p>
        </p:txBody>
      </p:sp>
    </p:spTree>
    <p:extLst>
      <p:ext uri="{BB962C8B-B14F-4D97-AF65-F5344CB8AC3E}">
        <p14:creationId xmlns:p14="http://schemas.microsoft.com/office/powerpoint/2010/main" val="3957391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264E40-5395-4FD7-AF4C-440BCBDAA43E}" type="datetimeFigureOut">
              <a:rPr lang="en-IN" smtClean="0"/>
              <a:t>03-08-2024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E9B153-4C1D-4F71-B57B-EB0B04A7F8E8}" type="slidenum">
              <a:rPr lang="en-IN" smtClean="0"/>
              <a:t>‹#›</a:t>
            </a:fld>
            <a:endParaRPr lang="en-IN"/>
          </a:p>
        </p:txBody>
      </p:sp>
    </p:spTree>
    <p:extLst>
      <p:ext uri="{BB962C8B-B14F-4D97-AF65-F5344CB8AC3E}">
        <p14:creationId xmlns:p14="http://schemas.microsoft.com/office/powerpoint/2010/main" val="2240550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264E40-5395-4FD7-AF4C-440BCBDAA43E}" type="datetimeFigureOut">
              <a:rPr lang="en-IN" smtClean="0"/>
              <a:t>03-08-2024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E9B153-4C1D-4F71-B57B-EB0B04A7F8E8}" type="slidenum">
              <a:rPr lang="en-IN" smtClean="0"/>
              <a:t>‹#›</a:t>
            </a:fld>
            <a:endParaRPr lang="en-IN"/>
          </a:p>
        </p:txBody>
      </p:sp>
    </p:spTree>
    <p:extLst>
      <p:ext uri="{BB962C8B-B14F-4D97-AF65-F5344CB8AC3E}">
        <p14:creationId xmlns:p14="http://schemas.microsoft.com/office/powerpoint/2010/main" val="1590091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F1264E40-5395-4FD7-AF4C-440BCBDAA43E}" type="datetimeFigureOut">
              <a:rPr lang="en-IN" smtClean="0"/>
              <a:t>03-08-2024</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44E9B153-4C1D-4F71-B57B-EB0B04A7F8E8}" type="slidenum">
              <a:rPr lang="en-IN" smtClean="0"/>
              <a:t>‹#›</a:t>
            </a:fld>
            <a:endParaRPr lang="en-IN"/>
          </a:p>
        </p:txBody>
      </p:sp>
    </p:spTree>
    <p:extLst>
      <p:ext uri="{BB962C8B-B14F-4D97-AF65-F5344CB8AC3E}">
        <p14:creationId xmlns:p14="http://schemas.microsoft.com/office/powerpoint/2010/main" val="372783399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hyperlink" Target="http://www.forbes.com/advi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jpg"/><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0638-735D-D3F2-F513-BDD420FB448D}"/>
              </a:ext>
            </a:extLst>
          </p:cNvPr>
          <p:cNvSpPr>
            <a:spLocks noGrp="1"/>
          </p:cNvSpPr>
          <p:nvPr>
            <p:ph type="ctrTitle"/>
          </p:nvPr>
        </p:nvSpPr>
        <p:spPr>
          <a:xfrm rot="21420000">
            <a:off x="3839883" y="-1502821"/>
            <a:ext cx="9755187" cy="2766528"/>
          </a:xfrm>
        </p:spPr>
        <p:txBody>
          <a:bodyPr>
            <a:normAutofit/>
          </a:bodyPr>
          <a:lstStyle/>
          <a:p>
            <a:pPr marL="436245" marR="436245">
              <a:spcBef>
                <a:spcPts val="285"/>
              </a:spcBef>
              <a:spcAft>
                <a:spcPts val="0"/>
              </a:spcAft>
            </a:pPr>
            <a:br>
              <a:rPr lang="en-IN" sz="3600" b="1" kern="0" dirty="0">
                <a:effectLst/>
                <a:latin typeface="Calibri" panose="020F0502020204030204" pitchFamily="34" charset="0"/>
                <a:ea typeface="Calibri" panose="020F0502020204030204" pitchFamily="34" charset="0"/>
                <a:cs typeface="Calibri" panose="020F0502020204030204" pitchFamily="34" charset="0"/>
              </a:rPr>
            </a:br>
            <a:br>
              <a:rPr lang="en-IN" sz="3600" b="1" kern="0" dirty="0">
                <a:effectLst/>
                <a:latin typeface="Calibri" panose="020F0502020204030204" pitchFamily="34" charset="0"/>
                <a:ea typeface="Calibri" panose="020F0502020204030204" pitchFamily="34" charset="0"/>
                <a:cs typeface="Calibri" panose="020F0502020204030204" pitchFamily="34" charset="0"/>
              </a:rPr>
            </a:br>
            <a:r>
              <a:rPr lang="en-US" sz="1800" b="0" kern="0" dirty="0">
                <a:effectLst/>
                <a:latin typeface="Times New Roman" panose="02020603050405020304" pitchFamily="18" charset="0"/>
                <a:ea typeface="Times New Roman" panose="02020603050405020304" pitchFamily="18" charset="0"/>
              </a:rPr>
              <a:t> </a:t>
            </a:r>
            <a:br>
              <a:rPr lang="en-IN" sz="1800" b="1" kern="0" dirty="0">
                <a:effectLst/>
                <a:latin typeface="Times New Roman" panose="02020603050405020304" pitchFamily="18" charset="0"/>
                <a:ea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393AE01A-4785-6B2F-8B8F-43DB15BD4EA9}"/>
              </a:ext>
            </a:extLst>
          </p:cNvPr>
          <p:cNvSpPr>
            <a:spLocks noGrp="1"/>
          </p:cNvSpPr>
          <p:nvPr>
            <p:ph type="subTitle" idx="1"/>
          </p:nvPr>
        </p:nvSpPr>
        <p:spPr>
          <a:xfrm>
            <a:off x="174661" y="2311685"/>
            <a:ext cx="10962526" cy="2602039"/>
          </a:xfrm>
        </p:spPr>
        <p:txBody>
          <a:bodyPr>
            <a:normAutofit/>
          </a:bodyPr>
          <a:lstStyle/>
          <a:p>
            <a:pPr algn="ctr"/>
            <a:r>
              <a:rPr lang="en-US" b="1" kern="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AMAZON SALES DATA ANALYSIS REPORT:</a:t>
            </a:r>
          </a:p>
          <a:p>
            <a:pPr algn="ctr"/>
            <a:r>
              <a:rPr lang="en-US" b="1" kern="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Exploratory Data </a:t>
            </a:r>
            <a:r>
              <a:rPr lang="en-US" b="1" kern="0" cap="none" dirty="0">
                <a:solidFill>
                  <a:schemeClr val="tx1"/>
                </a:solidFill>
                <a:latin typeface="Calibri" panose="020F0502020204030204" pitchFamily="34" charset="0"/>
                <a:ea typeface="Calibri" panose="020F0502020204030204" pitchFamily="34" charset="0"/>
                <a:cs typeface="Calibri" panose="020F0502020204030204" pitchFamily="34" charset="0"/>
              </a:rPr>
              <a:t>A</a:t>
            </a:r>
            <a:r>
              <a:rPr lang="en-US" b="1" kern="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nalysis </a:t>
            </a:r>
            <a:r>
              <a:rPr lang="en-US" b="1" kern="0" cap="none" dirty="0">
                <a:solidFill>
                  <a:schemeClr val="tx1"/>
                </a:solidFill>
                <a:latin typeface="Calibri" panose="020F0502020204030204" pitchFamily="34" charset="0"/>
                <a:ea typeface="Calibri" panose="020F0502020204030204" pitchFamily="34" charset="0"/>
                <a:cs typeface="Calibri" panose="020F0502020204030204" pitchFamily="34" charset="0"/>
              </a:rPr>
              <a:t>P</a:t>
            </a:r>
            <a:r>
              <a:rPr lang="en-US" b="1" kern="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roject with </a:t>
            </a:r>
            <a:r>
              <a:rPr lang="en-US" b="1" kern="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POWER BI, SQL, EXCEL</a:t>
            </a:r>
          </a:p>
          <a:p>
            <a:pPr algn="ctr"/>
            <a:r>
              <a:rPr lang="en-US" sz="1800" dirty="0">
                <a:solidFill>
                  <a:schemeClr val="tx1"/>
                </a:solidFill>
                <a:effectLst/>
                <a:latin typeface="Sitka Heading Semibold" pitchFamily="2" charset="0"/>
                <a:ea typeface="Times New Roman" panose="02020603050405020304" pitchFamily="18" charset="0"/>
              </a:rPr>
              <a:t>INTERNSHIP PERIOD: 15 JULY – 15 AUGUST 2024 </a:t>
            </a:r>
            <a:endParaRPr lang="en-IN" sz="1800" dirty="0">
              <a:solidFill>
                <a:schemeClr val="tx1"/>
              </a:solidFill>
              <a:effectLst/>
              <a:latin typeface="Sitka Heading Semibold" pitchFamily="2" charset="0"/>
              <a:ea typeface="Times New Roman" panose="02020603050405020304" pitchFamily="18" charset="0"/>
            </a:endParaRPr>
          </a:p>
          <a:p>
            <a:pPr algn="ctr"/>
            <a:endParaRPr lang="en-IN" b="1" dirty="0">
              <a:solidFill>
                <a:schemeClr val="tx1"/>
              </a:solidFill>
            </a:endParaRPr>
          </a:p>
        </p:txBody>
      </p:sp>
      <p:sp>
        <p:nvSpPr>
          <p:cNvPr id="6" name="TextBox 5">
            <a:extLst>
              <a:ext uri="{FF2B5EF4-FFF2-40B4-BE49-F238E27FC236}">
                <a16:creationId xmlns:a16="http://schemas.microsoft.com/office/drawing/2014/main" id="{88002855-8E48-8EA0-BA61-556906482327}"/>
              </a:ext>
            </a:extLst>
          </p:cNvPr>
          <p:cNvSpPr txBox="1"/>
          <p:nvPr/>
        </p:nvSpPr>
        <p:spPr>
          <a:xfrm>
            <a:off x="7592602" y="4469258"/>
            <a:ext cx="3119496" cy="1554272"/>
          </a:xfrm>
          <a:prstGeom prst="rect">
            <a:avLst/>
          </a:prstGeom>
          <a:noFill/>
          <a:ln>
            <a:solidFill>
              <a:srgbClr val="7E0A0B"/>
            </a:solidFill>
          </a:ln>
        </p:spPr>
        <p:txBody>
          <a:bodyPr wrap="square" rtlCol="0">
            <a:spAutoFit/>
          </a:bodyPr>
          <a:lstStyle/>
          <a:p>
            <a:pPr marL="436245" marR="436245" indent="-229235" algn="ctr">
              <a:spcBef>
                <a:spcPts val="170"/>
              </a:spcBef>
              <a:spcAft>
                <a:spcPts val="0"/>
              </a:spcAft>
            </a:pPr>
            <a:r>
              <a:rPr lang="en-US" sz="1800" b="1" dirty="0">
                <a:solidFill>
                  <a:schemeClr val="bg1"/>
                </a:solidFill>
                <a:effectLst/>
                <a:latin typeface="Times New Roman" panose="02020603050405020304" pitchFamily="18" charset="0"/>
                <a:ea typeface="Times New Roman" panose="02020603050405020304" pitchFamily="18" charset="0"/>
              </a:rPr>
              <a:t>By</a:t>
            </a:r>
            <a:endParaRPr lang="en-IN" sz="1800" b="1" dirty="0">
              <a:solidFill>
                <a:schemeClr val="bg1"/>
              </a:solidFill>
              <a:effectLst/>
              <a:latin typeface="Times New Roman" panose="02020603050405020304" pitchFamily="18" charset="0"/>
              <a:ea typeface="Times New Roman" panose="02020603050405020304" pitchFamily="18" charset="0"/>
            </a:endParaRPr>
          </a:p>
          <a:p>
            <a:pPr marL="436245" marR="436245" indent="-229235" algn="ctr">
              <a:spcBef>
                <a:spcPts val="170"/>
              </a:spcBef>
              <a:spcAft>
                <a:spcPts val="0"/>
              </a:spcAft>
            </a:pPr>
            <a:r>
              <a:rPr lang="en-US" sz="1800" b="1" dirty="0">
                <a:solidFill>
                  <a:schemeClr val="bg1"/>
                </a:solidFill>
                <a:effectLst/>
                <a:latin typeface="Times New Roman" panose="02020603050405020304" pitchFamily="18" charset="0"/>
                <a:ea typeface="Times New Roman" panose="02020603050405020304" pitchFamily="18" charset="0"/>
              </a:rPr>
              <a:t>Arshpreet kaur</a:t>
            </a:r>
            <a:endParaRPr lang="en-IN" sz="1800" b="1" dirty="0">
              <a:solidFill>
                <a:schemeClr val="bg1"/>
              </a:solidFill>
              <a:effectLst/>
              <a:latin typeface="Times New Roman" panose="02020603050405020304" pitchFamily="18" charset="0"/>
              <a:ea typeface="Times New Roman" panose="02020603050405020304" pitchFamily="18" charset="0"/>
            </a:endParaRPr>
          </a:p>
          <a:p>
            <a:pPr marL="436245" marR="436245" indent="-229235" algn="ctr">
              <a:spcBef>
                <a:spcPts val="170"/>
              </a:spcBef>
              <a:spcAft>
                <a:spcPts val="0"/>
              </a:spcAft>
            </a:pPr>
            <a:r>
              <a:rPr lang="en-US" b="1" dirty="0">
                <a:solidFill>
                  <a:schemeClr val="bg1"/>
                </a:solidFill>
                <a:latin typeface="Times New Roman" panose="02020603050405020304" pitchFamily="18" charset="0"/>
                <a:ea typeface="Times New Roman" panose="02020603050405020304" pitchFamily="18" charset="0"/>
              </a:rPr>
              <a:t>(Business Intelligence)</a:t>
            </a:r>
            <a:endParaRPr lang="en-IN" sz="1800" b="1" dirty="0">
              <a:solidFill>
                <a:schemeClr val="bg1"/>
              </a:solidFill>
              <a:effectLst/>
              <a:latin typeface="Times New Roman" panose="02020603050405020304" pitchFamily="18" charset="0"/>
              <a:ea typeface="Times New Roman" panose="02020603050405020304" pitchFamily="18" charset="0"/>
            </a:endParaRPr>
          </a:p>
          <a:p>
            <a:pPr marL="304165" marR="436245" indent="-229235">
              <a:spcBef>
                <a:spcPts val="170"/>
              </a:spcBef>
              <a:spcAft>
                <a:spcPts val="0"/>
              </a:spcAft>
            </a:pPr>
            <a:r>
              <a:rPr lang="en-US" sz="1800" b="1" dirty="0">
                <a:solidFill>
                  <a:schemeClr val="bg1"/>
                </a:solidFill>
                <a:effectLst/>
                <a:latin typeface="Times New Roman" panose="02020603050405020304" pitchFamily="18" charset="0"/>
                <a:ea typeface="Times New Roman" panose="02020603050405020304" pitchFamily="18" charset="0"/>
              </a:rPr>
              <a:t> </a:t>
            </a:r>
            <a:endParaRPr lang="en-IN" sz="1800" b="1" dirty="0">
              <a:solidFill>
                <a:schemeClr val="bg1"/>
              </a:solidFill>
              <a:effectLst/>
              <a:latin typeface="Times New Roman" panose="02020603050405020304" pitchFamily="18" charset="0"/>
              <a:ea typeface="Times New Roman" panose="02020603050405020304" pitchFamily="18" charset="0"/>
            </a:endParaRPr>
          </a:p>
          <a:p>
            <a:endParaRPr lang="en-IN" dirty="0"/>
          </a:p>
        </p:txBody>
      </p:sp>
      <p:pic>
        <p:nvPicPr>
          <p:cNvPr id="1026" name="Picture 2" descr="VerveBridge | LinkedIn">
            <a:extLst>
              <a:ext uri="{FF2B5EF4-FFF2-40B4-BE49-F238E27FC236}">
                <a16:creationId xmlns:a16="http://schemas.microsoft.com/office/drawing/2014/main" id="{45E6CC74-E85C-6A75-8B12-84544E0948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8085" y="85489"/>
            <a:ext cx="2199097" cy="2078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299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7CED2-9ED1-6DB2-37DA-66A3704E22E3}"/>
              </a:ext>
            </a:extLst>
          </p:cNvPr>
          <p:cNvSpPr>
            <a:spLocks noGrp="1"/>
          </p:cNvSpPr>
          <p:nvPr>
            <p:ph type="title"/>
          </p:nvPr>
        </p:nvSpPr>
        <p:spPr>
          <a:xfrm>
            <a:off x="482885" y="328774"/>
            <a:ext cx="10520737" cy="1154641"/>
          </a:xfrm>
        </p:spPr>
        <p:txBody>
          <a:bodyPr>
            <a:normAutofit fontScale="90000"/>
          </a:bodyPr>
          <a:lstStyle/>
          <a:p>
            <a:r>
              <a:rPr lang="en-IN" sz="4900" b="1" kern="100" dirty="0">
                <a:effectLst/>
                <a:latin typeface="Calibri" panose="020F0502020204030204" pitchFamily="34" charset="0"/>
                <a:ea typeface="Calibri" panose="020F0502020204030204" pitchFamily="34" charset="0"/>
                <a:cs typeface="Times New Roman" panose="02020603050405020304" pitchFamily="18" charset="0"/>
              </a:rPr>
              <a:t>Analysis List</a:t>
            </a:r>
            <a:br>
              <a:rPr lang="en-IN" sz="5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18C56CD-F44E-C687-8C42-E65D3AA76B92}"/>
              </a:ext>
            </a:extLst>
          </p:cNvPr>
          <p:cNvSpPr>
            <a:spLocks noGrp="1"/>
          </p:cNvSpPr>
          <p:nvPr>
            <p:ph sz="quarter" idx="13"/>
          </p:nvPr>
        </p:nvSpPr>
        <p:spPr>
          <a:xfrm>
            <a:off x="482885" y="1191802"/>
            <a:ext cx="10597623" cy="4182784"/>
          </a:xfrm>
        </p:spPr>
        <p:txBody>
          <a:bodyPr>
            <a:normAutofit lnSpcReduction="10000"/>
          </a:bodyPr>
          <a:lstStyle/>
          <a:p>
            <a:pPr marL="342900" lvl="0" indent="-342900">
              <a:lnSpc>
                <a:spcPct val="107000"/>
              </a:lnSpc>
              <a:spcAft>
                <a:spcPts val="800"/>
              </a:spcAft>
              <a:buFont typeface="+mj-lt"/>
              <a:buAutoNum type="arabicPeriod"/>
              <a:tabLst>
                <a:tab pos="457200" algn="l"/>
              </a:tabLst>
            </a:pPr>
            <a:r>
              <a:rPr lang="en-IN" sz="1800" kern="100" cap="none" dirty="0">
                <a:effectLst/>
                <a:latin typeface="Calibri" panose="020F0502020204030204" pitchFamily="34" charset="0"/>
                <a:ea typeface="Calibri" panose="020F0502020204030204" pitchFamily="34" charset="0"/>
                <a:cs typeface="Times New Roman" panose="02020603050405020304" pitchFamily="18" charset="0"/>
              </a:rPr>
              <a:t>Sales analysis</a:t>
            </a:r>
          </a:p>
          <a:p>
            <a:pPr>
              <a:lnSpc>
                <a:spcPct val="107000"/>
              </a:lnSpc>
              <a:spcAft>
                <a:spcPts val="800"/>
              </a:spcAft>
            </a:pPr>
            <a:r>
              <a:rPr lang="en-IN" sz="1800" kern="100" cap="none" dirty="0">
                <a:effectLst/>
                <a:latin typeface="Calibri" panose="020F0502020204030204" pitchFamily="34" charset="0"/>
                <a:ea typeface="Calibri" panose="020F0502020204030204" pitchFamily="34" charset="0"/>
                <a:cs typeface="Times New Roman" panose="02020603050405020304" pitchFamily="18" charset="0"/>
              </a:rPr>
              <a:t>This analysis aims to answer the question of the sales trends of product. The result of this can help use measure the effectiveness of each sales strategy the business applies and what </a:t>
            </a:r>
            <a:r>
              <a:rPr lang="en-IN" sz="1800" kern="100" cap="none" dirty="0" err="1">
                <a:effectLst/>
                <a:latin typeface="Calibri" panose="020F0502020204030204" pitchFamily="34" charset="0"/>
                <a:ea typeface="Calibri" panose="020F0502020204030204" pitchFamily="34" charset="0"/>
                <a:cs typeface="Times New Roman" panose="02020603050405020304" pitchFamily="18" charset="0"/>
              </a:rPr>
              <a:t>modificatoins</a:t>
            </a:r>
            <a:r>
              <a:rPr lang="en-IN" sz="1800" kern="100" cap="none" dirty="0">
                <a:effectLst/>
                <a:latin typeface="Calibri" panose="020F0502020204030204" pitchFamily="34" charset="0"/>
                <a:ea typeface="Calibri" panose="020F0502020204030204" pitchFamily="34" charset="0"/>
                <a:cs typeface="Times New Roman" panose="02020603050405020304" pitchFamily="18" charset="0"/>
              </a:rPr>
              <a:t> are needed to gain more sales.</a:t>
            </a:r>
          </a:p>
          <a:p>
            <a:pPr marL="342900" lvl="0" indent="-342900">
              <a:lnSpc>
                <a:spcPct val="107000"/>
              </a:lnSpc>
              <a:spcAft>
                <a:spcPts val="800"/>
              </a:spcAft>
              <a:buFont typeface="+mj-lt"/>
              <a:buAutoNum type="arabicPeriod" startAt="2"/>
              <a:tabLst>
                <a:tab pos="457200" algn="l"/>
              </a:tabLst>
            </a:pPr>
            <a:r>
              <a:rPr lang="en-IN" sz="1800" kern="100" cap="none" dirty="0">
                <a:effectLst/>
                <a:latin typeface="Calibri" panose="020F0502020204030204" pitchFamily="34" charset="0"/>
                <a:ea typeface="Calibri" panose="020F0502020204030204" pitchFamily="34" charset="0"/>
                <a:cs typeface="Times New Roman" panose="02020603050405020304" pitchFamily="18" charset="0"/>
              </a:rPr>
              <a:t>Product analysis</a:t>
            </a:r>
          </a:p>
          <a:p>
            <a:pPr>
              <a:lnSpc>
                <a:spcPct val="107000"/>
              </a:lnSpc>
              <a:spcAft>
                <a:spcPts val="800"/>
              </a:spcAft>
            </a:pPr>
            <a:r>
              <a:rPr lang="en-IN" sz="1800" kern="100" cap="none" dirty="0">
                <a:effectLst/>
                <a:latin typeface="Calibri" panose="020F0502020204030204" pitchFamily="34" charset="0"/>
                <a:ea typeface="Calibri" panose="020F0502020204030204" pitchFamily="34" charset="0"/>
                <a:cs typeface="Times New Roman" panose="02020603050405020304" pitchFamily="18" charset="0"/>
              </a:rPr>
              <a:t>Conduct analysis on the data to understand the different product lines, the products lines performing best and the product lines that need to be improved.</a:t>
            </a:r>
          </a:p>
          <a:p>
            <a:pPr marL="342900" lvl="0" indent="-342900">
              <a:lnSpc>
                <a:spcPct val="107000"/>
              </a:lnSpc>
              <a:spcAft>
                <a:spcPts val="800"/>
              </a:spcAft>
              <a:buFont typeface="+mj-lt"/>
              <a:buAutoNum type="arabicPeriod" startAt="3"/>
              <a:tabLst>
                <a:tab pos="457200" algn="l"/>
              </a:tabLst>
            </a:pPr>
            <a:r>
              <a:rPr lang="en-IN" sz="1800" kern="100" cap="none" dirty="0">
                <a:effectLst/>
                <a:latin typeface="Calibri" panose="020F0502020204030204" pitchFamily="34" charset="0"/>
                <a:ea typeface="Calibri" panose="020F0502020204030204" pitchFamily="34" charset="0"/>
                <a:cs typeface="Times New Roman" panose="02020603050405020304" pitchFamily="18" charset="0"/>
              </a:rPr>
              <a:t>Customer analysis</a:t>
            </a:r>
          </a:p>
          <a:p>
            <a:r>
              <a:rPr lang="en-IN" sz="1800" cap="none" dirty="0">
                <a:effectLst/>
                <a:latin typeface="Calibri" panose="020F0502020204030204" pitchFamily="34" charset="0"/>
                <a:ea typeface="Calibri" panose="020F0502020204030204" pitchFamily="34" charset="0"/>
                <a:cs typeface="Times New Roman" panose="02020603050405020304" pitchFamily="18" charset="0"/>
              </a:rPr>
              <a:t>This analysis aims to uncover the different customers segments, purchase trends and the profitability of each customer segment</a:t>
            </a:r>
            <a:endParaRPr lang="en-IN" cap="none" dirty="0"/>
          </a:p>
        </p:txBody>
      </p:sp>
    </p:spTree>
    <p:extLst>
      <p:ext uri="{BB962C8B-B14F-4D97-AF65-F5344CB8AC3E}">
        <p14:creationId xmlns:p14="http://schemas.microsoft.com/office/powerpoint/2010/main" val="2973381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A6038-CEC5-13B7-9334-C29ABD9375ED}"/>
              </a:ext>
            </a:extLst>
          </p:cNvPr>
          <p:cNvSpPr>
            <a:spLocks noGrp="1"/>
          </p:cNvSpPr>
          <p:nvPr>
            <p:ph type="title"/>
          </p:nvPr>
        </p:nvSpPr>
        <p:spPr>
          <a:xfrm>
            <a:off x="534256" y="236306"/>
            <a:ext cx="10548427" cy="1247109"/>
          </a:xfrm>
        </p:spPr>
        <p:txBody>
          <a:bodyPr>
            <a:normAutofit/>
          </a:bodyPr>
          <a:lstStyle/>
          <a:p>
            <a:r>
              <a:rPr lang="en-IN" sz="4800" dirty="0"/>
              <a:t>OVERALL ANALYSIS</a:t>
            </a:r>
          </a:p>
        </p:txBody>
      </p:sp>
      <p:sp>
        <p:nvSpPr>
          <p:cNvPr id="3" name="Content Placeholder 2">
            <a:extLst>
              <a:ext uri="{FF2B5EF4-FFF2-40B4-BE49-F238E27FC236}">
                <a16:creationId xmlns:a16="http://schemas.microsoft.com/office/drawing/2014/main" id="{1C62E7F6-C50D-15E7-82D9-DFC79F368D34}"/>
              </a:ext>
            </a:extLst>
          </p:cNvPr>
          <p:cNvSpPr>
            <a:spLocks noGrp="1"/>
          </p:cNvSpPr>
          <p:nvPr>
            <p:ph sz="quarter" idx="13"/>
          </p:nvPr>
        </p:nvSpPr>
        <p:spPr>
          <a:xfrm>
            <a:off x="532080" y="1483416"/>
            <a:ext cx="10548427" cy="3891170"/>
          </a:xfrm>
        </p:spPr>
        <p:txBody>
          <a:bodyPr>
            <a:normAutofit lnSpcReduction="10000"/>
          </a:bodyPr>
          <a:lstStyle/>
          <a:p>
            <a:r>
              <a:rPr lang="en-IN" dirty="0">
                <a:latin typeface="Calibri" panose="020F0502020204030204" pitchFamily="34" charset="0"/>
                <a:ea typeface="Calibri" panose="020F0502020204030204" pitchFamily="34" charset="0"/>
                <a:cs typeface="Calibri" panose="020F0502020204030204" pitchFamily="34" charset="0"/>
              </a:rPr>
              <a:t>total revenue: 2.72 T</a:t>
            </a:r>
          </a:p>
          <a:p>
            <a:r>
              <a:rPr lang="en-IN" dirty="0">
                <a:latin typeface="Calibri" panose="020F0502020204030204" pitchFamily="34" charset="0"/>
                <a:ea typeface="Calibri" panose="020F0502020204030204" pitchFamily="34" charset="0"/>
                <a:cs typeface="Calibri" panose="020F0502020204030204" pitchFamily="34" charset="0"/>
              </a:rPr>
              <a:t>No. of brands: 44k</a:t>
            </a:r>
          </a:p>
          <a:p>
            <a:r>
              <a:rPr lang="en-IN" dirty="0">
                <a:latin typeface="Calibri" panose="020F0502020204030204" pitchFamily="34" charset="0"/>
                <a:ea typeface="Calibri" panose="020F0502020204030204" pitchFamily="34" charset="0"/>
                <a:cs typeface="Calibri" panose="020F0502020204030204" pitchFamily="34" charset="0"/>
              </a:rPr>
              <a:t>No. of category: 129k</a:t>
            </a:r>
          </a:p>
          <a:p>
            <a:r>
              <a:rPr lang="en-IN" dirty="0">
                <a:latin typeface="Calibri" panose="020F0502020204030204" pitchFamily="34" charset="0"/>
                <a:ea typeface="Calibri" panose="020F0502020204030204" pitchFamily="34" charset="0"/>
                <a:cs typeface="Calibri" panose="020F0502020204030204" pitchFamily="34" charset="0"/>
              </a:rPr>
              <a:t>Total sales: 129k</a:t>
            </a:r>
          </a:p>
          <a:p>
            <a:r>
              <a:rPr lang="en-IN" dirty="0">
                <a:latin typeface="Calibri" panose="020F0502020204030204" pitchFamily="34" charset="0"/>
                <a:ea typeface="Calibri" panose="020F0502020204030204" pitchFamily="34" charset="0"/>
                <a:cs typeface="Calibri" panose="020F0502020204030204" pitchFamily="34" charset="0"/>
              </a:rPr>
              <a:t>Top 5 category of brands: </a:t>
            </a:r>
            <a:r>
              <a:rPr lang="en-IN" dirty="0" err="1">
                <a:latin typeface="Calibri" panose="020F0502020204030204" pitchFamily="34" charset="0"/>
                <a:ea typeface="Calibri" panose="020F0502020204030204" pitchFamily="34" charset="0"/>
                <a:cs typeface="Calibri" panose="020F0502020204030204" pitchFamily="34" charset="0"/>
              </a:rPr>
              <a:t>zupaco</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zutano</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zunahme</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zysta</a:t>
            </a:r>
            <a:r>
              <a:rPr lang="en-IN" dirty="0">
                <a:latin typeface="Calibri" panose="020F0502020204030204" pitchFamily="34" charset="0"/>
                <a:ea typeface="Calibri" panose="020F0502020204030204" pitchFamily="34" charset="0"/>
                <a:cs typeface="Calibri" panose="020F0502020204030204" pitchFamily="34" charset="0"/>
              </a:rPr>
              <a:t>, Zzyzx/magic</a:t>
            </a:r>
          </a:p>
          <a:p>
            <a:r>
              <a:rPr lang="en-IN" dirty="0">
                <a:latin typeface="Calibri" panose="020F0502020204030204" pitchFamily="34" charset="0"/>
                <a:ea typeface="Calibri" panose="020F0502020204030204" pitchFamily="34" charset="0"/>
                <a:cs typeface="Calibri" panose="020F0502020204030204" pitchFamily="34" charset="0"/>
              </a:rPr>
              <a:t>Max brand by discount % counts to : 0.1-0.2%</a:t>
            </a:r>
          </a:p>
          <a:p>
            <a:r>
              <a:rPr lang="en-IN" dirty="0">
                <a:latin typeface="Calibri" panose="020F0502020204030204" pitchFamily="34" charset="0"/>
                <a:ea typeface="Calibri" panose="020F0502020204030204" pitchFamily="34" charset="0"/>
                <a:cs typeface="Calibri" panose="020F0502020204030204" pitchFamily="34" charset="0"/>
              </a:rPr>
              <a:t>Max delivery type: fulfilled by merchant- 87.76%</a:t>
            </a:r>
          </a:p>
          <a:p>
            <a:r>
              <a:rPr lang="en-IN" dirty="0">
                <a:latin typeface="Calibri" panose="020F0502020204030204" pitchFamily="34" charset="0"/>
                <a:ea typeface="Calibri" panose="020F0502020204030204" pitchFamily="34" charset="0"/>
                <a:cs typeface="Calibri" panose="020F0502020204030204" pitchFamily="34" charset="0"/>
              </a:rPr>
              <a:t>Left in stock by category max : womenswear</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7177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036E6-464D-B951-E447-B17C8FCDC4F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DA7C5FB9-8555-9F4F-5CDC-2BE4CA8B35ED}"/>
              </a:ext>
            </a:extLst>
          </p:cNvPr>
          <p:cNvSpPr>
            <a:spLocks noGrp="1"/>
          </p:cNvSpPr>
          <p:nvPr>
            <p:ph sz="quarter" idx="13"/>
          </p:nvPr>
        </p:nvSpPr>
        <p:spPr>
          <a:xfrm>
            <a:off x="369870" y="1837765"/>
            <a:ext cx="10710637" cy="3536821"/>
          </a:xfrm>
        </p:spPr>
        <p:txBody>
          <a:bodyPr>
            <a:normAutofit/>
          </a:bodyPr>
          <a:lstStyle/>
          <a:p>
            <a:r>
              <a:rPr lang="en-US" sz="1800" kern="0" cap="none" dirty="0">
                <a:effectLst/>
                <a:latin typeface="Times New Roman" panose="02020603050405020304" pitchFamily="18" charset="0"/>
                <a:ea typeface="Times New Roman" panose="02020603050405020304" pitchFamily="18" charset="0"/>
              </a:rPr>
              <a:t>systematic approach to gathering, examining, refining, converting, modeling, and explaining data to unveil valuable insights and facilitate decision-making.</a:t>
            </a:r>
          </a:p>
          <a:p>
            <a:r>
              <a:rPr lang="en-US" sz="1800" cap="none" dirty="0">
                <a:effectLst/>
                <a:latin typeface="Times New Roman" panose="02020603050405020304" pitchFamily="18" charset="0"/>
                <a:ea typeface="Times New Roman" panose="02020603050405020304" pitchFamily="18" charset="0"/>
              </a:rPr>
              <a:t>Extraction of valuable insights from datasets through data analysis techniques</a:t>
            </a:r>
            <a:r>
              <a:rPr lang="en-IN" sz="1800" cap="none" dirty="0">
                <a:effectLst/>
                <a:latin typeface="Times New Roman" panose="02020603050405020304" pitchFamily="18" charset="0"/>
                <a:ea typeface="Times New Roman" panose="02020603050405020304" pitchFamily="18" charset="0"/>
              </a:rPr>
              <a:t>, empowering them to make informed operational decisions and chart the course for future research. </a:t>
            </a:r>
          </a:p>
          <a:p>
            <a:r>
              <a:rPr lang="en-IN" sz="1800" cap="none" dirty="0">
                <a:effectLst/>
                <a:latin typeface="Times New Roman" panose="02020603050405020304" pitchFamily="18" charset="0"/>
                <a:ea typeface="Times New Roman" panose="02020603050405020304" pitchFamily="18" charset="0"/>
              </a:rPr>
              <a:t>utilized to extract valuable insights from datasets, which can then be used to inform operational decisions or steer future research.</a:t>
            </a:r>
          </a:p>
          <a:p>
            <a:r>
              <a:rPr lang="en-IN" sz="1800" cap="none" dirty="0">
                <a:effectLst/>
                <a:latin typeface="Times New Roman" panose="02020603050405020304" pitchFamily="18" charset="0"/>
                <a:ea typeface="Times New Roman" panose="02020603050405020304" pitchFamily="18" charset="0"/>
              </a:rPr>
              <a:t> proliferation of "big data," the storage of enormous amounts of data in extensive databases and data warehouses, has created a growing necessity to employ data analysis methods to derive insights from datasets that are too vast to be processed by systems with limited information-processing capabilities.</a:t>
            </a:r>
          </a:p>
          <a:p>
            <a:endParaRPr lang="en-IN" dirty="0"/>
          </a:p>
        </p:txBody>
      </p:sp>
    </p:spTree>
    <p:extLst>
      <p:ext uri="{BB962C8B-B14F-4D97-AF65-F5344CB8AC3E}">
        <p14:creationId xmlns:p14="http://schemas.microsoft.com/office/powerpoint/2010/main" val="3723105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D0A8B-54FA-E5F0-2D3B-69233CAE530C}"/>
              </a:ext>
            </a:extLst>
          </p:cNvPr>
          <p:cNvSpPr>
            <a:spLocks noGrp="1"/>
          </p:cNvSpPr>
          <p:nvPr>
            <p:ph type="title"/>
          </p:nvPr>
        </p:nvSpPr>
        <p:spPr>
          <a:xfrm>
            <a:off x="410966" y="226032"/>
            <a:ext cx="10671717" cy="1099334"/>
          </a:xfrm>
        </p:spPr>
        <p:txBody>
          <a:bodyPr/>
          <a:lstStyle/>
          <a:p>
            <a:r>
              <a:rPr lang="en-IN" dirty="0"/>
              <a:t>purpose</a:t>
            </a:r>
          </a:p>
        </p:txBody>
      </p:sp>
      <p:graphicFrame>
        <p:nvGraphicFramePr>
          <p:cNvPr id="3" name="Diagram 2">
            <a:extLst>
              <a:ext uri="{FF2B5EF4-FFF2-40B4-BE49-F238E27FC236}">
                <a16:creationId xmlns:a16="http://schemas.microsoft.com/office/drawing/2014/main" id="{96295A7E-31FF-BBF1-7447-A07DEED7C783}"/>
              </a:ext>
            </a:extLst>
          </p:cNvPr>
          <p:cNvGraphicFramePr/>
          <p:nvPr>
            <p:extLst>
              <p:ext uri="{D42A27DB-BD31-4B8C-83A1-F6EECF244321}">
                <p14:modId xmlns:p14="http://schemas.microsoft.com/office/powerpoint/2010/main" val="2051163506"/>
              </p:ext>
            </p:extLst>
          </p:nvPr>
        </p:nvGraphicFramePr>
        <p:xfrm>
          <a:off x="2167847" y="1397285"/>
          <a:ext cx="8496728" cy="38630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9943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2D915-F3A5-011A-B9B9-A602F3822DA2}"/>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D765AAB8-0CB2-10A8-0F5D-9B04A2B8014A}"/>
              </a:ext>
            </a:extLst>
          </p:cNvPr>
          <p:cNvSpPr>
            <a:spLocks noGrp="1"/>
          </p:cNvSpPr>
          <p:nvPr>
            <p:ph sz="quarter" idx="13"/>
          </p:nvPr>
        </p:nvSpPr>
        <p:spPr/>
        <p:txBody>
          <a:bodyPr>
            <a:normAutofit/>
          </a:bodyPr>
          <a:lstStyle/>
          <a:p>
            <a:r>
              <a:rPr lang="en-IN" kern="100" cap="none" dirty="0">
                <a:effectLst/>
                <a:latin typeface="Calibri" panose="020F0502020204030204" pitchFamily="34" charset="0"/>
                <a:ea typeface="Calibri" panose="020F0502020204030204" pitchFamily="34" charset="0"/>
                <a:cs typeface="Calibri" panose="020F0502020204030204" pitchFamily="34" charset="0"/>
              </a:rPr>
              <a:t>This project explores amazon sales data to understand top-performing branches and products, sales trends of different products &amp; customer </a:t>
            </a:r>
            <a:r>
              <a:rPr lang="en-IN" kern="100" cap="none" dirty="0" err="1">
                <a:effectLst/>
                <a:latin typeface="Calibri" panose="020F0502020204030204" pitchFamily="34" charset="0"/>
                <a:ea typeface="Calibri" panose="020F0502020204030204" pitchFamily="34" charset="0"/>
                <a:cs typeface="Calibri" panose="020F0502020204030204" pitchFamily="34" charset="0"/>
              </a:rPr>
              <a:t>behavior</a:t>
            </a:r>
            <a:r>
              <a:rPr lang="en-IN" kern="100" cap="none" dirty="0">
                <a:effectLst/>
                <a:latin typeface="Calibri" panose="020F0502020204030204" pitchFamily="34" charset="0"/>
                <a:ea typeface="Calibri" panose="020F0502020204030204" pitchFamily="34" charset="0"/>
                <a:cs typeface="Calibri" panose="020F0502020204030204" pitchFamily="34" charset="0"/>
              </a:rPr>
              <a:t>. The aim is to study how sales strategies can be improved and optimized. </a:t>
            </a:r>
            <a:r>
              <a:rPr lang="en-IN" kern="100" cap="none" dirty="0" err="1">
                <a:effectLst/>
                <a:latin typeface="Calibri" panose="020F0502020204030204" pitchFamily="34" charset="0"/>
                <a:ea typeface="Calibri" panose="020F0502020204030204" pitchFamily="34" charset="0"/>
                <a:cs typeface="Calibri" panose="020F0502020204030204" pitchFamily="34" charset="0"/>
              </a:rPr>
              <a:t>Vervebridge</a:t>
            </a:r>
            <a:r>
              <a:rPr lang="en-IN" kern="100" cap="none" dirty="0">
                <a:effectLst/>
                <a:latin typeface="Calibri" panose="020F0502020204030204" pitchFamily="34" charset="0"/>
                <a:ea typeface="Calibri" panose="020F0502020204030204" pitchFamily="34" charset="0"/>
                <a:cs typeface="Calibri" panose="020F0502020204030204" pitchFamily="34" charset="0"/>
              </a:rPr>
              <a:t> provided the data set to complete the project and extract various information. Here in this project, I developed a power BI dashboard to present insights into amazon sales trends, highlighting region-specific and item-specific sales analyses across different years, quarters, months, and days. This comprehensive dashboard offers detailed insights into various sales trends.</a:t>
            </a:r>
          </a:p>
          <a:p>
            <a:endParaRPr lang="en-IN" sz="2800" cap="none"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2193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286012" y="162247"/>
            <a:ext cx="1270603" cy="250210"/>
          </a:xfrm>
          <a:prstGeom prst="rect">
            <a:avLst/>
          </a:prstGeom>
        </p:spPr>
      </p:pic>
      <p:pic>
        <p:nvPicPr>
          <p:cNvPr id="3" name="object 3"/>
          <p:cNvPicPr/>
          <p:nvPr/>
        </p:nvPicPr>
        <p:blipFill>
          <a:blip r:embed="rId3" cstate="print"/>
          <a:stretch>
            <a:fillRect/>
          </a:stretch>
        </p:blipFill>
        <p:spPr>
          <a:xfrm>
            <a:off x="1695235" y="476965"/>
            <a:ext cx="4818355" cy="4577920"/>
          </a:xfrm>
          <a:prstGeom prst="rect">
            <a:avLst/>
          </a:prstGeom>
        </p:spPr>
      </p:pic>
      <p:sp>
        <p:nvSpPr>
          <p:cNvPr id="4" name="object 4"/>
          <p:cNvSpPr txBox="1"/>
          <p:nvPr/>
        </p:nvSpPr>
        <p:spPr>
          <a:xfrm>
            <a:off x="6513591" y="1264411"/>
            <a:ext cx="3267407" cy="363450"/>
          </a:xfrm>
          <a:prstGeom prst="rect">
            <a:avLst/>
          </a:prstGeom>
        </p:spPr>
        <p:txBody>
          <a:bodyPr vert="horz" wrap="square" lIns="0" tIns="8145" rIns="0" bIns="0" rtlCol="0">
            <a:spAutoFit/>
          </a:bodyPr>
          <a:lstStyle/>
          <a:p>
            <a:pPr marL="8145" marR="3258">
              <a:spcBef>
                <a:spcPts val="64"/>
              </a:spcBef>
            </a:pPr>
            <a:r>
              <a:rPr sz="1154" spc="-6" dirty="0">
                <a:solidFill>
                  <a:srgbClr val="FFFFFF"/>
                </a:solidFill>
                <a:latin typeface="Calibri"/>
                <a:cs typeface="Calibri"/>
              </a:rPr>
              <a:t>Source: </a:t>
            </a:r>
            <a:r>
              <a:rPr sz="1154" spc="-3" dirty="0">
                <a:solidFill>
                  <a:srgbClr val="FFFFFF"/>
                </a:solidFill>
                <a:latin typeface="Calibri"/>
                <a:cs typeface="Calibri"/>
              </a:rPr>
              <a:t> </a:t>
            </a:r>
            <a:r>
              <a:rPr sz="1154" spc="-10" dirty="0">
                <a:solidFill>
                  <a:srgbClr val="FFFFFF"/>
                </a:solidFill>
                <a:latin typeface="Calibri"/>
                <a:cs typeface="Calibri"/>
              </a:rPr>
              <a:t>https</a:t>
            </a:r>
            <a:r>
              <a:rPr sz="1154" spc="-10" dirty="0">
                <a:solidFill>
                  <a:srgbClr val="FFFFFF"/>
                </a:solidFill>
                <a:latin typeface="Calibri"/>
                <a:cs typeface="Calibri"/>
                <a:hlinkClick r:id="rId4"/>
              </a:rPr>
              <a:t>://w</a:t>
            </a:r>
            <a:r>
              <a:rPr sz="1154" spc="-10" dirty="0">
                <a:solidFill>
                  <a:srgbClr val="FFFFFF"/>
                </a:solidFill>
                <a:latin typeface="Calibri"/>
                <a:cs typeface="Calibri"/>
              </a:rPr>
              <a:t>ww.</a:t>
            </a:r>
            <a:r>
              <a:rPr sz="1154" spc="-10" dirty="0">
                <a:solidFill>
                  <a:srgbClr val="FFFFFF"/>
                </a:solidFill>
                <a:latin typeface="Calibri"/>
                <a:cs typeface="Calibri"/>
                <a:hlinkClick r:id="rId4"/>
              </a:rPr>
              <a:t>forbes.com/advis </a:t>
            </a:r>
            <a:r>
              <a:rPr sz="1154" spc="-253" dirty="0">
                <a:solidFill>
                  <a:srgbClr val="FFFFFF"/>
                </a:solidFill>
                <a:latin typeface="Calibri"/>
                <a:cs typeface="Calibri"/>
              </a:rPr>
              <a:t> </a:t>
            </a:r>
            <a:r>
              <a:rPr sz="1154" spc="-6" dirty="0">
                <a:solidFill>
                  <a:srgbClr val="FFFFFF"/>
                </a:solidFill>
                <a:latin typeface="Calibri"/>
                <a:cs typeface="Calibri"/>
              </a:rPr>
              <a:t>or/business/software/best- </a:t>
            </a:r>
            <a:r>
              <a:rPr sz="1154" spc="-3" dirty="0">
                <a:solidFill>
                  <a:srgbClr val="FFFFFF"/>
                </a:solidFill>
                <a:latin typeface="Calibri"/>
                <a:cs typeface="Calibri"/>
              </a:rPr>
              <a:t> data-analytics-tools/</a:t>
            </a:r>
            <a:endParaRPr sz="1154"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55095" y="272865"/>
            <a:ext cx="10489914" cy="5304628"/>
            <a:chOff x="253" y="581061"/>
            <a:chExt cx="9144000" cy="5295990"/>
          </a:xfrm>
        </p:grpSpPr>
        <p:pic>
          <p:nvPicPr>
            <p:cNvPr id="3" name="object 3"/>
            <p:cNvPicPr/>
            <p:nvPr/>
          </p:nvPicPr>
          <p:blipFill>
            <a:blip r:embed="rId2" cstate="print"/>
            <a:stretch>
              <a:fillRect/>
            </a:stretch>
          </p:blipFill>
          <p:spPr>
            <a:xfrm>
              <a:off x="253" y="581061"/>
              <a:ext cx="9144000" cy="5143500"/>
            </a:xfrm>
            <a:prstGeom prst="rect">
              <a:avLst/>
            </a:prstGeom>
          </p:spPr>
        </p:pic>
        <p:sp>
          <p:nvSpPr>
            <p:cNvPr id="4" name="object 4"/>
            <p:cNvSpPr/>
            <p:nvPr/>
          </p:nvSpPr>
          <p:spPr>
            <a:xfrm>
              <a:off x="6752843" y="5277611"/>
              <a:ext cx="2391410" cy="599440"/>
            </a:xfrm>
            <a:custGeom>
              <a:avLst/>
              <a:gdLst/>
              <a:ahLst/>
              <a:cxnLst/>
              <a:rect l="l" t="t" r="r" b="b"/>
              <a:pathLst>
                <a:path w="2391409" h="599439">
                  <a:moveTo>
                    <a:pt x="2391155" y="0"/>
                  </a:moveTo>
                  <a:lnTo>
                    <a:pt x="0" y="0"/>
                  </a:lnTo>
                  <a:lnTo>
                    <a:pt x="0" y="598931"/>
                  </a:lnTo>
                  <a:lnTo>
                    <a:pt x="2391155" y="598931"/>
                  </a:lnTo>
                  <a:lnTo>
                    <a:pt x="2391155" y="0"/>
                  </a:lnTo>
                  <a:close/>
                </a:path>
              </a:pathLst>
            </a:custGeom>
            <a:solidFill>
              <a:srgbClr val="FFFFFF"/>
            </a:solidFill>
          </p:spPr>
          <p:txBody>
            <a:bodyPr wrap="square" lIns="0" tIns="0" rIns="0" bIns="0" rtlCol="0"/>
            <a:lstStyle/>
            <a:p>
              <a:endParaRPr sz="1154"/>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39739" y="190671"/>
            <a:ext cx="10181690" cy="538819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55D3-A41D-E583-0B50-729F8E32346A}"/>
              </a:ext>
            </a:extLst>
          </p:cNvPr>
          <p:cNvSpPr>
            <a:spLocks noGrp="1"/>
          </p:cNvSpPr>
          <p:nvPr>
            <p:ph type="title"/>
          </p:nvPr>
        </p:nvSpPr>
        <p:spPr>
          <a:xfrm>
            <a:off x="267128" y="226032"/>
            <a:ext cx="10815555" cy="1058424"/>
          </a:xfrm>
        </p:spPr>
        <p:txBody>
          <a:bodyPr>
            <a:normAutofit/>
          </a:bodyPr>
          <a:lstStyle/>
          <a:p>
            <a:r>
              <a:rPr lang="en-US" sz="5400" u="heavy" spc="-425" dirty="0">
                <a:solidFill>
                  <a:schemeClr val="accent1">
                    <a:lumMod val="75000"/>
                  </a:schemeClr>
                </a:solidFill>
                <a:uFill>
                  <a:solidFill>
                    <a:srgbClr val="FFFFFF"/>
                  </a:solidFill>
                </a:uFill>
                <a:cs typeface="Calibri Light"/>
              </a:rPr>
              <a:t>T</a:t>
            </a:r>
            <a:r>
              <a:rPr lang="en-US" sz="5400" u="heavy" spc="-30" dirty="0">
                <a:solidFill>
                  <a:schemeClr val="accent1">
                    <a:lumMod val="75000"/>
                  </a:schemeClr>
                </a:solidFill>
                <a:uFill>
                  <a:solidFill>
                    <a:srgbClr val="FFFFFF"/>
                  </a:solidFill>
                </a:uFill>
                <a:cs typeface="Calibri Light"/>
              </a:rPr>
              <a:t>o</a:t>
            </a:r>
            <a:r>
              <a:rPr lang="en-US" sz="5400" u="heavy" dirty="0">
                <a:solidFill>
                  <a:schemeClr val="accent1">
                    <a:lumMod val="75000"/>
                  </a:schemeClr>
                </a:solidFill>
                <a:uFill>
                  <a:solidFill>
                    <a:srgbClr val="FFFFFF"/>
                  </a:solidFill>
                </a:uFill>
                <a:cs typeface="Calibri Light"/>
              </a:rPr>
              <a:t>p</a:t>
            </a:r>
            <a:r>
              <a:rPr lang="en-US" sz="5400" u="heavy" spc="-215" dirty="0">
                <a:solidFill>
                  <a:schemeClr val="accent1">
                    <a:lumMod val="75000"/>
                  </a:schemeClr>
                </a:solidFill>
                <a:uFill>
                  <a:solidFill>
                    <a:srgbClr val="FFFFFF"/>
                  </a:solidFill>
                </a:uFill>
                <a:cs typeface="Times New Roman"/>
              </a:rPr>
              <a:t> </a:t>
            </a:r>
            <a:r>
              <a:rPr lang="en-US" sz="5400" u="heavy" spc="-35" dirty="0">
                <a:solidFill>
                  <a:schemeClr val="accent1">
                    <a:lumMod val="75000"/>
                  </a:schemeClr>
                </a:solidFill>
                <a:uFill>
                  <a:solidFill>
                    <a:srgbClr val="FFFFFF"/>
                  </a:solidFill>
                </a:uFill>
                <a:cs typeface="Calibri Light"/>
              </a:rPr>
              <a:t>C</a:t>
            </a:r>
            <a:r>
              <a:rPr lang="en-US" sz="5400" u="heavy" spc="-30" dirty="0">
                <a:solidFill>
                  <a:schemeClr val="accent1">
                    <a:lumMod val="75000"/>
                  </a:schemeClr>
                </a:solidFill>
                <a:uFill>
                  <a:solidFill>
                    <a:srgbClr val="FFFFFF"/>
                  </a:solidFill>
                </a:uFill>
                <a:cs typeface="Calibri Light"/>
              </a:rPr>
              <a:t>o</a:t>
            </a:r>
            <a:r>
              <a:rPr lang="en-US" sz="5400" u="heavy" spc="-65" dirty="0">
                <a:solidFill>
                  <a:schemeClr val="accent1">
                    <a:lumMod val="75000"/>
                  </a:schemeClr>
                </a:solidFill>
                <a:uFill>
                  <a:solidFill>
                    <a:srgbClr val="FFFFFF"/>
                  </a:solidFill>
                </a:uFill>
                <a:cs typeface="Calibri Light"/>
              </a:rPr>
              <a:t>m</a:t>
            </a:r>
            <a:r>
              <a:rPr lang="en-US" sz="5400" u="heavy" spc="-60" dirty="0">
                <a:solidFill>
                  <a:schemeClr val="accent1">
                    <a:lumMod val="75000"/>
                  </a:schemeClr>
                </a:solidFill>
                <a:uFill>
                  <a:solidFill>
                    <a:srgbClr val="FFFFFF"/>
                  </a:solidFill>
                </a:uFill>
                <a:cs typeface="Calibri Light"/>
              </a:rPr>
              <a:t>p</a:t>
            </a:r>
            <a:r>
              <a:rPr lang="en-US" sz="5400" u="heavy" spc="-50" dirty="0">
                <a:solidFill>
                  <a:schemeClr val="accent1">
                    <a:lumMod val="75000"/>
                  </a:schemeClr>
                </a:solidFill>
                <a:uFill>
                  <a:solidFill>
                    <a:srgbClr val="FFFFFF"/>
                  </a:solidFill>
                </a:uFill>
                <a:cs typeface="Calibri Light"/>
              </a:rPr>
              <a:t>an</a:t>
            </a:r>
            <a:r>
              <a:rPr lang="en-US" sz="5400" u="heavy" spc="-15" dirty="0">
                <a:solidFill>
                  <a:schemeClr val="accent1">
                    <a:lumMod val="75000"/>
                  </a:schemeClr>
                </a:solidFill>
                <a:uFill>
                  <a:solidFill>
                    <a:srgbClr val="FFFFFF"/>
                  </a:solidFill>
                </a:uFill>
                <a:cs typeface="Calibri Light"/>
              </a:rPr>
              <a:t>i</a:t>
            </a:r>
            <a:r>
              <a:rPr lang="en-US" sz="5400" u="heavy" spc="-45" dirty="0">
                <a:solidFill>
                  <a:schemeClr val="accent1">
                    <a:lumMod val="75000"/>
                  </a:schemeClr>
                </a:solidFill>
                <a:uFill>
                  <a:solidFill>
                    <a:srgbClr val="FFFFFF"/>
                  </a:solidFill>
                </a:uFill>
                <a:cs typeface="Calibri Light"/>
              </a:rPr>
              <a:t>e</a:t>
            </a:r>
            <a:r>
              <a:rPr lang="en-US" sz="5400" u="heavy" dirty="0">
                <a:solidFill>
                  <a:schemeClr val="accent1">
                    <a:lumMod val="75000"/>
                  </a:schemeClr>
                </a:solidFill>
                <a:uFill>
                  <a:solidFill>
                    <a:srgbClr val="FFFFFF"/>
                  </a:solidFill>
                </a:uFill>
                <a:cs typeface="Calibri Light"/>
              </a:rPr>
              <a:t>s</a:t>
            </a:r>
            <a:r>
              <a:rPr lang="en-US" sz="5400" u="heavy" spc="-200" dirty="0">
                <a:solidFill>
                  <a:schemeClr val="accent1">
                    <a:lumMod val="75000"/>
                  </a:schemeClr>
                </a:solidFill>
                <a:uFill>
                  <a:solidFill>
                    <a:srgbClr val="FFFFFF"/>
                  </a:solidFill>
                </a:uFill>
                <a:cs typeface="Times New Roman"/>
              </a:rPr>
              <a:t> </a:t>
            </a:r>
            <a:r>
              <a:rPr lang="en-US" sz="5400" u="heavy" spc="-45" dirty="0">
                <a:solidFill>
                  <a:schemeClr val="accent1">
                    <a:lumMod val="75000"/>
                  </a:schemeClr>
                </a:solidFill>
                <a:uFill>
                  <a:solidFill>
                    <a:srgbClr val="FFFFFF"/>
                  </a:solidFill>
                </a:uFill>
                <a:cs typeface="Calibri Light"/>
              </a:rPr>
              <a:t>U</a:t>
            </a:r>
            <a:r>
              <a:rPr lang="en-US" sz="5400" u="heavy" spc="-30" dirty="0">
                <a:solidFill>
                  <a:schemeClr val="accent1">
                    <a:lumMod val="75000"/>
                  </a:schemeClr>
                </a:solidFill>
                <a:uFill>
                  <a:solidFill>
                    <a:srgbClr val="FFFFFF"/>
                  </a:solidFill>
                </a:uFill>
                <a:cs typeface="Calibri Light"/>
              </a:rPr>
              <a:t>s</a:t>
            </a:r>
            <a:r>
              <a:rPr lang="en-US" sz="5400" u="heavy" spc="-15" dirty="0">
                <a:solidFill>
                  <a:schemeClr val="accent1">
                    <a:lumMod val="75000"/>
                  </a:schemeClr>
                </a:solidFill>
                <a:uFill>
                  <a:solidFill>
                    <a:srgbClr val="FFFFFF"/>
                  </a:solidFill>
                </a:uFill>
                <a:cs typeface="Calibri Light"/>
              </a:rPr>
              <a:t>i</a:t>
            </a:r>
            <a:r>
              <a:rPr lang="en-US" sz="5400" u="heavy" spc="-35" dirty="0">
                <a:solidFill>
                  <a:schemeClr val="accent1">
                    <a:lumMod val="75000"/>
                  </a:schemeClr>
                </a:solidFill>
                <a:uFill>
                  <a:solidFill>
                    <a:srgbClr val="FFFFFF"/>
                  </a:solidFill>
                </a:uFill>
                <a:cs typeface="Calibri Light"/>
              </a:rPr>
              <a:t>n</a:t>
            </a:r>
            <a:r>
              <a:rPr lang="en-US" sz="5400" u="heavy" dirty="0">
                <a:solidFill>
                  <a:schemeClr val="accent1">
                    <a:lumMod val="75000"/>
                  </a:schemeClr>
                </a:solidFill>
                <a:uFill>
                  <a:solidFill>
                    <a:srgbClr val="FFFFFF"/>
                  </a:solidFill>
                </a:uFill>
                <a:cs typeface="Calibri Light"/>
              </a:rPr>
              <a:t>g</a:t>
            </a:r>
            <a:r>
              <a:rPr lang="en-US" sz="5400" u="heavy" spc="-204" dirty="0">
                <a:solidFill>
                  <a:schemeClr val="accent1">
                    <a:lumMod val="75000"/>
                  </a:schemeClr>
                </a:solidFill>
                <a:uFill>
                  <a:solidFill>
                    <a:srgbClr val="FFFFFF"/>
                  </a:solidFill>
                </a:uFill>
                <a:cs typeface="Times New Roman"/>
              </a:rPr>
              <a:t> </a:t>
            </a:r>
            <a:r>
              <a:rPr lang="en-US" sz="5400" u="heavy" spc="-130" dirty="0">
                <a:solidFill>
                  <a:schemeClr val="accent1">
                    <a:lumMod val="75000"/>
                  </a:schemeClr>
                </a:solidFill>
                <a:uFill>
                  <a:solidFill>
                    <a:srgbClr val="FFFFFF"/>
                  </a:solidFill>
                </a:uFill>
                <a:cs typeface="Calibri Light"/>
              </a:rPr>
              <a:t>P</a:t>
            </a:r>
            <a:r>
              <a:rPr lang="en-US" sz="5400" u="heavy" spc="-65" dirty="0">
                <a:solidFill>
                  <a:schemeClr val="accent1">
                    <a:lumMod val="75000"/>
                  </a:schemeClr>
                </a:solidFill>
                <a:uFill>
                  <a:solidFill>
                    <a:srgbClr val="FFFFFF"/>
                  </a:solidFill>
                </a:uFill>
                <a:cs typeface="Calibri Light"/>
              </a:rPr>
              <a:t>o</a:t>
            </a:r>
            <a:r>
              <a:rPr lang="en-US" sz="5400" u="heavy" spc="-105" dirty="0">
                <a:solidFill>
                  <a:schemeClr val="accent1">
                    <a:lumMod val="75000"/>
                  </a:schemeClr>
                </a:solidFill>
                <a:uFill>
                  <a:solidFill>
                    <a:srgbClr val="FFFFFF"/>
                  </a:solidFill>
                </a:uFill>
                <a:cs typeface="Calibri Light"/>
              </a:rPr>
              <a:t>w</a:t>
            </a:r>
            <a:r>
              <a:rPr lang="en-US" sz="5400" u="heavy" spc="-45" dirty="0">
                <a:solidFill>
                  <a:schemeClr val="accent1">
                    <a:lumMod val="75000"/>
                  </a:schemeClr>
                </a:solidFill>
                <a:uFill>
                  <a:solidFill>
                    <a:srgbClr val="FFFFFF"/>
                  </a:solidFill>
                </a:uFill>
                <a:cs typeface="Calibri Light"/>
              </a:rPr>
              <a:t>e</a:t>
            </a:r>
            <a:r>
              <a:rPr lang="en-US" sz="5400" u="heavy" dirty="0">
                <a:solidFill>
                  <a:schemeClr val="accent1">
                    <a:lumMod val="75000"/>
                  </a:schemeClr>
                </a:solidFill>
                <a:uFill>
                  <a:solidFill>
                    <a:srgbClr val="FFFFFF"/>
                  </a:solidFill>
                </a:uFill>
                <a:cs typeface="Calibri Light"/>
              </a:rPr>
              <a:t>r</a:t>
            </a:r>
            <a:r>
              <a:rPr lang="en-US" sz="5400" u="heavy" spc="-185" dirty="0">
                <a:solidFill>
                  <a:schemeClr val="accent1">
                    <a:lumMod val="75000"/>
                  </a:schemeClr>
                </a:solidFill>
                <a:uFill>
                  <a:solidFill>
                    <a:srgbClr val="FFFFFF"/>
                  </a:solidFill>
                </a:uFill>
                <a:cs typeface="Times New Roman"/>
              </a:rPr>
              <a:t> </a:t>
            </a:r>
            <a:r>
              <a:rPr lang="en-US" sz="5400" u="heavy" spc="-35" dirty="0">
                <a:solidFill>
                  <a:schemeClr val="accent1">
                    <a:lumMod val="75000"/>
                  </a:schemeClr>
                </a:solidFill>
                <a:uFill>
                  <a:solidFill>
                    <a:srgbClr val="FFFFFF"/>
                  </a:solidFill>
                </a:uFill>
                <a:cs typeface="Calibri Light"/>
              </a:rPr>
              <a:t>B</a:t>
            </a:r>
            <a:r>
              <a:rPr lang="en-US" sz="5400" u="heavy" dirty="0">
                <a:solidFill>
                  <a:schemeClr val="accent1">
                    <a:lumMod val="75000"/>
                  </a:schemeClr>
                </a:solidFill>
                <a:uFill>
                  <a:solidFill>
                    <a:srgbClr val="FFFFFF"/>
                  </a:solidFill>
                </a:uFill>
                <a:cs typeface="Calibri Light"/>
              </a:rPr>
              <a:t>I</a:t>
            </a:r>
            <a:endParaRPr lang="en-IN" dirty="0">
              <a:solidFill>
                <a:schemeClr val="accent1">
                  <a:lumMod val="75000"/>
                </a:schemeClr>
              </a:solidFill>
            </a:endParaRPr>
          </a:p>
        </p:txBody>
      </p:sp>
      <p:pic>
        <p:nvPicPr>
          <p:cNvPr id="28" name="object 28"/>
          <p:cNvPicPr/>
          <p:nvPr/>
        </p:nvPicPr>
        <p:blipFill>
          <a:blip r:embed="rId2" cstate="print"/>
          <a:stretch>
            <a:fillRect/>
          </a:stretch>
        </p:blipFill>
        <p:spPr>
          <a:xfrm>
            <a:off x="1222625" y="1364104"/>
            <a:ext cx="3529890" cy="4296957"/>
          </a:xfrm>
          <a:prstGeom prst="rect">
            <a:avLst/>
          </a:prstGeom>
        </p:spPr>
      </p:pic>
      <p:pic>
        <p:nvPicPr>
          <p:cNvPr id="53" name="object 3"/>
          <p:cNvPicPr/>
          <p:nvPr/>
        </p:nvPicPr>
        <p:blipFill>
          <a:blip r:embed="rId3" cstate="print"/>
          <a:stretch>
            <a:fillRect/>
          </a:stretch>
        </p:blipFill>
        <p:spPr>
          <a:xfrm>
            <a:off x="6069611" y="1227590"/>
            <a:ext cx="827358" cy="497986"/>
          </a:xfrm>
          <a:prstGeom prst="rect">
            <a:avLst/>
          </a:prstGeom>
        </p:spPr>
      </p:pic>
      <p:sp>
        <p:nvSpPr>
          <p:cNvPr id="54" name="object 4"/>
          <p:cNvSpPr txBox="1"/>
          <p:nvPr/>
        </p:nvSpPr>
        <p:spPr>
          <a:xfrm>
            <a:off x="6264195" y="1364104"/>
            <a:ext cx="440231" cy="185837"/>
          </a:xfrm>
          <a:prstGeom prst="rect">
            <a:avLst/>
          </a:prstGeom>
        </p:spPr>
        <p:txBody>
          <a:bodyPr vert="horz" wrap="square" lIns="0" tIns="8145" rIns="0" bIns="0" rtlCol="0">
            <a:spAutoFit/>
          </a:bodyPr>
          <a:lstStyle/>
          <a:p>
            <a:pPr marL="8145">
              <a:spcBef>
                <a:spcPts val="64"/>
              </a:spcBef>
            </a:pPr>
            <a:r>
              <a:rPr sz="1154" dirty="0">
                <a:solidFill>
                  <a:srgbClr val="FFFFFF"/>
                </a:solidFill>
                <a:latin typeface="Calibri"/>
                <a:cs typeface="Calibri"/>
              </a:rPr>
              <a:t>ADOBE</a:t>
            </a:r>
            <a:endParaRPr sz="1154" dirty="0">
              <a:latin typeface="Calibri"/>
              <a:cs typeface="Calibri"/>
            </a:endParaRPr>
          </a:p>
        </p:txBody>
      </p:sp>
      <p:pic>
        <p:nvPicPr>
          <p:cNvPr id="55" name="object 5"/>
          <p:cNvPicPr/>
          <p:nvPr/>
        </p:nvPicPr>
        <p:blipFill>
          <a:blip r:embed="rId4" cstate="print"/>
          <a:stretch>
            <a:fillRect/>
          </a:stretch>
        </p:blipFill>
        <p:spPr>
          <a:xfrm>
            <a:off x="6976625" y="1227590"/>
            <a:ext cx="827358" cy="497986"/>
          </a:xfrm>
          <a:prstGeom prst="rect">
            <a:avLst/>
          </a:prstGeom>
        </p:spPr>
      </p:pic>
      <p:sp>
        <p:nvSpPr>
          <p:cNvPr id="56" name="object 6"/>
          <p:cNvSpPr txBox="1"/>
          <p:nvPr/>
        </p:nvSpPr>
        <p:spPr>
          <a:xfrm>
            <a:off x="7115907" y="1364104"/>
            <a:ext cx="551002" cy="185837"/>
          </a:xfrm>
          <a:prstGeom prst="rect">
            <a:avLst/>
          </a:prstGeom>
        </p:spPr>
        <p:txBody>
          <a:bodyPr vert="horz" wrap="square" lIns="0" tIns="8145" rIns="0" bIns="0" rtlCol="0">
            <a:spAutoFit/>
          </a:bodyPr>
          <a:lstStyle/>
          <a:p>
            <a:pPr marL="8145">
              <a:spcBef>
                <a:spcPts val="64"/>
              </a:spcBef>
            </a:pPr>
            <a:r>
              <a:rPr sz="1154" spc="-3" dirty="0">
                <a:solidFill>
                  <a:srgbClr val="FFFFFF"/>
                </a:solidFill>
                <a:latin typeface="Calibri"/>
                <a:cs typeface="Calibri"/>
              </a:rPr>
              <a:t>SIEMENS</a:t>
            </a:r>
            <a:endParaRPr sz="1154">
              <a:latin typeface="Calibri"/>
              <a:cs typeface="Calibri"/>
            </a:endParaRPr>
          </a:p>
        </p:txBody>
      </p:sp>
      <p:pic>
        <p:nvPicPr>
          <p:cNvPr id="57" name="object 7"/>
          <p:cNvPicPr/>
          <p:nvPr/>
        </p:nvPicPr>
        <p:blipFill>
          <a:blip r:embed="rId5" cstate="print"/>
          <a:stretch>
            <a:fillRect/>
          </a:stretch>
        </p:blipFill>
        <p:spPr>
          <a:xfrm>
            <a:off x="7883641" y="1227590"/>
            <a:ext cx="827358" cy="497986"/>
          </a:xfrm>
          <a:prstGeom prst="rect">
            <a:avLst/>
          </a:prstGeom>
        </p:spPr>
      </p:pic>
      <p:sp>
        <p:nvSpPr>
          <p:cNvPr id="58" name="object 8"/>
          <p:cNvSpPr txBox="1"/>
          <p:nvPr/>
        </p:nvSpPr>
        <p:spPr>
          <a:xfrm>
            <a:off x="7962487" y="1364104"/>
            <a:ext cx="673583" cy="185837"/>
          </a:xfrm>
          <a:prstGeom prst="rect">
            <a:avLst/>
          </a:prstGeom>
        </p:spPr>
        <p:txBody>
          <a:bodyPr vert="horz" wrap="square" lIns="0" tIns="8145" rIns="0" bIns="0" rtlCol="0">
            <a:spAutoFit/>
          </a:bodyPr>
          <a:lstStyle/>
          <a:p>
            <a:pPr marL="8145">
              <a:spcBef>
                <a:spcPts val="64"/>
              </a:spcBef>
            </a:pPr>
            <a:r>
              <a:rPr sz="1154" spc="-6" dirty="0">
                <a:solidFill>
                  <a:srgbClr val="FFFFFF"/>
                </a:solidFill>
                <a:latin typeface="Calibri"/>
                <a:cs typeface="Calibri"/>
              </a:rPr>
              <a:t>COCACOLA</a:t>
            </a:r>
            <a:endParaRPr sz="1154" dirty="0">
              <a:latin typeface="Calibri"/>
              <a:cs typeface="Calibri"/>
            </a:endParaRPr>
          </a:p>
        </p:txBody>
      </p:sp>
      <p:pic>
        <p:nvPicPr>
          <p:cNvPr id="59" name="object 9"/>
          <p:cNvPicPr/>
          <p:nvPr/>
        </p:nvPicPr>
        <p:blipFill>
          <a:blip r:embed="rId6" cstate="print"/>
          <a:stretch>
            <a:fillRect/>
          </a:stretch>
        </p:blipFill>
        <p:spPr>
          <a:xfrm>
            <a:off x="6069611" y="1804249"/>
            <a:ext cx="827358" cy="497986"/>
          </a:xfrm>
          <a:prstGeom prst="rect">
            <a:avLst/>
          </a:prstGeom>
        </p:spPr>
      </p:pic>
      <p:sp>
        <p:nvSpPr>
          <p:cNvPr id="60" name="object 10"/>
          <p:cNvSpPr txBox="1"/>
          <p:nvPr/>
        </p:nvSpPr>
        <p:spPr>
          <a:xfrm>
            <a:off x="6299543" y="1941577"/>
            <a:ext cx="369371" cy="185837"/>
          </a:xfrm>
          <a:prstGeom prst="rect">
            <a:avLst/>
          </a:prstGeom>
        </p:spPr>
        <p:txBody>
          <a:bodyPr vert="horz" wrap="square" lIns="0" tIns="8145" rIns="0" bIns="0" rtlCol="0">
            <a:spAutoFit/>
          </a:bodyPr>
          <a:lstStyle/>
          <a:p>
            <a:pPr marL="8145">
              <a:spcBef>
                <a:spcPts val="64"/>
              </a:spcBef>
            </a:pPr>
            <a:r>
              <a:rPr sz="1154" spc="-6" dirty="0">
                <a:solidFill>
                  <a:srgbClr val="FFFFFF"/>
                </a:solidFill>
                <a:latin typeface="Calibri"/>
                <a:cs typeface="Calibri"/>
              </a:rPr>
              <a:t>SHELL</a:t>
            </a:r>
            <a:endParaRPr sz="1154">
              <a:latin typeface="Calibri"/>
              <a:cs typeface="Calibri"/>
            </a:endParaRPr>
          </a:p>
        </p:txBody>
      </p:sp>
      <p:pic>
        <p:nvPicPr>
          <p:cNvPr id="61" name="object 11"/>
          <p:cNvPicPr/>
          <p:nvPr/>
        </p:nvPicPr>
        <p:blipFill>
          <a:blip r:embed="rId7" cstate="print"/>
          <a:stretch>
            <a:fillRect/>
          </a:stretch>
        </p:blipFill>
        <p:spPr>
          <a:xfrm>
            <a:off x="6976625" y="1804249"/>
            <a:ext cx="827358" cy="497986"/>
          </a:xfrm>
          <a:prstGeom prst="rect">
            <a:avLst/>
          </a:prstGeom>
        </p:spPr>
      </p:pic>
      <p:sp>
        <p:nvSpPr>
          <p:cNvPr id="62" name="object 12"/>
          <p:cNvSpPr txBox="1"/>
          <p:nvPr/>
        </p:nvSpPr>
        <p:spPr>
          <a:xfrm>
            <a:off x="7161843" y="1941577"/>
            <a:ext cx="459372" cy="185837"/>
          </a:xfrm>
          <a:prstGeom prst="rect">
            <a:avLst/>
          </a:prstGeom>
        </p:spPr>
        <p:txBody>
          <a:bodyPr vert="horz" wrap="square" lIns="0" tIns="8145" rIns="0" bIns="0" rtlCol="0">
            <a:spAutoFit/>
          </a:bodyPr>
          <a:lstStyle/>
          <a:p>
            <a:pPr marL="8145">
              <a:spcBef>
                <a:spcPts val="64"/>
              </a:spcBef>
            </a:pPr>
            <a:r>
              <a:rPr sz="1154" dirty="0">
                <a:solidFill>
                  <a:srgbClr val="FFFFFF"/>
                </a:solidFill>
                <a:latin typeface="Calibri"/>
                <a:cs typeface="Calibri"/>
              </a:rPr>
              <a:t>AIRBUS</a:t>
            </a:r>
            <a:endParaRPr sz="1154">
              <a:latin typeface="Calibri"/>
              <a:cs typeface="Calibri"/>
            </a:endParaRPr>
          </a:p>
        </p:txBody>
      </p:sp>
      <p:pic>
        <p:nvPicPr>
          <p:cNvPr id="63" name="object 13"/>
          <p:cNvPicPr/>
          <p:nvPr/>
        </p:nvPicPr>
        <p:blipFill>
          <a:blip r:embed="rId8" cstate="print"/>
          <a:stretch>
            <a:fillRect/>
          </a:stretch>
        </p:blipFill>
        <p:spPr>
          <a:xfrm>
            <a:off x="7883641" y="1804249"/>
            <a:ext cx="827358" cy="497986"/>
          </a:xfrm>
          <a:prstGeom prst="rect">
            <a:avLst/>
          </a:prstGeom>
        </p:spPr>
      </p:pic>
      <p:sp>
        <p:nvSpPr>
          <p:cNvPr id="64" name="object 14"/>
          <p:cNvSpPr txBox="1"/>
          <p:nvPr/>
        </p:nvSpPr>
        <p:spPr>
          <a:xfrm>
            <a:off x="7994742" y="1941577"/>
            <a:ext cx="610052" cy="185837"/>
          </a:xfrm>
          <a:prstGeom prst="rect">
            <a:avLst/>
          </a:prstGeom>
        </p:spPr>
        <p:txBody>
          <a:bodyPr vert="horz" wrap="square" lIns="0" tIns="8145" rIns="0" bIns="0" rtlCol="0">
            <a:spAutoFit/>
          </a:bodyPr>
          <a:lstStyle/>
          <a:p>
            <a:pPr marL="8145">
              <a:spcBef>
                <a:spcPts val="64"/>
              </a:spcBef>
            </a:pPr>
            <a:r>
              <a:rPr sz="1154" dirty="0">
                <a:solidFill>
                  <a:srgbClr val="FFFFFF"/>
                </a:solidFill>
                <a:latin typeface="Calibri"/>
                <a:cs typeface="Calibri"/>
              </a:rPr>
              <a:t>UNILEVER</a:t>
            </a:r>
            <a:endParaRPr sz="1154">
              <a:latin typeface="Calibri"/>
              <a:cs typeface="Calibri"/>
            </a:endParaRPr>
          </a:p>
        </p:txBody>
      </p:sp>
      <p:pic>
        <p:nvPicPr>
          <p:cNvPr id="65" name="object 15"/>
          <p:cNvPicPr/>
          <p:nvPr/>
        </p:nvPicPr>
        <p:blipFill>
          <a:blip r:embed="rId4" cstate="print"/>
          <a:stretch>
            <a:fillRect/>
          </a:stretch>
        </p:blipFill>
        <p:spPr>
          <a:xfrm>
            <a:off x="6069611" y="2381884"/>
            <a:ext cx="827358" cy="497986"/>
          </a:xfrm>
          <a:prstGeom prst="rect">
            <a:avLst/>
          </a:prstGeom>
        </p:spPr>
      </p:pic>
      <p:sp>
        <p:nvSpPr>
          <p:cNvPr id="66" name="object 16"/>
          <p:cNvSpPr txBox="1"/>
          <p:nvPr/>
        </p:nvSpPr>
        <p:spPr>
          <a:xfrm>
            <a:off x="6254421" y="2518969"/>
            <a:ext cx="459779" cy="185837"/>
          </a:xfrm>
          <a:prstGeom prst="rect">
            <a:avLst/>
          </a:prstGeom>
        </p:spPr>
        <p:txBody>
          <a:bodyPr vert="horz" wrap="square" lIns="0" tIns="8145" rIns="0" bIns="0" rtlCol="0">
            <a:spAutoFit/>
          </a:bodyPr>
          <a:lstStyle/>
          <a:p>
            <a:pPr marL="8145">
              <a:spcBef>
                <a:spcPts val="64"/>
              </a:spcBef>
            </a:pPr>
            <a:r>
              <a:rPr sz="1154" dirty="0">
                <a:solidFill>
                  <a:srgbClr val="FFFFFF"/>
                </a:solidFill>
                <a:latin typeface="Calibri"/>
                <a:cs typeface="Calibri"/>
              </a:rPr>
              <a:t>A</a:t>
            </a:r>
            <a:r>
              <a:rPr sz="1154" spc="3" dirty="0">
                <a:solidFill>
                  <a:srgbClr val="FFFFFF"/>
                </a:solidFill>
                <a:latin typeface="Calibri"/>
                <a:cs typeface="Calibri"/>
              </a:rPr>
              <a:t>I</a:t>
            </a:r>
            <a:r>
              <a:rPr sz="1154" dirty="0">
                <a:solidFill>
                  <a:srgbClr val="FFFFFF"/>
                </a:solidFill>
                <a:latin typeface="Calibri"/>
                <a:cs typeface="Calibri"/>
              </a:rPr>
              <a:t>RBUS</a:t>
            </a:r>
            <a:endParaRPr sz="1154">
              <a:latin typeface="Calibri"/>
              <a:cs typeface="Calibri"/>
            </a:endParaRPr>
          </a:p>
        </p:txBody>
      </p:sp>
      <p:pic>
        <p:nvPicPr>
          <p:cNvPr id="67" name="object 17"/>
          <p:cNvPicPr/>
          <p:nvPr/>
        </p:nvPicPr>
        <p:blipFill>
          <a:blip r:embed="rId9" cstate="print"/>
          <a:stretch>
            <a:fillRect/>
          </a:stretch>
        </p:blipFill>
        <p:spPr>
          <a:xfrm>
            <a:off x="6976625" y="2381884"/>
            <a:ext cx="827358" cy="497986"/>
          </a:xfrm>
          <a:prstGeom prst="rect">
            <a:avLst/>
          </a:prstGeom>
        </p:spPr>
      </p:pic>
      <p:sp>
        <p:nvSpPr>
          <p:cNvPr id="68" name="object 18"/>
          <p:cNvSpPr txBox="1"/>
          <p:nvPr/>
        </p:nvSpPr>
        <p:spPr>
          <a:xfrm>
            <a:off x="7133500" y="2518969"/>
            <a:ext cx="516793" cy="185837"/>
          </a:xfrm>
          <a:prstGeom prst="rect">
            <a:avLst/>
          </a:prstGeom>
        </p:spPr>
        <p:txBody>
          <a:bodyPr vert="horz" wrap="square" lIns="0" tIns="8145" rIns="0" bIns="0" rtlCol="0">
            <a:spAutoFit/>
          </a:bodyPr>
          <a:lstStyle/>
          <a:p>
            <a:pPr marL="8145">
              <a:spcBef>
                <a:spcPts val="64"/>
              </a:spcBef>
            </a:pPr>
            <a:r>
              <a:rPr sz="1154" spc="-6" dirty="0">
                <a:solidFill>
                  <a:srgbClr val="FFFFFF"/>
                </a:solidFill>
                <a:latin typeface="Calibri"/>
                <a:cs typeface="Calibri"/>
              </a:rPr>
              <a:t>PEPSICO</a:t>
            </a:r>
            <a:endParaRPr sz="1154">
              <a:latin typeface="Calibri"/>
              <a:cs typeface="Calibri"/>
            </a:endParaRPr>
          </a:p>
        </p:txBody>
      </p:sp>
      <p:pic>
        <p:nvPicPr>
          <p:cNvPr id="69" name="object 19"/>
          <p:cNvPicPr/>
          <p:nvPr/>
        </p:nvPicPr>
        <p:blipFill>
          <a:blip r:embed="rId10" cstate="print"/>
          <a:stretch>
            <a:fillRect/>
          </a:stretch>
        </p:blipFill>
        <p:spPr>
          <a:xfrm>
            <a:off x="7883641" y="2381884"/>
            <a:ext cx="827358" cy="497986"/>
          </a:xfrm>
          <a:prstGeom prst="rect">
            <a:avLst/>
          </a:prstGeom>
        </p:spPr>
      </p:pic>
      <p:sp>
        <p:nvSpPr>
          <p:cNvPr id="70" name="object 20"/>
          <p:cNvSpPr txBox="1"/>
          <p:nvPr/>
        </p:nvSpPr>
        <p:spPr>
          <a:xfrm>
            <a:off x="8132553" y="2518969"/>
            <a:ext cx="332719" cy="185837"/>
          </a:xfrm>
          <a:prstGeom prst="rect">
            <a:avLst/>
          </a:prstGeom>
        </p:spPr>
        <p:txBody>
          <a:bodyPr vert="horz" wrap="square" lIns="0" tIns="8145" rIns="0" bIns="0" rtlCol="0">
            <a:spAutoFit/>
          </a:bodyPr>
          <a:lstStyle/>
          <a:p>
            <a:pPr marL="8145">
              <a:spcBef>
                <a:spcPts val="64"/>
              </a:spcBef>
            </a:pPr>
            <a:r>
              <a:rPr sz="1154" spc="-6" dirty="0">
                <a:solidFill>
                  <a:srgbClr val="FFFFFF"/>
                </a:solidFill>
                <a:latin typeface="Calibri"/>
                <a:cs typeface="Calibri"/>
              </a:rPr>
              <a:t>H</a:t>
            </a:r>
            <a:r>
              <a:rPr sz="1154" spc="-3" dirty="0">
                <a:solidFill>
                  <a:srgbClr val="FFFFFF"/>
                </a:solidFill>
                <a:latin typeface="Calibri"/>
                <a:cs typeface="Calibri"/>
              </a:rPr>
              <a:t>&amp;M</a:t>
            </a:r>
            <a:endParaRPr sz="1154">
              <a:latin typeface="Calibri"/>
              <a:cs typeface="Calibri"/>
            </a:endParaRPr>
          </a:p>
        </p:txBody>
      </p:sp>
      <p:pic>
        <p:nvPicPr>
          <p:cNvPr id="71" name="object 21"/>
          <p:cNvPicPr/>
          <p:nvPr/>
        </p:nvPicPr>
        <p:blipFill>
          <a:blip r:embed="rId7" cstate="print"/>
          <a:stretch>
            <a:fillRect/>
          </a:stretch>
        </p:blipFill>
        <p:spPr>
          <a:xfrm>
            <a:off x="6069611" y="2958550"/>
            <a:ext cx="827358" cy="498956"/>
          </a:xfrm>
          <a:prstGeom prst="rect">
            <a:avLst/>
          </a:prstGeom>
        </p:spPr>
      </p:pic>
      <p:sp>
        <p:nvSpPr>
          <p:cNvPr id="72" name="object 22"/>
          <p:cNvSpPr txBox="1"/>
          <p:nvPr/>
        </p:nvSpPr>
        <p:spPr>
          <a:xfrm>
            <a:off x="6333752" y="3096199"/>
            <a:ext cx="300954" cy="185837"/>
          </a:xfrm>
          <a:prstGeom prst="rect">
            <a:avLst/>
          </a:prstGeom>
        </p:spPr>
        <p:txBody>
          <a:bodyPr vert="horz" wrap="square" lIns="0" tIns="8145" rIns="0" bIns="0" rtlCol="0">
            <a:spAutoFit/>
          </a:bodyPr>
          <a:lstStyle/>
          <a:p>
            <a:pPr marL="8145">
              <a:spcBef>
                <a:spcPts val="64"/>
              </a:spcBef>
            </a:pPr>
            <a:r>
              <a:rPr sz="1154" spc="-3" dirty="0">
                <a:solidFill>
                  <a:srgbClr val="FFFFFF"/>
                </a:solidFill>
                <a:latin typeface="Calibri"/>
                <a:cs typeface="Calibri"/>
              </a:rPr>
              <a:t>D</a:t>
            </a:r>
            <a:r>
              <a:rPr sz="1154" spc="-6" dirty="0">
                <a:solidFill>
                  <a:srgbClr val="FFFFFF"/>
                </a:solidFill>
                <a:latin typeface="Calibri"/>
                <a:cs typeface="Calibri"/>
              </a:rPr>
              <a:t>E</a:t>
            </a:r>
            <a:r>
              <a:rPr sz="1154" spc="-3" dirty="0">
                <a:solidFill>
                  <a:srgbClr val="FFFFFF"/>
                </a:solidFill>
                <a:latin typeface="Calibri"/>
                <a:cs typeface="Calibri"/>
              </a:rPr>
              <a:t>LL</a:t>
            </a:r>
            <a:endParaRPr sz="1154">
              <a:latin typeface="Calibri"/>
              <a:cs typeface="Calibri"/>
            </a:endParaRPr>
          </a:p>
        </p:txBody>
      </p:sp>
      <p:pic>
        <p:nvPicPr>
          <p:cNvPr id="73" name="object 23"/>
          <p:cNvPicPr/>
          <p:nvPr/>
        </p:nvPicPr>
        <p:blipFill>
          <a:blip r:embed="rId3" cstate="print"/>
          <a:stretch>
            <a:fillRect/>
          </a:stretch>
        </p:blipFill>
        <p:spPr>
          <a:xfrm>
            <a:off x="6976625" y="2958550"/>
            <a:ext cx="827358" cy="498956"/>
          </a:xfrm>
          <a:prstGeom prst="rect">
            <a:avLst/>
          </a:prstGeom>
        </p:spPr>
      </p:pic>
      <p:sp>
        <p:nvSpPr>
          <p:cNvPr id="74" name="object 24"/>
          <p:cNvSpPr txBox="1"/>
          <p:nvPr/>
        </p:nvSpPr>
        <p:spPr>
          <a:xfrm>
            <a:off x="7022077" y="3096199"/>
            <a:ext cx="738742" cy="185837"/>
          </a:xfrm>
          <a:prstGeom prst="rect">
            <a:avLst/>
          </a:prstGeom>
        </p:spPr>
        <p:txBody>
          <a:bodyPr vert="horz" wrap="square" lIns="0" tIns="8145" rIns="0" bIns="0" rtlCol="0">
            <a:spAutoFit/>
          </a:bodyPr>
          <a:lstStyle/>
          <a:p>
            <a:pPr marL="8145">
              <a:spcBef>
                <a:spcPts val="64"/>
              </a:spcBef>
            </a:pPr>
            <a:r>
              <a:rPr sz="1154" spc="-6" dirty="0">
                <a:solidFill>
                  <a:srgbClr val="FFFFFF"/>
                </a:solidFill>
                <a:latin typeface="Calibri"/>
                <a:cs typeface="Calibri"/>
              </a:rPr>
              <a:t>ACCENTURE</a:t>
            </a:r>
            <a:endParaRPr sz="1154">
              <a:latin typeface="Calibri"/>
              <a:cs typeface="Calibri"/>
            </a:endParaRPr>
          </a:p>
        </p:txBody>
      </p:sp>
      <p:pic>
        <p:nvPicPr>
          <p:cNvPr id="75" name="object 25"/>
          <p:cNvPicPr/>
          <p:nvPr/>
        </p:nvPicPr>
        <p:blipFill>
          <a:blip r:embed="rId11" cstate="print"/>
          <a:stretch>
            <a:fillRect/>
          </a:stretch>
        </p:blipFill>
        <p:spPr>
          <a:xfrm>
            <a:off x="7883641" y="2958550"/>
            <a:ext cx="827358" cy="498956"/>
          </a:xfrm>
          <a:prstGeom prst="rect">
            <a:avLst/>
          </a:prstGeom>
        </p:spPr>
      </p:pic>
      <p:sp>
        <p:nvSpPr>
          <p:cNvPr id="76" name="object 26"/>
          <p:cNvSpPr txBox="1"/>
          <p:nvPr/>
        </p:nvSpPr>
        <p:spPr>
          <a:xfrm>
            <a:off x="7953690" y="3096199"/>
            <a:ext cx="690687" cy="185837"/>
          </a:xfrm>
          <a:prstGeom prst="rect">
            <a:avLst/>
          </a:prstGeom>
        </p:spPr>
        <p:txBody>
          <a:bodyPr vert="horz" wrap="square" lIns="0" tIns="8145" rIns="0" bIns="0" rtlCol="0">
            <a:spAutoFit/>
          </a:bodyPr>
          <a:lstStyle/>
          <a:p>
            <a:pPr marL="8145">
              <a:spcBef>
                <a:spcPts val="64"/>
              </a:spcBef>
            </a:pPr>
            <a:r>
              <a:rPr sz="1154" spc="-29" dirty="0">
                <a:solidFill>
                  <a:srgbClr val="FFFFFF"/>
                </a:solidFill>
                <a:latin typeface="Calibri"/>
                <a:cs typeface="Calibri"/>
              </a:rPr>
              <a:t>R</a:t>
            </a:r>
            <a:r>
              <a:rPr sz="1154" spc="-3" dirty="0">
                <a:solidFill>
                  <a:srgbClr val="FFFFFF"/>
                </a:solidFill>
                <a:latin typeface="Calibri"/>
                <a:cs typeface="Calibri"/>
              </a:rPr>
              <a:t>o</a:t>
            </a:r>
            <a:r>
              <a:rPr sz="1154" spc="-6" dirty="0">
                <a:solidFill>
                  <a:srgbClr val="FFFFFF"/>
                </a:solidFill>
                <a:latin typeface="Calibri"/>
                <a:cs typeface="Calibri"/>
              </a:rPr>
              <a:t>l</a:t>
            </a:r>
            <a:r>
              <a:rPr sz="1154" spc="-3" dirty="0">
                <a:solidFill>
                  <a:srgbClr val="FFFFFF"/>
                </a:solidFill>
                <a:latin typeface="Calibri"/>
                <a:cs typeface="Calibri"/>
              </a:rPr>
              <a:t>l</a:t>
            </a:r>
            <a:r>
              <a:rPr sz="1154" dirty="0">
                <a:solidFill>
                  <a:srgbClr val="FFFFFF"/>
                </a:solidFill>
                <a:latin typeface="Calibri"/>
                <a:cs typeface="Calibri"/>
              </a:rPr>
              <a:t>s-</a:t>
            </a:r>
            <a:r>
              <a:rPr sz="1154" spc="-29" dirty="0">
                <a:solidFill>
                  <a:srgbClr val="FFFFFF"/>
                </a:solidFill>
                <a:latin typeface="Calibri"/>
                <a:cs typeface="Calibri"/>
              </a:rPr>
              <a:t>R</a:t>
            </a:r>
            <a:r>
              <a:rPr sz="1154" spc="-10" dirty="0">
                <a:solidFill>
                  <a:srgbClr val="FFFFFF"/>
                </a:solidFill>
                <a:latin typeface="Calibri"/>
                <a:cs typeface="Calibri"/>
              </a:rPr>
              <a:t>o</a:t>
            </a:r>
            <a:r>
              <a:rPr sz="1154" spc="-16" dirty="0">
                <a:solidFill>
                  <a:srgbClr val="FFFFFF"/>
                </a:solidFill>
                <a:latin typeface="Calibri"/>
                <a:cs typeface="Calibri"/>
              </a:rPr>
              <a:t>y</a:t>
            </a:r>
            <a:r>
              <a:rPr sz="1154" spc="-6" dirty="0">
                <a:solidFill>
                  <a:srgbClr val="FFFFFF"/>
                </a:solidFill>
                <a:latin typeface="Calibri"/>
                <a:cs typeface="Calibri"/>
              </a:rPr>
              <a:t>c</a:t>
            </a:r>
            <a:r>
              <a:rPr sz="1154" dirty="0">
                <a:solidFill>
                  <a:srgbClr val="FFFFFF"/>
                </a:solidFill>
                <a:latin typeface="Calibri"/>
                <a:cs typeface="Calibri"/>
              </a:rPr>
              <a:t>e</a:t>
            </a:r>
            <a:endParaRPr sz="1154">
              <a:latin typeface="Calibri"/>
              <a:cs typeface="Calibri"/>
            </a:endParaRPr>
          </a:p>
        </p:txBody>
      </p:sp>
    </p:spTree>
    <p:extLst>
      <p:ext uri="{BB962C8B-B14F-4D97-AF65-F5344CB8AC3E}">
        <p14:creationId xmlns:p14="http://schemas.microsoft.com/office/powerpoint/2010/main" val="19995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BC3C-EFF8-FB40-E235-43C85F16CAC1}"/>
              </a:ext>
            </a:extLst>
          </p:cNvPr>
          <p:cNvSpPr>
            <a:spLocks noGrp="1"/>
          </p:cNvSpPr>
          <p:nvPr>
            <p:ph type="title"/>
          </p:nvPr>
        </p:nvSpPr>
        <p:spPr>
          <a:xfrm>
            <a:off x="606175" y="462337"/>
            <a:ext cx="10476508" cy="1448655"/>
          </a:xfrm>
        </p:spPr>
        <p:txBody>
          <a:bodyPr>
            <a:normAutofit/>
          </a:bodyPr>
          <a:lstStyle/>
          <a:p>
            <a:r>
              <a:rPr lang="en-IN" sz="4400" b="1" kern="100" dirty="0">
                <a:effectLst/>
                <a:latin typeface="Calibri" panose="020F0502020204030204" pitchFamily="34" charset="0"/>
                <a:ea typeface="Calibri" panose="020F0502020204030204" pitchFamily="34" charset="0"/>
                <a:cs typeface="Times New Roman" panose="02020603050405020304" pitchFamily="18" charset="0"/>
              </a:rPr>
              <a:t>Problem Statement</a:t>
            </a:r>
            <a:br>
              <a:rPr lang="en-IN" sz="5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F1C67A7-FA7E-425F-47C8-CECBFE313470}"/>
              </a:ext>
            </a:extLst>
          </p:cNvPr>
          <p:cNvSpPr>
            <a:spLocks noGrp="1"/>
          </p:cNvSpPr>
          <p:nvPr>
            <p:ph sz="quarter" idx="13"/>
          </p:nvPr>
        </p:nvSpPr>
        <p:spPr>
          <a:xfrm>
            <a:off x="503434" y="1202076"/>
            <a:ext cx="10577073" cy="4172509"/>
          </a:xfrm>
        </p:spPr>
        <p:txBody>
          <a:bodyPr>
            <a:normAutofit/>
          </a:bodyPr>
          <a:lstStyle/>
          <a:p>
            <a:pPr>
              <a:lnSpc>
                <a:spcPct val="107000"/>
              </a:lnSpc>
              <a:spcAft>
                <a:spcPts val="800"/>
              </a:spcAft>
            </a:pPr>
            <a:r>
              <a:rPr lang="en-IN" kern="100" cap="none" dirty="0">
                <a:effectLst/>
                <a:latin typeface="Calibri" panose="020F0502020204030204" pitchFamily="34" charset="0"/>
                <a:ea typeface="Calibri" panose="020F0502020204030204" pitchFamily="34" charset="0"/>
                <a:cs typeface="Times New Roman" panose="02020603050405020304" pitchFamily="18" charset="0"/>
              </a:rPr>
              <a:t>Sales management has gained importance to meet increasing competition and the need for improved methods of distribution to reduce cost and to increase profits. Sales management today is the most important function in a commercial and business enterprise. Do ETL : extract-transform-load some amazon dataset and find sales-trend -&gt; month wise , year wise , yearly month wise. Find key metrics and factors and show the meaningful relationships between attributes.</a:t>
            </a:r>
          </a:p>
          <a:p>
            <a:pPr>
              <a:lnSpc>
                <a:spcPct val="107000"/>
              </a:lnSpc>
              <a:spcAft>
                <a:spcPts val="800"/>
              </a:spcAft>
            </a:pPr>
            <a:r>
              <a:rPr lang="en-IN" b="1" kern="100" cap="none" dirty="0">
                <a:effectLst/>
                <a:latin typeface="Calibri" panose="020F0502020204030204" pitchFamily="34" charset="0"/>
                <a:ea typeface="Calibri" panose="020F0502020204030204" pitchFamily="34" charset="0"/>
                <a:cs typeface="Times New Roman" panose="02020603050405020304" pitchFamily="18" charset="0"/>
              </a:rPr>
              <a:t>Tools used</a:t>
            </a:r>
            <a:endParaRPr lang="en-IN" kern="100" cap="none"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cap="none" dirty="0">
                <a:effectLst/>
                <a:latin typeface="Calibri" panose="020F0502020204030204" pitchFamily="34" charset="0"/>
                <a:ea typeface="Calibri" panose="020F0502020204030204" pitchFamily="34" charset="0"/>
                <a:cs typeface="Times New Roman" panose="02020603050405020304" pitchFamily="18" charset="0"/>
              </a:rPr>
              <a:t>Power BI, </a:t>
            </a:r>
            <a:r>
              <a:rPr lang="en-IN" kern="100" cap="none" dirty="0" err="1">
                <a:effectLst/>
                <a:latin typeface="Calibri" panose="020F0502020204030204" pitchFamily="34" charset="0"/>
                <a:ea typeface="Calibri" panose="020F0502020204030204" pitchFamily="34" charset="0"/>
                <a:cs typeface="Times New Roman" panose="02020603050405020304" pitchFamily="18" charset="0"/>
              </a:rPr>
              <a:t>microsoft</a:t>
            </a:r>
            <a:r>
              <a:rPr lang="en-IN" kern="100" cap="none" dirty="0">
                <a:effectLst/>
                <a:latin typeface="Calibri" panose="020F0502020204030204" pitchFamily="34" charset="0"/>
                <a:ea typeface="Calibri" panose="020F0502020204030204" pitchFamily="34" charset="0"/>
                <a:cs typeface="Times New Roman" panose="02020603050405020304" pitchFamily="18" charset="0"/>
              </a:rPr>
              <a:t> excel, </a:t>
            </a:r>
            <a:r>
              <a:rPr lang="en-IN" kern="100" cap="none" dirty="0" err="1">
                <a:effectLst/>
                <a:latin typeface="Calibri" panose="020F0502020204030204" pitchFamily="34" charset="0"/>
                <a:ea typeface="Calibri" panose="020F0502020204030204" pitchFamily="34" charset="0"/>
                <a:cs typeface="Times New Roman" panose="02020603050405020304" pitchFamily="18" charset="0"/>
              </a:rPr>
              <a:t>mysql</a:t>
            </a:r>
            <a:endParaRPr lang="en-IN" kern="100" cap="none"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147436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Main Event</Template>
  <TotalTime>95</TotalTime>
  <Words>569</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Impact</vt:lpstr>
      <vt:lpstr>Sitka Heading Semibold</vt:lpstr>
      <vt:lpstr>Times New Roman</vt:lpstr>
      <vt:lpstr>Main Event</vt:lpstr>
      <vt:lpstr>    </vt:lpstr>
      <vt:lpstr>Introduction</vt:lpstr>
      <vt:lpstr>purpose</vt:lpstr>
      <vt:lpstr>objective</vt:lpstr>
      <vt:lpstr>PowerPoint Presentation</vt:lpstr>
      <vt:lpstr>PowerPoint Presentation</vt:lpstr>
      <vt:lpstr>PowerPoint Presentation</vt:lpstr>
      <vt:lpstr>Top Companies Using Power BI</vt:lpstr>
      <vt:lpstr>Problem Statement </vt:lpstr>
      <vt:lpstr>Analysis List </vt:lpstr>
      <vt:lpstr>OVERALL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arshpreet kaur</dc:creator>
  <cp:lastModifiedBy>arshpreet kaur</cp:lastModifiedBy>
  <cp:revision>2</cp:revision>
  <dcterms:created xsi:type="dcterms:W3CDTF">2024-07-20T12:52:09Z</dcterms:created>
  <dcterms:modified xsi:type="dcterms:W3CDTF">2024-08-03T07:32:50Z</dcterms:modified>
</cp:coreProperties>
</file>