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B2F3A96-7AEF-4600-8BBC-7F0960147003}" type="datetimeFigureOut">
              <a:rPr lang="en-US" smtClean="0"/>
              <a:t>2/12/2019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408A4DC-CB41-435D-87D0-1463D8C64527}" type="slidenum">
              <a:rPr lang="en-US" smtClean="0"/>
              <a:t>‹#›</a:t>
            </a:fld>
            <a:endParaRPr lang="en-US"/>
          </a:p>
        </p:txBody>
      </p:sp>
    </p:spTree>
    <p:extLst>
      <p:ext uri="{BB962C8B-B14F-4D97-AF65-F5344CB8AC3E}">
        <p14:creationId xmlns:p14="http://schemas.microsoft.com/office/powerpoint/2010/main" val="1036099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2F3A96-7AEF-4600-8BBC-7F0960147003}"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08A4DC-CB41-435D-87D0-1463D8C64527}" type="slidenum">
              <a:rPr lang="en-US" smtClean="0"/>
              <a:t>‹#›</a:t>
            </a:fld>
            <a:endParaRPr lang="en-US"/>
          </a:p>
        </p:txBody>
      </p:sp>
    </p:spTree>
    <p:extLst>
      <p:ext uri="{BB962C8B-B14F-4D97-AF65-F5344CB8AC3E}">
        <p14:creationId xmlns:p14="http://schemas.microsoft.com/office/powerpoint/2010/main" val="66007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B2F3A96-7AEF-4600-8BBC-7F0960147003}" type="datetimeFigureOut">
              <a:rPr lang="en-US" smtClean="0"/>
              <a:t>2/12/2019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408A4DC-CB41-435D-87D0-1463D8C64527}" type="slidenum">
              <a:rPr lang="en-US" smtClean="0"/>
              <a:t>‹#›</a:t>
            </a:fld>
            <a:endParaRPr lang="en-US"/>
          </a:p>
        </p:txBody>
      </p:sp>
    </p:spTree>
    <p:extLst>
      <p:ext uri="{BB962C8B-B14F-4D97-AF65-F5344CB8AC3E}">
        <p14:creationId xmlns:p14="http://schemas.microsoft.com/office/powerpoint/2010/main" val="172733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B2F3A96-7AEF-4600-8BBC-7F0960147003}" type="datetimeFigureOut">
              <a:rPr lang="en-US" smtClean="0"/>
              <a:t>2/12/2019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408A4DC-CB41-435D-87D0-1463D8C64527}"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5704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B2F3A96-7AEF-4600-8BBC-7F0960147003}" type="datetimeFigureOut">
              <a:rPr lang="en-US" smtClean="0"/>
              <a:t>2/12/2019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408A4DC-CB41-435D-87D0-1463D8C64527}" type="slidenum">
              <a:rPr lang="en-US" smtClean="0"/>
              <a:t>‹#›</a:t>
            </a:fld>
            <a:endParaRPr lang="en-US"/>
          </a:p>
        </p:txBody>
      </p:sp>
    </p:spTree>
    <p:extLst>
      <p:ext uri="{BB962C8B-B14F-4D97-AF65-F5344CB8AC3E}">
        <p14:creationId xmlns:p14="http://schemas.microsoft.com/office/powerpoint/2010/main" val="3589161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B2F3A96-7AEF-4600-8BBC-7F0960147003}" type="datetimeFigureOut">
              <a:rPr lang="en-US" smtClean="0"/>
              <a:t>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08A4DC-CB41-435D-87D0-1463D8C64527}" type="slidenum">
              <a:rPr lang="en-US" smtClean="0"/>
              <a:t>‹#›</a:t>
            </a:fld>
            <a:endParaRPr lang="en-US"/>
          </a:p>
        </p:txBody>
      </p:sp>
    </p:spTree>
    <p:extLst>
      <p:ext uri="{BB962C8B-B14F-4D97-AF65-F5344CB8AC3E}">
        <p14:creationId xmlns:p14="http://schemas.microsoft.com/office/powerpoint/2010/main" val="4164046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B2F3A96-7AEF-4600-8BBC-7F0960147003}" type="datetimeFigureOut">
              <a:rPr lang="en-US" smtClean="0"/>
              <a:t>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08A4DC-CB41-435D-87D0-1463D8C64527}" type="slidenum">
              <a:rPr lang="en-US" smtClean="0"/>
              <a:t>‹#›</a:t>
            </a:fld>
            <a:endParaRPr lang="en-US"/>
          </a:p>
        </p:txBody>
      </p:sp>
    </p:spTree>
    <p:extLst>
      <p:ext uri="{BB962C8B-B14F-4D97-AF65-F5344CB8AC3E}">
        <p14:creationId xmlns:p14="http://schemas.microsoft.com/office/powerpoint/2010/main" val="598408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2F3A96-7AEF-4600-8BBC-7F0960147003}"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8A4DC-CB41-435D-87D0-1463D8C64527}" type="slidenum">
              <a:rPr lang="en-US" smtClean="0"/>
              <a:t>‹#›</a:t>
            </a:fld>
            <a:endParaRPr lang="en-US"/>
          </a:p>
        </p:txBody>
      </p:sp>
    </p:spTree>
    <p:extLst>
      <p:ext uri="{BB962C8B-B14F-4D97-AF65-F5344CB8AC3E}">
        <p14:creationId xmlns:p14="http://schemas.microsoft.com/office/powerpoint/2010/main" val="3731142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B2F3A96-7AEF-4600-8BBC-7F0960147003}" type="datetimeFigureOut">
              <a:rPr lang="en-US" smtClean="0"/>
              <a:t>2/12/2019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408A4DC-CB41-435D-87D0-1463D8C64527}" type="slidenum">
              <a:rPr lang="en-US" smtClean="0"/>
              <a:t>‹#›</a:t>
            </a:fld>
            <a:endParaRPr lang="en-US"/>
          </a:p>
        </p:txBody>
      </p:sp>
    </p:spTree>
    <p:extLst>
      <p:ext uri="{BB962C8B-B14F-4D97-AF65-F5344CB8AC3E}">
        <p14:creationId xmlns:p14="http://schemas.microsoft.com/office/powerpoint/2010/main" val="85706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2F3A96-7AEF-4600-8BBC-7F0960147003}"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8A4DC-CB41-435D-87D0-1463D8C64527}" type="slidenum">
              <a:rPr lang="en-US" smtClean="0"/>
              <a:t>‹#›</a:t>
            </a:fld>
            <a:endParaRPr lang="en-US"/>
          </a:p>
        </p:txBody>
      </p:sp>
    </p:spTree>
    <p:extLst>
      <p:ext uri="{BB962C8B-B14F-4D97-AF65-F5344CB8AC3E}">
        <p14:creationId xmlns:p14="http://schemas.microsoft.com/office/powerpoint/2010/main" val="3969814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B2F3A96-7AEF-4600-8BBC-7F0960147003}" type="datetimeFigureOut">
              <a:rPr lang="en-US" smtClean="0"/>
              <a:t>2/12/2019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408A4DC-CB41-435D-87D0-1463D8C64527}" type="slidenum">
              <a:rPr lang="en-US" smtClean="0"/>
              <a:t>‹#›</a:t>
            </a:fld>
            <a:endParaRPr lang="en-US"/>
          </a:p>
        </p:txBody>
      </p:sp>
    </p:spTree>
    <p:extLst>
      <p:ext uri="{BB962C8B-B14F-4D97-AF65-F5344CB8AC3E}">
        <p14:creationId xmlns:p14="http://schemas.microsoft.com/office/powerpoint/2010/main" val="87868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2F3A96-7AEF-4600-8BBC-7F0960147003}"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08A4DC-CB41-435D-87D0-1463D8C64527}" type="slidenum">
              <a:rPr lang="en-US" smtClean="0"/>
              <a:t>‹#›</a:t>
            </a:fld>
            <a:endParaRPr lang="en-US"/>
          </a:p>
        </p:txBody>
      </p:sp>
    </p:spTree>
    <p:extLst>
      <p:ext uri="{BB962C8B-B14F-4D97-AF65-F5344CB8AC3E}">
        <p14:creationId xmlns:p14="http://schemas.microsoft.com/office/powerpoint/2010/main" val="1978567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2F3A96-7AEF-4600-8BBC-7F0960147003}"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08A4DC-CB41-435D-87D0-1463D8C64527}" type="slidenum">
              <a:rPr lang="en-US" smtClean="0"/>
              <a:t>‹#›</a:t>
            </a:fld>
            <a:endParaRPr lang="en-US"/>
          </a:p>
        </p:txBody>
      </p:sp>
    </p:spTree>
    <p:extLst>
      <p:ext uri="{BB962C8B-B14F-4D97-AF65-F5344CB8AC3E}">
        <p14:creationId xmlns:p14="http://schemas.microsoft.com/office/powerpoint/2010/main" val="2539605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2F3A96-7AEF-4600-8BBC-7F0960147003}" type="datetimeFigureOut">
              <a:rPr lang="en-US" smtClean="0"/>
              <a:t>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08A4DC-CB41-435D-87D0-1463D8C64527}" type="slidenum">
              <a:rPr lang="en-US" smtClean="0"/>
              <a:t>‹#›</a:t>
            </a:fld>
            <a:endParaRPr lang="en-US"/>
          </a:p>
        </p:txBody>
      </p:sp>
    </p:spTree>
    <p:extLst>
      <p:ext uri="{BB962C8B-B14F-4D97-AF65-F5344CB8AC3E}">
        <p14:creationId xmlns:p14="http://schemas.microsoft.com/office/powerpoint/2010/main" val="137955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F3A96-7AEF-4600-8BBC-7F0960147003}" type="datetimeFigureOut">
              <a:rPr lang="en-US" smtClean="0"/>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08A4DC-CB41-435D-87D0-1463D8C64527}" type="slidenum">
              <a:rPr lang="en-US" smtClean="0"/>
              <a:t>‹#›</a:t>
            </a:fld>
            <a:endParaRPr lang="en-US"/>
          </a:p>
        </p:txBody>
      </p:sp>
    </p:spTree>
    <p:extLst>
      <p:ext uri="{BB962C8B-B14F-4D97-AF65-F5344CB8AC3E}">
        <p14:creationId xmlns:p14="http://schemas.microsoft.com/office/powerpoint/2010/main" val="124539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2F3A96-7AEF-4600-8BBC-7F0960147003}"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08A4DC-CB41-435D-87D0-1463D8C64527}" type="slidenum">
              <a:rPr lang="en-US" smtClean="0"/>
              <a:t>‹#›</a:t>
            </a:fld>
            <a:endParaRPr lang="en-US"/>
          </a:p>
        </p:txBody>
      </p:sp>
    </p:spTree>
    <p:extLst>
      <p:ext uri="{BB962C8B-B14F-4D97-AF65-F5344CB8AC3E}">
        <p14:creationId xmlns:p14="http://schemas.microsoft.com/office/powerpoint/2010/main" val="323297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2F3A96-7AEF-4600-8BBC-7F0960147003}"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08A4DC-CB41-435D-87D0-1463D8C64527}" type="slidenum">
              <a:rPr lang="en-US" smtClean="0"/>
              <a:t>‹#›</a:t>
            </a:fld>
            <a:endParaRPr lang="en-US"/>
          </a:p>
        </p:txBody>
      </p:sp>
    </p:spTree>
    <p:extLst>
      <p:ext uri="{BB962C8B-B14F-4D97-AF65-F5344CB8AC3E}">
        <p14:creationId xmlns:p14="http://schemas.microsoft.com/office/powerpoint/2010/main" val="149680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2F3A96-7AEF-4600-8BBC-7F0960147003}" type="datetimeFigureOut">
              <a:rPr lang="en-US" smtClean="0"/>
              <a:t>2/12/2019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408A4DC-CB41-435D-87D0-1463D8C64527}" type="slidenum">
              <a:rPr lang="en-US" smtClean="0"/>
              <a:t>‹#›</a:t>
            </a:fld>
            <a:endParaRPr lang="en-US"/>
          </a:p>
        </p:txBody>
      </p:sp>
    </p:spTree>
    <p:extLst>
      <p:ext uri="{BB962C8B-B14F-4D97-AF65-F5344CB8AC3E}">
        <p14:creationId xmlns:p14="http://schemas.microsoft.com/office/powerpoint/2010/main" val="6075222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65744"/>
          </a:xfrm>
        </p:spPr>
        <p:txBody>
          <a:bodyPr/>
          <a:lstStyle/>
          <a:p>
            <a:r>
              <a:rPr lang="en-US" dirty="0" smtClean="0"/>
              <a:t>CSE 299 Project</a:t>
            </a:r>
            <a:endParaRPr lang="en-US" dirty="0"/>
          </a:p>
        </p:txBody>
      </p:sp>
      <p:sp>
        <p:nvSpPr>
          <p:cNvPr id="3" name="Subtitle 2"/>
          <p:cNvSpPr>
            <a:spLocks noGrp="1"/>
          </p:cNvSpPr>
          <p:nvPr>
            <p:ph type="subTitle" idx="1"/>
          </p:nvPr>
        </p:nvSpPr>
        <p:spPr>
          <a:xfrm>
            <a:off x="1524000" y="2797791"/>
            <a:ext cx="9144000" cy="2811439"/>
          </a:xfrm>
        </p:spPr>
        <p:txBody>
          <a:bodyPr/>
          <a:lstStyle/>
          <a:p>
            <a:r>
              <a:rPr lang="en-US" b="1" dirty="0" smtClean="0"/>
              <a:t>Section:</a:t>
            </a:r>
            <a:r>
              <a:rPr lang="en-US" dirty="0" smtClean="0"/>
              <a:t> 4</a:t>
            </a:r>
          </a:p>
          <a:p>
            <a:r>
              <a:rPr lang="en-US" b="1" dirty="0" smtClean="0"/>
              <a:t>Group:</a:t>
            </a:r>
            <a:r>
              <a:rPr lang="en-US" dirty="0" smtClean="0"/>
              <a:t> 5</a:t>
            </a:r>
          </a:p>
          <a:p>
            <a:r>
              <a:rPr lang="en-US" b="1" dirty="0" smtClean="0"/>
              <a:t>Group Members: </a:t>
            </a:r>
          </a:p>
          <a:p>
            <a:r>
              <a:rPr lang="en-US" dirty="0" err="1" smtClean="0"/>
              <a:t>Arshi</a:t>
            </a:r>
            <a:r>
              <a:rPr lang="en-US" dirty="0" smtClean="0"/>
              <a:t> Siddiqui </a:t>
            </a:r>
            <a:r>
              <a:rPr lang="en-US" dirty="0" err="1" smtClean="0"/>
              <a:t>Promiti</a:t>
            </a:r>
            <a:r>
              <a:rPr lang="en-US" dirty="0" smtClean="0"/>
              <a:t>- 1611236042</a:t>
            </a:r>
          </a:p>
          <a:p>
            <a:r>
              <a:rPr lang="en-US" dirty="0" err="1" smtClean="0"/>
              <a:t>Mousfiqul</a:t>
            </a:r>
            <a:r>
              <a:rPr lang="en-US" dirty="0" smtClean="0"/>
              <a:t> Islam Khan- 1521402642</a:t>
            </a:r>
          </a:p>
          <a:p>
            <a:r>
              <a:rPr lang="en-US" dirty="0" smtClean="0"/>
              <a:t>Arafat Hossain- 1521601042</a:t>
            </a:r>
            <a:endParaRPr lang="en-US" dirty="0"/>
          </a:p>
        </p:txBody>
      </p:sp>
    </p:spTree>
    <p:extLst>
      <p:ext uri="{BB962C8B-B14F-4D97-AF65-F5344CB8AC3E}">
        <p14:creationId xmlns:p14="http://schemas.microsoft.com/office/powerpoint/2010/main" val="248454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Design and Implementation constraints</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The constraint with the implementation is that when the customers create an appointment, how will the system manage these appointments for the doctors because they may have prior appointments from other sources, one solution is to create a system for the doctors to manage all their appointments from all sources, or just leave the management portion to them.   </a:t>
            </a:r>
          </a:p>
          <a:p>
            <a:pPr marL="0" indent="0">
              <a:buNone/>
            </a:pPr>
            <a:endParaRPr lang="en-US" dirty="0"/>
          </a:p>
        </p:txBody>
      </p:sp>
    </p:spTree>
    <p:extLst>
      <p:ext uri="{BB962C8B-B14F-4D97-AF65-F5344CB8AC3E}">
        <p14:creationId xmlns:p14="http://schemas.microsoft.com/office/powerpoint/2010/main" val="87137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dirty="0"/>
              <a:t>“Find a Doc” is a web application which lets you find a doctor appropriate for your </a:t>
            </a:r>
            <a:r>
              <a:rPr lang="en-US" dirty="0" smtClean="0"/>
              <a:t>specific health </a:t>
            </a:r>
            <a:r>
              <a:rPr lang="en-US" dirty="0"/>
              <a:t>condition. </a:t>
            </a:r>
            <a:r>
              <a:rPr lang="en-US" dirty="0" smtClean="0"/>
              <a:t>In a lot of cases, when people get sick, they have a hard time trying to find out which doctor to visit and which specialist to go to. This web application is to help you with that and saves </a:t>
            </a:r>
            <a:r>
              <a:rPr lang="en-US" dirty="0"/>
              <a:t>you time, money and any risk associated with waiting long enough to visit the person who can make a </a:t>
            </a:r>
            <a:r>
              <a:rPr lang="en-US" dirty="0" smtClean="0"/>
              <a:t>proper diagnosis</a:t>
            </a:r>
            <a:r>
              <a:rPr lang="en-US" dirty="0"/>
              <a:t>. </a:t>
            </a:r>
          </a:p>
          <a:p>
            <a:pPr marL="0" indent="0">
              <a:buNone/>
            </a:pPr>
            <a:endParaRPr lang="en-US" dirty="0"/>
          </a:p>
        </p:txBody>
      </p:sp>
    </p:spTree>
    <p:extLst>
      <p:ext uri="{BB962C8B-B14F-4D97-AF65-F5344CB8AC3E}">
        <p14:creationId xmlns:p14="http://schemas.microsoft.com/office/powerpoint/2010/main" val="370758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Purpose</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The purpose of this project is to reduce the amount of risk associated with not being able to visit an appropriate doctor at the right time. It also aims to reduce the expense of time and money. </a:t>
            </a:r>
          </a:p>
          <a:p>
            <a:pPr marL="0" indent="0">
              <a:buNone/>
            </a:pPr>
            <a:endParaRPr lang="en-US" dirty="0"/>
          </a:p>
        </p:txBody>
      </p:sp>
    </p:spTree>
    <p:extLst>
      <p:ext uri="{BB962C8B-B14F-4D97-AF65-F5344CB8AC3E}">
        <p14:creationId xmlns:p14="http://schemas.microsoft.com/office/powerpoint/2010/main" val="416488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Intended Audience</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The intended audience is anyone who is looking for a doctor for themselves or a loved one. But if it were to be narrowed down, then </a:t>
            </a:r>
            <a:r>
              <a:rPr lang="en-US" dirty="0" smtClean="0"/>
              <a:t>anyone </a:t>
            </a:r>
            <a:r>
              <a:rPr lang="en-US" dirty="0"/>
              <a:t>from the age of 17 and above would be the ideal target audience. </a:t>
            </a:r>
          </a:p>
          <a:p>
            <a:pPr marL="0" indent="0">
              <a:buNone/>
            </a:pPr>
            <a:endParaRPr lang="en-US" dirty="0"/>
          </a:p>
        </p:txBody>
      </p:sp>
    </p:spTree>
    <p:extLst>
      <p:ext uri="{BB962C8B-B14F-4D97-AF65-F5344CB8AC3E}">
        <p14:creationId xmlns:p14="http://schemas.microsoft.com/office/powerpoint/2010/main" val="416211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Scope</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This system provides a very well sorted out environment which abstracts a lot of unnecessary information and helps reduce time, efficiency and discrepancies. Once the people find this application it will help them in various aspects, considering that millennials tend to do a lot of research for themselves, this platform will help them narrow down their search and find an appropriate doctor or solution.  </a:t>
            </a:r>
          </a:p>
          <a:p>
            <a:pPr marL="0" indent="0">
              <a:buNone/>
            </a:pPr>
            <a:endParaRPr lang="en-US" dirty="0"/>
          </a:p>
        </p:txBody>
      </p:sp>
    </p:spTree>
    <p:extLst>
      <p:ext uri="{BB962C8B-B14F-4D97-AF65-F5344CB8AC3E}">
        <p14:creationId xmlns:p14="http://schemas.microsoft.com/office/powerpoint/2010/main" val="124269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t>
            </a:r>
            <a:br>
              <a:rPr lang="en-US" dirty="0"/>
            </a:br>
            <a:r>
              <a:rPr lang="en-US" dirty="0"/>
              <a:t>Overall Description:</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web application will have a front page where there will be an option where a user can click in and it will provide a bunch of options to choose from to tell the system what type of disease they may have. If the user is unsure then there will also be a symptom checker which will help them narrow down to what disease they may have, then the system will spit out a bunch of doctor’s profile closest to their location, and they can click on the profile and set up an appointment.</a:t>
            </a:r>
          </a:p>
          <a:p>
            <a:pPr marL="0" indent="0">
              <a:buNone/>
            </a:pPr>
            <a:endParaRPr lang="en-US" dirty="0"/>
          </a:p>
        </p:txBody>
      </p:sp>
    </p:spTree>
    <p:extLst>
      <p:ext uri="{BB962C8B-B14F-4D97-AF65-F5344CB8AC3E}">
        <p14:creationId xmlns:p14="http://schemas.microsoft.com/office/powerpoint/2010/main" val="372898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User Classes and Characteristics</a:t>
            </a:r>
            <a:r>
              <a:rPr lang="en-US" dirty="0" smtClean="0"/>
              <a: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Physical actors:</a:t>
            </a:r>
          </a:p>
          <a:p>
            <a:r>
              <a:rPr lang="en-US" dirty="0"/>
              <a:t>User: Users will be able to login in and look for a doctor.</a:t>
            </a:r>
          </a:p>
          <a:p>
            <a:r>
              <a:rPr lang="en-US" dirty="0"/>
              <a:t>Doctor: A doctor can log in and check their appointments and patient’s history if there are any.</a:t>
            </a:r>
          </a:p>
          <a:p>
            <a:endParaRPr lang="en-US" dirty="0"/>
          </a:p>
        </p:txBody>
      </p:sp>
    </p:spTree>
    <p:extLst>
      <p:ext uri="{BB962C8B-B14F-4D97-AF65-F5344CB8AC3E}">
        <p14:creationId xmlns:p14="http://schemas.microsoft.com/office/powerpoint/2010/main" val="113943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User Classes and Characteristics:</a:t>
            </a:r>
            <a:endParaRPr lang="en-US" dirty="0"/>
          </a:p>
        </p:txBody>
      </p:sp>
      <p:sp>
        <p:nvSpPr>
          <p:cNvPr id="3" name="Content Placeholder 2"/>
          <p:cNvSpPr>
            <a:spLocks noGrp="1"/>
          </p:cNvSpPr>
          <p:nvPr>
            <p:ph idx="1"/>
          </p:nvPr>
        </p:nvSpPr>
        <p:spPr/>
        <p:txBody>
          <a:bodyPr/>
          <a:lstStyle/>
          <a:p>
            <a:pPr marL="0" indent="0">
              <a:buNone/>
            </a:pPr>
            <a:r>
              <a:rPr lang="en-US" dirty="0" smtClean="0"/>
              <a:t>2. </a:t>
            </a:r>
            <a:r>
              <a:rPr lang="en-US" dirty="0"/>
              <a:t>System actors:</a:t>
            </a:r>
          </a:p>
          <a:p>
            <a:r>
              <a:rPr lang="en-US" dirty="0"/>
              <a:t>Client – The client actor will connect with the server and fetch data and make appropriate changes.</a:t>
            </a:r>
          </a:p>
          <a:p>
            <a:r>
              <a:rPr lang="en-US" dirty="0"/>
              <a:t> Server and Database – The Server will help connect with the database and the database will store data.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1808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Operating Environment (Web Application</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It can run on any modern OS with an internet connection because it’s a web application.</a:t>
            </a:r>
          </a:p>
          <a:p>
            <a:endParaRPr lang="en-US" dirty="0"/>
          </a:p>
        </p:txBody>
      </p:sp>
    </p:spTree>
    <p:extLst>
      <p:ext uri="{BB962C8B-B14F-4D97-AF65-F5344CB8AC3E}">
        <p14:creationId xmlns:p14="http://schemas.microsoft.com/office/powerpoint/2010/main" val="342493267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27</TotalTime>
  <Words>529</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CSE 299 Project</vt:lpstr>
      <vt:lpstr>Introduction:</vt:lpstr>
      <vt:lpstr>Purpose:</vt:lpstr>
      <vt:lpstr>Intended Audience:</vt:lpstr>
      <vt:lpstr>Project Scope:</vt:lpstr>
      <vt:lpstr>  Overall Description: </vt:lpstr>
      <vt:lpstr>User Classes and Characteristics:</vt:lpstr>
      <vt:lpstr>User Classes and Characteristics:</vt:lpstr>
      <vt:lpstr>Operating Environment (Web Application):</vt:lpstr>
      <vt:lpstr>Design and Implementation constraints: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299 </dc:title>
  <dc:creator>user</dc:creator>
  <cp:lastModifiedBy>user</cp:lastModifiedBy>
  <cp:revision>3</cp:revision>
  <dcterms:created xsi:type="dcterms:W3CDTF">2019-02-11T20:27:31Z</dcterms:created>
  <dcterms:modified xsi:type="dcterms:W3CDTF">2019-02-11T20:54:35Z</dcterms:modified>
</cp:coreProperties>
</file>