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2682351-7FC0-4E14-BA6D-6A17BEC78428}" type="datetimeFigureOut">
              <a:rPr lang="en-US" smtClean="0"/>
              <a:t>2/19/2019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0895014-4B7D-41EE-8F77-3F054772A554}" type="slidenum">
              <a:rPr lang="en-US" smtClean="0"/>
              <a:t>‹#›</a:t>
            </a:fld>
            <a:endParaRPr lang="en-US"/>
          </a:p>
        </p:txBody>
      </p:sp>
    </p:spTree>
    <p:extLst>
      <p:ext uri="{BB962C8B-B14F-4D97-AF65-F5344CB8AC3E}">
        <p14:creationId xmlns:p14="http://schemas.microsoft.com/office/powerpoint/2010/main" val="965591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682351-7FC0-4E14-BA6D-6A17BEC78428}"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95014-4B7D-41EE-8F77-3F054772A554}" type="slidenum">
              <a:rPr lang="en-US" smtClean="0"/>
              <a:t>‹#›</a:t>
            </a:fld>
            <a:endParaRPr lang="en-US"/>
          </a:p>
        </p:txBody>
      </p:sp>
    </p:spTree>
    <p:extLst>
      <p:ext uri="{BB962C8B-B14F-4D97-AF65-F5344CB8AC3E}">
        <p14:creationId xmlns:p14="http://schemas.microsoft.com/office/powerpoint/2010/main" val="222403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2682351-7FC0-4E14-BA6D-6A17BEC78428}" type="datetimeFigureOut">
              <a:rPr lang="en-US" smtClean="0"/>
              <a:t>2/19/2019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0895014-4B7D-41EE-8F77-3F054772A554}" type="slidenum">
              <a:rPr lang="en-US" smtClean="0"/>
              <a:t>‹#›</a:t>
            </a:fld>
            <a:endParaRPr lang="en-US"/>
          </a:p>
        </p:txBody>
      </p:sp>
    </p:spTree>
    <p:extLst>
      <p:ext uri="{BB962C8B-B14F-4D97-AF65-F5344CB8AC3E}">
        <p14:creationId xmlns:p14="http://schemas.microsoft.com/office/powerpoint/2010/main" val="3780162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2682351-7FC0-4E14-BA6D-6A17BEC78428}" type="datetimeFigureOut">
              <a:rPr lang="en-US" smtClean="0"/>
              <a:t>2/19/2019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0895014-4B7D-41EE-8F77-3F054772A55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10235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2682351-7FC0-4E14-BA6D-6A17BEC78428}" type="datetimeFigureOut">
              <a:rPr lang="en-US" smtClean="0"/>
              <a:t>2/19/2019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0895014-4B7D-41EE-8F77-3F054772A554}" type="slidenum">
              <a:rPr lang="en-US" smtClean="0"/>
              <a:t>‹#›</a:t>
            </a:fld>
            <a:endParaRPr lang="en-US"/>
          </a:p>
        </p:txBody>
      </p:sp>
    </p:spTree>
    <p:extLst>
      <p:ext uri="{BB962C8B-B14F-4D97-AF65-F5344CB8AC3E}">
        <p14:creationId xmlns:p14="http://schemas.microsoft.com/office/powerpoint/2010/main" val="803104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2682351-7FC0-4E14-BA6D-6A17BEC78428}" type="datetimeFigureOut">
              <a:rPr lang="en-US" smtClean="0"/>
              <a:t>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895014-4B7D-41EE-8F77-3F054772A554}" type="slidenum">
              <a:rPr lang="en-US" smtClean="0"/>
              <a:t>‹#›</a:t>
            </a:fld>
            <a:endParaRPr lang="en-US"/>
          </a:p>
        </p:txBody>
      </p:sp>
    </p:spTree>
    <p:extLst>
      <p:ext uri="{BB962C8B-B14F-4D97-AF65-F5344CB8AC3E}">
        <p14:creationId xmlns:p14="http://schemas.microsoft.com/office/powerpoint/2010/main" val="3914926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2682351-7FC0-4E14-BA6D-6A17BEC78428}" type="datetimeFigureOut">
              <a:rPr lang="en-US" smtClean="0"/>
              <a:t>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895014-4B7D-41EE-8F77-3F054772A554}" type="slidenum">
              <a:rPr lang="en-US" smtClean="0"/>
              <a:t>‹#›</a:t>
            </a:fld>
            <a:endParaRPr lang="en-US"/>
          </a:p>
        </p:txBody>
      </p:sp>
    </p:spTree>
    <p:extLst>
      <p:ext uri="{BB962C8B-B14F-4D97-AF65-F5344CB8AC3E}">
        <p14:creationId xmlns:p14="http://schemas.microsoft.com/office/powerpoint/2010/main" val="1680401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682351-7FC0-4E14-BA6D-6A17BEC78428}"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95014-4B7D-41EE-8F77-3F054772A554}" type="slidenum">
              <a:rPr lang="en-US" smtClean="0"/>
              <a:t>‹#›</a:t>
            </a:fld>
            <a:endParaRPr lang="en-US"/>
          </a:p>
        </p:txBody>
      </p:sp>
    </p:spTree>
    <p:extLst>
      <p:ext uri="{BB962C8B-B14F-4D97-AF65-F5344CB8AC3E}">
        <p14:creationId xmlns:p14="http://schemas.microsoft.com/office/powerpoint/2010/main" val="2099661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2682351-7FC0-4E14-BA6D-6A17BEC78428}" type="datetimeFigureOut">
              <a:rPr lang="en-US" smtClean="0"/>
              <a:t>2/19/2019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0895014-4B7D-41EE-8F77-3F054772A554}" type="slidenum">
              <a:rPr lang="en-US" smtClean="0"/>
              <a:t>‹#›</a:t>
            </a:fld>
            <a:endParaRPr lang="en-US"/>
          </a:p>
        </p:txBody>
      </p:sp>
    </p:spTree>
    <p:extLst>
      <p:ext uri="{BB962C8B-B14F-4D97-AF65-F5344CB8AC3E}">
        <p14:creationId xmlns:p14="http://schemas.microsoft.com/office/powerpoint/2010/main" val="2124973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682351-7FC0-4E14-BA6D-6A17BEC78428}"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95014-4B7D-41EE-8F77-3F054772A554}" type="slidenum">
              <a:rPr lang="en-US" smtClean="0"/>
              <a:t>‹#›</a:t>
            </a:fld>
            <a:endParaRPr lang="en-US"/>
          </a:p>
        </p:txBody>
      </p:sp>
    </p:spTree>
    <p:extLst>
      <p:ext uri="{BB962C8B-B14F-4D97-AF65-F5344CB8AC3E}">
        <p14:creationId xmlns:p14="http://schemas.microsoft.com/office/powerpoint/2010/main" val="29995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2682351-7FC0-4E14-BA6D-6A17BEC78428}" type="datetimeFigureOut">
              <a:rPr lang="en-US" smtClean="0"/>
              <a:t>2/19/2019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0895014-4B7D-41EE-8F77-3F054772A554}" type="slidenum">
              <a:rPr lang="en-US" smtClean="0"/>
              <a:t>‹#›</a:t>
            </a:fld>
            <a:endParaRPr lang="en-US"/>
          </a:p>
        </p:txBody>
      </p:sp>
    </p:spTree>
    <p:extLst>
      <p:ext uri="{BB962C8B-B14F-4D97-AF65-F5344CB8AC3E}">
        <p14:creationId xmlns:p14="http://schemas.microsoft.com/office/powerpoint/2010/main" val="1913830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682351-7FC0-4E14-BA6D-6A17BEC78428}"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95014-4B7D-41EE-8F77-3F054772A554}" type="slidenum">
              <a:rPr lang="en-US" smtClean="0"/>
              <a:t>‹#›</a:t>
            </a:fld>
            <a:endParaRPr lang="en-US"/>
          </a:p>
        </p:txBody>
      </p:sp>
    </p:spTree>
    <p:extLst>
      <p:ext uri="{BB962C8B-B14F-4D97-AF65-F5344CB8AC3E}">
        <p14:creationId xmlns:p14="http://schemas.microsoft.com/office/powerpoint/2010/main" val="1687805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682351-7FC0-4E14-BA6D-6A17BEC78428}" type="datetimeFigureOut">
              <a:rPr lang="en-US" smtClean="0"/>
              <a:t>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895014-4B7D-41EE-8F77-3F054772A554}" type="slidenum">
              <a:rPr lang="en-US" smtClean="0"/>
              <a:t>‹#›</a:t>
            </a:fld>
            <a:endParaRPr lang="en-US"/>
          </a:p>
        </p:txBody>
      </p:sp>
    </p:spTree>
    <p:extLst>
      <p:ext uri="{BB962C8B-B14F-4D97-AF65-F5344CB8AC3E}">
        <p14:creationId xmlns:p14="http://schemas.microsoft.com/office/powerpoint/2010/main" val="2953527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682351-7FC0-4E14-BA6D-6A17BEC78428}" type="datetimeFigureOut">
              <a:rPr lang="en-US" smtClean="0"/>
              <a:t>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895014-4B7D-41EE-8F77-3F054772A554}" type="slidenum">
              <a:rPr lang="en-US" smtClean="0"/>
              <a:t>‹#›</a:t>
            </a:fld>
            <a:endParaRPr lang="en-US"/>
          </a:p>
        </p:txBody>
      </p:sp>
    </p:spTree>
    <p:extLst>
      <p:ext uri="{BB962C8B-B14F-4D97-AF65-F5344CB8AC3E}">
        <p14:creationId xmlns:p14="http://schemas.microsoft.com/office/powerpoint/2010/main" val="59293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682351-7FC0-4E14-BA6D-6A17BEC78428}" type="datetimeFigureOut">
              <a:rPr lang="en-US" smtClean="0"/>
              <a:t>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895014-4B7D-41EE-8F77-3F054772A554}" type="slidenum">
              <a:rPr lang="en-US" smtClean="0"/>
              <a:t>‹#›</a:t>
            </a:fld>
            <a:endParaRPr lang="en-US"/>
          </a:p>
        </p:txBody>
      </p:sp>
    </p:spTree>
    <p:extLst>
      <p:ext uri="{BB962C8B-B14F-4D97-AF65-F5344CB8AC3E}">
        <p14:creationId xmlns:p14="http://schemas.microsoft.com/office/powerpoint/2010/main" val="1712873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682351-7FC0-4E14-BA6D-6A17BEC78428}"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95014-4B7D-41EE-8F77-3F054772A554}" type="slidenum">
              <a:rPr lang="en-US" smtClean="0"/>
              <a:t>‹#›</a:t>
            </a:fld>
            <a:endParaRPr lang="en-US"/>
          </a:p>
        </p:txBody>
      </p:sp>
    </p:spTree>
    <p:extLst>
      <p:ext uri="{BB962C8B-B14F-4D97-AF65-F5344CB8AC3E}">
        <p14:creationId xmlns:p14="http://schemas.microsoft.com/office/powerpoint/2010/main" val="373714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682351-7FC0-4E14-BA6D-6A17BEC78428}"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95014-4B7D-41EE-8F77-3F054772A554}" type="slidenum">
              <a:rPr lang="en-US" smtClean="0"/>
              <a:t>‹#›</a:t>
            </a:fld>
            <a:endParaRPr lang="en-US"/>
          </a:p>
        </p:txBody>
      </p:sp>
    </p:spTree>
    <p:extLst>
      <p:ext uri="{BB962C8B-B14F-4D97-AF65-F5344CB8AC3E}">
        <p14:creationId xmlns:p14="http://schemas.microsoft.com/office/powerpoint/2010/main" val="2225121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682351-7FC0-4E14-BA6D-6A17BEC78428}" type="datetimeFigureOut">
              <a:rPr lang="en-US" smtClean="0"/>
              <a:t>2/19/2019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0895014-4B7D-41EE-8F77-3F054772A554}" type="slidenum">
              <a:rPr lang="en-US" smtClean="0"/>
              <a:t>‹#›</a:t>
            </a:fld>
            <a:endParaRPr lang="en-US"/>
          </a:p>
        </p:txBody>
      </p:sp>
    </p:spTree>
    <p:extLst>
      <p:ext uri="{BB962C8B-B14F-4D97-AF65-F5344CB8AC3E}">
        <p14:creationId xmlns:p14="http://schemas.microsoft.com/office/powerpoint/2010/main" val="40209484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79392"/>
          </a:xfrm>
        </p:spPr>
        <p:txBody>
          <a:bodyPr/>
          <a:lstStyle/>
          <a:p>
            <a:r>
              <a:rPr lang="en-US" dirty="0" smtClean="0"/>
              <a:t>CSE 299 </a:t>
            </a:r>
            <a:endParaRPr lang="en-US" dirty="0"/>
          </a:p>
        </p:txBody>
      </p:sp>
      <p:sp>
        <p:nvSpPr>
          <p:cNvPr id="3" name="Subtitle 2"/>
          <p:cNvSpPr>
            <a:spLocks noGrp="1"/>
          </p:cNvSpPr>
          <p:nvPr>
            <p:ph type="subTitle" idx="1"/>
          </p:nvPr>
        </p:nvSpPr>
        <p:spPr>
          <a:xfrm>
            <a:off x="1524000" y="2238233"/>
            <a:ext cx="9144000" cy="3019567"/>
          </a:xfrm>
        </p:spPr>
        <p:txBody>
          <a:bodyPr>
            <a:normAutofit/>
          </a:bodyPr>
          <a:lstStyle/>
          <a:p>
            <a:r>
              <a:rPr lang="en-US" b="1" dirty="0" smtClean="0"/>
              <a:t>Project Name: </a:t>
            </a:r>
            <a:r>
              <a:rPr lang="en-US" dirty="0" smtClean="0"/>
              <a:t>Find a Doc</a:t>
            </a:r>
          </a:p>
          <a:p>
            <a:r>
              <a:rPr lang="en-US" b="1" dirty="0" smtClean="0"/>
              <a:t>Section:</a:t>
            </a:r>
            <a:r>
              <a:rPr lang="en-US" dirty="0" smtClean="0"/>
              <a:t> 4</a:t>
            </a:r>
          </a:p>
          <a:p>
            <a:r>
              <a:rPr lang="en-US" b="1" dirty="0" smtClean="0"/>
              <a:t>Group:</a:t>
            </a:r>
            <a:r>
              <a:rPr lang="en-US" dirty="0" smtClean="0"/>
              <a:t> 5</a:t>
            </a:r>
          </a:p>
          <a:p>
            <a:r>
              <a:rPr lang="en-US" b="1" dirty="0" smtClean="0"/>
              <a:t>Group Members: </a:t>
            </a:r>
          </a:p>
          <a:p>
            <a:r>
              <a:rPr lang="en-US" dirty="0" err="1" smtClean="0"/>
              <a:t>Arshi</a:t>
            </a:r>
            <a:r>
              <a:rPr lang="en-US" dirty="0" smtClean="0"/>
              <a:t> Siddiqui </a:t>
            </a:r>
            <a:r>
              <a:rPr lang="en-US" dirty="0" err="1" smtClean="0"/>
              <a:t>Promiti</a:t>
            </a:r>
            <a:r>
              <a:rPr lang="en-US" dirty="0" smtClean="0"/>
              <a:t>- 1611236042</a:t>
            </a:r>
          </a:p>
          <a:p>
            <a:r>
              <a:rPr lang="en-US" dirty="0" err="1" smtClean="0"/>
              <a:t>Mousfiqul</a:t>
            </a:r>
            <a:r>
              <a:rPr lang="en-US" dirty="0" smtClean="0"/>
              <a:t> Islam Khan- 1521402642</a:t>
            </a:r>
          </a:p>
          <a:p>
            <a:r>
              <a:rPr lang="en-US" dirty="0" smtClean="0"/>
              <a:t>Arafat Hossain- 1521601042</a:t>
            </a:r>
          </a:p>
          <a:p>
            <a:endParaRPr lang="en-US" dirty="0"/>
          </a:p>
        </p:txBody>
      </p:sp>
    </p:spTree>
    <p:extLst>
      <p:ext uri="{BB962C8B-B14F-4D97-AF65-F5344CB8AC3E}">
        <p14:creationId xmlns:p14="http://schemas.microsoft.com/office/powerpoint/2010/main" val="3992989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 List</a:t>
            </a:r>
            <a:endParaRPr lang="en-US" dirty="0"/>
          </a:p>
        </p:txBody>
      </p:sp>
      <p:sp>
        <p:nvSpPr>
          <p:cNvPr id="3" name="Content Placeholder 2"/>
          <p:cNvSpPr>
            <a:spLocks noGrp="1"/>
          </p:cNvSpPr>
          <p:nvPr>
            <p:ph idx="1"/>
          </p:nvPr>
        </p:nvSpPr>
        <p:spPr/>
        <p:txBody>
          <a:bodyPr/>
          <a:lstStyle/>
          <a:p>
            <a:r>
              <a:rPr lang="en-US" dirty="0" smtClean="0"/>
              <a:t>Login/Logout:</a:t>
            </a:r>
          </a:p>
          <a:p>
            <a:pPr marL="0" indent="0">
              <a:buNone/>
            </a:pPr>
            <a:r>
              <a:rPr lang="en-US" dirty="0" smtClean="0"/>
              <a:t>Users will be able to register with their details(name, phone number) and look for doctors. Doctors will be able to register and provide their necessary information, for instance, name, their respective medical degrees, their practicing chamber address or the hospital name and address. Once they verify about their degree, there will be a sign(a half moon) beside their name in their profile. </a:t>
            </a:r>
          </a:p>
        </p:txBody>
      </p:sp>
    </p:spTree>
    <p:extLst>
      <p:ext uri="{BB962C8B-B14F-4D97-AF65-F5344CB8AC3E}">
        <p14:creationId xmlns:p14="http://schemas.microsoft.com/office/powerpoint/2010/main" val="3315511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 List</a:t>
            </a:r>
            <a:endParaRPr lang="en-US" dirty="0"/>
          </a:p>
        </p:txBody>
      </p:sp>
      <p:sp>
        <p:nvSpPr>
          <p:cNvPr id="3" name="Content Placeholder 2"/>
          <p:cNvSpPr>
            <a:spLocks noGrp="1"/>
          </p:cNvSpPr>
          <p:nvPr>
            <p:ph idx="1"/>
          </p:nvPr>
        </p:nvSpPr>
        <p:spPr/>
        <p:txBody>
          <a:bodyPr/>
          <a:lstStyle/>
          <a:p>
            <a:r>
              <a:rPr lang="en-US" dirty="0" smtClean="0"/>
              <a:t>Set Appointments: </a:t>
            </a:r>
          </a:p>
          <a:p>
            <a:pPr marL="0" indent="0">
              <a:buNone/>
            </a:pPr>
            <a:r>
              <a:rPr lang="en-US" dirty="0" smtClean="0"/>
              <a:t>Once logged in, the user can set an appointment with their preferred doctor, or with a suggested doctor. User can search for a doctor by the doctor’s name or they can search for a specialized field, for example, medicine or cardiology, and then choose from the list of doctors that appears as the search result. The user can then set an appointment on their preferred time with the doctor. </a:t>
            </a:r>
            <a:endParaRPr lang="en-US" dirty="0"/>
          </a:p>
        </p:txBody>
      </p:sp>
    </p:spTree>
    <p:extLst>
      <p:ext uri="{BB962C8B-B14F-4D97-AF65-F5344CB8AC3E}">
        <p14:creationId xmlns:p14="http://schemas.microsoft.com/office/powerpoint/2010/main" val="4093744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 List</a:t>
            </a:r>
            <a:endParaRPr lang="en-US" dirty="0"/>
          </a:p>
        </p:txBody>
      </p:sp>
      <p:sp>
        <p:nvSpPr>
          <p:cNvPr id="3" name="Content Placeholder 2"/>
          <p:cNvSpPr>
            <a:spLocks noGrp="1"/>
          </p:cNvSpPr>
          <p:nvPr>
            <p:ph idx="1"/>
          </p:nvPr>
        </p:nvSpPr>
        <p:spPr/>
        <p:txBody>
          <a:bodyPr/>
          <a:lstStyle/>
          <a:p>
            <a:r>
              <a:rPr lang="en-US" dirty="0" smtClean="0"/>
              <a:t>Symptom Checker:</a:t>
            </a:r>
          </a:p>
          <a:p>
            <a:pPr marL="0" indent="0">
              <a:buNone/>
            </a:pPr>
            <a:r>
              <a:rPr lang="en-US" dirty="0" smtClean="0"/>
              <a:t>Registered users can log in, and input their symptoms. The user can tick on the box next to each symptom on the list of symptoms and if a symptom is not listed, then the user can tick on “others” and specify the symptom they are experiencing. The symptom will then be matched with a disease and the user will be referred to doctors of the specialization according to the symptoms. For example, if someone experiences chest pain, high blood pressure, severe headache, irregular heartbeat </a:t>
            </a:r>
            <a:r>
              <a:rPr lang="en-US" dirty="0" err="1" smtClean="0"/>
              <a:t>etc</a:t>
            </a:r>
            <a:r>
              <a:rPr lang="en-US" dirty="0" smtClean="0"/>
              <a:t>, he/she will be referred to a list of cardiologists with their ratings. </a:t>
            </a:r>
            <a:endParaRPr lang="en-US" dirty="0"/>
          </a:p>
        </p:txBody>
      </p:sp>
    </p:spTree>
    <p:extLst>
      <p:ext uri="{BB962C8B-B14F-4D97-AF65-F5344CB8AC3E}">
        <p14:creationId xmlns:p14="http://schemas.microsoft.com/office/powerpoint/2010/main" val="345334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 List</a:t>
            </a:r>
            <a:endParaRPr lang="en-US" dirty="0"/>
          </a:p>
        </p:txBody>
      </p:sp>
      <p:sp>
        <p:nvSpPr>
          <p:cNvPr id="3" name="Content Placeholder 2"/>
          <p:cNvSpPr>
            <a:spLocks noGrp="1"/>
          </p:cNvSpPr>
          <p:nvPr>
            <p:ph idx="1"/>
          </p:nvPr>
        </p:nvSpPr>
        <p:spPr/>
        <p:txBody>
          <a:bodyPr/>
          <a:lstStyle/>
          <a:p>
            <a:r>
              <a:rPr lang="en-US" dirty="0" smtClean="0"/>
              <a:t>Rate/Review Doctors:</a:t>
            </a:r>
          </a:p>
          <a:p>
            <a:pPr marL="0" indent="0">
              <a:buNone/>
            </a:pPr>
            <a:r>
              <a:rPr lang="en-US" dirty="0" smtClean="0"/>
              <a:t>Users can login and give reviews about doctors after consultation. The users will be able to rate and also write a short review on the doctor they consulted. Users can rate a doctor with 1 to 5 stars and write a short review explaining their choice, for instance, if a patient had to experience long waiting hours and wrong treatment from a doctor, then the patient can rate and write a review on how he/she received a wrong treatment. Others can see the reviews and the ratings will be used to create a doctor ranking for each specialization. </a:t>
            </a:r>
            <a:endParaRPr lang="en-US" dirty="0"/>
          </a:p>
        </p:txBody>
      </p:sp>
    </p:spTree>
    <p:extLst>
      <p:ext uri="{BB962C8B-B14F-4D97-AF65-F5344CB8AC3E}">
        <p14:creationId xmlns:p14="http://schemas.microsoft.com/office/powerpoint/2010/main" val="997162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 List</a:t>
            </a:r>
            <a:endParaRPr lang="en-US" dirty="0"/>
          </a:p>
        </p:txBody>
      </p:sp>
      <p:sp>
        <p:nvSpPr>
          <p:cNvPr id="3" name="Content Placeholder 2"/>
          <p:cNvSpPr>
            <a:spLocks noGrp="1"/>
          </p:cNvSpPr>
          <p:nvPr>
            <p:ph idx="1"/>
          </p:nvPr>
        </p:nvSpPr>
        <p:spPr/>
        <p:txBody>
          <a:bodyPr/>
          <a:lstStyle/>
          <a:p>
            <a:r>
              <a:rPr lang="en-US" dirty="0" smtClean="0"/>
              <a:t>Manage Appointments:</a:t>
            </a:r>
          </a:p>
          <a:p>
            <a:pPr marL="0" indent="0">
              <a:buNone/>
            </a:pPr>
            <a:r>
              <a:rPr lang="en-US" dirty="0" smtClean="0"/>
              <a:t>Doctors can provide a list of timings during which they are willing to take appointments of patients. Users can see the timings available for a particular doctor and pick their suitable timings accordingly. </a:t>
            </a:r>
          </a:p>
        </p:txBody>
      </p:sp>
    </p:spTree>
    <p:extLst>
      <p:ext uri="{BB962C8B-B14F-4D97-AF65-F5344CB8AC3E}">
        <p14:creationId xmlns:p14="http://schemas.microsoft.com/office/powerpoint/2010/main" val="243084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 Division:</a:t>
            </a:r>
            <a:endParaRPr lang="en-US" dirty="0"/>
          </a:p>
        </p:txBody>
      </p:sp>
      <p:sp>
        <p:nvSpPr>
          <p:cNvPr id="3" name="Content Placeholder 2"/>
          <p:cNvSpPr>
            <a:spLocks noGrp="1"/>
          </p:cNvSpPr>
          <p:nvPr>
            <p:ph idx="1"/>
          </p:nvPr>
        </p:nvSpPr>
        <p:spPr/>
        <p:txBody>
          <a:bodyPr/>
          <a:lstStyle/>
          <a:p>
            <a:r>
              <a:rPr lang="en-US" dirty="0" err="1"/>
              <a:t>Arshi</a:t>
            </a:r>
            <a:r>
              <a:rPr lang="en-US" dirty="0"/>
              <a:t> Siddiqui </a:t>
            </a:r>
            <a:r>
              <a:rPr lang="en-US" dirty="0" err="1"/>
              <a:t>Promiti</a:t>
            </a:r>
            <a:r>
              <a:rPr lang="en-US" dirty="0"/>
              <a:t> - Documentation and database</a:t>
            </a:r>
          </a:p>
          <a:p>
            <a:r>
              <a:rPr lang="en-US" dirty="0" err="1"/>
              <a:t>Mousfiqul</a:t>
            </a:r>
            <a:r>
              <a:rPr lang="en-US" dirty="0"/>
              <a:t> Islam Khan - Functionalities and logic </a:t>
            </a:r>
            <a:endParaRPr lang="en-US" dirty="0" smtClean="0"/>
          </a:p>
          <a:p>
            <a:r>
              <a:rPr lang="en-US" dirty="0" smtClean="0"/>
              <a:t>Arafat </a:t>
            </a:r>
            <a:r>
              <a:rPr lang="en-US" dirty="0" smtClean="0"/>
              <a:t>Hossain - Web Design </a:t>
            </a:r>
          </a:p>
          <a:p>
            <a:pPr marL="0" indent="0">
              <a:buNone/>
            </a:pPr>
            <a:endParaRPr lang="en-US" dirty="0" smtClean="0"/>
          </a:p>
        </p:txBody>
      </p:sp>
    </p:spTree>
    <p:extLst>
      <p:ext uri="{BB962C8B-B14F-4D97-AF65-F5344CB8AC3E}">
        <p14:creationId xmlns:p14="http://schemas.microsoft.com/office/powerpoint/2010/main" val="2140091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000"/>
            <a:ext cx="10515600" cy="1325563"/>
          </a:xfrm>
        </p:spPr>
        <p:txBody>
          <a:bodyPr/>
          <a:lstStyle/>
          <a:p>
            <a:pPr algn="ctr"/>
            <a:r>
              <a:rPr lang="en-US" dirty="0" smtClean="0"/>
              <a:t>UML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7861" y="2193925"/>
            <a:ext cx="6216278" cy="4024313"/>
          </a:xfrm>
        </p:spPr>
      </p:pic>
    </p:spTree>
    <p:extLst>
      <p:ext uri="{BB962C8B-B14F-4D97-AF65-F5344CB8AC3E}">
        <p14:creationId xmlns:p14="http://schemas.microsoft.com/office/powerpoint/2010/main" val="227859439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299</TotalTime>
  <Words>476</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Vapor Trail</vt:lpstr>
      <vt:lpstr>CSE 299 </vt:lpstr>
      <vt:lpstr>Feature List</vt:lpstr>
      <vt:lpstr>Feature List</vt:lpstr>
      <vt:lpstr>Feature List</vt:lpstr>
      <vt:lpstr>Feature List</vt:lpstr>
      <vt:lpstr>Feature List</vt:lpstr>
      <vt:lpstr>Work Division:</vt:lpstr>
      <vt:lpstr>UML Diagram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299 </dc:title>
  <dc:creator>user</dc:creator>
  <cp:lastModifiedBy>user</cp:lastModifiedBy>
  <cp:revision>11</cp:revision>
  <dcterms:created xsi:type="dcterms:W3CDTF">2019-02-18T14:44:14Z</dcterms:created>
  <dcterms:modified xsi:type="dcterms:W3CDTF">2019-02-18T20:52:05Z</dcterms:modified>
</cp:coreProperties>
</file>