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rod-apnortheast-a.online.tableau.com/#/site/arshigcp4e382c714e/workbooks/2211071/views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5D3CCCD1-D0CF-4DF7-8F1C-92A58F1CE4BC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gb">
                <a:hlinkClick r:id="rId6"/>
              </a:rPr>
              <a:t>CO2 emmision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C3FD53D8-91EA-4489-A202-0FAC802DF37D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9/2/2024 12:04:18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098F9933-0E8D-4679-B532-3940E7C216D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452" y="0"/>
            <a:ext cx="13030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2024-09-01T15:04:19Z</dcterms:created>
  <dcterms:modified xsi:type="dcterms:W3CDTF">2024-09-01T15:04:19Z</dcterms:modified>
</cp:coreProperties>
</file>