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apnortheast-a.online.tableau.com/#/site/arshigcp4e382c714e/workbooks/2211071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38AA31A-5BF2-4445-8C9B-051566ECE14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CO2 emmision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0C3E435-42DA-4046-AFA0-460DDA98A0C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9/1/2024 11:58:37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95E8A795-AD79-4C0B-907C-6A6CCCA016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6680"/>
            <a:ext cx="12192000" cy="140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2024-09-01T14:58:38Z</dcterms:created>
  <dcterms:modified xsi:type="dcterms:W3CDTF">2024-09-01T14:58:38Z</dcterms:modified>
</cp:coreProperties>
</file>