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2209-B26C-4331-A194-53929B06A9F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C567-5EAE-4249-ACD4-5587432175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2209-B26C-4331-A194-53929B06A9F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C567-5EAE-4249-ACD4-558743217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2209-B26C-4331-A194-53929B06A9F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C567-5EAE-4249-ACD4-558743217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2209-B26C-4331-A194-53929B06A9F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C567-5EAE-4249-ACD4-558743217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2209-B26C-4331-A194-53929B06A9F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A10C567-5EAE-4249-ACD4-5587432175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2209-B26C-4331-A194-53929B06A9F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C567-5EAE-4249-ACD4-558743217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2209-B26C-4331-A194-53929B06A9F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C567-5EAE-4249-ACD4-558743217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2209-B26C-4331-A194-53929B06A9F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C567-5EAE-4249-ACD4-558743217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2209-B26C-4331-A194-53929B06A9F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C567-5EAE-4249-ACD4-558743217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2209-B26C-4331-A194-53929B06A9F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C567-5EAE-4249-ACD4-558743217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72209-B26C-4331-A194-53929B06A9F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C567-5EAE-4249-ACD4-5587432175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EF72209-B26C-4331-A194-53929B06A9F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A10C567-5EAE-4249-ACD4-55874321753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600200"/>
            <a:ext cx="7391400" cy="1600200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>The hangman game</a:t>
            </a:r>
            <a:br>
              <a:rPr lang="en-US" sz="6000" b="1" dirty="0" smtClean="0"/>
            </a:b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2400" b="1" dirty="0" smtClean="0"/>
              <a:t> </a:t>
            </a:r>
            <a:r>
              <a:rPr lang="en-US" sz="2400" b="1" dirty="0" smtClean="0"/>
              <a:t>                presented by : </a:t>
            </a:r>
            <a:r>
              <a:rPr lang="en-US" sz="2400" b="1" dirty="0" err="1" smtClean="0"/>
              <a:t>Arshia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Noonari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                               </a:t>
            </a:r>
            <a:r>
              <a:rPr lang="en-US" sz="2400" b="1" dirty="0" err="1" smtClean="0"/>
              <a:t>Awantika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Khatri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                               </a:t>
            </a:r>
            <a:r>
              <a:rPr lang="en-US" sz="2400" b="1" dirty="0" err="1" smtClean="0"/>
              <a:t>Saniya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Kumari</a:t>
            </a:r>
            <a:endParaRPr 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Project idea: The hangman game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 smtClean="0"/>
              <a:t>player tries to guess a random word </a:t>
            </a:r>
            <a:r>
              <a:rPr lang="en-US" sz="2800" dirty="0" smtClean="0"/>
              <a:t>one letter at a time.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Correct guesses reveal the letter in the word, while incorrect ones reduce the remaining attempts</a:t>
            </a:r>
            <a:r>
              <a:rPr lang="en-US" sz="28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The game ends when the word is guessed, or the player runs out of attempts.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30" indent="-514350"/>
            <a:r>
              <a:rPr lang="en-US" dirty="0" smtClean="0"/>
              <a:t>  </a:t>
            </a:r>
            <a:r>
              <a:rPr lang="en-US" sz="3200" b="1" dirty="0" smtClean="0"/>
              <a:t>Random </a:t>
            </a:r>
            <a:r>
              <a:rPr lang="en-US" sz="3200" b="1" dirty="0" smtClean="0"/>
              <a:t>Word </a:t>
            </a:r>
            <a:r>
              <a:rPr lang="en-US" sz="3200" b="1" dirty="0" smtClean="0"/>
              <a:t>Selection</a:t>
            </a:r>
            <a:r>
              <a:rPr lang="en-US" b="1" dirty="0" smtClean="0"/>
              <a:t>: </a:t>
            </a:r>
            <a:r>
              <a:rPr lang="en-US" dirty="0" smtClean="0"/>
              <a:t>Ensures the game is unpredictable</a:t>
            </a:r>
            <a:r>
              <a:rPr lang="en-US" dirty="0" smtClean="0"/>
              <a:t>.</a:t>
            </a:r>
          </a:p>
          <a:p>
            <a:pPr marL="582930" indent="-514350"/>
            <a:r>
              <a:rPr lang="en-US" b="1" dirty="0" smtClean="0"/>
              <a:t>Progress </a:t>
            </a:r>
            <a:r>
              <a:rPr lang="en-US" b="1" dirty="0" smtClean="0"/>
              <a:t>Display: </a:t>
            </a:r>
            <a:r>
              <a:rPr lang="en-US" dirty="0" smtClean="0"/>
              <a:t>Shows guessed letters and blanks for remaining ones</a:t>
            </a:r>
            <a:r>
              <a:rPr lang="en-US" dirty="0" smtClean="0"/>
              <a:t>.</a:t>
            </a:r>
          </a:p>
          <a:p>
            <a:pPr marL="582930" indent="-514350"/>
            <a:r>
              <a:rPr lang="en-US" b="1" dirty="0" smtClean="0"/>
              <a:t>Customizable Words: </a:t>
            </a:r>
            <a:r>
              <a:rPr lang="en-US" dirty="0" smtClean="0"/>
              <a:t>Players can modify the word list.</a:t>
            </a:r>
            <a:endParaRPr lang="en-US" dirty="0" smtClean="0"/>
          </a:p>
          <a:p>
            <a:pPr marL="582930" indent="-514350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Algorithm Used: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Random </a:t>
            </a:r>
            <a:r>
              <a:rPr lang="en-US" b="1" dirty="0" smtClean="0"/>
              <a:t>Selection: </a:t>
            </a:r>
            <a:r>
              <a:rPr lang="en-US" dirty="0" smtClean="0"/>
              <a:t>Picks a random word from the list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Letter </a:t>
            </a:r>
            <a:r>
              <a:rPr lang="en-US" b="1" dirty="0" smtClean="0"/>
              <a:t>Matching: </a:t>
            </a:r>
            <a:r>
              <a:rPr lang="en-US" dirty="0" smtClean="0"/>
              <a:t>Checks if guessed letters are in the word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Winning </a:t>
            </a:r>
            <a:r>
              <a:rPr lang="en-US" b="1" dirty="0" smtClean="0"/>
              <a:t>Check: </a:t>
            </a:r>
            <a:r>
              <a:rPr lang="en-US" dirty="0" smtClean="0"/>
              <a:t>Verifies if all letters have been guessed.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Similar </a:t>
            </a:r>
            <a:r>
              <a:rPr lang="en-US" sz="3600" b="1" dirty="0" err="1" smtClean="0"/>
              <a:t>Workdone</a:t>
            </a:r>
            <a:r>
              <a:rPr lang="en-US" sz="3600" b="1" dirty="0" smtClean="0"/>
              <a:t> </a:t>
            </a:r>
            <a:r>
              <a:rPr lang="en-US" sz="3600" b="1" dirty="0" smtClean="0"/>
              <a:t>I</a:t>
            </a:r>
            <a:r>
              <a:rPr lang="en-US" sz="3600" b="1" dirty="0" smtClean="0"/>
              <a:t>n That Domain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err="1" smtClean="0"/>
              <a:t>Wordle</a:t>
            </a:r>
            <a:r>
              <a:rPr lang="en-US" b="1" dirty="0" smtClean="0"/>
              <a:t>: </a:t>
            </a:r>
            <a:r>
              <a:rPr lang="en-US" dirty="0" smtClean="0"/>
              <a:t>Guess a daily </a:t>
            </a:r>
            <a:r>
              <a:rPr lang="en-US" dirty="0" smtClean="0"/>
              <a:t>5-letter </a:t>
            </a:r>
            <a:r>
              <a:rPr lang="en-US" dirty="0" smtClean="0"/>
              <a:t>word in 6 tries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Crossword </a:t>
            </a:r>
            <a:r>
              <a:rPr lang="en-US" b="1" dirty="0" smtClean="0"/>
              <a:t>Puzzles: </a:t>
            </a:r>
            <a:r>
              <a:rPr lang="en-US" dirty="0" smtClean="0"/>
              <a:t>Solve word grids using clues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Spelling Bee: </a:t>
            </a:r>
            <a:r>
              <a:rPr lang="en-US" dirty="0" smtClean="0"/>
              <a:t>Form words from a set of letters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Choose This Project?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Simple and </a:t>
            </a:r>
            <a:r>
              <a:rPr lang="en-US" b="1" dirty="0" smtClean="0"/>
              <a:t>Fun: </a:t>
            </a:r>
            <a:r>
              <a:rPr lang="en-US" dirty="0" smtClean="0"/>
              <a:t>Easy to play and understand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Educational: </a:t>
            </a:r>
            <a:r>
              <a:rPr lang="en-US" dirty="0" smtClean="0"/>
              <a:t>Improves spelling and logic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Customizable: </a:t>
            </a:r>
            <a:r>
              <a:rPr lang="en-US" dirty="0" smtClean="0"/>
              <a:t>Can be adapted to different themes and difficulty levels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Beginner-Friendly: </a:t>
            </a:r>
            <a:r>
              <a:rPr lang="en-US" dirty="0" smtClean="0"/>
              <a:t>A great project to learn Python and algorithms.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Hangman is a classic game that combines fun and learning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is an excellent project to practice programming and engage users in an interactive way.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124200"/>
            <a:ext cx="7772400" cy="2895600"/>
          </a:xfrm>
        </p:spPr>
        <p:txBody>
          <a:bodyPr/>
          <a:lstStyle/>
          <a:p>
            <a:r>
              <a:rPr lang="en-US" sz="7200" b="1" dirty="0" err="1" smtClean="0"/>
              <a:t>ThankYou</a:t>
            </a:r>
            <a:endParaRPr lang="en-US" sz="72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50</TotalTime>
  <Words>239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The hangman game                   presented by : Arshia Noonari                                Awantika Khatri                                Saniya Kumari</vt:lpstr>
      <vt:lpstr>Project idea: The hangman game</vt:lpstr>
      <vt:lpstr>Features:</vt:lpstr>
      <vt:lpstr>Algorithm Used:</vt:lpstr>
      <vt:lpstr>Similar Workdone In That Domain</vt:lpstr>
      <vt:lpstr>Why Choose This Project?</vt:lpstr>
      <vt:lpstr>Conclusion:</vt:lpstr>
      <vt:lpstr>ThankYou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hangman game                   presented by A rshia Noonari                                Awantika Khatri                                Saniya Kumari</dc:title>
  <dc:creator>Future Computers</dc:creator>
  <cp:lastModifiedBy>Future Computers</cp:lastModifiedBy>
  <cp:revision>6</cp:revision>
  <dcterms:created xsi:type="dcterms:W3CDTF">2025-05-01T08:17:50Z</dcterms:created>
  <dcterms:modified xsi:type="dcterms:W3CDTF">2025-05-01T09:07:58Z</dcterms:modified>
</cp:coreProperties>
</file>