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7" r:id="rId4"/>
    <p:sldId id="263" r:id="rId5"/>
    <p:sldId id="281" r:id="rId6"/>
    <p:sldId id="282" r:id="rId7"/>
    <p:sldId id="283" r:id="rId8"/>
    <p:sldId id="280" r:id="rId9"/>
    <p:sldId id="278" r:id="rId10"/>
    <p:sldId id="279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43D16-06D3-4672-B006-A528526975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9D4CE-9411-4DF4-9B36-F191D12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B047-4CBA-46A1-909D-6B2DC60EAF55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3970-BD29-4A16-A88C-6808CEA8491F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10C-0A7D-4E14-86C8-67C2D6B1EE43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FD1-6830-414E-8F98-C601F00F7016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0EB4-707B-4D53-86C7-763554ACFC32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A91C-8161-4D61-97F0-F9C931BB9909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A2B7-B165-4364-86C8-15ABFF92849D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28E9-B149-4E3B-B1F6-4ECB1ACDB9F9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B9A6-EB0E-4CC4-9AEB-EABB74A080EB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775D-AE99-4D49-B0B9-5198A8CDFC0D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C92-4DE3-41EA-AC24-1A15C8921CC8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9A9D-0636-42C2-9D5F-F70ED6AF20B9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56F9-DEEF-4861-830A-4D29ABEEDDD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E246-73F4-4471-8C20-53A1A7B38C63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E4C-846B-4513-B1E6-2F57900F7E46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772-B96F-4566-AB6B-DC27E4AD28E8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C464309-C0BD-49B7-BDA0-CF8470FE982A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ACF68DA-C7FE-4610-8BA8-B9F5FB2C3F62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earn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5C1E-1C02-4F10-B2F9-E6CFBC2CC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25" y="491705"/>
            <a:ext cx="10859549" cy="2571753"/>
          </a:xfrm>
        </p:spPr>
        <p:txBody>
          <a:bodyPr>
            <a:normAutofit/>
          </a:bodyPr>
          <a:lstStyle/>
          <a:p>
            <a:r>
              <a:rPr lang="en-US" dirty="0"/>
              <a:t>Covid-19 Analysis and Prediction with machine learning algorithms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CF3BA-FF96-40F4-BAE5-4851F42F3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5404607"/>
            <a:ext cx="8676222" cy="1905000"/>
          </a:xfrm>
        </p:spPr>
        <p:txBody>
          <a:bodyPr/>
          <a:lstStyle/>
          <a:p>
            <a:r>
              <a:rPr lang="en-US" dirty="0"/>
              <a:t>Presenter: Arshia Ilaty</a:t>
            </a:r>
          </a:p>
          <a:p>
            <a:r>
              <a:rPr lang="en-US" dirty="0"/>
              <a:t>CS 631 – Spring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08C8D-13EA-4724-A586-828E6620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8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917-9D2D-4D0A-AD62-1C1508BC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719" y="18494"/>
            <a:ext cx="9982561" cy="1435480"/>
          </a:xfrm>
        </p:spPr>
        <p:txBody>
          <a:bodyPr/>
          <a:lstStyle/>
          <a:p>
            <a:r>
              <a:rPr lang="en-US" dirty="0"/>
              <a:t>Expected utility of the players in CYBEX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70BCF-16E2-4C17-89CE-01E0366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BED17-E3B1-43A4-B0C7-C617842D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1" y="1453974"/>
            <a:ext cx="6464665" cy="4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91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8F6F-2B1B-4472-AA9E-BE34F9A2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36" y="-71781"/>
            <a:ext cx="8877983" cy="1553617"/>
          </a:xfrm>
        </p:spPr>
        <p:txBody>
          <a:bodyPr/>
          <a:lstStyle/>
          <a:p>
            <a:pPr algn="ctr"/>
            <a:r>
              <a:rPr lang="en-US" dirty="0"/>
              <a:t>References and credits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85822-46F1-438E-B4A0-C8B65074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7210" y="2017753"/>
            <a:ext cx="8686801" cy="362195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Kaggle crash course (</a:t>
            </a:r>
            <a:r>
              <a:rPr lang="en-US" dirty="0">
                <a:effectLst/>
                <a:hlinkClick r:id="rId2"/>
              </a:rPr>
              <a:t>https://www.kaggle.com/learn</a:t>
            </a:r>
            <a:r>
              <a:rPr lang="en-US" dirty="0">
                <a:effectLst/>
              </a:rPr>
              <a:t>) + Notebooks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GitHub repositories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Medium posts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A6505-06C8-4D46-8457-831C3CCD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12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FE42-4E80-4999-A85C-8ABFE7E0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05" y="164521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Questions, concerns, comments?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8F6A1-0C00-483F-8785-3E6D51FB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6D07EA-C9F2-4FB3-A939-D2472CDFCA04}"/>
              </a:ext>
            </a:extLst>
          </p:cNvPr>
          <p:cNvSpPr txBox="1">
            <a:spLocks/>
          </p:cNvSpPr>
          <p:nvPr/>
        </p:nvSpPr>
        <p:spPr>
          <a:xfrm>
            <a:off x="1159181" y="3692904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85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F377-4529-486F-93F7-33C2E1A3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1658"/>
            <a:ext cx="9905999" cy="1202421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5623A-A5CD-40E8-BCEF-0D28B2D2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71571"/>
            <a:ext cx="9906000" cy="45023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Preprocess phase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Understanding the data and its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Handling missing values(null) and duplicated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Scaling and normalization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Feature  selection and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B3A6-2FF2-4276-801C-EC0E83FA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477B7-FE5F-42EA-90CE-ABB765533793}"/>
              </a:ext>
            </a:extLst>
          </p:cNvPr>
          <p:cNvSpPr/>
          <p:nvPr/>
        </p:nvSpPr>
        <p:spPr>
          <a:xfrm>
            <a:off x="1141410" y="39096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selection and training phase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LSTM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ARIMA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SARIMA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PROPHET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Polynomial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Bayesian Ridge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1320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917-9D2D-4D0A-AD62-1C1508BC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-108140"/>
            <a:ext cx="12139750" cy="1435480"/>
          </a:xfrm>
        </p:spPr>
        <p:txBody>
          <a:bodyPr>
            <a:normAutofit/>
          </a:bodyPr>
          <a:lstStyle/>
          <a:p>
            <a:r>
              <a:rPr lang="en-US" sz="2800" dirty="0"/>
              <a:t>correlation matrix for feature selection and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70BCF-16E2-4C17-89CE-01E0366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F19BA-AA0D-4DD1-8D2E-0BB7B664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29" y="973716"/>
            <a:ext cx="7610947" cy="57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85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917-9D2D-4D0A-AD62-1C1508BC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719" y="18494"/>
            <a:ext cx="9982561" cy="1435480"/>
          </a:xfrm>
        </p:spPr>
        <p:txBody>
          <a:bodyPr/>
          <a:lstStyle/>
          <a:p>
            <a:r>
              <a:rPr lang="en-US" dirty="0"/>
              <a:t>Expected utility of the players in CYBEX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70BCF-16E2-4C17-89CE-01E0366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864D2-A2EA-4E6D-A7C0-4E3CEA53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8" y="1160507"/>
            <a:ext cx="527402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99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917-9D2D-4D0A-AD62-1C1508BC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719" y="18494"/>
            <a:ext cx="9982561" cy="1435480"/>
          </a:xfrm>
        </p:spPr>
        <p:txBody>
          <a:bodyPr/>
          <a:lstStyle/>
          <a:p>
            <a:r>
              <a:rPr lang="en-US" dirty="0"/>
              <a:t>Expected utility of the players in CYBEX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70BCF-16E2-4C17-89CE-01E0366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BE1BB-4700-4D9F-ABA0-5341D2F6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7" y="1501419"/>
            <a:ext cx="3697212" cy="3788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D6220-E96C-441B-8D4A-A0326545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93" y="1501419"/>
            <a:ext cx="3697212" cy="3788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D6DC25-C479-47FE-A0E0-CCFC3C75C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350" y="1501419"/>
            <a:ext cx="3697213" cy="37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917-9D2D-4D0A-AD62-1C1508BC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719" y="18494"/>
            <a:ext cx="9982561" cy="1435480"/>
          </a:xfrm>
        </p:spPr>
        <p:txBody>
          <a:bodyPr/>
          <a:lstStyle/>
          <a:p>
            <a:r>
              <a:rPr lang="en-US" dirty="0"/>
              <a:t>Expected utility of the players in CYBEX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70BCF-16E2-4C17-89CE-01E0366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C30C02-BC4B-4E66-8A52-8E4BEC14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23" y="1499081"/>
            <a:ext cx="3855736" cy="39508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B3D04C-E5CF-4F7F-A838-04880F13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222" y="1499081"/>
            <a:ext cx="3855735" cy="39508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1EF183-1DE6-4066-AF54-46CECF22C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25" y="1499080"/>
            <a:ext cx="3855736" cy="39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81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917-9D2D-4D0A-AD62-1C1508BC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719" y="18494"/>
            <a:ext cx="9982561" cy="1435480"/>
          </a:xfrm>
        </p:spPr>
        <p:txBody>
          <a:bodyPr/>
          <a:lstStyle/>
          <a:p>
            <a:r>
              <a:rPr lang="en-US" dirty="0"/>
              <a:t>United kingdom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70BCF-16E2-4C17-89CE-01E0366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715B-2B4F-48BA-836F-720C49DA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41" y="1214410"/>
            <a:ext cx="4790203" cy="4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90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917-9D2D-4D0A-AD62-1C1508BC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719" y="18494"/>
            <a:ext cx="9982561" cy="1435480"/>
          </a:xfrm>
        </p:spPr>
        <p:txBody>
          <a:bodyPr/>
          <a:lstStyle/>
          <a:p>
            <a:r>
              <a:rPr lang="en-US" dirty="0"/>
              <a:t>United states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70BCF-16E2-4C17-89CE-01E0366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01637-F0FA-4699-9EB1-91C4311F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" y="1172459"/>
            <a:ext cx="4404378" cy="4513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9A7DD8-9067-4A5B-9663-CCAA894A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99" y="1099897"/>
            <a:ext cx="7456171" cy="47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06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917-9D2D-4D0A-AD62-1C1508BC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719" y="18494"/>
            <a:ext cx="9982561" cy="1435480"/>
          </a:xfrm>
        </p:spPr>
        <p:txBody>
          <a:bodyPr/>
          <a:lstStyle/>
          <a:p>
            <a:r>
              <a:rPr lang="en-US" dirty="0"/>
              <a:t>Expected utility of the players in CYBEX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70BCF-16E2-4C17-89CE-01E0366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AD82A-DE97-4BB2-9F7D-6D166425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2" y="1293962"/>
            <a:ext cx="5655093" cy="4097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A98CEB-C0FD-46C6-AE40-5A866BB79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7" y="1293963"/>
            <a:ext cx="5906652" cy="40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3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2623</TotalTime>
  <Words>158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Covid-19 Analysis and Prediction with machine learning algorithms</vt:lpstr>
      <vt:lpstr>introduction:</vt:lpstr>
      <vt:lpstr>correlation matrix for feature selection and engineering</vt:lpstr>
      <vt:lpstr>Expected utility of the players in CYBEX game</vt:lpstr>
      <vt:lpstr>Expected utility of the players in CYBEX game</vt:lpstr>
      <vt:lpstr>Expected utility of the players in CYBEX game</vt:lpstr>
      <vt:lpstr>United kingdom analysis</vt:lpstr>
      <vt:lpstr>United states analysis</vt:lpstr>
      <vt:lpstr>Expected utility of the players in CYBEX game</vt:lpstr>
      <vt:lpstr>Expected utility of the players in CYBEX game</vt:lpstr>
      <vt:lpstr>References and credits</vt:lpstr>
      <vt:lpstr>Questions, concerns,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Arshia Ilaty</dc:creator>
  <cp:lastModifiedBy>Arshia Ilaty</cp:lastModifiedBy>
  <cp:revision>61</cp:revision>
  <dcterms:created xsi:type="dcterms:W3CDTF">2022-12-19T20:59:31Z</dcterms:created>
  <dcterms:modified xsi:type="dcterms:W3CDTF">2023-04-21T02:56:12Z</dcterms:modified>
</cp:coreProperties>
</file>