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11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4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7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51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014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99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73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31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1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3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7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5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6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6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0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5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4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8417"/>
            <a:ext cx="7772400" cy="1470025"/>
          </a:xfrm>
        </p:spPr>
        <p:txBody>
          <a:bodyPr/>
          <a:lstStyle/>
          <a:p>
            <a:pPr algn="ctr"/>
            <a:r>
              <a:rPr dirty="0"/>
              <a:t>Elastic Band Planner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8284" y="2693987"/>
            <a:ext cx="5767431" cy="1470025"/>
          </a:xfrm>
        </p:spPr>
        <p:txBody>
          <a:bodyPr>
            <a:normAutofit/>
          </a:bodyPr>
          <a:lstStyle/>
          <a:p>
            <a:pPr algn="ctr"/>
            <a:r>
              <a:rPr dirty="0"/>
              <a:t>Intelligent Obstacle-Aware Robot Navigation</a:t>
            </a:r>
          </a:p>
          <a:p>
            <a:pPr algn="ctr"/>
            <a:r>
              <a:rPr dirty="0"/>
              <a:t>Presented By: </a:t>
            </a:r>
            <a:r>
              <a:rPr lang="en-IN" dirty="0"/>
              <a:t>Arshia Singh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Problem Statement:- </a:t>
            </a:r>
            <a:r>
              <a:rPr lang="en-IN" dirty="0"/>
              <a:t>To make a robot navigation system with dynamic obstacles or environments using Elastic Band Planner Algorithm </a:t>
            </a:r>
          </a:p>
          <a:p>
            <a:r>
              <a:rPr dirty="0"/>
              <a:t>Goal:- Simulate an elastic band-based planner that can smoothly navigate toward a goal while dynamically avoiding obstacles.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is the Elastic Band Planner?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910435" cy="3541714"/>
          </a:xfrm>
        </p:spPr>
        <p:txBody>
          <a:bodyPr>
            <a:normAutofit/>
          </a:bodyPr>
          <a:lstStyle/>
          <a:p>
            <a:r>
              <a:rPr dirty="0"/>
              <a:t>Definition:- A path optimization algorithm that adjusts a pre-planned path using artificial forces.</a:t>
            </a:r>
          </a:p>
          <a:p>
            <a:r>
              <a:rPr dirty="0"/>
              <a:t>Analogy:- Like an elastic rope tied between robot and goal, it adjusts in response to obstacles.</a:t>
            </a:r>
          </a:p>
          <a:p>
            <a:r>
              <a:rPr dirty="0"/>
              <a:t>Forces Used:</a:t>
            </a:r>
            <a:r>
              <a:rPr lang="en-IN" dirty="0"/>
              <a:t> </a:t>
            </a:r>
            <a:r>
              <a:rPr dirty="0"/>
              <a:t>- Attractive force (towards goal)</a:t>
            </a:r>
          </a:p>
          <a:p>
            <a:pPr marL="0" indent="0">
              <a:buNone/>
            </a:pPr>
            <a:r>
              <a:rPr lang="en-IN" dirty="0"/>
              <a:t>                         </a:t>
            </a:r>
            <a:r>
              <a:rPr dirty="0"/>
              <a:t>- Repulsive force (away from </a:t>
            </a:r>
            <a:r>
              <a:rPr lang="en-IN" dirty="0"/>
              <a:t> </a:t>
            </a:r>
            <a:r>
              <a:rPr dirty="0"/>
              <a:t>obstacles)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Platform: Java with JavaFX for GUI</a:t>
            </a:r>
          </a:p>
          <a:p>
            <a:r>
              <a:rPr dirty="0"/>
              <a:t>Features:</a:t>
            </a:r>
          </a:p>
          <a:p>
            <a:pPr marL="0" indent="0" algn="ctr">
              <a:buNone/>
            </a:pPr>
            <a:r>
              <a:rPr dirty="0"/>
              <a:t>- Click to place robot, goal, and obstacles</a:t>
            </a:r>
          </a:p>
          <a:p>
            <a:pPr marL="0" indent="0" algn="ctr">
              <a:buNone/>
            </a:pPr>
            <a:r>
              <a:rPr dirty="0"/>
              <a:t>- Real-time path adjustment</a:t>
            </a:r>
          </a:p>
          <a:p>
            <a:pPr marL="0" indent="0" algn="ctr">
              <a:buNone/>
            </a:pPr>
            <a:r>
              <a:rPr dirty="0"/>
              <a:t>- Obstacle editing (size/speed)</a:t>
            </a:r>
          </a:p>
          <a:p>
            <a:pPr marL="0" indent="0" algn="ctr">
              <a:buNone/>
            </a:pPr>
            <a:r>
              <a:rPr dirty="0"/>
              <a:t>- Dynamic animation and interaction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Dependencies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JavaFX: GUI rendering and animation</a:t>
            </a:r>
          </a:p>
          <a:p>
            <a:r>
              <a:rPr dirty="0"/>
              <a:t>Canvas &amp; </a:t>
            </a:r>
            <a:r>
              <a:rPr dirty="0" err="1"/>
              <a:t>GraphicsContext</a:t>
            </a:r>
            <a:r>
              <a:rPr dirty="0"/>
              <a:t>: For drawing robot, obstacles, and environment</a:t>
            </a:r>
          </a:p>
          <a:p>
            <a:r>
              <a:rPr dirty="0" err="1"/>
              <a:t>AnimationTimer</a:t>
            </a:r>
            <a:r>
              <a:rPr dirty="0"/>
              <a:t>: Real-time loop for updating and redrawing</a:t>
            </a:r>
          </a:p>
          <a:p>
            <a:r>
              <a:rPr dirty="0"/>
              <a:t>Random &amp; Collections: For random obstacle generation and data structures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 Behind the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Attractive Force:- Pulls robot towards the goal</a:t>
            </a:r>
          </a:p>
          <a:p>
            <a:r>
              <a:rPr dirty="0"/>
              <a:t>  ax = </a:t>
            </a:r>
            <a:r>
              <a:rPr dirty="0" err="1"/>
              <a:t>goal.x</a:t>
            </a:r>
            <a:r>
              <a:rPr dirty="0"/>
              <a:t> - </a:t>
            </a:r>
            <a:r>
              <a:rPr dirty="0" err="1"/>
              <a:t>robot.x</a:t>
            </a:r>
            <a:endParaRPr dirty="0"/>
          </a:p>
          <a:p>
            <a:r>
              <a:rPr dirty="0"/>
              <a:t>Repulsive Force:- Pushes robot away from nearby obstacles</a:t>
            </a:r>
          </a:p>
          <a:p>
            <a:r>
              <a:rPr dirty="0"/>
              <a:t>  strength = k / (dist^2)</a:t>
            </a:r>
          </a:p>
          <a:p>
            <a:r>
              <a:rPr dirty="0"/>
              <a:t>Final Movement:- Combined direction = attraction + repulsion</a:t>
            </a:r>
          </a:p>
          <a:p>
            <a:pPr marL="0" indent="0">
              <a:buNone/>
            </a:pPr>
            <a:r>
              <a:rPr lang="en-IN" dirty="0"/>
              <a:t>                               </a:t>
            </a:r>
            <a:r>
              <a:rPr dirty="0"/>
              <a:t>- Normalize to control speed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Place obstacles manually</a:t>
            </a:r>
          </a:p>
          <a:p>
            <a:r>
              <a:rPr sz="2400" dirty="0"/>
              <a:t>Set robot &amp; goal location</a:t>
            </a:r>
          </a:p>
          <a:p>
            <a:r>
              <a:rPr sz="2400" dirty="0"/>
              <a:t>Edit individual obstacle radius and speed</a:t>
            </a:r>
            <a:endParaRPr lang="en-IN" sz="2400" dirty="0"/>
          </a:p>
          <a:p>
            <a:r>
              <a:rPr lang="en-IN" sz="2400" dirty="0"/>
              <a:t>Set number of obstacles required</a:t>
            </a: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FAA5-C0CF-F979-8BB8-BFE3BD9C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2689715"/>
            <a:ext cx="7429499" cy="1478570"/>
          </a:xfrm>
        </p:spPr>
        <p:txBody>
          <a:bodyPr>
            <a:normAutofit/>
          </a:bodyPr>
          <a:lstStyle/>
          <a:p>
            <a:r>
              <a:rPr lang="en-IN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17160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</TotalTime>
  <Words>268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Circuit</vt:lpstr>
      <vt:lpstr>Elastic Band Planner Simulation</vt:lpstr>
      <vt:lpstr>Introduction</vt:lpstr>
      <vt:lpstr>What is the Elastic Band Planner?</vt:lpstr>
      <vt:lpstr>Project Overview</vt:lpstr>
      <vt:lpstr>Dependencies Used</vt:lpstr>
      <vt:lpstr>Algorithm Behind the Simulation</vt:lpstr>
      <vt:lpstr>Features Implemented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Arshia Singh</cp:lastModifiedBy>
  <cp:revision>2</cp:revision>
  <dcterms:created xsi:type="dcterms:W3CDTF">2013-01-27T09:14:16Z</dcterms:created>
  <dcterms:modified xsi:type="dcterms:W3CDTF">2025-06-19T16:19:43Z</dcterms:modified>
  <cp:category/>
</cp:coreProperties>
</file>