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A094E-EA51-40B4-B167-A571E4EF5DFE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2AD-B07E-4BE7-B256-0ADB4B5BC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442AD-B07E-4BE7-B256-0ADB4B5BC9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6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1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6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9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5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0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B70A7-D932-4107-AEEF-E37E16DD54B1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C576B-A90C-4ED0-80E4-4DB2F98EC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1DF6-0DE0-FAED-4692-C87D9E863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ARSHIK 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F7BC-B855-6D87-D1C1-0BDF8988B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err="1"/>
              <a:t>HandWritten</a:t>
            </a:r>
            <a:r>
              <a:rPr lang="en-US" b="1" u="sng" dirty="0"/>
              <a:t> Digit Recognition Using CNN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BA41-624C-E612-123D-FCD264B7EFA9}"/>
              </a:ext>
            </a:extLst>
          </p:cNvPr>
          <p:cNvSpPr txBox="1"/>
          <p:nvPr/>
        </p:nvSpPr>
        <p:spPr>
          <a:xfrm>
            <a:off x="6431111" y="4225204"/>
            <a:ext cx="307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730321104005</a:t>
            </a:r>
          </a:p>
          <a:p>
            <a:r>
              <a:rPr lang="en-US" dirty="0">
                <a:solidFill>
                  <a:srgbClr val="7030A0"/>
                </a:solidFill>
              </a:rPr>
              <a:t>III – CSE</a:t>
            </a:r>
          </a:p>
          <a:p>
            <a:r>
              <a:rPr lang="en-US" dirty="0">
                <a:solidFill>
                  <a:srgbClr val="7030A0"/>
                </a:solidFill>
              </a:rPr>
              <a:t>Builders Engineering College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2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03D2-2630-325A-97F8-27B2983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RESULT</a:t>
            </a:r>
            <a:endParaRPr lang="en-IN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AD6EDC-37E7-3F82-8097-02ADB72F5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67172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82F-1CE8-E6B1-FECC-1D84D9CF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03238"/>
            <a:ext cx="9601196" cy="3072509"/>
          </a:xfrm>
        </p:spPr>
        <p:txBody>
          <a:bodyPr>
            <a:noAutofit/>
          </a:bodyPr>
          <a:lstStyle/>
          <a:p>
            <a:r>
              <a:rPr lang="en-US" sz="5400" b="1" dirty="0" err="1"/>
              <a:t>HandWritten</a:t>
            </a:r>
            <a:r>
              <a:rPr lang="en-US" sz="5400" b="1" dirty="0"/>
              <a:t> Digit Recognition Using CNN – Convolutional Neural Networks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999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C78-E5FC-8EE1-FC8D-1037663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EB53-6CF9-10F3-9130-C594A973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Handwritten Digit Recognition and CNN.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MNIST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training, validation, and testing 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simple CNN model using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CNN model on the training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model's performance on the validation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model based on validation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final model on the test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model predictions and errors.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9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DD26-6FD7-413A-E781-B6831FE7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258-A76F-B966-A374-236FAD84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CNN-based system capable of accurately recognizing handwritten digits from the MNIST dataset (or any other suitable dataset).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correctly classify digits ranging from 0 to 9 with high accuracy.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BB6C-B9E9-4318-2CA1-822F2DDA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953F-82EA-1AF7-C1D6-BC04A549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is a classic problem in the field of pattern recognition and computer vision.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identification of handwritten digits from 0 to 9, often in the context of scanned documents, digital pen input, or postal automation.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have emerged as a powerful tool for addressing this problem due to their ability to learn hierarchical representations directly from raw pixel data.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7DE7-EC1A-56D5-52CA-84ADC23B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WHO ARE THE END USERS?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736E-9ABC-1ED6-B608-E016BAF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Institutions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and Administrative Services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C906-624B-7965-234F-2511AF71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YOUR SOLUTION AND ITS VALUE PROPOSITION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0DB5-5D99-89BF-3D8E-74C1BEB3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Convolutional Neural Networks (CNNs) to accurately recognize handwritten digits from 0 to 9 with high precision and efficiency.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state-of-the-art deep learning techniques, we have developed a robust system capable of handling diverse writing styles, variations, and noise commonly encountered in handwritten data.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Reliability</a:t>
            </a:r>
            <a:endParaRPr lang="en-US" sz="22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Scalability: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Workflow Optimization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Customization: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74C5-A78F-75DC-9E2F-C9AC823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WOW IN YOUR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0F6-3216-245D-70A1-E0C93BC7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Superior Accuracy and Precision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Varied Inputs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Applicability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Improvement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88EB-B9A6-A04F-F3C7-D32056A5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CE40-528B-BF45-7DF0-121FC221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95686" cy="34232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CNN Architecture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Convolutional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Pooling Layers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Adding Fully Connected Layers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and Activation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Compilation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388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Garamond</vt:lpstr>
      <vt:lpstr>Times New Roman</vt:lpstr>
      <vt:lpstr>Organic</vt:lpstr>
      <vt:lpstr>ARSHIK S</vt:lpstr>
      <vt:lpstr>HandWritten Digit Recognition Using CNN – Convolutional Neural Networks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ARSHIK S</dc:title>
  <dc:creator>21CSE005 ARSHIK S</dc:creator>
  <cp:lastModifiedBy>21CSE005 ARSHIK S</cp:lastModifiedBy>
  <cp:revision>10</cp:revision>
  <dcterms:created xsi:type="dcterms:W3CDTF">2024-04-05T06:19:50Z</dcterms:created>
  <dcterms:modified xsi:type="dcterms:W3CDTF">2024-05-05T06:58:10Z</dcterms:modified>
</cp:coreProperties>
</file>