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8"/>
  </p:notesMasterIdLst>
  <p:handoutMasterIdLst>
    <p:handoutMasterId r:id="rId19"/>
  </p:handoutMasterIdLst>
  <p:sldIdLst>
    <p:sldId id="256" r:id="rId5"/>
    <p:sldId id="279" r:id="rId6"/>
    <p:sldId id="280" r:id="rId7"/>
    <p:sldId id="282" r:id="rId8"/>
    <p:sldId id="283" r:id="rId9"/>
    <p:sldId id="270" r:id="rId10"/>
    <p:sldId id="265" r:id="rId11"/>
    <p:sldId id="284" r:id="rId12"/>
    <p:sldId id="285" r:id="rId13"/>
    <p:sldId id="276" r:id="rId14"/>
    <p:sldId id="281" r:id="rId15"/>
    <p:sldId id="26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432" autoAdjust="0"/>
  </p:normalViewPr>
  <p:slideViewPr>
    <p:cSldViewPr snapToGrid="0">
      <p:cViewPr>
        <p:scale>
          <a:sx n="75" d="100"/>
          <a:sy n="75" d="100"/>
        </p:scale>
        <p:origin x="324" y="36"/>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65" d="100"/>
          <a:sy n="65" d="100"/>
        </p:scale>
        <p:origin x="845"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04873E-34D9-4011-B823-45C4AD2A9FC6}" type="doc">
      <dgm:prSet loTypeId="urn:microsoft.com/office/officeart/2017/3/layout/HorizontalPathTimeline" loCatId="other" qsTypeId="urn:microsoft.com/office/officeart/2005/8/quickstyle/simple1" qsCatId="simple" csTypeId="urn:microsoft.com/office/officeart/2005/8/colors/accent5_2" csCatId="accent5" phldr="1"/>
      <dgm:spPr/>
      <dgm:t>
        <a:bodyPr/>
        <a:lstStyle/>
        <a:p>
          <a:endParaRPr lang="en-US"/>
        </a:p>
      </dgm:t>
    </dgm:pt>
    <dgm:pt modelId="{D0C06EB0-D7EF-45E3-95AD-C3986984C27E}">
      <dgm:prSet phldrT="[Text]" phldr="0"/>
      <dgm:spPr/>
      <dgm:t>
        <a:bodyPr/>
        <a:lstStyle/>
        <a:p>
          <a:pPr>
            <a:defRPr b="1"/>
          </a:pPr>
          <a:r>
            <a:rPr lang="en-US" dirty="0"/>
            <a:t>Title</a:t>
          </a:r>
        </a:p>
      </dgm:t>
    </dgm:pt>
    <dgm:pt modelId="{0BB155BD-DA20-44C2-8CB4-CB3D3770A527}" type="parTrans" cxnId="{97993EA3-CE7B-4009-B7CE-BFB111FBE521}">
      <dgm:prSet/>
      <dgm:spPr/>
      <dgm:t>
        <a:bodyPr/>
        <a:lstStyle/>
        <a:p>
          <a:endParaRPr lang="en-US"/>
        </a:p>
      </dgm:t>
    </dgm:pt>
    <dgm:pt modelId="{6F918279-79F1-4A08-BB84-2DE055676D74}" type="sibTrans" cxnId="{97993EA3-CE7B-4009-B7CE-BFB111FBE521}">
      <dgm:prSet/>
      <dgm:spPr/>
      <dgm:t>
        <a:bodyPr/>
        <a:lstStyle/>
        <a:p>
          <a:endParaRPr lang="en-US"/>
        </a:p>
      </dgm:t>
    </dgm:pt>
    <dgm:pt modelId="{4E599684-CBE7-4BF6-B041-7B59A5AE3CF2}">
      <dgm:prSet phldrT="[Text]" custT="1"/>
      <dgm:spPr/>
      <dgm:t>
        <a:bodyPr/>
        <a:lstStyle/>
        <a:p>
          <a:r>
            <a:rPr lang="en-US" sz="1200" b="0" i="0" u="none" dirty="0"/>
            <a:t>To start a presentation, go to the Slide Show tab, and select From Beginning</a:t>
          </a:r>
          <a:endParaRPr lang="en-US" sz="1200" dirty="0"/>
        </a:p>
      </dgm:t>
    </dgm:pt>
    <dgm:pt modelId="{A8AAC60B-A805-4BF6-9EA5-E87AC2902868}" type="parTrans" cxnId="{841D665D-B707-471F-BD09-964D3951145A}">
      <dgm:prSet/>
      <dgm:spPr/>
      <dgm:t>
        <a:bodyPr/>
        <a:lstStyle/>
        <a:p>
          <a:endParaRPr lang="en-US"/>
        </a:p>
      </dgm:t>
    </dgm:pt>
    <dgm:pt modelId="{BF909935-A6E2-4FB3-A57D-3F1AE3109B2D}" type="sibTrans" cxnId="{841D665D-B707-471F-BD09-964D3951145A}">
      <dgm:prSet/>
      <dgm:spPr/>
      <dgm:t>
        <a:bodyPr/>
        <a:lstStyle/>
        <a:p>
          <a:endParaRPr lang="en-US"/>
        </a:p>
      </dgm:t>
    </dgm:pt>
    <dgm:pt modelId="{4B3BEF5E-080D-4FEE-B522-70B46FFD0660}">
      <dgm:prSet phldrT="[Text]" phldr="0"/>
      <dgm:spPr/>
      <dgm:t>
        <a:bodyPr/>
        <a:lstStyle/>
        <a:p>
          <a:pPr>
            <a:defRPr b="1"/>
          </a:pPr>
          <a:r>
            <a:rPr lang="en-US" dirty="0"/>
            <a:t>Title</a:t>
          </a:r>
        </a:p>
      </dgm:t>
    </dgm:pt>
    <dgm:pt modelId="{06017295-6984-41E0-8693-8EB293EF8566}" type="parTrans" cxnId="{9A613993-1976-4C90-B719-959774EC46C8}">
      <dgm:prSet/>
      <dgm:spPr/>
      <dgm:t>
        <a:bodyPr/>
        <a:lstStyle/>
        <a:p>
          <a:endParaRPr lang="en-US"/>
        </a:p>
      </dgm:t>
    </dgm:pt>
    <dgm:pt modelId="{39F905D4-BCDD-42A3-91CF-0746D3124C5E}" type="sibTrans" cxnId="{9A613993-1976-4C90-B719-959774EC46C8}">
      <dgm:prSet/>
      <dgm:spPr/>
      <dgm:t>
        <a:bodyPr/>
        <a:lstStyle/>
        <a:p>
          <a:endParaRPr lang="en-US"/>
        </a:p>
      </dgm:t>
    </dgm:pt>
    <dgm:pt modelId="{DB8AF9DD-B1C3-4C20-BD21-C6C7FF671A92}">
      <dgm:prSet phldrT="[Text]" custT="1"/>
      <dgm:spPr/>
      <dgm:t>
        <a:bodyPr/>
        <a:lstStyle/>
        <a:p>
          <a:r>
            <a:rPr lang="en-US" sz="1200" b="0" i="0" u="none" dirty="0"/>
            <a:t>To display Presenter view, in Slide Show view, on the control bar at the bottom left select the three dots, and then Show Presenter View</a:t>
          </a:r>
          <a:endParaRPr lang="en-US" sz="1200" dirty="0"/>
        </a:p>
      </dgm:t>
    </dgm:pt>
    <dgm:pt modelId="{DF70DEA5-E7DD-4AA9-B1CC-992432C16744}" type="parTrans" cxnId="{D6373D48-D8B0-4539-A4A4-81DB907C07C1}">
      <dgm:prSet/>
      <dgm:spPr/>
      <dgm:t>
        <a:bodyPr/>
        <a:lstStyle/>
        <a:p>
          <a:endParaRPr lang="en-US"/>
        </a:p>
      </dgm:t>
    </dgm:pt>
    <dgm:pt modelId="{428A9B80-64FA-44ED-87FF-F7A0D539842F}" type="sibTrans" cxnId="{D6373D48-D8B0-4539-A4A4-81DB907C07C1}">
      <dgm:prSet/>
      <dgm:spPr/>
      <dgm:t>
        <a:bodyPr/>
        <a:lstStyle/>
        <a:p>
          <a:endParaRPr lang="en-US"/>
        </a:p>
      </dgm:t>
    </dgm:pt>
    <dgm:pt modelId="{406B4493-A90D-40A8-B02D-BA06CB04BF3C}">
      <dgm:prSet phldrT="[Text]" phldr="0"/>
      <dgm:spPr/>
      <dgm:t>
        <a:bodyPr/>
        <a:lstStyle/>
        <a:p>
          <a:pPr>
            <a:defRPr b="1"/>
          </a:pPr>
          <a:r>
            <a:rPr lang="en-US" dirty="0"/>
            <a:t>Title</a:t>
          </a:r>
        </a:p>
      </dgm:t>
    </dgm:pt>
    <dgm:pt modelId="{2E2A0F75-F224-4A80-ACB5-1C4956E37E23}" type="parTrans" cxnId="{F712E336-0730-4454-AAED-A8EC704ECFC8}">
      <dgm:prSet/>
      <dgm:spPr/>
      <dgm:t>
        <a:bodyPr/>
        <a:lstStyle/>
        <a:p>
          <a:endParaRPr lang="en-US"/>
        </a:p>
      </dgm:t>
    </dgm:pt>
    <dgm:pt modelId="{B6B5896F-38E7-450F-A826-9964A8F0DE0E}" type="sibTrans" cxnId="{F712E336-0730-4454-AAED-A8EC704ECFC8}">
      <dgm:prSet/>
      <dgm:spPr/>
      <dgm:t>
        <a:bodyPr/>
        <a:lstStyle/>
        <a:p>
          <a:endParaRPr lang="en-US"/>
        </a:p>
      </dgm:t>
    </dgm:pt>
    <dgm:pt modelId="{20D34FCC-0F35-496C-B2E7-3FBCA3E29C37}">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CE74B72C-B89D-46FE-831F-2D7619996546}" type="parTrans" cxnId="{8F51CEF3-D7F7-4496-8E39-A74D3407581F}">
      <dgm:prSet/>
      <dgm:spPr/>
      <dgm:t>
        <a:bodyPr/>
        <a:lstStyle/>
        <a:p>
          <a:endParaRPr lang="en-US"/>
        </a:p>
      </dgm:t>
    </dgm:pt>
    <dgm:pt modelId="{927D4900-D936-4E0F-AEA8-71096C4E0FED}" type="sibTrans" cxnId="{8F51CEF3-D7F7-4496-8E39-A74D3407581F}">
      <dgm:prSet/>
      <dgm:spPr/>
      <dgm:t>
        <a:bodyPr/>
        <a:lstStyle/>
        <a:p>
          <a:endParaRPr lang="en-US"/>
        </a:p>
      </dgm:t>
    </dgm:pt>
    <dgm:pt modelId="{71A30621-5A5F-43B0-84EC-C33507890165}">
      <dgm:prSet phldrT="[Text]" phldr="0"/>
      <dgm:spPr/>
      <dgm:t>
        <a:bodyPr/>
        <a:lstStyle/>
        <a:p>
          <a:pPr>
            <a:defRPr b="1"/>
          </a:pPr>
          <a:r>
            <a:rPr lang="en-US" dirty="0"/>
            <a:t>Title</a:t>
          </a:r>
        </a:p>
      </dgm:t>
    </dgm:pt>
    <dgm:pt modelId="{F93F53F9-4EA9-4B69-AEBB-EC08A304AE3E}" type="parTrans" cxnId="{1802D984-EB76-4C48-AC3B-94BA8DFE0C3F}">
      <dgm:prSet/>
      <dgm:spPr/>
      <dgm:t>
        <a:bodyPr/>
        <a:lstStyle/>
        <a:p>
          <a:endParaRPr lang="en-US"/>
        </a:p>
      </dgm:t>
    </dgm:pt>
    <dgm:pt modelId="{BC9647A5-897E-4509-8E60-0A1FA7E561EE}" type="sibTrans" cxnId="{1802D984-EB76-4C48-AC3B-94BA8DFE0C3F}">
      <dgm:prSet/>
      <dgm:spPr/>
      <dgm:t>
        <a:bodyPr/>
        <a:lstStyle/>
        <a:p>
          <a:endParaRPr lang="en-US"/>
        </a:p>
      </dgm:t>
    </dgm:pt>
    <dgm:pt modelId="{09823A41-36EE-4ED8-8E4C-1FC3E9B9DA38}">
      <dgm:prSet phldrT="[Text]" phldr="0" custT="1"/>
      <dgm:spPr/>
      <dgm:t>
        <a:bodyPr/>
        <a:lstStyle/>
        <a:p>
          <a:r>
            <a:rPr lang="en-US" sz="1200" b="0" i="0" u="none" dirty="0"/>
            <a:t>The Notes pane is a box that appears below each slide. Tap it to add notes. </a:t>
          </a:r>
          <a:endParaRPr lang="en-US" sz="1200" dirty="0"/>
        </a:p>
      </dgm:t>
    </dgm:pt>
    <dgm:pt modelId="{F244D039-067D-4FE3-9A79-1977435DEDCA}" type="parTrans" cxnId="{4123380D-BF06-47D5-BB37-27F94B9CD2B5}">
      <dgm:prSet/>
      <dgm:spPr/>
      <dgm:t>
        <a:bodyPr/>
        <a:lstStyle/>
        <a:p>
          <a:endParaRPr lang="en-US"/>
        </a:p>
      </dgm:t>
    </dgm:pt>
    <dgm:pt modelId="{8919468E-A735-45AD-9C8C-4DD1ED80DA14}" type="sibTrans" cxnId="{4123380D-BF06-47D5-BB37-27F94B9CD2B5}">
      <dgm:prSet/>
      <dgm:spPr/>
      <dgm:t>
        <a:bodyPr/>
        <a:lstStyle/>
        <a:p>
          <a:endParaRPr lang="en-US"/>
        </a:p>
      </dgm:t>
    </dgm:pt>
    <dgm:pt modelId="{4971AC50-A88E-4E33-87F8-FCEAC805564B}">
      <dgm:prSet phldrT="[Text]" phldr="0"/>
      <dgm:spPr/>
      <dgm:t>
        <a:bodyPr/>
        <a:lstStyle/>
        <a:p>
          <a:pPr>
            <a:defRPr b="1"/>
          </a:pPr>
          <a:r>
            <a:rPr lang="en-US" dirty="0"/>
            <a:t>Title</a:t>
          </a:r>
        </a:p>
      </dgm:t>
    </dgm:pt>
    <dgm:pt modelId="{C9196550-5E95-4357-8451-1D9A3E9B9887}" type="parTrans" cxnId="{D3F6A62A-6459-4BFC-82C1-B194A64DAEF0}">
      <dgm:prSet/>
      <dgm:spPr/>
      <dgm:t>
        <a:bodyPr/>
        <a:lstStyle/>
        <a:p>
          <a:endParaRPr lang="en-US"/>
        </a:p>
      </dgm:t>
    </dgm:pt>
    <dgm:pt modelId="{5851B56B-AA5B-4350-B325-A26109F66599}" type="sibTrans" cxnId="{D3F6A62A-6459-4BFC-82C1-B194A64DAEF0}">
      <dgm:prSet/>
      <dgm:spPr/>
      <dgm:t>
        <a:bodyPr/>
        <a:lstStyle/>
        <a:p>
          <a:endParaRPr lang="en-US"/>
        </a:p>
      </dgm:t>
    </dgm:pt>
    <dgm:pt modelId="{B70A8EE9-B04A-475F-A55E-C7EC9716492A}">
      <dgm:prSe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827B8979-53B0-4D04-AFD4-E95ECE158F29}" type="parTrans" cxnId="{974143E5-F97B-46EC-BF8B-1BE68E1266DC}">
      <dgm:prSet/>
      <dgm:spPr/>
      <dgm:t>
        <a:bodyPr/>
        <a:lstStyle/>
        <a:p>
          <a:endParaRPr lang="en-US"/>
        </a:p>
      </dgm:t>
    </dgm:pt>
    <dgm:pt modelId="{EF80220B-B1BA-4812-A85D-99163E525C87}" type="sibTrans" cxnId="{974143E5-F97B-46EC-BF8B-1BE68E1266DC}">
      <dgm:prSet/>
      <dgm:spPr/>
      <dgm:t>
        <a:bodyPr/>
        <a:lstStyle/>
        <a:p>
          <a:endParaRPr lang="en-US"/>
        </a:p>
      </dgm:t>
    </dgm:pt>
    <dgm:pt modelId="{932CA750-36C5-4FBB-923A-29DF7B5A91E5}" type="pres">
      <dgm:prSet presAssocID="{E604873E-34D9-4011-B823-45C4AD2A9FC6}" presName="root" presStyleCnt="0">
        <dgm:presLayoutVars>
          <dgm:chMax/>
          <dgm:chPref/>
          <dgm:animLvl val="lvl"/>
        </dgm:presLayoutVars>
      </dgm:prSet>
      <dgm:spPr/>
    </dgm:pt>
    <dgm:pt modelId="{C5D1BC48-B762-488E-BF7E-9CDA82DFACEE}" type="pres">
      <dgm:prSet presAssocID="{E604873E-34D9-4011-B823-45C4AD2A9FC6}" presName="divider" presStyleLbl="node1" presStyleIdx="0" presStyleCnt="1"/>
      <dgm:spPr>
        <a:solidFill>
          <a:schemeClr val="accent1"/>
        </a:solidFill>
      </dgm:spPr>
    </dgm:pt>
    <dgm:pt modelId="{03618986-EF2F-440D-8403-283058C2987B}" type="pres">
      <dgm:prSet presAssocID="{E604873E-34D9-4011-B823-45C4AD2A9FC6}" presName="nodes" presStyleCnt="0">
        <dgm:presLayoutVars>
          <dgm:chMax/>
          <dgm:chPref/>
          <dgm:animLvl val="lvl"/>
        </dgm:presLayoutVars>
      </dgm:prSet>
      <dgm:spPr/>
    </dgm:pt>
    <dgm:pt modelId="{3B7C76B3-9A15-41E9-ABC3-698AB66EEDEB}" type="pres">
      <dgm:prSet presAssocID="{D0C06EB0-D7EF-45E3-95AD-C3986984C27E}" presName="composite" presStyleCnt="0"/>
      <dgm:spPr/>
    </dgm:pt>
    <dgm:pt modelId="{0A2DB98E-12CB-44AC-A271-FA81A963AC9D}" type="pres">
      <dgm:prSet presAssocID="{D0C06EB0-D7EF-45E3-95AD-C3986984C27E}" presName="L1TextContainer" presStyleLbl="revTx" presStyleIdx="0" presStyleCnt="5">
        <dgm:presLayoutVars>
          <dgm:chMax val="1"/>
          <dgm:chPref val="1"/>
          <dgm:bulletEnabled val="1"/>
        </dgm:presLayoutVars>
      </dgm:prSet>
      <dgm:spPr/>
    </dgm:pt>
    <dgm:pt modelId="{27709FD2-3216-4BCF-9F74-FD4CEFA3A9ED}" type="pres">
      <dgm:prSet presAssocID="{D0C06EB0-D7EF-45E3-95AD-C3986984C27E}" presName="L2TextContainerWrapper" presStyleCnt="0">
        <dgm:presLayoutVars>
          <dgm:chMax val="0"/>
          <dgm:chPref val="0"/>
          <dgm:bulletEnabled val="1"/>
        </dgm:presLayoutVars>
      </dgm:prSet>
      <dgm:spPr/>
    </dgm:pt>
    <dgm:pt modelId="{CD7A980D-5441-4C5A-B155-C2A021C3D0DD}" type="pres">
      <dgm:prSet presAssocID="{D0C06EB0-D7EF-45E3-95AD-C3986984C27E}" presName="L2TextContainer" presStyleLbl="bgAccFollowNode1" presStyleIdx="0" presStyleCnt="5"/>
      <dgm:spPr/>
    </dgm:pt>
    <dgm:pt modelId="{EC43CE52-5C8B-407E-A382-D1268E523743}" type="pres">
      <dgm:prSet presAssocID="{D0C06EB0-D7EF-45E3-95AD-C3986984C27E}" presName="FlexibleEmptyPlaceHolder" presStyleCnt="0"/>
      <dgm:spPr/>
    </dgm:pt>
    <dgm:pt modelId="{87C15291-AEBC-4F1E-BB11-F23971968E4A}" type="pres">
      <dgm:prSet presAssocID="{D0C06EB0-D7EF-45E3-95AD-C3986984C27E}" presName="ConnectLine" presStyleLbl="alignNode1" presStyleIdx="0"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E6C086A-07A1-49AA-A5A9-2A0B949C7E99}" type="pres">
      <dgm:prSet presAssocID="{D0C06EB0-D7EF-45E3-95AD-C3986984C27E}" presName="ConnectorPoint" presStyleLbl="fgAcc1" presStyleIdx="0" presStyleCnt="5"/>
      <dgm:spPr>
        <a:solidFill>
          <a:schemeClr val="lt1">
            <a:alpha val="90000"/>
            <a:hueOff val="0"/>
            <a:satOff val="0"/>
            <a:lumOff val="0"/>
            <a:alphaOff val="0"/>
          </a:schemeClr>
        </a:solidFill>
        <a:ln w="12700" cap="flat" cmpd="sng" algn="ctr">
          <a:noFill/>
          <a:prstDash val="solid"/>
          <a:miter lim="800000"/>
        </a:ln>
        <a:effectLst/>
      </dgm:spPr>
    </dgm:pt>
    <dgm:pt modelId="{CCF0635D-7E1B-4FF0-B23E-6E3FFAF0187C}" type="pres">
      <dgm:prSet presAssocID="{D0C06EB0-D7EF-45E3-95AD-C3986984C27E}" presName="EmptyPlaceHolder" presStyleCnt="0"/>
      <dgm:spPr/>
    </dgm:pt>
    <dgm:pt modelId="{53BBE295-ADA1-45B2-9B2A-E4439C63A887}" type="pres">
      <dgm:prSet presAssocID="{6F918279-79F1-4A08-BB84-2DE055676D74}" presName="spaceBetweenRectangles" presStyleCnt="0"/>
      <dgm:spPr/>
    </dgm:pt>
    <dgm:pt modelId="{E3013DA7-D413-41BE-9E81-B2A45F6CDF77}" type="pres">
      <dgm:prSet presAssocID="{4B3BEF5E-080D-4FEE-B522-70B46FFD0660}" presName="composite" presStyleCnt="0"/>
      <dgm:spPr/>
    </dgm:pt>
    <dgm:pt modelId="{E7F88204-0CA2-4C46-B02A-29D432AB1EB7}" type="pres">
      <dgm:prSet presAssocID="{4B3BEF5E-080D-4FEE-B522-70B46FFD0660}" presName="L1TextContainer" presStyleLbl="revTx" presStyleIdx="1" presStyleCnt="5">
        <dgm:presLayoutVars>
          <dgm:chMax val="1"/>
          <dgm:chPref val="1"/>
          <dgm:bulletEnabled val="1"/>
        </dgm:presLayoutVars>
      </dgm:prSet>
      <dgm:spPr/>
    </dgm:pt>
    <dgm:pt modelId="{8CAAB770-0AB9-4D31-A1B1-5A675C95D664}" type="pres">
      <dgm:prSet presAssocID="{4B3BEF5E-080D-4FEE-B522-70B46FFD0660}" presName="L2TextContainerWrapper" presStyleCnt="0">
        <dgm:presLayoutVars>
          <dgm:chMax val="0"/>
          <dgm:chPref val="0"/>
          <dgm:bulletEnabled val="1"/>
        </dgm:presLayoutVars>
      </dgm:prSet>
      <dgm:spPr/>
    </dgm:pt>
    <dgm:pt modelId="{51FEFD34-D680-431C-AC44-012B4D99C277}" type="pres">
      <dgm:prSet presAssocID="{4B3BEF5E-080D-4FEE-B522-70B46FFD0660}" presName="L2TextContainer" presStyleLbl="bgAccFollowNode1" presStyleIdx="1" presStyleCnt="5"/>
      <dgm:spPr/>
    </dgm:pt>
    <dgm:pt modelId="{3AB85E24-E56F-4866-BA4C-2F61045077CD}" type="pres">
      <dgm:prSet presAssocID="{4B3BEF5E-080D-4FEE-B522-70B46FFD0660}" presName="FlexibleEmptyPlaceHolder" presStyleCnt="0"/>
      <dgm:spPr/>
    </dgm:pt>
    <dgm:pt modelId="{CF581527-BD03-46E2-B01B-848601BE686D}" type="pres">
      <dgm:prSet presAssocID="{4B3BEF5E-080D-4FEE-B522-70B46FFD0660}" presName="ConnectLine" presStyleLbl="alignNode1" presStyleIdx="1"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87CBBACC-C115-48BD-9563-4AD8F5A27234}" type="pres">
      <dgm:prSet presAssocID="{4B3BEF5E-080D-4FEE-B522-70B46FFD0660}" presName="ConnectorPoint" presStyleLbl="fgAcc1" presStyleIdx="1" presStyleCnt="5"/>
      <dgm:spPr>
        <a:solidFill>
          <a:schemeClr val="lt1">
            <a:alpha val="90000"/>
            <a:hueOff val="0"/>
            <a:satOff val="0"/>
            <a:lumOff val="0"/>
            <a:alphaOff val="0"/>
          </a:schemeClr>
        </a:solidFill>
        <a:ln w="12700" cap="flat" cmpd="sng" algn="ctr">
          <a:noFill/>
          <a:prstDash val="solid"/>
          <a:miter lim="800000"/>
        </a:ln>
        <a:effectLst/>
      </dgm:spPr>
    </dgm:pt>
    <dgm:pt modelId="{D151CB89-C46B-4A54-8445-270B818297F5}" type="pres">
      <dgm:prSet presAssocID="{4B3BEF5E-080D-4FEE-B522-70B46FFD0660}" presName="EmptyPlaceHolder" presStyleCnt="0"/>
      <dgm:spPr/>
    </dgm:pt>
    <dgm:pt modelId="{14644381-51A3-47DC-BD53-718253873CE3}" type="pres">
      <dgm:prSet presAssocID="{39F905D4-BCDD-42A3-91CF-0746D3124C5E}" presName="spaceBetweenRectangles" presStyleCnt="0"/>
      <dgm:spPr/>
    </dgm:pt>
    <dgm:pt modelId="{A19490FE-2862-4FAC-9536-B0E8D029F478}" type="pres">
      <dgm:prSet presAssocID="{406B4493-A90D-40A8-B02D-BA06CB04BF3C}" presName="composite" presStyleCnt="0"/>
      <dgm:spPr/>
    </dgm:pt>
    <dgm:pt modelId="{503E2E0C-528D-4B96-B61D-1C3F44FFC164}" type="pres">
      <dgm:prSet presAssocID="{406B4493-A90D-40A8-B02D-BA06CB04BF3C}" presName="L1TextContainer" presStyleLbl="revTx" presStyleIdx="2" presStyleCnt="5">
        <dgm:presLayoutVars>
          <dgm:chMax val="1"/>
          <dgm:chPref val="1"/>
          <dgm:bulletEnabled val="1"/>
        </dgm:presLayoutVars>
      </dgm:prSet>
      <dgm:spPr/>
    </dgm:pt>
    <dgm:pt modelId="{DC1D6388-D73A-489E-9F74-BB24DA3C2895}" type="pres">
      <dgm:prSet presAssocID="{406B4493-A90D-40A8-B02D-BA06CB04BF3C}" presName="L2TextContainerWrapper" presStyleCnt="0">
        <dgm:presLayoutVars>
          <dgm:chMax val="0"/>
          <dgm:chPref val="0"/>
          <dgm:bulletEnabled val="1"/>
        </dgm:presLayoutVars>
      </dgm:prSet>
      <dgm:spPr/>
    </dgm:pt>
    <dgm:pt modelId="{341D02C6-3F64-4DF2-AFB2-F620E7B389D9}" type="pres">
      <dgm:prSet presAssocID="{406B4493-A90D-40A8-B02D-BA06CB04BF3C}" presName="L2TextContainer" presStyleLbl="bgAccFollowNode1" presStyleIdx="2" presStyleCnt="5"/>
      <dgm:spPr/>
    </dgm:pt>
    <dgm:pt modelId="{148856CE-7B6D-4A68-9C6D-A741925B1D54}" type="pres">
      <dgm:prSet presAssocID="{406B4493-A90D-40A8-B02D-BA06CB04BF3C}" presName="FlexibleEmptyPlaceHolder" presStyleCnt="0"/>
      <dgm:spPr/>
    </dgm:pt>
    <dgm:pt modelId="{733145A9-EE86-4C22-9A0B-D61094480CC8}" type="pres">
      <dgm:prSet presAssocID="{406B4493-A90D-40A8-B02D-BA06CB04BF3C}" presName="ConnectLine" presStyleLbl="alignNode1" presStyleIdx="2"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78513766-A46C-4A38-9E06-613A95A26840}" type="pres">
      <dgm:prSet presAssocID="{406B4493-A90D-40A8-B02D-BA06CB04BF3C}" presName="ConnectorPoint" presStyleLbl="fgAcc1" presStyleIdx="2" presStyleCnt="5"/>
      <dgm:spPr>
        <a:solidFill>
          <a:schemeClr val="lt1">
            <a:alpha val="90000"/>
            <a:hueOff val="0"/>
            <a:satOff val="0"/>
            <a:lumOff val="0"/>
            <a:alphaOff val="0"/>
          </a:schemeClr>
        </a:solidFill>
        <a:ln w="12700" cap="flat" cmpd="sng" algn="ctr">
          <a:noFill/>
          <a:prstDash val="solid"/>
          <a:miter lim="800000"/>
        </a:ln>
        <a:effectLst/>
      </dgm:spPr>
    </dgm:pt>
    <dgm:pt modelId="{818BF487-7F84-4EF9-A6DA-FA2F2DE9F454}" type="pres">
      <dgm:prSet presAssocID="{406B4493-A90D-40A8-B02D-BA06CB04BF3C}" presName="EmptyPlaceHolder" presStyleCnt="0"/>
      <dgm:spPr/>
    </dgm:pt>
    <dgm:pt modelId="{8E0EE725-6F39-42B5-9FA1-51BFA67C2005}" type="pres">
      <dgm:prSet presAssocID="{B6B5896F-38E7-450F-A826-9964A8F0DE0E}" presName="spaceBetweenRectangles" presStyleCnt="0"/>
      <dgm:spPr/>
    </dgm:pt>
    <dgm:pt modelId="{10709CC8-CC03-4ECE-9F23-072F5C5D91CF}" type="pres">
      <dgm:prSet presAssocID="{71A30621-5A5F-43B0-84EC-C33507890165}" presName="composite" presStyleCnt="0"/>
      <dgm:spPr/>
    </dgm:pt>
    <dgm:pt modelId="{49FF60A5-1B23-4767-A7F1-0C76CBEFCF2F}" type="pres">
      <dgm:prSet presAssocID="{71A30621-5A5F-43B0-84EC-C33507890165}" presName="L1TextContainer" presStyleLbl="revTx" presStyleIdx="3" presStyleCnt="5">
        <dgm:presLayoutVars>
          <dgm:chMax val="1"/>
          <dgm:chPref val="1"/>
          <dgm:bulletEnabled val="1"/>
        </dgm:presLayoutVars>
      </dgm:prSet>
      <dgm:spPr/>
    </dgm:pt>
    <dgm:pt modelId="{14973EE5-851E-4165-9791-5C726729CA90}" type="pres">
      <dgm:prSet presAssocID="{71A30621-5A5F-43B0-84EC-C33507890165}" presName="L2TextContainerWrapper" presStyleCnt="0">
        <dgm:presLayoutVars>
          <dgm:chMax val="0"/>
          <dgm:chPref val="0"/>
          <dgm:bulletEnabled val="1"/>
        </dgm:presLayoutVars>
      </dgm:prSet>
      <dgm:spPr/>
    </dgm:pt>
    <dgm:pt modelId="{24AF13D8-CAD0-4821-9259-B5AD2BBD2D9A}" type="pres">
      <dgm:prSet presAssocID="{71A30621-5A5F-43B0-84EC-C33507890165}" presName="L2TextContainer" presStyleLbl="bgAccFollowNode1" presStyleIdx="3" presStyleCnt="5"/>
      <dgm:spPr/>
    </dgm:pt>
    <dgm:pt modelId="{9FD7890F-0988-49CF-A992-BF84EE254AF3}" type="pres">
      <dgm:prSet presAssocID="{71A30621-5A5F-43B0-84EC-C33507890165}" presName="FlexibleEmptyPlaceHolder" presStyleCnt="0"/>
      <dgm:spPr/>
    </dgm:pt>
    <dgm:pt modelId="{826D19AB-7674-4339-AC6A-3554A3285C8F}" type="pres">
      <dgm:prSet presAssocID="{71A30621-5A5F-43B0-84EC-C33507890165}" presName="ConnectLine" presStyleLbl="alignNode1" presStyleIdx="3"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43227ABF-0709-40F4-9DAE-D680F9F11751}" type="pres">
      <dgm:prSet presAssocID="{71A30621-5A5F-43B0-84EC-C33507890165}" presName="ConnectorPoint" presStyleLbl="fgAcc1" presStyleIdx="3" presStyleCnt="5"/>
      <dgm:spPr>
        <a:solidFill>
          <a:schemeClr val="lt1">
            <a:alpha val="90000"/>
            <a:hueOff val="0"/>
            <a:satOff val="0"/>
            <a:lumOff val="0"/>
            <a:alphaOff val="0"/>
          </a:schemeClr>
        </a:solidFill>
        <a:ln w="12700" cap="flat" cmpd="sng" algn="ctr">
          <a:noFill/>
          <a:prstDash val="solid"/>
          <a:miter lim="800000"/>
        </a:ln>
        <a:effectLst/>
      </dgm:spPr>
    </dgm:pt>
    <dgm:pt modelId="{79A56AB1-47A5-420B-B39C-4A233C5A68B2}" type="pres">
      <dgm:prSet presAssocID="{71A30621-5A5F-43B0-84EC-C33507890165}" presName="EmptyPlaceHolder" presStyleCnt="0"/>
      <dgm:spPr/>
    </dgm:pt>
    <dgm:pt modelId="{A75AE161-E159-4EED-8525-A2C04059D73E}" type="pres">
      <dgm:prSet presAssocID="{BC9647A5-897E-4509-8E60-0A1FA7E561EE}" presName="spaceBetweenRectangles" presStyleCnt="0"/>
      <dgm:spPr/>
    </dgm:pt>
    <dgm:pt modelId="{D5F4082D-07BA-4A58-B3FE-0D27F36A7B49}" type="pres">
      <dgm:prSet presAssocID="{4971AC50-A88E-4E33-87F8-FCEAC805564B}" presName="composite" presStyleCnt="0"/>
      <dgm:spPr/>
    </dgm:pt>
    <dgm:pt modelId="{50410BE5-37F4-425C-A9B7-BB5BB0CFC24E}" type="pres">
      <dgm:prSet presAssocID="{4971AC50-A88E-4E33-87F8-FCEAC805564B}" presName="L1TextContainer" presStyleLbl="revTx" presStyleIdx="4" presStyleCnt="5">
        <dgm:presLayoutVars>
          <dgm:chMax val="1"/>
          <dgm:chPref val="1"/>
          <dgm:bulletEnabled val="1"/>
        </dgm:presLayoutVars>
      </dgm:prSet>
      <dgm:spPr/>
    </dgm:pt>
    <dgm:pt modelId="{B5259F40-CA88-4AE8-B27C-029CA34ED9E1}" type="pres">
      <dgm:prSet presAssocID="{4971AC50-A88E-4E33-87F8-FCEAC805564B}" presName="L2TextContainerWrapper" presStyleCnt="0">
        <dgm:presLayoutVars>
          <dgm:chMax val="0"/>
          <dgm:chPref val="0"/>
          <dgm:bulletEnabled val="1"/>
        </dgm:presLayoutVars>
      </dgm:prSet>
      <dgm:spPr/>
    </dgm:pt>
    <dgm:pt modelId="{F8CBB33A-901D-4476-BB4D-3BBA0095A6AF}" type="pres">
      <dgm:prSet presAssocID="{4971AC50-A88E-4E33-87F8-FCEAC805564B}" presName="L2TextContainer" presStyleLbl="bgAccFollowNode1" presStyleIdx="4" presStyleCnt="5"/>
      <dgm:spPr/>
    </dgm:pt>
    <dgm:pt modelId="{CE6AFF2F-6E4E-41AE-8042-FD172986B3C4}" type="pres">
      <dgm:prSet presAssocID="{4971AC50-A88E-4E33-87F8-FCEAC805564B}" presName="FlexibleEmptyPlaceHolder" presStyleCnt="0"/>
      <dgm:spPr/>
    </dgm:pt>
    <dgm:pt modelId="{8677116F-B78F-436F-B7FA-3681FDB781CA}" type="pres">
      <dgm:prSet presAssocID="{4971AC50-A88E-4E33-87F8-FCEAC805564B}" presName="ConnectLine" presStyleLbl="alignNode1" presStyleIdx="4" presStyleCnt="5"/>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A95AF550-DC6B-424A-B700-8C6432E1A3FF}" type="pres">
      <dgm:prSet presAssocID="{4971AC50-A88E-4E33-87F8-FCEAC805564B}" presName="ConnectorPoint" presStyleLbl="fgAcc1" presStyleIdx="4" presStyleCnt="5"/>
      <dgm:spPr>
        <a:solidFill>
          <a:schemeClr val="lt1">
            <a:alpha val="90000"/>
            <a:hueOff val="0"/>
            <a:satOff val="0"/>
            <a:lumOff val="0"/>
            <a:alphaOff val="0"/>
          </a:schemeClr>
        </a:solidFill>
        <a:ln w="12700" cap="flat" cmpd="sng" algn="ctr">
          <a:noFill/>
          <a:prstDash val="solid"/>
          <a:miter lim="800000"/>
        </a:ln>
        <a:effectLst/>
      </dgm:spPr>
    </dgm:pt>
    <dgm:pt modelId="{D53410A6-E5AD-4DAB-8C5A-DC516AEF7B00}" type="pres">
      <dgm:prSet presAssocID="{4971AC50-A88E-4E33-87F8-FCEAC805564B}" presName="EmptyPlaceHolder" presStyleCnt="0"/>
      <dgm:spPr/>
    </dgm:pt>
  </dgm:ptLst>
  <dgm:cxnLst>
    <dgm:cxn modelId="{B128A003-3BB1-4A67-9604-8D987F9A69CB}" type="presOf" srcId="{E604873E-34D9-4011-B823-45C4AD2A9FC6}" destId="{932CA750-36C5-4FBB-923A-29DF7B5A91E5}" srcOrd="0" destOrd="0" presId="urn:microsoft.com/office/officeart/2017/3/layout/HorizontalPathTimeline"/>
    <dgm:cxn modelId="{DFA74F07-08A6-4FB8-9904-0CC333ABBA62}" type="presOf" srcId="{B70A8EE9-B04A-475F-A55E-C7EC9716492A}" destId="{F8CBB33A-901D-4476-BB4D-3BBA0095A6AF}" srcOrd="0" destOrd="0" presId="urn:microsoft.com/office/officeart/2017/3/layout/HorizontalPathTimeline"/>
    <dgm:cxn modelId="{4123380D-BF06-47D5-BB37-27F94B9CD2B5}" srcId="{71A30621-5A5F-43B0-84EC-C33507890165}" destId="{09823A41-36EE-4ED8-8E4C-1FC3E9B9DA38}" srcOrd="0" destOrd="0" parTransId="{F244D039-067D-4FE3-9A79-1977435DEDCA}" sibTransId="{8919468E-A735-45AD-9C8C-4DD1ED80DA14}"/>
    <dgm:cxn modelId="{EB0EC510-0650-418A-B09E-68AD0E49FCB3}" type="presOf" srcId="{D0C06EB0-D7EF-45E3-95AD-C3986984C27E}" destId="{0A2DB98E-12CB-44AC-A271-FA81A963AC9D}" srcOrd="0" destOrd="0" presId="urn:microsoft.com/office/officeart/2017/3/layout/HorizontalPathTimeline"/>
    <dgm:cxn modelId="{08F92A23-9243-4B8C-B536-DE577114CA5F}" type="presOf" srcId="{4B3BEF5E-080D-4FEE-B522-70B46FFD0660}" destId="{E7F88204-0CA2-4C46-B02A-29D432AB1EB7}" srcOrd="0" destOrd="0" presId="urn:microsoft.com/office/officeart/2017/3/layout/HorizontalPathTimeline"/>
    <dgm:cxn modelId="{D3F6A62A-6459-4BFC-82C1-B194A64DAEF0}" srcId="{E604873E-34D9-4011-B823-45C4AD2A9FC6}" destId="{4971AC50-A88E-4E33-87F8-FCEAC805564B}" srcOrd="4" destOrd="0" parTransId="{C9196550-5E95-4357-8451-1D9A3E9B9887}" sibTransId="{5851B56B-AA5B-4350-B325-A26109F66599}"/>
    <dgm:cxn modelId="{038DCE2D-F254-470C-BF53-B20B7FAFDDD8}" type="presOf" srcId="{DB8AF9DD-B1C3-4C20-BD21-C6C7FF671A92}" destId="{51FEFD34-D680-431C-AC44-012B4D99C277}" srcOrd="0" destOrd="0" presId="urn:microsoft.com/office/officeart/2017/3/layout/HorizontalPathTimeline"/>
    <dgm:cxn modelId="{F00A9B2E-8A06-4B98-BE1F-10C8BABDD7F9}" type="presOf" srcId="{71A30621-5A5F-43B0-84EC-C33507890165}" destId="{49FF60A5-1B23-4767-A7F1-0C76CBEFCF2F}" srcOrd="0" destOrd="0" presId="urn:microsoft.com/office/officeart/2017/3/layout/HorizontalPathTimeline"/>
    <dgm:cxn modelId="{F712E336-0730-4454-AAED-A8EC704ECFC8}" srcId="{E604873E-34D9-4011-B823-45C4AD2A9FC6}" destId="{406B4493-A90D-40A8-B02D-BA06CB04BF3C}" srcOrd="2" destOrd="0" parTransId="{2E2A0F75-F224-4A80-ACB5-1C4956E37E23}" sibTransId="{B6B5896F-38E7-450F-A826-9964A8F0DE0E}"/>
    <dgm:cxn modelId="{841D665D-B707-471F-BD09-964D3951145A}" srcId="{D0C06EB0-D7EF-45E3-95AD-C3986984C27E}" destId="{4E599684-CBE7-4BF6-B041-7B59A5AE3CF2}" srcOrd="0" destOrd="0" parTransId="{A8AAC60B-A805-4BF6-9EA5-E87AC2902868}" sibTransId="{BF909935-A6E2-4FB3-A57D-3F1AE3109B2D}"/>
    <dgm:cxn modelId="{C484EB46-90BA-4AA9-99FA-A08CA7DA114A}" type="presOf" srcId="{09823A41-36EE-4ED8-8E4C-1FC3E9B9DA38}" destId="{24AF13D8-CAD0-4821-9259-B5AD2BBD2D9A}" srcOrd="0" destOrd="0" presId="urn:microsoft.com/office/officeart/2017/3/layout/HorizontalPathTimeline"/>
    <dgm:cxn modelId="{D6373D48-D8B0-4539-A4A4-81DB907C07C1}" srcId="{4B3BEF5E-080D-4FEE-B522-70B46FFD0660}" destId="{DB8AF9DD-B1C3-4C20-BD21-C6C7FF671A92}" srcOrd="0" destOrd="0" parTransId="{DF70DEA5-E7DD-4AA9-B1CC-992432C16744}" sibTransId="{428A9B80-64FA-44ED-87FF-F7A0D539842F}"/>
    <dgm:cxn modelId="{3C765D74-ED83-4AFE-A3C4-20789539A003}" type="presOf" srcId="{4971AC50-A88E-4E33-87F8-FCEAC805564B}" destId="{50410BE5-37F4-425C-A9B7-BB5BB0CFC24E}" srcOrd="0" destOrd="0" presId="urn:microsoft.com/office/officeart/2017/3/layout/HorizontalPathTimeline"/>
    <dgm:cxn modelId="{60D2ED7B-5FF3-4229-887D-CBAFECEBAD15}" type="presOf" srcId="{4E599684-CBE7-4BF6-B041-7B59A5AE3CF2}" destId="{CD7A980D-5441-4C5A-B155-C2A021C3D0DD}" srcOrd="0" destOrd="0" presId="urn:microsoft.com/office/officeart/2017/3/layout/HorizontalPathTimeline"/>
    <dgm:cxn modelId="{1802D984-EB76-4C48-AC3B-94BA8DFE0C3F}" srcId="{E604873E-34D9-4011-B823-45C4AD2A9FC6}" destId="{71A30621-5A5F-43B0-84EC-C33507890165}" srcOrd="3" destOrd="0" parTransId="{F93F53F9-4EA9-4B69-AEBB-EC08A304AE3E}" sibTransId="{BC9647A5-897E-4509-8E60-0A1FA7E561EE}"/>
    <dgm:cxn modelId="{9A613993-1976-4C90-B719-959774EC46C8}" srcId="{E604873E-34D9-4011-B823-45C4AD2A9FC6}" destId="{4B3BEF5E-080D-4FEE-B522-70B46FFD0660}" srcOrd="1" destOrd="0" parTransId="{06017295-6984-41E0-8693-8EB293EF8566}" sibTransId="{39F905D4-BCDD-42A3-91CF-0746D3124C5E}"/>
    <dgm:cxn modelId="{97993EA3-CE7B-4009-B7CE-BFB111FBE521}" srcId="{E604873E-34D9-4011-B823-45C4AD2A9FC6}" destId="{D0C06EB0-D7EF-45E3-95AD-C3986984C27E}" srcOrd="0" destOrd="0" parTransId="{0BB155BD-DA20-44C2-8CB4-CB3D3770A527}" sibTransId="{6F918279-79F1-4A08-BB84-2DE055676D74}"/>
    <dgm:cxn modelId="{974143E5-F97B-46EC-BF8B-1BE68E1266DC}" srcId="{4971AC50-A88E-4E33-87F8-FCEAC805564B}" destId="{B70A8EE9-B04A-475F-A55E-C7EC9716492A}" srcOrd="0" destOrd="0" parTransId="{827B8979-53B0-4D04-AFD4-E95ECE158F29}" sibTransId="{EF80220B-B1BA-4812-A85D-99163E525C87}"/>
    <dgm:cxn modelId="{023D69EC-E962-461A-B080-73A862A8AB79}" type="presOf" srcId="{406B4493-A90D-40A8-B02D-BA06CB04BF3C}" destId="{503E2E0C-528D-4B96-B61D-1C3F44FFC164}" srcOrd="0" destOrd="0" presId="urn:microsoft.com/office/officeart/2017/3/layout/HorizontalPathTimeline"/>
    <dgm:cxn modelId="{8F51CEF3-D7F7-4496-8E39-A74D3407581F}" srcId="{406B4493-A90D-40A8-B02D-BA06CB04BF3C}" destId="{20D34FCC-0F35-496C-B2E7-3FBCA3E29C37}" srcOrd="0" destOrd="0" parTransId="{CE74B72C-B89D-46FE-831F-2D7619996546}" sibTransId="{927D4900-D936-4E0F-AEA8-71096C4E0FED}"/>
    <dgm:cxn modelId="{CBD1B7F9-C5B5-4D13-ADF5-77EE497A61F7}" type="presOf" srcId="{20D34FCC-0F35-496C-B2E7-3FBCA3E29C37}" destId="{341D02C6-3F64-4DF2-AFB2-F620E7B389D9}" srcOrd="0" destOrd="0" presId="urn:microsoft.com/office/officeart/2017/3/layout/HorizontalPathTimeline"/>
    <dgm:cxn modelId="{C5C366F6-1B1A-4444-8A08-73E9FBB53AF5}" type="presParOf" srcId="{932CA750-36C5-4FBB-923A-29DF7B5A91E5}" destId="{C5D1BC48-B762-488E-BF7E-9CDA82DFACEE}" srcOrd="0" destOrd="0" presId="urn:microsoft.com/office/officeart/2017/3/layout/HorizontalPathTimeline"/>
    <dgm:cxn modelId="{5956317D-1537-4496-A8FF-49A18B022E1E}" type="presParOf" srcId="{932CA750-36C5-4FBB-923A-29DF7B5A91E5}" destId="{03618986-EF2F-440D-8403-283058C2987B}" srcOrd="1" destOrd="0" presId="urn:microsoft.com/office/officeart/2017/3/layout/HorizontalPathTimeline"/>
    <dgm:cxn modelId="{7EE51424-4236-41EE-BD01-53AB5481EEB1}" type="presParOf" srcId="{03618986-EF2F-440D-8403-283058C2987B}" destId="{3B7C76B3-9A15-41E9-ABC3-698AB66EEDEB}" srcOrd="0" destOrd="0" presId="urn:microsoft.com/office/officeart/2017/3/layout/HorizontalPathTimeline"/>
    <dgm:cxn modelId="{131F2B71-339B-4D5A-92AA-49E332AB55B7}" type="presParOf" srcId="{3B7C76B3-9A15-41E9-ABC3-698AB66EEDEB}" destId="{0A2DB98E-12CB-44AC-A271-FA81A963AC9D}" srcOrd="0" destOrd="0" presId="urn:microsoft.com/office/officeart/2017/3/layout/HorizontalPathTimeline"/>
    <dgm:cxn modelId="{9E7DE1A2-8196-4B58-A740-224ECB56CB20}" type="presParOf" srcId="{3B7C76B3-9A15-41E9-ABC3-698AB66EEDEB}" destId="{27709FD2-3216-4BCF-9F74-FD4CEFA3A9ED}" srcOrd="1" destOrd="0" presId="urn:microsoft.com/office/officeart/2017/3/layout/HorizontalPathTimeline"/>
    <dgm:cxn modelId="{CD2816CB-99AB-4063-ABD2-2E12AE2BA35F}" type="presParOf" srcId="{27709FD2-3216-4BCF-9F74-FD4CEFA3A9ED}" destId="{CD7A980D-5441-4C5A-B155-C2A021C3D0DD}" srcOrd="0" destOrd="0" presId="urn:microsoft.com/office/officeart/2017/3/layout/HorizontalPathTimeline"/>
    <dgm:cxn modelId="{7839EF35-DC58-4487-8372-0EA4B7DCDAA5}" type="presParOf" srcId="{27709FD2-3216-4BCF-9F74-FD4CEFA3A9ED}" destId="{EC43CE52-5C8B-407E-A382-D1268E523743}" srcOrd="1" destOrd="0" presId="urn:microsoft.com/office/officeart/2017/3/layout/HorizontalPathTimeline"/>
    <dgm:cxn modelId="{C740975A-E93A-4E27-8515-113C5F6D719A}" type="presParOf" srcId="{3B7C76B3-9A15-41E9-ABC3-698AB66EEDEB}" destId="{87C15291-AEBC-4F1E-BB11-F23971968E4A}" srcOrd="2" destOrd="0" presId="urn:microsoft.com/office/officeart/2017/3/layout/HorizontalPathTimeline"/>
    <dgm:cxn modelId="{038A71F9-0AC5-4480-8183-724A68759A29}" type="presParOf" srcId="{3B7C76B3-9A15-41E9-ABC3-698AB66EEDEB}" destId="{4E6C086A-07A1-49AA-A5A9-2A0B949C7E99}" srcOrd="3" destOrd="0" presId="urn:microsoft.com/office/officeart/2017/3/layout/HorizontalPathTimeline"/>
    <dgm:cxn modelId="{55B84AA1-358B-485E-87ED-D908CB1B1EEB}" type="presParOf" srcId="{3B7C76B3-9A15-41E9-ABC3-698AB66EEDEB}" destId="{CCF0635D-7E1B-4FF0-B23E-6E3FFAF0187C}" srcOrd="4" destOrd="0" presId="urn:microsoft.com/office/officeart/2017/3/layout/HorizontalPathTimeline"/>
    <dgm:cxn modelId="{80068234-E2A1-45C1-99A3-7E94A6668E2F}" type="presParOf" srcId="{03618986-EF2F-440D-8403-283058C2987B}" destId="{53BBE295-ADA1-45B2-9B2A-E4439C63A887}" srcOrd="1" destOrd="0" presId="urn:microsoft.com/office/officeart/2017/3/layout/HorizontalPathTimeline"/>
    <dgm:cxn modelId="{00FA0602-5A50-4C63-9792-7F9489C9222E}" type="presParOf" srcId="{03618986-EF2F-440D-8403-283058C2987B}" destId="{E3013DA7-D413-41BE-9E81-B2A45F6CDF77}" srcOrd="2" destOrd="0" presId="urn:microsoft.com/office/officeart/2017/3/layout/HorizontalPathTimeline"/>
    <dgm:cxn modelId="{C55C28CB-A1D3-4530-998E-C9EF6B18550F}" type="presParOf" srcId="{E3013DA7-D413-41BE-9E81-B2A45F6CDF77}" destId="{E7F88204-0CA2-4C46-B02A-29D432AB1EB7}" srcOrd="0" destOrd="0" presId="urn:microsoft.com/office/officeart/2017/3/layout/HorizontalPathTimeline"/>
    <dgm:cxn modelId="{EC06D4C8-08C5-4652-9A04-0EC8659A3ABD}" type="presParOf" srcId="{E3013DA7-D413-41BE-9E81-B2A45F6CDF77}" destId="{8CAAB770-0AB9-4D31-A1B1-5A675C95D664}" srcOrd="1" destOrd="0" presId="urn:microsoft.com/office/officeart/2017/3/layout/HorizontalPathTimeline"/>
    <dgm:cxn modelId="{56E24DC8-9585-48BB-AA75-C1B50CD8C994}" type="presParOf" srcId="{8CAAB770-0AB9-4D31-A1B1-5A675C95D664}" destId="{51FEFD34-D680-431C-AC44-012B4D99C277}" srcOrd="0" destOrd="0" presId="urn:microsoft.com/office/officeart/2017/3/layout/HorizontalPathTimeline"/>
    <dgm:cxn modelId="{E55276BC-7DAA-4759-B118-EA59B1FF5E41}" type="presParOf" srcId="{8CAAB770-0AB9-4D31-A1B1-5A675C95D664}" destId="{3AB85E24-E56F-4866-BA4C-2F61045077CD}" srcOrd="1" destOrd="0" presId="urn:microsoft.com/office/officeart/2017/3/layout/HorizontalPathTimeline"/>
    <dgm:cxn modelId="{2044DDE4-0F8A-4A5B-A70A-AC3F82EA5CE0}" type="presParOf" srcId="{E3013DA7-D413-41BE-9E81-B2A45F6CDF77}" destId="{CF581527-BD03-46E2-B01B-848601BE686D}" srcOrd="2" destOrd="0" presId="urn:microsoft.com/office/officeart/2017/3/layout/HorizontalPathTimeline"/>
    <dgm:cxn modelId="{0B4980C7-C874-4049-A125-074994BD6A6B}" type="presParOf" srcId="{E3013DA7-D413-41BE-9E81-B2A45F6CDF77}" destId="{87CBBACC-C115-48BD-9563-4AD8F5A27234}" srcOrd="3" destOrd="0" presId="urn:microsoft.com/office/officeart/2017/3/layout/HorizontalPathTimeline"/>
    <dgm:cxn modelId="{A62C23CC-ACAC-480E-8522-53E68CA2861F}" type="presParOf" srcId="{E3013DA7-D413-41BE-9E81-B2A45F6CDF77}" destId="{D151CB89-C46B-4A54-8445-270B818297F5}" srcOrd="4" destOrd="0" presId="urn:microsoft.com/office/officeart/2017/3/layout/HorizontalPathTimeline"/>
    <dgm:cxn modelId="{117BDC21-0B79-447D-BD21-2D92504EC489}" type="presParOf" srcId="{03618986-EF2F-440D-8403-283058C2987B}" destId="{14644381-51A3-47DC-BD53-718253873CE3}" srcOrd="3" destOrd="0" presId="urn:microsoft.com/office/officeart/2017/3/layout/HorizontalPathTimeline"/>
    <dgm:cxn modelId="{9D6A5E33-BFF9-4E7B-B7E8-BE1531C50738}" type="presParOf" srcId="{03618986-EF2F-440D-8403-283058C2987B}" destId="{A19490FE-2862-4FAC-9536-B0E8D029F478}" srcOrd="4" destOrd="0" presId="urn:microsoft.com/office/officeart/2017/3/layout/HorizontalPathTimeline"/>
    <dgm:cxn modelId="{51967D85-1560-491F-868A-6C2DB3D9C07E}" type="presParOf" srcId="{A19490FE-2862-4FAC-9536-B0E8D029F478}" destId="{503E2E0C-528D-4B96-B61D-1C3F44FFC164}" srcOrd="0" destOrd="0" presId="urn:microsoft.com/office/officeart/2017/3/layout/HorizontalPathTimeline"/>
    <dgm:cxn modelId="{5C90FCA2-5791-469E-A520-C37341725813}" type="presParOf" srcId="{A19490FE-2862-4FAC-9536-B0E8D029F478}" destId="{DC1D6388-D73A-489E-9F74-BB24DA3C2895}" srcOrd="1" destOrd="0" presId="urn:microsoft.com/office/officeart/2017/3/layout/HorizontalPathTimeline"/>
    <dgm:cxn modelId="{A4521E9D-9CEC-48AA-845C-6E168860DFC4}" type="presParOf" srcId="{DC1D6388-D73A-489E-9F74-BB24DA3C2895}" destId="{341D02C6-3F64-4DF2-AFB2-F620E7B389D9}" srcOrd="0" destOrd="0" presId="urn:microsoft.com/office/officeart/2017/3/layout/HorizontalPathTimeline"/>
    <dgm:cxn modelId="{C15A7A62-5615-448B-BFFA-CFA97228B2C8}" type="presParOf" srcId="{DC1D6388-D73A-489E-9F74-BB24DA3C2895}" destId="{148856CE-7B6D-4A68-9C6D-A741925B1D54}" srcOrd="1" destOrd="0" presId="urn:microsoft.com/office/officeart/2017/3/layout/HorizontalPathTimeline"/>
    <dgm:cxn modelId="{C687AE8E-67A2-458A-9C7C-48AB74C69325}" type="presParOf" srcId="{A19490FE-2862-4FAC-9536-B0E8D029F478}" destId="{733145A9-EE86-4C22-9A0B-D61094480CC8}" srcOrd="2" destOrd="0" presId="urn:microsoft.com/office/officeart/2017/3/layout/HorizontalPathTimeline"/>
    <dgm:cxn modelId="{E03C7818-C116-4C86-BB55-4BE2BC987692}" type="presParOf" srcId="{A19490FE-2862-4FAC-9536-B0E8D029F478}" destId="{78513766-A46C-4A38-9E06-613A95A26840}" srcOrd="3" destOrd="0" presId="urn:microsoft.com/office/officeart/2017/3/layout/HorizontalPathTimeline"/>
    <dgm:cxn modelId="{79089830-35DC-45F5-972A-0BAB2D93EE44}" type="presParOf" srcId="{A19490FE-2862-4FAC-9536-B0E8D029F478}" destId="{818BF487-7F84-4EF9-A6DA-FA2F2DE9F454}" srcOrd="4" destOrd="0" presId="urn:microsoft.com/office/officeart/2017/3/layout/HorizontalPathTimeline"/>
    <dgm:cxn modelId="{71B7AC0D-D68D-4075-9D58-C9211D45DC90}" type="presParOf" srcId="{03618986-EF2F-440D-8403-283058C2987B}" destId="{8E0EE725-6F39-42B5-9FA1-51BFA67C2005}" srcOrd="5" destOrd="0" presId="urn:microsoft.com/office/officeart/2017/3/layout/HorizontalPathTimeline"/>
    <dgm:cxn modelId="{42CBD424-E9AD-4F80-8B7C-6AD0C86F7A3E}" type="presParOf" srcId="{03618986-EF2F-440D-8403-283058C2987B}" destId="{10709CC8-CC03-4ECE-9F23-072F5C5D91CF}" srcOrd="6" destOrd="0" presId="urn:microsoft.com/office/officeart/2017/3/layout/HorizontalPathTimeline"/>
    <dgm:cxn modelId="{7A0953BE-18D6-49E1-A9C5-311CEEC3041F}" type="presParOf" srcId="{10709CC8-CC03-4ECE-9F23-072F5C5D91CF}" destId="{49FF60A5-1B23-4767-A7F1-0C76CBEFCF2F}" srcOrd="0" destOrd="0" presId="urn:microsoft.com/office/officeart/2017/3/layout/HorizontalPathTimeline"/>
    <dgm:cxn modelId="{27AEBA25-56E5-464A-8EA5-2D958F5C0128}" type="presParOf" srcId="{10709CC8-CC03-4ECE-9F23-072F5C5D91CF}" destId="{14973EE5-851E-4165-9791-5C726729CA90}" srcOrd="1" destOrd="0" presId="urn:microsoft.com/office/officeart/2017/3/layout/HorizontalPathTimeline"/>
    <dgm:cxn modelId="{0C6A00A8-7058-4E07-B024-673B23D55E31}" type="presParOf" srcId="{14973EE5-851E-4165-9791-5C726729CA90}" destId="{24AF13D8-CAD0-4821-9259-B5AD2BBD2D9A}" srcOrd="0" destOrd="0" presId="urn:microsoft.com/office/officeart/2017/3/layout/HorizontalPathTimeline"/>
    <dgm:cxn modelId="{79E80C72-D13F-4911-B973-40AB79B84A42}" type="presParOf" srcId="{14973EE5-851E-4165-9791-5C726729CA90}" destId="{9FD7890F-0988-49CF-A992-BF84EE254AF3}" srcOrd="1" destOrd="0" presId="urn:microsoft.com/office/officeart/2017/3/layout/HorizontalPathTimeline"/>
    <dgm:cxn modelId="{5A213244-4BF4-40F4-BA5D-BA04124D1F03}" type="presParOf" srcId="{10709CC8-CC03-4ECE-9F23-072F5C5D91CF}" destId="{826D19AB-7674-4339-AC6A-3554A3285C8F}" srcOrd="2" destOrd="0" presId="urn:microsoft.com/office/officeart/2017/3/layout/HorizontalPathTimeline"/>
    <dgm:cxn modelId="{7548AACC-7F09-44DE-97E1-AD45F0769473}" type="presParOf" srcId="{10709CC8-CC03-4ECE-9F23-072F5C5D91CF}" destId="{43227ABF-0709-40F4-9DAE-D680F9F11751}" srcOrd="3" destOrd="0" presId="urn:microsoft.com/office/officeart/2017/3/layout/HorizontalPathTimeline"/>
    <dgm:cxn modelId="{B083EAB3-DB44-42C0-992A-58D387B51230}" type="presParOf" srcId="{10709CC8-CC03-4ECE-9F23-072F5C5D91CF}" destId="{79A56AB1-47A5-420B-B39C-4A233C5A68B2}" srcOrd="4" destOrd="0" presId="urn:microsoft.com/office/officeart/2017/3/layout/HorizontalPathTimeline"/>
    <dgm:cxn modelId="{9CCAC250-AB19-43D3-B777-7DD267AE1210}" type="presParOf" srcId="{03618986-EF2F-440D-8403-283058C2987B}" destId="{A75AE161-E159-4EED-8525-A2C04059D73E}" srcOrd="7" destOrd="0" presId="urn:microsoft.com/office/officeart/2017/3/layout/HorizontalPathTimeline"/>
    <dgm:cxn modelId="{26CA7715-324E-491A-BF38-ECCEDCB3B9F0}" type="presParOf" srcId="{03618986-EF2F-440D-8403-283058C2987B}" destId="{D5F4082D-07BA-4A58-B3FE-0D27F36A7B49}" srcOrd="8" destOrd="0" presId="urn:microsoft.com/office/officeart/2017/3/layout/HorizontalPathTimeline"/>
    <dgm:cxn modelId="{8A01AB94-AED4-4AAA-AEB9-7421619610EB}" type="presParOf" srcId="{D5F4082D-07BA-4A58-B3FE-0D27F36A7B49}" destId="{50410BE5-37F4-425C-A9B7-BB5BB0CFC24E}" srcOrd="0" destOrd="0" presId="urn:microsoft.com/office/officeart/2017/3/layout/HorizontalPathTimeline"/>
    <dgm:cxn modelId="{B0F2249C-DFF9-42D5-9E99-8A54A378AB4B}" type="presParOf" srcId="{D5F4082D-07BA-4A58-B3FE-0D27F36A7B49}" destId="{B5259F40-CA88-4AE8-B27C-029CA34ED9E1}" srcOrd="1" destOrd="0" presId="urn:microsoft.com/office/officeart/2017/3/layout/HorizontalPathTimeline"/>
    <dgm:cxn modelId="{1B3E0383-5D39-47A8-AC4B-46E5957FA208}" type="presParOf" srcId="{B5259F40-CA88-4AE8-B27C-029CA34ED9E1}" destId="{F8CBB33A-901D-4476-BB4D-3BBA0095A6AF}" srcOrd="0" destOrd="0" presId="urn:microsoft.com/office/officeart/2017/3/layout/HorizontalPathTimeline"/>
    <dgm:cxn modelId="{1BD2C073-A9B4-45E2-8976-213D95D475B4}" type="presParOf" srcId="{B5259F40-CA88-4AE8-B27C-029CA34ED9E1}" destId="{CE6AFF2F-6E4E-41AE-8042-FD172986B3C4}" srcOrd="1" destOrd="0" presId="urn:microsoft.com/office/officeart/2017/3/layout/HorizontalPathTimeline"/>
    <dgm:cxn modelId="{2A8FE899-99BB-49BC-AD81-20F8DC67E1B2}" type="presParOf" srcId="{D5F4082D-07BA-4A58-B3FE-0D27F36A7B49}" destId="{8677116F-B78F-436F-B7FA-3681FDB781CA}" srcOrd="2" destOrd="0" presId="urn:microsoft.com/office/officeart/2017/3/layout/HorizontalPathTimeline"/>
    <dgm:cxn modelId="{47BBB360-9802-4696-B1E9-4DC8A3652D09}" type="presParOf" srcId="{D5F4082D-07BA-4A58-B3FE-0D27F36A7B49}" destId="{A95AF550-DC6B-424A-B700-8C6432E1A3FF}" srcOrd="3" destOrd="0" presId="urn:microsoft.com/office/officeart/2017/3/layout/HorizontalPathTimeline"/>
    <dgm:cxn modelId="{AE468CA1-761D-4AB6-8F64-65B573C77BD5}" type="presParOf" srcId="{D5F4082D-07BA-4A58-B3FE-0D27F36A7B49}" destId="{D53410A6-E5AD-4DAB-8C5A-DC516AEF7B0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DB98E-12CB-44AC-A271-FA81A963AC9D}">
      <dsp:nvSpPr>
        <dsp:cNvPr id="0" name=""/>
        <dsp:cNvSpPr/>
      </dsp:nvSpPr>
      <dsp:spPr>
        <a:xfrm>
          <a:off x="346944"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346944" y="1930031"/>
        <a:ext cx="2735446" cy="406133"/>
      </dsp:txXfrm>
    </dsp:sp>
    <dsp:sp modelId="{C5D1BC48-B762-488E-BF7E-9CDA82DFACEE}">
      <dsp:nvSpPr>
        <dsp:cNvPr id="0" name=""/>
        <dsp:cNvSpPr/>
      </dsp:nvSpPr>
      <dsp:spPr>
        <a:xfrm>
          <a:off x="0" y="1725168"/>
          <a:ext cx="10267950" cy="143764"/>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7A980D-5441-4C5A-B155-C2A021C3D0DD}">
      <dsp:nvSpPr>
        <dsp:cNvPr id="0" name=""/>
        <dsp:cNvSpPr/>
      </dsp:nvSpPr>
      <dsp:spPr>
        <a:xfrm>
          <a:off x="210172" y="565789"/>
          <a:ext cx="3008990" cy="54838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0172" y="565789"/>
        <a:ext cx="3008990" cy="548381"/>
      </dsp:txXfrm>
    </dsp:sp>
    <dsp:sp modelId="{87C15291-AEBC-4F1E-BB11-F23971968E4A}">
      <dsp:nvSpPr>
        <dsp:cNvPr id="0" name=""/>
        <dsp:cNvSpPr/>
      </dsp:nvSpPr>
      <dsp:spPr>
        <a:xfrm>
          <a:off x="1714667"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7F88204-0CA2-4C46-B02A-29D432AB1EB7}">
      <dsp:nvSpPr>
        <dsp:cNvPr id="0" name=""/>
        <dsp:cNvSpPr/>
      </dsp:nvSpPr>
      <dsp:spPr>
        <a:xfrm>
          <a:off x="2056598"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2056598" y="1257935"/>
        <a:ext cx="2735446" cy="406133"/>
      </dsp:txXfrm>
    </dsp:sp>
    <dsp:sp modelId="{51FEFD34-D680-431C-AC44-012B4D99C277}">
      <dsp:nvSpPr>
        <dsp:cNvPr id="0" name=""/>
        <dsp:cNvSpPr/>
      </dsp:nvSpPr>
      <dsp:spPr>
        <a:xfrm>
          <a:off x="1919825" y="24799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a:t>
          </a:r>
          <a:endParaRPr lang="en-US" sz="1200" kern="1200" dirty="0"/>
        </a:p>
      </dsp:txBody>
      <dsp:txXfrm>
        <a:off x="1919825" y="2479929"/>
        <a:ext cx="3008990" cy="861741"/>
      </dsp:txXfrm>
    </dsp:sp>
    <dsp:sp modelId="{CF581527-BD03-46E2-B01B-848601BE686D}">
      <dsp:nvSpPr>
        <dsp:cNvPr id="0" name=""/>
        <dsp:cNvSpPr/>
      </dsp:nvSpPr>
      <dsp:spPr>
        <a:xfrm>
          <a:off x="3424321" y="186893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E6C086A-07A1-49AA-A5A9-2A0B949C7E99}">
      <dsp:nvSpPr>
        <dsp:cNvPr id="0" name=""/>
        <dsp:cNvSpPr/>
      </dsp:nvSpPr>
      <dsp:spPr>
        <a:xfrm>
          <a:off x="1669741"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CBBACC-C115-48BD-9563-4AD8F5A27234}">
      <dsp:nvSpPr>
        <dsp:cNvPr id="0" name=""/>
        <dsp:cNvSpPr/>
      </dsp:nvSpPr>
      <dsp:spPr>
        <a:xfrm>
          <a:off x="3379394"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3E2E0C-528D-4B96-B61D-1C3F44FFC164}">
      <dsp:nvSpPr>
        <dsp:cNvPr id="0" name=""/>
        <dsp:cNvSpPr/>
      </dsp:nvSpPr>
      <dsp:spPr>
        <a:xfrm>
          <a:off x="3766251"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3766251" y="1930031"/>
        <a:ext cx="2735446" cy="406133"/>
      </dsp:txXfrm>
    </dsp:sp>
    <dsp:sp modelId="{341D02C6-3F64-4DF2-AFB2-F620E7B389D9}">
      <dsp:nvSpPr>
        <dsp:cNvPr id="0" name=""/>
        <dsp:cNvSpPr/>
      </dsp:nvSpPr>
      <dsp:spPr>
        <a:xfrm>
          <a:off x="3629479" y="409109"/>
          <a:ext cx="3008990" cy="70506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629479" y="409109"/>
        <a:ext cx="3008990" cy="705061"/>
      </dsp:txXfrm>
    </dsp:sp>
    <dsp:sp modelId="{733145A9-EE86-4C22-9A0B-D61094480CC8}">
      <dsp:nvSpPr>
        <dsp:cNvPr id="0" name=""/>
        <dsp:cNvSpPr/>
      </dsp:nvSpPr>
      <dsp:spPr>
        <a:xfrm>
          <a:off x="5133975"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9FF60A5-1B23-4767-A7F1-0C76CBEFCF2F}">
      <dsp:nvSpPr>
        <dsp:cNvPr id="0" name=""/>
        <dsp:cNvSpPr/>
      </dsp:nvSpPr>
      <dsp:spPr>
        <a:xfrm>
          <a:off x="5475905" y="1257935"/>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5475905" y="1257935"/>
        <a:ext cx="2735446" cy="406133"/>
      </dsp:txXfrm>
    </dsp:sp>
    <dsp:sp modelId="{24AF13D8-CAD0-4821-9259-B5AD2BBD2D9A}">
      <dsp:nvSpPr>
        <dsp:cNvPr id="0" name=""/>
        <dsp:cNvSpPr/>
      </dsp:nvSpPr>
      <dsp:spPr>
        <a:xfrm>
          <a:off x="5339133" y="2479929"/>
          <a:ext cx="3008990" cy="54838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339133" y="2479929"/>
        <a:ext cx="3008990" cy="548381"/>
      </dsp:txXfrm>
    </dsp:sp>
    <dsp:sp modelId="{826D19AB-7674-4339-AC6A-3554A3285C8F}">
      <dsp:nvSpPr>
        <dsp:cNvPr id="0" name=""/>
        <dsp:cNvSpPr/>
      </dsp:nvSpPr>
      <dsp:spPr>
        <a:xfrm>
          <a:off x="6843628" y="1868931"/>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8513766-A46C-4A38-9E06-613A95A26840}">
      <dsp:nvSpPr>
        <dsp:cNvPr id="0" name=""/>
        <dsp:cNvSpPr/>
      </dsp:nvSpPr>
      <dsp:spPr>
        <a:xfrm>
          <a:off x="5089048"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227ABF-0709-40F4-9DAE-D680F9F11751}">
      <dsp:nvSpPr>
        <dsp:cNvPr id="0" name=""/>
        <dsp:cNvSpPr/>
      </dsp:nvSpPr>
      <dsp:spPr>
        <a:xfrm>
          <a:off x="6798702"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0410BE5-37F4-425C-A9B7-BB5BB0CFC24E}">
      <dsp:nvSpPr>
        <dsp:cNvPr id="0" name=""/>
        <dsp:cNvSpPr/>
      </dsp:nvSpPr>
      <dsp:spPr>
        <a:xfrm>
          <a:off x="7185559" y="1930031"/>
          <a:ext cx="2735446" cy="406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Title</a:t>
          </a:r>
        </a:p>
      </dsp:txBody>
      <dsp:txXfrm>
        <a:off x="7185559" y="1930031"/>
        <a:ext cx="2735446" cy="406133"/>
      </dsp:txXfrm>
    </dsp:sp>
    <dsp:sp modelId="{F8CBB33A-901D-4476-BB4D-3BBA0095A6AF}">
      <dsp:nvSpPr>
        <dsp:cNvPr id="0" name=""/>
        <dsp:cNvSpPr/>
      </dsp:nvSpPr>
      <dsp:spPr>
        <a:xfrm>
          <a:off x="7048787" y="252429"/>
          <a:ext cx="3008990" cy="861741"/>
        </a:xfrm>
        <a:prstGeom prst="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048787" y="252429"/>
        <a:ext cx="3008990" cy="861741"/>
      </dsp:txXfrm>
    </dsp:sp>
    <dsp:sp modelId="{8677116F-B78F-436F-B7FA-3681FDB781CA}">
      <dsp:nvSpPr>
        <dsp:cNvPr id="0" name=""/>
        <dsp:cNvSpPr/>
      </dsp:nvSpPr>
      <dsp:spPr>
        <a:xfrm>
          <a:off x="8553282" y="1114170"/>
          <a:ext cx="0" cy="610997"/>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A95AF550-DC6B-424A-B700-8C6432E1A3FF}">
      <dsp:nvSpPr>
        <dsp:cNvPr id="0" name=""/>
        <dsp:cNvSpPr/>
      </dsp:nvSpPr>
      <dsp:spPr>
        <a:xfrm>
          <a:off x="8508356" y="1752123"/>
          <a:ext cx="89852" cy="8985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16-Mar-23</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16-Mar-23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3</a:t>
            </a:fld>
            <a:endParaRPr lang="en-US" dirty="0"/>
          </a:p>
        </p:txBody>
      </p:sp>
    </p:spTree>
    <p:extLst>
      <p:ext uri="{BB962C8B-B14F-4D97-AF65-F5344CB8AC3E}">
        <p14:creationId xmlns:p14="http://schemas.microsoft.com/office/powerpoint/2010/main" val="146113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4</a:t>
            </a:fld>
            <a:endParaRPr lang="en-US" dirty="0"/>
          </a:p>
        </p:txBody>
      </p:sp>
    </p:spTree>
    <p:extLst>
      <p:ext uri="{BB962C8B-B14F-4D97-AF65-F5344CB8AC3E}">
        <p14:creationId xmlns:p14="http://schemas.microsoft.com/office/powerpoint/2010/main" val="26679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5</a:t>
            </a:fld>
            <a:endParaRPr lang="en-US" dirty="0"/>
          </a:p>
        </p:txBody>
      </p:sp>
    </p:spTree>
    <p:extLst>
      <p:ext uri="{BB962C8B-B14F-4D97-AF65-F5344CB8AC3E}">
        <p14:creationId xmlns:p14="http://schemas.microsoft.com/office/powerpoint/2010/main" val="294318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6</a:t>
            </a:fld>
            <a:endParaRPr lang="en-US" dirty="0"/>
          </a:p>
        </p:txBody>
      </p:sp>
    </p:spTree>
    <p:extLst>
      <p:ext uri="{BB962C8B-B14F-4D97-AF65-F5344CB8AC3E}">
        <p14:creationId xmlns:p14="http://schemas.microsoft.com/office/powerpoint/2010/main" val="307514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11</a:t>
            </a:fld>
            <a:endParaRPr lang="en-US" dirty="0"/>
          </a:p>
        </p:txBody>
      </p:sp>
    </p:spTree>
    <p:extLst>
      <p:ext uri="{BB962C8B-B14F-4D97-AF65-F5344CB8AC3E}">
        <p14:creationId xmlns:p14="http://schemas.microsoft.com/office/powerpoint/2010/main" val="1340543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D51245-A7A5-4517-A4C5-F741FAE668F7}" type="slidenum">
              <a:rPr lang="en-US" smtClean="0"/>
              <a:t>13</a:t>
            </a:fld>
            <a:endParaRPr lang="en-US" dirty="0"/>
          </a:p>
        </p:txBody>
      </p:sp>
    </p:spTree>
    <p:extLst>
      <p:ext uri="{BB962C8B-B14F-4D97-AF65-F5344CB8AC3E}">
        <p14:creationId xmlns:p14="http://schemas.microsoft.com/office/powerpoint/2010/main" val="264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640078" y="627016"/>
            <a:ext cx="6389027" cy="5601790"/>
          </a:xfrm>
        </p:spPr>
        <p:txBody>
          <a:bodyPr>
            <a:noAutofit/>
          </a:bodyPr>
          <a:lstStyle>
            <a:lvl1pPr algn="r">
              <a:lnSpc>
                <a:spcPct val="101000"/>
              </a:lnSpc>
              <a:spcBef>
                <a:spcPts val="700"/>
              </a:spcBef>
              <a:spcAft>
                <a:spcPts val="700"/>
              </a:spcAft>
              <a:defRPr sz="80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029797" y="627016"/>
            <a:ext cx="3199034" cy="5590903"/>
          </a:xfrm>
        </p:spPr>
        <p:txBody>
          <a:bodyPr anchor="ctr">
            <a:normAutofit/>
          </a:bodyPr>
          <a:lstStyle>
            <a:lvl1pPr>
              <a:defRPr lang="en-US" sz="26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DF7571-A130-4054-9513-4BDAC9AE5360}"/>
              </a:ext>
            </a:extLst>
          </p:cNvPr>
          <p:cNvSpPr>
            <a:spLocks noGrp="1"/>
          </p:cNvSpPr>
          <p:nvPr>
            <p:ph type="title"/>
          </p:nvPr>
        </p:nvSpPr>
        <p:spPr>
          <a:xfrm>
            <a:off x="771830" y="635000"/>
            <a:ext cx="5171770" cy="2039374"/>
          </a:xfrm>
        </p:spPr>
        <p:txBody>
          <a:bodyPr anchor="b">
            <a:noAutofit/>
          </a:bodyPr>
          <a:lstStyle>
            <a:lvl1pPr>
              <a:lnSpc>
                <a:spcPct val="101000"/>
              </a:lnSpc>
              <a:spcBef>
                <a:spcPts val="700"/>
              </a:spcBef>
              <a:spcAft>
                <a:spcPts val="700"/>
              </a:spcAft>
              <a:defRPr sz="6600" baseline="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DCA27FA5-F6EE-4784-AC43-76381FC2CD94}"/>
              </a:ext>
            </a:extLst>
          </p:cNvPr>
          <p:cNvSpPr>
            <a:spLocks noGrp="1"/>
          </p:cNvSpPr>
          <p:nvPr>
            <p:ph type="body" sz="quarter" idx="18"/>
          </p:nvPr>
        </p:nvSpPr>
        <p:spPr>
          <a:xfrm>
            <a:off x="761998" y="2911475"/>
            <a:ext cx="4500563" cy="3311525"/>
          </a:xfrm>
        </p:spPr>
        <p:txBody>
          <a:bodyPr>
            <a:normAutofit/>
          </a:bodyPr>
          <a:lstStyle>
            <a:lvl1pPr>
              <a:defRPr lang="en-US" sz="2200" kern="1200" spc="50" baseline="0" dirty="0" smtClean="0">
                <a:solidFill>
                  <a:schemeClr val="bg1"/>
                </a:solidFill>
                <a:latin typeface="+mn-lt"/>
                <a:ea typeface="+mn-ea"/>
                <a:cs typeface="+mn-cs"/>
              </a:defRPr>
            </a:lvl1pPr>
          </a:lstStyle>
          <a:p>
            <a:pPr lvl="0"/>
            <a:r>
              <a:rPr lang="en-US"/>
              <a:t>Click to edit Master text styles</a:t>
            </a:r>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4" name="Picture Placeholder 13">
            <a:extLst>
              <a:ext uri="{FF2B5EF4-FFF2-40B4-BE49-F238E27FC236}">
                <a16:creationId xmlns:a16="http://schemas.microsoft.com/office/drawing/2014/main" id="{7094F8F4-63E4-4A00-8F98-09219DA987A3}"/>
              </a:ext>
            </a:extLst>
          </p:cNvPr>
          <p:cNvSpPr>
            <a:spLocks noGrp="1"/>
          </p:cNvSpPr>
          <p:nvPr>
            <p:ph type="pic" sz="quarter" idx="13"/>
          </p:nvPr>
        </p:nvSpPr>
        <p:spPr>
          <a:xfrm>
            <a:off x="6742113" y="639763"/>
            <a:ext cx="2198687" cy="2546350"/>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34D9F00-72E9-433A-9427-8DA07653B252}"/>
              </a:ext>
            </a:extLst>
          </p:cNvPr>
          <p:cNvSpPr>
            <a:spLocks noGrp="1"/>
          </p:cNvSpPr>
          <p:nvPr>
            <p:ph type="pic" sz="quarter" idx="14"/>
          </p:nvPr>
        </p:nvSpPr>
        <p:spPr>
          <a:xfrm>
            <a:off x="9337675" y="638175"/>
            <a:ext cx="2198688" cy="2546350"/>
          </a:xfrm>
        </p:spPr>
        <p:txBody>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1AD0C148-B6DB-4D32-B139-403A6AEC3DDF}"/>
              </a:ext>
            </a:extLst>
          </p:cNvPr>
          <p:cNvSpPr>
            <a:spLocks noGrp="1"/>
          </p:cNvSpPr>
          <p:nvPr>
            <p:ph type="pic" sz="quarter" idx="15"/>
          </p:nvPr>
        </p:nvSpPr>
        <p:spPr>
          <a:xfrm>
            <a:off x="6742113" y="3668713"/>
            <a:ext cx="2198687" cy="2554287"/>
          </a:xfrm>
        </p:spPr>
        <p:txBody>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D9D424B8-9E08-469D-88C8-019306CA382E}"/>
              </a:ext>
            </a:extLst>
          </p:cNvPr>
          <p:cNvSpPr>
            <a:spLocks noGrp="1"/>
          </p:cNvSpPr>
          <p:nvPr>
            <p:ph type="pic" sz="quarter" idx="16"/>
          </p:nvPr>
        </p:nvSpPr>
        <p:spPr>
          <a:xfrm>
            <a:off x="9337675" y="3668713"/>
            <a:ext cx="2198688" cy="254635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492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3990108" y="1225106"/>
            <a:ext cx="8201891" cy="39518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66A3D1-C594-4520-A142-F0D3F59C5F3E}"/>
              </a:ext>
            </a:extLst>
          </p:cNvPr>
          <p:cNvSpPr>
            <a:spLocks noGrp="1"/>
          </p:cNvSpPr>
          <p:nvPr>
            <p:ph type="title"/>
          </p:nvPr>
        </p:nvSpPr>
        <p:spPr>
          <a:xfrm>
            <a:off x="4555193" y="3036762"/>
            <a:ext cx="7136064" cy="1700784"/>
          </a:xfrm>
        </p:spPr>
        <p:txBody>
          <a:bodyPr/>
          <a:lstStyle>
            <a:lvl1pPr>
              <a:lnSpc>
                <a:spcPct val="101000"/>
              </a:lnSpc>
              <a:spcBef>
                <a:spcPts val="700"/>
              </a:spcBef>
              <a:spcAft>
                <a:spcPts val="700"/>
              </a:spcAft>
              <a:defRPr baseline="0"/>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12804" y="1225484"/>
            <a:ext cx="4059934" cy="3951807"/>
          </a:xfrm>
        </p:spPr>
        <p:txBody>
          <a:bodyPr/>
          <a:lstStyle/>
          <a:p>
            <a:r>
              <a:rPr lang="en-US"/>
              <a:t>Click icon to add picture</a:t>
            </a:r>
            <a:endParaRPr lang="en-US" dirty="0"/>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p:nvPr>
        </p:nvSpPr>
        <p:spPr>
          <a:xfrm>
            <a:off x="4547779"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3" name="Content Placeholder 2">
            <a:extLst>
              <a:ext uri="{FF2B5EF4-FFF2-40B4-BE49-F238E27FC236}">
                <a16:creationId xmlns:a16="http://schemas.microsoft.com/office/drawing/2014/main" id="{C16F6145-A1AE-4CDA-AE26-E8FDEFAAB395}"/>
              </a:ext>
            </a:extLst>
          </p:cNvPr>
          <p:cNvSpPr>
            <a:spLocks noGrp="1"/>
          </p:cNvSpPr>
          <p:nvPr>
            <p:ph idx="16"/>
          </p:nvPr>
        </p:nvSpPr>
        <p:spPr>
          <a:xfrm>
            <a:off x="6984437"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15" name="Content Placeholder 2">
            <a:extLst>
              <a:ext uri="{FF2B5EF4-FFF2-40B4-BE49-F238E27FC236}">
                <a16:creationId xmlns:a16="http://schemas.microsoft.com/office/drawing/2014/main" id="{3FDD02FA-6843-4E54-ACDC-AFEAFB4EFAA9}"/>
              </a:ext>
            </a:extLst>
          </p:cNvPr>
          <p:cNvSpPr>
            <a:spLocks noGrp="1"/>
          </p:cNvSpPr>
          <p:nvPr>
            <p:ph idx="17"/>
          </p:nvPr>
        </p:nvSpPr>
        <p:spPr>
          <a:xfrm>
            <a:off x="9421095" y="5355583"/>
            <a:ext cx="2270162" cy="577153"/>
          </a:xfrm>
        </p:spPr>
        <p:txBody>
          <a:bodyPr>
            <a:normAutofit/>
          </a:bodyPr>
          <a:lstStyle>
            <a:lvl1pPr>
              <a:defRPr sz="1600">
                <a:solidFill>
                  <a:schemeClr val="tx1"/>
                </a:solidFill>
              </a:defRPr>
            </a:lvl1pPr>
          </a:lstStyle>
          <a:p>
            <a:pPr lvl="0"/>
            <a:r>
              <a:rPr lang="en-US">
                <a:cs typeface="Calibri"/>
              </a:rPr>
              <a:t>Click to edit Master text styles</a:t>
            </a:r>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5824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B9B99AED-D702-41BF-B21E-9BFB06308223}"/>
              </a:ext>
            </a:extLst>
          </p:cNvPr>
          <p:cNvSpPr>
            <a:spLocks noGrp="1"/>
          </p:cNvSpPr>
          <p:nvPr>
            <p:ph type="ftr" sz="quarter" idx="11"/>
          </p:nvPr>
        </p:nvSpPr>
        <p:spPr>
          <a:xfrm>
            <a:off x="960121" y="6356350"/>
            <a:ext cx="335326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2674C4BB-67B0-4BF7-A7D4-4222652EDB8C}"/>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5" name="Slide Number Placeholder 4">
            <a:extLst>
              <a:ext uri="{FF2B5EF4-FFF2-40B4-BE49-F238E27FC236}">
                <a16:creationId xmlns:a16="http://schemas.microsoft.com/office/drawing/2014/main" id="{4952C385-1FC3-453C-952E-8DDB1B052FF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438" y="317499"/>
            <a:ext cx="4500737" cy="2095501"/>
          </a:xfrm>
        </p:spPr>
        <p:txBody>
          <a:bodyPr>
            <a:noAutofit/>
          </a:bodyPr>
          <a:lstStyle>
            <a:lvl1pPr>
              <a:defRPr sz="5400"/>
            </a:lvl1pPr>
          </a:lstStyle>
          <a:p>
            <a:r>
              <a:rPr lang="en-US" sz="5400" dirty="0"/>
              <a:t>Click to edit master text style</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960438" y="2587625"/>
            <a:ext cx="4500737" cy="3594100"/>
          </a:xfrm>
        </p:spPr>
        <p:txBody>
          <a:bodyPr anchor="ctr">
            <a:normAutofit/>
          </a:bodyPr>
          <a:lstStyle>
            <a:lvl1pPr>
              <a:defRPr sz="20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6094474" y="0"/>
            <a:ext cx="3046351"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148763" y="0"/>
            <a:ext cx="3048000"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6102350" y="3429000"/>
            <a:ext cx="6076950" cy="3429000"/>
          </a:xfrm>
        </p:spPr>
        <p:txBody>
          <a:bodyPr/>
          <a:lstStyle/>
          <a:p>
            <a:r>
              <a:rPr lang="en-US"/>
              <a:t>Click icon to add picture</a:t>
            </a:r>
            <a:endParaRPr lang="en-US" dirty="0"/>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5173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 uri="{C183D7F6-B498-43B3-948B-1728B52AA6E4}">
                <adec:decorative xmlns:adec="http://schemas.microsoft.com/office/drawing/2017/decorative" val="1"/>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384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5355771" y="1004205"/>
            <a:ext cx="6096000" cy="3725183"/>
          </a:xfrm>
        </p:spPr>
        <p:txBody>
          <a:bodyPr>
            <a:noAutofit/>
          </a:bodyPr>
          <a:lstStyle>
            <a:lvl1pPr>
              <a:defRPr sz="6000"/>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532038"/>
          </a:xfrm>
        </p:spPr>
        <p:txBody>
          <a:bodyPr anchor="ctr">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lvl1pPr algn="r">
              <a:defRPr>
                <a:solidFill>
                  <a:schemeClr val="bg1"/>
                </a:solidFill>
              </a:defRPr>
            </a:lvl1pPr>
          </a:lstStyle>
          <a:p>
            <a:r>
              <a:rPr lang="en-US" dirty="0"/>
              <a:t>20XX</a:t>
            </a: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lvl1pPr algn="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23" name="Picture Placeholder 22">
            <a:extLst>
              <a:ext uri="{FF2B5EF4-FFF2-40B4-BE49-F238E27FC236}">
                <a16:creationId xmlns:a16="http://schemas.microsoft.com/office/drawing/2014/main" id="{91DF4D9E-FD4F-4244-ACD6-44EC4C0494F0}"/>
              </a:ext>
            </a:extLst>
          </p:cNvPr>
          <p:cNvSpPr>
            <a:spLocks noGrp="1"/>
          </p:cNvSpPr>
          <p:nvPr>
            <p:ph type="pic" sz="quarter" idx="13"/>
          </p:nvPr>
        </p:nvSpPr>
        <p:spPr>
          <a:xfrm>
            <a:off x="1066800" y="3048000"/>
            <a:ext cx="1790700" cy="1790700"/>
          </a:xfrm>
        </p:spPr>
        <p:txBody>
          <a:bodyPr/>
          <a:lstStyle/>
          <a:p>
            <a:r>
              <a:rPr lang="en-US"/>
              <a:t>Click icon to add picture</a:t>
            </a:r>
            <a:endParaRPr lang="en-US" dirty="0"/>
          </a:p>
        </p:txBody>
      </p:sp>
      <p:sp>
        <p:nvSpPr>
          <p:cNvPr id="24" name="Picture Placeholder 22">
            <a:extLst>
              <a:ext uri="{FF2B5EF4-FFF2-40B4-BE49-F238E27FC236}">
                <a16:creationId xmlns:a16="http://schemas.microsoft.com/office/drawing/2014/main" id="{44F5B526-8975-4F7C-B558-830FCEE06861}"/>
              </a:ext>
            </a:extLst>
          </p:cNvPr>
          <p:cNvSpPr>
            <a:spLocks noGrp="1"/>
          </p:cNvSpPr>
          <p:nvPr>
            <p:ph type="pic" sz="quarter" idx="14"/>
          </p:nvPr>
        </p:nvSpPr>
        <p:spPr>
          <a:xfrm>
            <a:off x="3821762" y="3048000"/>
            <a:ext cx="1790700" cy="1790700"/>
          </a:xfrm>
        </p:spPr>
        <p:txBody>
          <a:bodyPr/>
          <a:lstStyle/>
          <a:p>
            <a:r>
              <a:rPr lang="en-US"/>
              <a:t>Click icon to add picture</a:t>
            </a:r>
            <a:endParaRPr lang="en-US" dirty="0"/>
          </a:p>
        </p:txBody>
      </p:sp>
      <p:sp>
        <p:nvSpPr>
          <p:cNvPr id="25" name="Picture Placeholder 22">
            <a:extLst>
              <a:ext uri="{FF2B5EF4-FFF2-40B4-BE49-F238E27FC236}">
                <a16:creationId xmlns:a16="http://schemas.microsoft.com/office/drawing/2014/main" id="{ED20DBB5-D24E-40D6-AFFB-428692A51AD3}"/>
              </a:ext>
            </a:extLst>
          </p:cNvPr>
          <p:cNvSpPr>
            <a:spLocks noGrp="1"/>
          </p:cNvSpPr>
          <p:nvPr>
            <p:ph type="pic" sz="quarter" idx="15"/>
          </p:nvPr>
        </p:nvSpPr>
        <p:spPr>
          <a:xfrm>
            <a:off x="6576021" y="3048000"/>
            <a:ext cx="1790700" cy="1790700"/>
          </a:xfrm>
        </p:spPr>
        <p:txBody>
          <a:bodyPr/>
          <a:lstStyle/>
          <a:p>
            <a:r>
              <a:rPr lang="en-US"/>
              <a:t>Click icon to add picture</a:t>
            </a:r>
            <a:endParaRPr lang="en-US" dirty="0"/>
          </a:p>
        </p:txBody>
      </p:sp>
      <p:sp>
        <p:nvSpPr>
          <p:cNvPr id="26" name="Picture Placeholder 22">
            <a:extLst>
              <a:ext uri="{FF2B5EF4-FFF2-40B4-BE49-F238E27FC236}">
                <a16:creationId xmlns:a16="http://schemas.microsoft.com/office/drawing/2014/main" id="{F6F7262C-3E29-4219-AF83-B7A71B97A136}"/>
              </a:ext>
            </a:extLst>
          </p:cNvPr>
          <p:cNvSpPr>
            <a:spLocks noGrp="1"/>
          </p:cNvSpPr>
          <p:nvPr>
            <p:ph type="pic" sz="quarter" idx="16"/>
          </p:nvPr>
        </p:nvSpPr>
        <p:spPr>
          <a:xfrm>
            <a:off x="9334500" y="3048000"/>
            <a:ext cx="1790700" cy="1790700"/>
          </a:xfrm>
        </p:spPr>
        <p:txBody>
          <a:bodyPr/>
          <a:lstStyle/>
          <a:p>
            <a:r>
              <a:rPr lang="en-US"/>
              <a:t>Click icon to add picture</a:t>
            </a:r>
            <a:endParaRPr lang="en-US" dirty="0"/>
          </a:p>
        </p:txBody>
      </p:sp>
      <p:sp>
        <p:nvSpPr>
          <p:cNvPr id="28" name="Text Placeholder 27">
            <a:extLst>
              <a:ext uri="{FF2B5EF4-FFF2-40B4-BE49-F238E27FC236}">
                <a16:creationId xmlns:a16="http://schemas.microsoft.com/office/drawing/2014/main" id="{53861F78-BD42-4F29-8487-1641CFD0391D}"/>
              </a:ext>
            </a:extLst>
          </p:cNvPr>
          <p:cNvSpPr>
            <a:spLocks noGrp="1"/>
          </p:cNvSpPr>
          <p:nvPr>
            <p:ph type="body" sz="quarter" idx="17"/>
          </p:nvPr>
        </p:nvSpPr>
        <p:spPr>
          <a:xfrm>
            <a:off x="10668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9" name="Text Placeholder 27">
            <a:extLst>
              <a:ext uri="{FF2B5EF4-FFF2-40B4-BE49-F238E27FC236}">
                <a16:creationId xmlns:a16="http://schemas.microsoft.com/office/drawing/2014/main" id="{FFAB1F8B-1CEE-4068-86DE-561A12A04187}"/>
              </a:ext>
            </a:extLst>
          </p:cNvPr>
          <p:cNvSpPr>
            <a:spLocks noGrp="1"/>
          </p:cNvSpPr>
          <p:nvPr>
            <p:ph type="body" sz="quarter" idx="18"/>
          </p:nvPr>
        </p:nvSpPr>
        <p:spPr>
          <a:xfrm>
            <a:off x="10668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D5AE44CD-B78E-4EE2-B0F2-E0D436C2BA15}"/>
              </a:ext>
            </a:extLst>
          </p:cNvPr>
          <p:cNvSpPr>
            <a:spLocks noGrp="1"/>
          </p:cNvSpPr>
          <p:nvPr>
            <p:ph type="body" sz="quarter" idx="19"/>
          </p:nvPr>
        </p:nvSpPr>
        <p:spPr>
          <a:xfrm>
            <a:off x="3821762"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1" name="Text Placeholder 27">
            <a:extLst>
              <a:ext uri="{FF2B5EF4-FFF2-40B4-BE49-F238E27FC236}">
                <a16:creationId xmlns:a16="http://schemas.microsoft.com/office/drawing/2014/main" id="{3C4FE2DB-091F-4F7A-B6B6-9A6F22AC0B5A}"/>
              </a:ext>
            </a:extLst>
          </p:cNvPr>
          <p:cNvSpPr>
            <a:spLocks noGrp="1"/>
          </p:cNvSpPr>
          <p:nvPr>
            <p:ph type="body" sz="quarter" idx="20"/>
          </p:nvPr>
        </p:nvSpPr>
        <p:spPr>
          <a:xfrm>
            <a:off x="3821762"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3A3F9D5D-A5CF-482B-A14C-E5BFADB76F7A}"/>
              </a:ext>
            </a:extLst>
          </p:cNvPr>
          <p:cNvSpPr>
            <a:spLocks noGrp="1"/>
          </p:cNvSpPr>
          <p:nvPr>
            <p:ph type="body" sz="quarter" idx="21"/>
          </p:nvPr>
        </p:nvSpPr>
        <p:spPr>
          <a:xfrm>
            <a:off x="6576021"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3" name="Text Placeholder 27">
            <a:extLst>
              <a:ext uri="{FF2B5EF4-FFF2-40B4-BE49-F238E27FC236}">
                <a16:creationId xmlns:a16="http://schemas.microsoft.com/office/drawing/2014/main" id="{A4F265B4-1FBB-4396-A938-862D45713AEB}"/>
              </a:ext>
            </a:extLst>
          </p:cNvPr>
          <p:cNvSpPr>
            <a:spLocks noGrp="1"/>
          </p:cNvSpPr>
          <p:nvPr>
            <p:ph type="body" sz="quarter" idx="22"/>
          </p:nvPr>
        </p:nvSpPr>
        <p:spPr>
          <a:xfrm>
            <a:off x="6576021"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4" name="Text Placeholder 27">
            <a:extLst>
              <a:ext uri="{FF2B5EF4-FFF2-40B4-BE49-F238E27FC236}">
                <a16:creationId xmlns:a16="http://schemas.microsoft.com/office/drawing/2014/main" id="{AC1BA7DC-98B0-4261-8F1E-8101FB5D480E}"/>
              </a:ext>
            </a:extLst>
          </p:cNvPr>
          <p:cNvSpPr>
            <a:spLocks noGrp="1"/>
          </p:cNvSpPr>
          <p:nvPr>
            <p:ph type="body" sz="quarter" idx="23"/>
          </p:nvPr>
        </p:nvSpPr>
        <p:spPr>
          <a:xfrm>
            <a:off x="9334500" y="5124103"/>
            <a:ext cx="1790700" cy="350292"/>
          </a:xfrm>
        </p:spPr>
        <p:txBody>
          <a:bodyPr>
            <a:normAutofit/>
          </a:bodyPr>
          <a:lstStyle>
            <a:lvl1pPr algn="ctr">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5" name="Text Placeholder 27">
            <a:extLst>
              <a:ext uri="{FF2B5EF4-FFF2-40B4-BE49-F238E27FC236}">
                <a16:creationId xmlns:a16="http://schemas.microsoft.com/office/drawing/2014/main" id="{2E4EF69E-34E2-46FF-A0FA-3F136396D3EF}"/>
              </a:ext>
            </a:extLst>
          </p:cNvPr>
          <p:cNvSpPr>
            <a:spLocks noGrp="1"/>
          </p:cNvSpPr>
          <p:nvPr>
            <p:ph type="body" sz="quarter" idx="24"/>
          </p:nvPr>
        </p:nvSpPr>
        <p:spPr>
          <a:xfrm>
            <a:off x="9334500" y="5458421"/>
            <a:ext cx="1790700" cy="350292"/>
          </a:xfrm>
        </p:spPr>
        <p:txBody>
          <a:bodyPr>
            <a:noAutofit/>
          </a:bodyPr>
          <a:lstStyle>
            <a:lvl1pPr algn="ctr">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6468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normAutofit/>
          </a:bodyPr>
          <a:lstStyle>
            <a:lvl1pPr marL="342900" indent="-342900">
              <a:buFont typeface="Arial" panose="020B0604020202020204" pitchFamily="34" charset="0"/>
              <a:buChar char="•"/>
              <a:defRPr sz="20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2302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4477512"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4477512"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4" name="Text Placeholder 4">
            <a:extLst>
              <a:ext uri="{FF2B5EF4-FFF2-40B4-BE49-F238E27FC236}">
                <a16:creationId xmlns:a16="http://schemas.microsoft.com/office/drawing/2014/main" id="{9054C03E-8FD4-4345-A971-0A2CCF5C4AA3}"/>
              </a:ext>
            </a:extLst>
          </p:cNvPr>
          <p:cNvSpPr>
            <a:spLocks noGrp="1"/>
          </p:cNvSpPr>
          <p:nvPr>
            <p:ph type="body" sz="quarter" idx="13"/>
          </p:nvPr>
        </p:nvSpPr>
        <p:spPr>
          <a:xfrm>
            <a:off x="7994903" y="2587752"/>
            <a:ext cx="3236976"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56D09A0C-509F-447E-AFB1-5531727D7DFF}"/>
              </a:ext>
            </a:extLst>
          </p:cNvPr>
          <p:cNvSpPr>
            <a:spLocks noGrp="1"/>
          </p:cNvSpPr>
          <p:nvPr>
            <p:ph sz="quarter" idx="14"/>
          </p:nvPr>
        </p:nvSpPr>
        <p:spPr>
          <a:xfrm>
            <a:off x="7994903" y="3594538"/>
            <a:ext cx="3236976" cy="2586806"/>
          </a:xfrm>
        </p:spPr>
        <p:txBody>
          <a:bodyPr>
            <a:normAutofit/>
          </a:bodyPr>
          <a:lstStyle>
            <a:lvl1pPr marL="342900" indent="-342900">
              <a:buFont typeface="Arial" panose="020B0604020202020204" pitchFamily="34" charset="0"/>
              <a:buChar char="•"/>
              <a:defRPr sz="1700"/>
            </a:lvl1pPr>
            <a:lvl2pPr>
              <a:defRPr sz="1800"/>
            </a:lvl2pPr>
            <a:lvl3pPr marL="560070" indent="-285750">
              <a:buFont typeface="Arial" panose="020B0604020202020204" pitchFamily="34" charset="0"/>
              <a:buChar char="•"/>
              <a:defRPr sz="1400"/>
            </a:lvl3pPr>
            <a:lvl4pPr>
              <a:defRPr sz="1400"/>
            </a:lvl4pPr>
            <a:lvl5pPr marL="880110" indent="-285750">
              <a:buFont typeface="Arial" panose="020B0604020202020204" pitchFamily="34" charset="0"/>
              <a:buChar char="•"/>
              <a:defRPr sz="1400"/>
            </a:lvl5pPr>
          </a:lstStyle>
          <a:p>
            <a:pPr lvl="0"/>
            <a:r>
              <a:rPr lang="en-US"/>
              <a:t>Click to edit Master text styles</a:t>
            </a:r>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dirty="0"/>
              <a:t>20XX</a:t>
            </a: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404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3" r:id="rId4"/>
    <p:sldLayoutId id="2147483672" r:id="rId5"/>
    <p:sldLayoutId id="2147483686" r:id="rId6"/>
    <p:sldLayoutId id="2147483687" r:id="rId7"/>
    <p:sldLayoutId id="2147483675" r:id="rId8"/>
    <p:sldLayoutId id="2147483688" r:id="rId9"/>
    <p:sldLayoutId id="2147483682" r:id="rId10"/>
    <p:sldLayoutId id="2147483689" r:id="rId11"/>
  </p:sldLayoutIdLst>
  <p:hf hdr="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640078" y="627016"/>
            <a:ext cx="6389027" cy="5601790"/>
          </a:xfrm>
        </p:spPr>
        <p:txBody>
          <a:bodyPr/>
          <a:lstStyle/>
          <a:p>
            <a:r>
              <a:rPr lang="en-US" dirty="0"/>
              <a:t>BRTS </a:t>
            </a:r>
            <a:br>
              <a:rPr lang="en-US" dirty="0"/>
            </a:br>
            <a:r>
              <a:rPr lang="en-US" dirty="0"/>
              <a:t>E-Ticket</a:t>
            </a:r>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8029797" y="627016"/>
            <a:ext cx="3199034" cy="5590903"/>
          </a:xfrm>
        </p:spPr>
        <p:txBody>
          <a:bodyPr/>
          <a:lstStyle/>
          <a:p>
            <a:r>
              <a:rPr lang="en-US" dirty="0"/>
              <a:t>Sanket </a:t>
            </a:r>
            <a:r>
              <a:rPr lang="en-US" dirty="0" err="1"/>
              <a:t>Sadadiya</a:t>
            </a:r>
            <a:endParaRPr lang="en-US" dirty="0"/>
          </a:p>
          <a:p>
            <a:r>
              <a:rPr lang="en-US" dirty="0"/>
              <a:t>Vaibhav </a:t>
            </a:r>
            <a:r>
              <a:rPr lang="en-US" dirty="0" err="1"/>
              <a:t>Sanghani</a:t>
            </a:r>
            <a:endParaRPr lang="en-US" dirty="0"/>
          </a:p>
          <a:p>
            <a:r>
              <a:rPr lang="en-US" dirty="0"/>
              <a:t>Arshil Hapani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60120" y="317814"/>
            <a:ext cx="10268712" cy="1700784"/>
          </a:xfrm>
        </p:spPr>
        <p:txBody>
          <a:bodyPr/>
          <a:lstStyle/>
          <a:p>
            <a:r>
              <a:rPr lang="en-US" dirty="0" err="1"/>
              <a:t>glimpsis</a:t>
            </a:r>
            <a:endParaRPr lang="en-US" dirty="0"/>
          </a:p>
        </p:txBody>
      </p:sp>
      <p:graphicFrame>
        <p:nvGraphicFramePr>
          <p:cNvPr id="7" name="Content Placeholder 3" descr="Timeline graphic with a bright yellow line.">
            <a:extLst>
              <a:ext uri="{FF2B5EF4-FFF2-40B4-BE49-F238E27FC236}">
                <a16:creationId xmlns:a16="http://schemas.microsoft.com/office/drawing/2014/main" id="{019F7C97-485E-462B-8322-E8086263ABBC}"/>
              </a:ext>
            </a:extLst>
          </p:cNvPr>
          <p:cNvGraphicFramePr>
            <a:graphicFrameLocks noGrp="1"/>
          </p:cNvGraphicFramePr>
          <p:nvPr>
            <p:ph idx="1"/>
            <p:extLst>
              <p:ext uri="{D42A27DB-BD31-4B8C-83A1-F6EECF244321}">
                <p14:modId xmlns:p14="http://schemas.microsoft.com/office/powerpoint/2010/main" val="1974321108"/>
              </p:ext>
            </p:extLst>
          </p:nvPr>
        </p:nvGraphicFramePr>
        <p:xfrm>
          <a:off x="960438" y="2587625"/>
          <a:ext cx="102679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8">
            <a:extLst>
              <a:ext uri="{FF2B5EF4-FFF2-40B4-BE49-F238E27FC236}">
                <a16:creationId xmlns:a16="http://schemas.microsoft.com/office/drawing/2014/main" id="{1245B9EE-988A-40F6-A580-1E4793EDF5E6}"/>
              </a:ext>
            </a:extLst>
          </p:cNvPr>
          <p:cNvSpPr>
            <a:spLocks noGrp="1"/>
          </p:cNvSpPr>
          <p:nvPr>
            <p:ph type="ftr" sz="quarter" idx="11"/>
          </p:nvPr>
        </p:nvSpPr>
        <p:spPr>
          <a:xfrm>
            <a:off x="960120" y="6356350"/>
            <a:ext cx="3236976" cy="365125"/>
          </a:xfrm>
        </p:spPr>
        <p:txBody>
          <a:bodyPr/>
          <a:lstStyle/>
          <a:p>
            <a:r>
              <a:rPr lang="en-US" dirty="0"/>
              <a:t>Sample Footer Text</a:t>
            </a:r>
          </a:p>
        </p:txBody>
      </p:sp>
      <p:sp>
        <p:nvSpPr>
          <p:cNvPr id="4" name="Date Placeholder 7">
            <a:extLst>
              <a:ext uri="{FF2B5EF4-FFF2-40B4-BE49-F238E27FC236}">
                <a16:creationId xmlns:a16="http://schemas.microsoft.com/office/drawing/2014/main" id="{8A2DE4AA-1962-477D-9DAD-1A240880E045}"/>
              </a:ext>
            </a:extLst>
          </p:cNvPr>
          <p:cNvSpPr>
            <a:spLocks noGrp="1"/>
          </p:cNvSpPr>
          <p:nvPr>
            <p:ph type="dt" sz="half" idx="10"/>
          </p:nvPr>
        </p:nvSpPr>
        <p:spPr>
          <a:xfrm>
            <a:off x="4477512" y="6356350"/>
            <a:ext cx="3236976" cy="365125"/>
          </a:xfrm>
        </p:spPr>
        <p:txBody>
          <a:bodyPr/>
          <a:lstStyle/>
          <a:p>
            <a:r>
              <a:rPr lang="en-US" dirty="0"/>
              <a:t>20XX</a:t>
            </a:r>
          </a:p>
        </p:txBody>
      </p:sp>
      <p:sp>
        <p:nvSpPr>
          <p:cNvPr id="6" name="Slide Number Placeholder 9">
            <a:extLst>
              <a:ext uri="{FF2B5EF4-FFF2-40B4-BE49-F238E27FC236}">
                <a16:creationId xmlns:a16="http://schemas.microsoft.com/office/drawing/2014/main" id="{AD7F6A06-93CD-4A18-970E-BD017374678A}"/>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10</a:t>
            </a:fld>
            <a:endParaRPr lang="en-US" dirty="0"/>
          </a:p>
        </p:txBody>
      </p:sp>
    </p:spTree>
    <p:extLst>
      <p:ext uri="{BB962C8B-B14F-4D97-AF65-F5344CB8AC3E}">
        <p14:creationId xmlns:p14="http://schemas.microsoft.com/office/powerpoint/2010/main" val="416793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C69C1A1-78E3-4597-AE36-69056DA332BE}"/>
              </a:ext>
            </a:extLst>
          </p:cNvPr>
          <p:cNvSpPr>
            <a:spLocks noGrp="1"/>
          </p:cNvSpPr>
          <p:nvPr>
            <p:ph type="title"/>
          </p:nvPr>
        </p:nvSpPr>
        <p:spPr>
          <a:xfrm>
            <a:off x="5355771" y="1004205"/>
            <a:ext cx="6096000" cy="3725183"/>
          </a:xfrm>
        </p:spPr>
        <p:txBody>
          <a:bodyPr/>
          <a:lstStyle/>
          <a:p>
            <a:r>
              <a:rPr lang="en-US" dirty="0"/>
              <a:t>Used technologies</a:t>
            </a:r>
          </a:p>
        </p:txBody>
      </p:sp>
      <p:pic>
        <p:nvPicPr>
          <p:cNvPr id="27" name="Picture Placeholder 26" descr="Skyline aerial view">
            <a:extLst>
              <a:ext uri="{FF2B5EF4-FFF2-40B4-BE49-F238E27FC236}">
                <a16:creationId xmlns:a16="http://schemas.microsoft.com/office/drawing/2014/main" id="{7C9B5A1D-6E4C-4C2C-99B4-DA2732F7CC3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4657345" cy="6858000"/>
          </a:xfrm>
        </p:spPr>
      </p:pic>
      <p:sp>
        <p:nvSpPr>
          <p:cNvPr id="24" name="Content Placeholder 23">
            <a:extLst>
              <a:ext uri="{FF2B5EF4-FFF2-40B4-BE49-F238E27FC236}">
                <a16:creationId xmlns:a16="http://schemas.microsoft.com/office/drawing/2014/main" id="{D593D767-CBED-4343-BF82-E91FA5BF5521}"/>
              </a:ext>
            </a:extLst>
          </p:cNvPr>
          <p:cNvSpPr>
            <a:spLocks noGrp="1"/>
          </p:cNvSpPr>
          <p:nvPr>
            <p:ph idx="1"/>
          </p:nvPr>
        </p:nvSpPr>
        <p:spPr>
          <a:xfrm>
            <a:off x="5355771" y="4865914"/>
            <a:ext cx="6096000" cy="532038"/>
          </a:xfrm>
        </p:spPr>
        <p:txBody>
          <a:bodyPr/>
          <a:lstStyle/>
          <a:p>
            <a:endParaRPr lang="en-US" dirty="0"/>
          </a:p>
        </p:txBody>
      </p:sp>
      <p:sp>
        <p:nvSpPr>
          <p:cNvPr id="5" name="Date Placeholder 4">
            <a:extLst>
              <a:ext uri="{FF2B5EF4-FFF2-40B4-BE49-F238E27FC236}">
                <a16:creationId xmlns:a16="http://schemas.microsoft.com/office/drawing/2014/main" id="{852EC9D8-05A1-43F0-A657-8E66B89306F5}"/>
              </a:ext>
            </a:extLst>
          </p:cNvPr>
          <p:cNvSpPr>
            <a:spLocks noGrp="1"/>
          </p:cNvSpPr>
          <p:nvPr>
            <p:ph type="dt" sz="half" idx="10"/>
          </p:nvPr>
        </p:nvSpPr>
        <p:spPr>
          <a:xfrm>
            <a:off x="6903720" y="6356350"/>
            <a:ext cx="3236976" cy="365125"/>
          </a:xfrm>
        </p:spPr>
        <p:txBody>
          <a:bodyPr/>
          <a:lstStyle/>
          <a:p>
            <a:r>
              <a:rPr lang="en-US" dirty="0"/>
              <a:t>20XX</a:t>
            </a:r>
          </a:p>
        </p:txBody>
      </p:sp>
      <p:sp>
        <p:nvSpPr>
          <p:cNvPr id="7" name="Slide Number Placeholder 6">
            <a:extLst>
              <a:ext uri="{FF2B5EF4-FFF2-40B4-BE49-F238E27FC236}">
                <a16:creationId xmlns:a16="http://schemas.microsoft.com/office/drawing/2014/main" id="{A352ABE0-11DD-496F-AD25-CB335771B694}"/>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67217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60120" y="317814"/>
            <a:ext cx="10268712" cy="1700784"/>
          </a:xfrm>
        </p:spPr>
        <p:txBody>
          <a:bodyPr/>
          <a:lstStyle/>
          <a:p>
            <a:r>
              <a:rPr lang="en-US" dirty="0"/>
              <a:t>Additional content</a:t>
            </a:r>
          </a:p>
        </p:txBody>
      </p:sp>
      <p:sp>
        <p:nvSpPr>
          <p:cNvPr id="9" name="Text Placeholder 8">
            <a:extLst>
              <a:ext uri="{FF2B5EF4-FFF2-40B4-BE49-F238E27FC236}">
                <a16:creationId xmlns:a16="http://schemas.microsoft.com/office/drawing/2014/main" id="{E9052153-84CE-4C4C-9422-F437CC0272A8}"/>
              </a:ext>
            </a:extLst>
          </p:cNvPr>
          <p:cNvSpPr>
            <a:spLocks noGrp="1"/>
          </p:cNvSpPr>
          <p:nvPr>
            <p:ph type="body" idx="1"/>
          </p:nvPr>
        </p:nvSpPr>
        <p:spPr>
          <a:xfrm>
            <a:off x="960121" y="2587752"/>
            <a:ext cx="3236976" cy="892048"/>
          </a:xfrm>
        </p:spPr>
        <p:txBody>
          <a:bodyPr/>
          <a:lstStyle/>
          <a:p>
            <a:r>
              <a:rPr lang="en-US" dirty="0"/>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60120" y="3594538"/>
            <a:ext cx="3236976" cy="2586806"/>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endParaRPr lang="en-US" dirty="0"/>
          </a:p>
          <a:p>
            <a:endParaRPr lang="en-US" dirty="0"/>
          </a:p>
        </p:txBody>
      </p:sp>
      <p:sp>
        <p:nvSpPr>
          <p:cNvPr id="11" name="Text Placeholder 10">
            <a:extLst>
              <a:ext uri="{FF2B5EF4-FFF2-40B4-BE49-F238E27FC236}">
                <a16:creationId xmlns:a16="http://schemas.microsoft.com/office/drawing/2014/main" id="{3A9D6D54-1465-4F38-AF0C-D1D9C4B69188}"/>
              </a:ext>
            </a:extLst>
          </p:cNvPr>
          <p:cNvSpPr>
            <a:spLocks noGrp="1"/>
          </p:cNvSpPr>
          <p:nvPr>
            <p:ph type="body" sz="quarter" idx="3"/>
          </p:nvPr>
        </p:nvSpPr>
        <p:spPr>
          <a:xfrm>
            <a:off x="4477512" y="2587752"/>
            <a:ext cx="3236976" cy="892048"/>
          </a:xfrm>
        </p:spPr>
        <p:txBody>
          <a:bodyPr/>
          <a:lstStyle/>
          <a:p>
            <a:r>
              <a:rPr lang="en-US" dirty="0"/>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477512" y="3594538"/>
            <a:ext cx="3236976" cy="2586806"/>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a:p>
            <a:endParaRPr lang="en-US" dirty="0"/>
          </a:p>
        </p:txBody>
      </p:sp>
      <p:sp>
        <p:nvSpPr>
          <p:cNvPr id="12" name="Text Placeholder 11">
            <a:extLst>
              <a:ext uri="{FF2B5EF4-FFF2-40B4-BE49-F238E27FC236}">
                <a16:creationId xmlns:a16="http://schemas.microsoft.com/office/drawing/2014/main" id="{B2E3A0DE-C4AF-4CF7-8543-12273A610699}"/>
              </a:ext>
            </a:extLst>
          </p:cNvPr>
          <p:cNvSpPr>
            <a:spLocks noGrp="1"/>
          </p:cNvSpPr>
          <p:nvPr>
            <p:ph type="body" sz="quarter" idx="13"/>
          </p:nvPr>
        </p:nvSpPr>
        <p:spPr>
          <a:xfrm>
            <a:off x="7994903" y="2587752"/>
            <a:ext cx="3236976" cy="892048"/>
          </a:xfrm>
        </p:spPr>
        <p:txBody>
          <a:bodyPr/>
          <a:lstStyle/>
          <a:p>
            <a:r>
              <a:rPr lang="en-US" dirty="0"/>
              <a:t>Subtitle</a:t>
            </a:r>
          </a:p>
        </p:txBody>
      </p:sp>
      <p:sp>
        <p:nvSpPr>
          <p:cNvPr id="13" name="Content Placeholder 12">
            <a:extLst>
              <a:ext uri="{FF2B5EF4-FFF2-40B4-BE49-F238E27FC236}">
                <a16:creationId xmlns:a16="http://schemas.microsoft.com/office/drawing/2014/main" id="{4E650F12-7519-49DD-8FF1-548919AFB264}"/>
              </a:ext>
            </a:extLst>
          </p:cNvPr>
          <p:cNvSpPr>
            <a:spLocks noGrp="1"/>
          </p:cNvSpPr>
          <p:nvPr>
            <p:ph sz="quarter" idx="14"/>
          </p:nvPr>
        </p:nvSpPr>
        <p:spPr>
          <a:xfrm>
            <a:off x="7994903" y="3594538"/>
            <a:ext cx="3236976" cy="2586806"/>
          </a:xfrm>
        </p:spPr>
        <p:txBody>
          <a:bodyPr>
            <a:normAutofit lnSpcReduction="10000"/>
          </a:bodyPr>
          <a:lstStyle/>
          <a:p>
            <a:r>
              <a:rPr lang="en-US" dirty="0"/>
              <a:t>This PowerPoint theme uses its own unique set of colors, fonts, and effects to create the overall look and feel of these slides.</a:t>
            </a:r>
          </a:p>
          <a:p>
            <a:r>
              <a:rPr lang="en-US" dirty="0"/>
              <a:t>PowerPoint has tons of themes to give your presentation just the right personality.</a:t>
            </a:r>
          </a:p>
        </p:txBody>
      </p:sp>
      <p:sp>
        <p:nvSpPr>
          <p:cNvPr id="14" name="Footer Placeholder 8">
            <a:extLst>
              <a:ext uri="{FF2B5EF4-FFF2-40B4-BE49-F238E27FC236}">
                <a16:creationId xmlns:a16="http://schemas.microsoft.com/office/drawing/2014/main" id="{8E6B0707-86FA-428E-86BD-882776B0451C}"/>
              </a:ext>
            </a:extLst>
          </p:cNvPr>
          <p:cNvSpPr>
            <a:spLocks noGrp="1"/>
          </p:cNvSpPr>
          <p:nvPr>
            <p:ph type="ftr" sz="quarter" idx="11"/>
          </p:nvPr>
        </p:nvSpPr>
        <p:spPr>
          <a:xfrm>
            <a:off x="960120" y="6356350"/>
            <a:ext cx="3417916" cy="365125"/>
          </a:xfrm>
        </p:spPr>
        <p:txBody>
          <a:bodyPr/>
          <a:lstStyle/>
          <a:p>
            <a:r>
              <a:rPr lang="en-US" dirty="0"/>
              <a:t>Sample Footer Text</a:t>
            </a:r>
          </a:p>
        </p:txBody>
      </p:sp>
      <p:sp>
        <p:nvSpPr>
          <p:cNvPr id="10" name="Date Placeholder 7">
            <a:extLst>
              <a:ext uri="{FF2B5EF4-FFF2-40B4-BE49-F238E27FC236}">
                <a16:creationId xmlns:a16="http://schemas.microsoft.com/office/drawing/2014/main" id="{43EA785F-3C99-4CEB-AA0D-223DD8F4E789}"/>
              </a:ext>
            </a:extLst>
          </p:cNvPr>
          <p:cNvSpPr>
            <a:spLocks noGrp="1"/>
          </p:cNvSpPr>
          <p:nvPr>
            <p:ph type="dt" sz="half" idx="10"/>
          </p:nvPr>
        </p:nvSpPr>
        <p:spPr>
          <a:xfrm>
            <a:off x="4477512" y="6356350"/>
            <a:ext cx="3236976" cy="365125"/>
          </a:xfrm>
        </p:spPr>
        <p:txBody>
          <a:bodyPr/>
          <a:lstStyle/>
          <a:p>
            <a:r>
              <a:rPr lang="en-US" dirty="0"/>
              <a:t>20XX</a:t>
            </a:r>
          </a:p>
        </p:txBody>
      </p:sp>
      <p:sp>
        <p:nvSpPr>
          <p:cNvPr id="15" name="Slide Number Placeholder 9">
            <a:extLst>
              <a:ext uri="{FF2B5EF4-FFF2-40B4-BE49-F238E27FC236}">
                <a16:creationId xmlns:a16="http://schemas.microsoft.com/office/drawing/2014/main" id="{87DE1BC5-FD94-4773-8370-432A38DB8868}"/>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12</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D9F93E89-6BB0-44BD-A234-9F0747573935}"/>
              </a:ext>
            </a:extLst>
          </p:cNvPr>
          <p:cNvSpPr>
            <a:spLocks noGrp="1"/>
          </p:cNvSpPr>
          <p:nvPr>
            <p:ph type="title"/>
          </p:nvPr>
        </p:nvSpPr>
        <p:spPr>
          <a:xfrm>
            <a:off x="4555193" y="3036762"/>
            <a:ext cx="7136064" cy="1700784"/>
          </a:xfrm>
        </p:spPr>
        <p:txBody>
          <a:bodyPr/>
          <a:lstStyle/>
          <a:p>
            <a:r>
              <a:rPr lang="en-US" dirty="0"/>
              <a:t>THANK YOU</a:t>
            </a:r>
          </a:p>
        </p:txBody>
      </p:sp>
      <p:pic>
        <p:nvPicPr>
          <p:cNvPr id="27" name="Picture Placeholder 26" descr="Image of a typewriter with &quot;The End.&quot; typed on the paper. ">
            <a:extLst>
              <a:ext uri="{FF2B5EF4-FFF2-40B4-BE49-F238E27FC236}">
                <a16:creationId xmlns:a16="http://schemas.microsoft.com/office/drawing/2014/main" id="{E3EEA078-72A4-4C20-94E7-BFB4F433464F}"/>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12804" y="1225484"/>
            <a:ext cx="4059934" cy="3951807"/>
          </a:xfrm>
        </p:spPr>
      </p:pic>
      <p:sp>
        <p:nvSpPr>
          <p:cNvPr id="17" name="Content Placeholder 16">
            <a:extLst>
              <a:ext uri="{FF2B5EF4-FFF2-40B4-BE49-F238E27FC236}">
                <a16:creationId xmlns:a16="http://schemas.microsoft.com/office/drawing/2014/main" id="{19606920-6D8A-4305-AB8A-83B7F93915CE}"/>
              </a:ext>
            </a:extLst>
          </p:cNvPr>
          <p:cNvSpPr>
            <a:spLocks noGrp="1"/>
          </p:cNvSpPr>
          <p:nvPr>
            <p:ph idx="1"/>
          </p:nvPr>
        </p:nvSpPr>
        <p:spPr>
          <a:xfrm>
            <a:off x="4547779" y="5355583"/>
            <a:ext cx="2270162" cy="577153"/>
          </a:xfrm>
        </p:spPr>
        <p:txBody>
          <a:bodyPr>
            <a:normAutofit/>
          </a:bodyPr>
          <a:lstStyle/>
          <a:p>
            <a:r>
              <a:rPr lang="en-US" dirty="0"/>
              <a:t>Presenter name</a:t>
            </a:r>
          </a:p>
        </p:txBody>
      </p:sp>
      <p:sp>
        <p:nvSpPr>
          <p:cNvPr id="13" name="Content Placeholder 12">
            <a:extLst>
              <a:ext uri="{FF2B5EF4-FFF2-40B4-BE49-F238E27FC236}">
                <a16:creationId xmlns:a16="http://schemas.microsoft.com/office/drawing/2014/main" id="{27C60074-2066-4765-88F0-BC4B57CC1F9D}"/>
              </a:ext>
            </a:extLst>
          </p:cNvPr>
          <p:cNvSpPr>
            <a:spLocks noGrp="1"/>
          </p:cNvSpPr>
          <p:nvPr>
            <p:ph idx="16"/>
          </p:nvPr>
        </p:nvSpPr>
        <p:spPr>
          <a:xfrm>
            <a:off x="6984437" y="5355583"/>
            <a:ext cx="2270162" cy="577153"/>
          </a:xfrm>
        </p:spPr>
        <p:txBody>
          <a:bodyPr/>
          <a:lstStyle/>
          <a:p>
            <a:r>
              <a:rPr lang="en-US" dirty="0"/>
              <a:t>Email address</a:t>
            </a:r>
          </a:p>
        </p:txBody>
      </p:sp>
      <p:sp>
        <p:nvSpPr>
          <p:cNvPr id="15" name="Content Placeholder 14">
            <a:extLst>
              <a:ext uri="{FF2B5EF4-FFF2-40B4-BE49-F238E27FC236}">
                <a16:creationId xmlns:a16="http://schemas.microsoft.com/office/drawing/2014/main" id="{5C765B3E-A7DA-421D-A959-98BFA5AE3BA1}"/>
              </a:ext>
            </a:extLst>
          </p:cNvPr>
          <p:cNvSpPr>
            <a:spLocks noGrp="1"/>
          </p:cNvSpPr>
          <p:nvPr>
            <p:ph idx="17"/>
          </p:nvPr>
        </p:nvSpPr>
        <p:spPr>
          <a:xfrm>
            <a:off x="9421095" y="5355583"/>
            <a:ext cx="2270162" cy="577153"/>
          </a:xfrm>
        </p:spPr>
        <p:txBody>
          <a:bodyPr/>
          <a:lstStyle/>
          <a:p>
            <a:r>
              <a:rPr lang="en-US" dirty="0"/>
              <a:t>Website</a:t>
            </a:r>
          </a:p>
        </p:txBody>
      </p:sp>
      <p:sp>
        <p:nvSpPr>
          <p:cNvPr id="9" name="Footer Placeholder 8">
            <a:extLst>
              <a:ext uri="{FF2B5EF4-FFF2-40B4-BE49-F238E27FC236}">
                <a16:creationId xmlns:a16="http://schemas.microsoft.com/office/drawing/2014/main" id="{E499FA5D-C267-460D-ACB2-5253424F4931}"/>
              </a:ext>
            </a:extLst>
          </p:cNvPr>
          <p:cNvSpPr>
            <a:spLocks noGrp="1"/>
          </p:cNvSpPr>
          <p:nvPr>
            <p:ph type="ftr" sz="quarter" idx="11"/>
          </p:nvPr>
        </p:nvSpPr>
        <p:spPr>
          <a:xfrm>
            <a:off x="960120" y="6356350"/>
            <a:ext cx="3405051"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A0398B5F-BF8F-42E4-966A-B8A111CA909F}"/>
              </a:ext>
            </a:extLst>
          </p:cNvPr>
          <p:cNvSpPr>
            <a:spLocks noGrp="1"/>
          </p:cNvSpPr>
          <p:nvPr>
            <p:ph type="dt" sz="half" idx="10"/>
          </p:nvPr>
        </p:nvSpPr>
        <p:spPr>
          <a:xfrm>
            <a:off x="4477512" y="6356350"/>
            <a:ext cx="3236976" cy="365125"/>
          </a:xfrm>
        </p:spPr>
        <p:txBody>
          <a:bodyPr/>
          <a:lstStyle/>
          <a:p>
            <a:r>
              <a:rPr lang="en-US" dirty="0"/>
              <a:t>20XX</a:t>
            </a:r>
          </a:p>
        </p:txBody>
      </p:sp>
      <p:sp>
        <p:nvSpPr>
          <p:cNvPr id="10" name="Slide Number Placeholder 9">
            <a:extLst>
              <a:ext uri="{FF2B5EF4-FFF2-40B4-BE49-F238E27FC236}">
                <a16:creationId xmlns:a16="http://schemas.microsoft.com/office/drawing/2014/main" id="{F024E6B4-6182-4098-B9C0-B254AD638287}"/>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13</a:t>
            </a:fld>
            <a:endParaRPr lang="en-US" dirty="0"/>
          </a:p>
        </p:txBody>
      </p:sp>
    </p:spTree>
    <p:extLst>
      <p:ext uri="{BB962C8B-B14F-4D97-AF65-F5344CB8AC3E}">
        <p14:creationId xmlns:p14="http://schemas.microsoft.com/office/powerpoint/2010/main" val="245235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336958"/>
            <a:ext cx="10616187" cy="1700784"/>
          </a:xfrm>
        </p:spPr>
        <p:txBody>
          <a:bodyPr/>
          <a:lstStyle/>
          <a:p>
            <a:r>
              <a:rPr lang="en-US" dirty="0"/>
              <a:t>AGENDA</a:t>
            </a: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960120" y="2587752"/>
            <a:ext cx="3694176" cy="3258102"/>
          </a:xfrm>
        </p:spPr>
        <p:txBody>
          <a:bodyPr anchor="ctr"/>
          <a:lstStyle/>
          <a:p>
            <a:r>
              <a:rPr lang="en-US" dirty="0"/>
              <a:t>Introduction</a:t>
            </a:r>
          </a:p>
          <a:p>
            <a:r>
              <a:rPr lang="en-US" dirty="0"/>
              <a:t>Why E - Ticket</a:t>
            </a:r>
          </a:p>
          <a:p>
            <a:r>
              <a:rPr lang="en-US" dirty="0"/>
              <a:t>Technologies</a:t>
            </a:r>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sp>
        <p:nvSpPr>
          <p:cNvPr id="7" name="Footer Placeholder 8">
            <a:extLst>
              <a:ext uri="{FF2B5EF4-FFF2-40B4-BE49-F238E27FC236}">
                <a16:creationId xmlns:a16="http://schemas.microsoft.com/office/drawing/2014/main" id="{EA683B60-B65C-41B7-A2DD-F978D1E9EAC1}"/>
              </a:ext>
            </a:extLst>
          </p:cNvPr>
          <p:cNvSpPr>
            <a:spLocks noGrp="1"/>
          </p:cNvSpPr>
          <p:nvPr>
            <p:ph type="ftr" sz="quarter" idx="11"/>
          </p:nvPr>
        </p:nvSpPr>
        <p:spPr>
          <a:xfrm>
            <a:off x="960121" y="6356350"/>
            <a:ext cx="3353262" cy="365125"/>
          </a:xfrm>
        </p:spPr>
        <p:txBody>
          <a:bodyPr/>
          <a:lstStyle/>
          <a:p>
            <a:r>
              <a:rPr lang="en-US" dirty="0"/>
              <a:t>E - Ticket</a:t>
            </a:r>
          </a:p>
        </p:txBody>
      </p:sp>
      <p:sp>
        <p:nvSpPr>
          <p:cNvPr id="6" name="Date Placeholder 7">
            <a:extLst>
              <a:ext uri="{FF2B5EF4-FFF2-40B4-BE49-F238E27FC236}">
                <a16:creationId xmlns:a16="http://schemas.microsoft.com/office/drawing/2014/main" id="{4722503D-ED2B-46FC-B35C-DA57B68DB58F}"/>
              </a:ext>
            </a:extLst>
          </p:cNvPr>
          <p:cNvSpPr>
            <a:spLocks noGrp="1"/>
          </p:cNvSpPr>
          <p:nvPr>
            <p:ph type="dt" sz="half" idx="10"/>
          </p:nvPr>
        </p:nvSpPr>
        <p:spPr>
          <a:xfrm>
            <a:off x="4477512" y="6356350"/>
            <a:ext cx="3236976" cy="365125"/>
          </a:xfrm>
        </p:spPr>
        <p:txBody>
          <a:bodyPr/>
          <a:lstStyle/>
          <a:p>
            <a:r>
              <a:rPr lang="en-US" dirty="0"/>
              <a:t>2023</a:t>
            </a:r>
          </a:p>
        </p:txBody>
      </p:sp>
      <p:sp>
        <p:nvSpPr>
          <p:cNvPr id="8" name="Slide Number Placeholder 9">
            <a:extLst>
              <a:ext uri="{FF2B5EF4-FFF2-40B4-BE49-F238E27FC236}">
                <a16:creationId xmlns:a16="http://schemas.microsoft.com/office/drawing/2014/main" id="{E50D8CA2-FDF5-4FB0-A313-B120969EA663}"/>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2</a:t>
            </a:fld>
            <a:endParaRPr lang="en-US" dirty="0"/>
          </a:p>
        </p:txBody>
      </p:sp>
    </p:spTree>
    <p:extLst>
      <p:ext uri="{BB962C8B-B14F-4D97-AF65-F5344CB8AC3E}">
        <p14:creationId xmlns:p14="http://schemas.microsoft.com/office/powerpoint/2010/main" val="259378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346"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437" y="348874"/>
            <a:ext cx="6572691" cy="1595932"/>
          </a:xfrm>
        </p:spPr>
        <p:txBody>
          <a:bodyPr vert="horz" lIns="91440" tIns="45720" rIns="91440" bIns="45720" rtlCol="0" anchor="ctr">
            <a:normAutofit/>
          </a:bodyPr>
          <a:lstStyle/>
          <a:p>
            <a:r>
              <a:rPr lang="en-US" sz="6600" kern="1200" cap="all" spc="120" baseline="0">
                <a:solidFill>
                  <a:schemeClr val="bg1"/>
                </a:solidFill>
                <a:latin typeface="+mj-lt"/>
                <a:ea typeface="+mj-ea"/>
                <a:cs typeface="+mj-cs"/>
              </a:rPr>
              <a:t>introduction</a:t>
            </a:r>
          </a:p>
        </p:txBody>
      </p:sp>
      <p:pic>
        <p:nvPicPr>
          <p:cNvPr id="19" name="Picture Placeholder 18" descr="A close-up of a building black and white">
            <a:extLst>
              <a:ext uri="{FF2B5EF4-FFF2-40B4-BE49-F238E27FC236}">
                <a16:creationId xmlns:a16="http://schemas.microsoft.com/office/drawing/2014/main" id="{072F7D0B-B934-4714-AB6E-C61108C82C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21254" r="-4" b="28659"/>
          <a:stretch/>
        </p:blipFill>
        <p:spPr>
          <a:xfrm>
            <a:off x="8128348" y="10"/>
            <a:ext cx="4062128" cy="2285990"/>
          </a:xfrm>
          <a:prstGeom prst="rect">
            <a:avLst/>
          </a:prstGeom>
        </p:spPr>
      </p:pic>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960120" y="2893325"/>
            <a:ext cx="6573011" cy="3288400"/>
          </a:xfrm>
        </p:spPr>
        <p:txBody>
          <a:bodyPr vert="horz" lIns="91440" tIns="45720" rIns="91440" bIns="45720" rtlCol="0">
            <a:normAutofit/>
          </a:bodyPr>
          <a:lstStyle/>
          <a:p>
            <a:r>
              <a:rPr lang="en-US" dirty="0">
                <a:solidFill>
                  <a:schemeClr val="tx1"/>
                </a:solidFill>
              </a:rPr>
              <a:t>The BRTS E - ticket management system is a software application that allows users to purchase and manage bus tickets online. The system typically includes a user-friendly interface that makes it easy for passengers to select their preferred bus stops.</a:t>
            </a:r>
          </a:p>
        </p:txBody>
      </p:sp>
      <p:pic>
        <p:nvPicPr>
          <p:cNvPr id="15" name="Picture Placeholder 14" descr="A brick wall with a word painted on it">
            <a:extLst>
              <a:ext uri="{FF2B5EF4-FFF2-40B4-BE49-F238E27FC236}">
                <a16:creationId xmlns:a16="http://schemas.microsoft.com/office/drawing/2014/main" id="{BE32D43A-F9E0-4193-81D0-A9A8A08EF7E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15516" r="-4" b="34396"/>
          <a:stretch/>
        </p:blipFill>
        <p:spPr>
          <a:xfrm>
            <a:off x="8128346" y="2286000"/>
            <a:ext cx="4062129" cy="2286000"/>
          </a:xfrm>
          <a:prstGeom prst="rect">
            <a:avLst/>
          </a:prstGeom>
        </p:spPr>
      </p:pic>
      <p:pic>
        <p:nvPicPr>
          <p:cNvPr id="21" name="Picture Placeholder 20" descr="Picture of a train going through a city ">
            <a:extLst>
              <a:ext uri="{FF2B5EF4-FFF2-40B4-BE49-F238E27FC236}">
                <a16:creationId xmlns:a16="http://schemas.microsoft.com/office/drawing/2014/main" id="{86DC3AB9-5DEA-476D-AAA6-F455743198EB}"/>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397" r="-3" b="-3"/>
          <a:stretch/>
        </p:blipFill>
        <p:spPr>
          <a:xfrm>
            <a:off x="8128346" y="4572000"/>
            <a:ext cx="4062129" cy="2286000"/>
          </a:xfrm>
          <a:prstGeom prst="rect">
            <a:avLst/>
          </a:prstGeom>
        </p:spPr>
      </p:pic>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8304662" y="6356350"/>
            <a:ext cx="1836033" cy="365125"/>
          </a:xfrm>
        </p:spPr>
        <p:txBody>
          <a:bodyPr vert="horz" lIns="91440" tIns="45720" rIns="91440" bIns="45720" rtlCol="0" anchor="ctr">
            <a:normAutofit/>
          </a:bodyPr>
          <a:lstStyle/>
          <a:p>
            <a:pPr algn="r">
              <a:spcAft>
                <a:spcPts val="600"/>
              </a:spcAft>
            </a:pPr>
            <a:r>
              <a:rPr lang="en-US" dirty="0">
                <a:solidFill>
                  <a:srgbClr val="FFFFFF"/>
                </a:solidFill>
              </a:rPr>
              <a:t>2023</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solidFill>
                  <a:srgbClr val="FFFFFF"/>
                </a:solidFill>
              </a:rPr>
              <a:pPr algn="l">
                <a:spcAft>
                  <a:spcPts val="600"/>
                </a:spcAft>
              </a:pPr>
              <a:t>3</a:t>
            </a:fld>
            <a:endParaRPr lang="en-US">
              <a:solidFill>
                <a:srgbClr val="FFFFFF"/>
              </a:solidFill>
            </a:endParaRPr>
          </a:p>
        </p:txBody>
      </p:sp>
    </p:spTree>
    <p:extLst>
      <p:ext uri="{BB962C8B-B14F-4D97-AF65-F5344CB8AC3E}">
        <p14:creationId xmlns:p14="http://schemas.microsoft.com/office/powerpoint/2010/main" val="1926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4">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6">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8">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120" y="643467"/>
            <a:ext cx="3212593" cy="5571066"/>
          </a:xfrm>
        </p:spPr>
        <p:txBody>
          <a:bodyPr vert="horz" lIns="91440" tIns="45720" rIns="91440" bIns="45720" rtlCol="0" anchor="ctr">
            <a:normAutofit/>
          </a:bodyPr>
          <a:lstStyle/>
          <a:p>
            <a:r>
              <a:rPr lang="en-US" sz="6600" kern="1200" cap="all" spc="120" baseline="0" dirty="0">
                <a:solidFill>
                  <a:schemeClr val="bg1"/>
                </a:solidFill>
                <a:latin typeface="+mj-lt"/>
                <a:ea typeface="+mj-ea"/>
                <a:cs typeface="+mj-cs"/>
              </a:rPr>
              <a:t>Why </a:t>
            </a:r>
            <a:br>
              <a:rPr lang="en-US" sz="6600" kern="1200" cap="all" spc="120" baseline="0" dirty="0">
                <a:solidFill>
                  <a:schemeClr val="bg1"/>
                </a:solidFill>
                <a:latin typeface="+mj-lt"/>
                <a:ea typeface="+mj-ea"/>
                <a:cs typeface="+mj-cs"/>
              </a:rPr>
            </a:br>
            <a:r>
              <a:rPr lang="en-US" sz="6600" kern="1200" cap="all" spc="120" baseline="0" dirty="0">
                <a:solidFill>
                  <a:schemeClr val="bg1"/>
                </a:solidFill>
                <a:latin typeface="+mj-lt"/>
                <a:ea typeface="+mj-ea"/>
                <a:cs typeface="+mj-cs"/>
              </a:rPr>
              <a:t>e ticket</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5302336" y="643467"/>
            <a:ext cx="5926496" cy="5571066"/>
          </a:xfrm>
        </p:spPr>
        <p:txBody>
          <a:bodyPr vert="horz" lIns="91440" tIns="45720" rIns="91440" bIns="45720" rtlCol="0" anchor="ctr">
            <a:normAutofit/>
          </a:bodyPr>
          <a:lstStyle/>
          <a:p>
            <a:pPr marL="457200" indent="-457200">
              <a:lnSpc>
                <a:spcPct val="91000"/>
              </a:lnSpc>
              <a:buAutoNum type="arabicPeriod"/>
            </a:pPr>
            <a:r>
              <a:rPr lang="en-US" b="1">
                <a:solidFill>
                  <a:schemeClr val="tx1"/>
                </a:solidFill>
              </a:rPr>
              <a:t>Convenience</a:t>
            </a:r>
            <a:endParaRPr lang="en-US">
              <a:solidFill>
                <a:schemeClr val="tx1"/>
              </a:solidFill>
            </a:endParaRPr>
          </a:p>
          <a:p>
            <a:pPr lvl="4">
              <a:lnSpc>
                <a:spcPct val="91000"/>
              </a:lnSpc>
            </a:pPr>
            <a:r>
              <a:rPr lang="en-US" b="0"/>
              <a:t>An E ticket management system makes it easier for passengers to purchase tickets at any time and from anywhere, using their computer or mobile device. This  eliminates the need to physically visit a ticket counter, saving effort and paper.</a:t>
            </a:r>
          </a:p>
          <a:p>
            <a:pPr marL="457200" indent="-457200">
              <a:lnSpc>
                <a:spcPct val="91000"/>
              </a:lnSpc>
              <a:buAutoNum type="arabicPeriod"/>
            </a:pPr>
            <a:r>
              <a:rPr lang="en-US" b="1">
                <a:solidFill>
                  <a:schemeClr val="tx1"/>
                </a:solidFill>
              </a:rPr>
              <a:t>Time-saving</a:t>
            </a:r>
            <a:endParaRPr lang="en-US">
              <a:solidFill>
                <a:schemeClr val="tx1"/>
              </a:solidFill>
            </a:endParaRPr>
          </a:p>
          <a:p>
            <a:pPr lvl="4">
              <a:lnSpc>
                <a:spcPct val="91000"/>
              </a:lnSpc>
            </a:pPr>
            <a:r>
              <a:rPr lang="en-US" b="0"/>
              <a:t>By automating the ticket purchasing process, an online system saves time for both passengers and bus operators, reducing the time spent on manual ticket processing and allocation.</a:t>
            </a:r>
          </a:p>
          <a:p>
            <a:pPr marL="457200" indent="-457200">
              <a:lnSpc>
                <a:spcPct val="91000"/>
              </a:lnSpc>
              <a:buAutoNum type="arabicPeriod"/>
            </a:pPr>
            <a:r>
              <a:rPr lang="en-US" b="1">
                <a:solidFill>
                  <a:schemeClr val="tx1"/>
                </a:solidFill>
              </a:rPr>
              <a:t>Improved efficiency</a:t>
            </a:r>
            <a:endParaRPr lang="en-US">
              <a:solidFill>
                <a:schemeClr val="tx1"/>
              </a:solidFill>
            </a:endParaRPr>
          </a:p>
          <a:p>
            <a:pPr lvl="4">
              <a:lnSpc>
                <a:spcPct val="91000"/>
              </a:lnSpc>
            </a:pPr>
            <a:r>
              <a:rPr lang="en-US" b="0"/>
              <a:t>An E ticket management system streamlines the ticket purchasing process and manages payment processing, user info, improving efficiency and reducing errors.</a:t>
            </a:r>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t>2023</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smtClean="0"/>
              <a:pPr algn="l">
                <a:spcAft>
                  <a:spcPts val="600"/>
                </a:spcAft>
              </a:pPr>
              <a:t>4</a:t>
            </a:fld>
            <a:endParaRPr lang="en-US"/>
          </a:p>
        </p:txBody>
      </p:sp>
    </p:spTree>
    <p:extLst>
      <p:ext uri="{BB962C8B-B14F-4D97-AF65-F5344CB8AC3E}">
        <p14:creationId xmlns:p14="http://schemas.microsoft.com/office/powerpoint/2010/main" val="171303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Rectangle 5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16D8A-2E12-4C9A-8001-077CF283056F}"/>
              </a:ext>
            </a:extLst>
          </p:cNvPr>
          <p:cNvSpPr>
            <a:spLocks noGrp="1"/>
          </p:cNvSpPr>
          <p:nvPr>
            <p:ph type="title"/>
          </p:nvPr>
        </p:nvSpPr>
        <p:spPr>
          <a:xfrm>
            <a:off x="960120" y="643467"/>
            <a:ext cx="3212593" cy="5571066"/>
          </a:xfrm>
        </p:spPr>
        <p:txBody>
          <a:bodyPr vert="horz" lIns="91440" tIns="45720" rIns="91440" bIns="45720" rtlCol="0" anchor="ctr">
            <a:normAutofit/>
          </a:bodyPr>
          <a:lstStyle/>
          <a:p>
            <a:r>
              <a:rPr lang="en-US" sz="6600" kern="1200" cap="all" spc="120" baseline="0" dirty="0">
                <a:solidFill>
                  <a:schemeClr val="bg1"/>
                </a:solidFill>
                <a:latin typeface="+mj-lt"/>
                <a:ea typeface="+mj-ea"/>
                <a:cs typeface="+mj-cs"/>
              </a:rPr>
              <a:t>Why </a:t>
            </a:r>
            <a:br>
              <a:rPr lang="en-US" sz="6600" kern="1200" cap="all" spc="120" baseline="0" dirty="0">
                <a:solidFill>
                  <a:schemeClr val="bg1"/>
                </a:solidFill>
                <a:latin typeface="+mj-lt"/>
                <a:ea typeface="+mj-ea"/>
                <a:cs typeface="+mj-cs"/>
              </a:rPr>
            </a:br>
            <a:r>
              <a:rPr lang="en-US" sz="6600" kern="1200" cap="all" spc="120" baseline="0" dirty="0">
                <a:solidFill>
                  <a:schemeClr val="bg1"/>
                </a:solidFill>
                <a:latin typeface="+mj-lt"/>
                <a:ea typeface="+mj-ea"/>
                <a:cs typeface="+mj-cs"/>
              </a:rPr>
              <a:t>e ticket</a:t>
            </a:r>
          </a:p>
        </p:txBody>
      </p:sp>
      <p:sp>
        <p:nvSpPr>
          <p:cNvPr id="42" name="Content Placeholder 41">
            <a:extLst>
              <a:ext uri="{FF2B5EF4-FFF2-40B4-BE49-F238E27FC236}">
                <a16:creationId xmlns:a16="http://schemas.microsoft.com/office/drawing/2014/main" id="{69D5268B-B9FF-4EF5-90FE-EC2BBE068171}"/>
              </a:ext>
            </a:extLst>
          </p:cNvPr>
          <p:cNvSpPr>
            <a:spLocks noGrp="1"/>
          </p:cNvSpPr>
          <p:nvPr>
            <p:ph idx="1"/>
          </p:nvPr>
        </p:nvSpPr>
        <p:spPr>
          <a:xfrm>
            <a:off x="5294547" y="643467"/>
            <a:ext cx="5934285" cy="5571066"/>
          </a:xfrm>
        </p:spPr>
        <p:txBody>
          <a:bodyPr vert="horz" lIns="91440" tIns="45720" rIns="91440" bIns="45720" rtlCol="0" anchor="ctr">
            <a:normAutofit/>
          </a:bodyPr>
          <a:lstStyle/>
          <a:p>
            <a:pPr marL="457200" indent="-457200">
              <a:lnSpc>
                <a:spcPct val="91000"/>
              </a:lnSpc>
              <a:buFont typeface="+mj-lt"/>
              <a:buAutoNum type="arabicPeriod" startAt="4"/>
            </a:pPr>
            <a:r>
              <a:rPr lang="en-US" b="1" dirty="0">
                <a:solidFill>
                  <a:schemeClr val="tx1"/>
                </a:solidFill>
              </a:rPr>
              <a:t>Better customer experience</a:t>
            </a:r>
            <a:endParaRPr lang="en-US" dirty="0">
              <a:solidFill>
                <a:schemeClr val="tx1"/>
              </a:solidFill>
            </a:endParaRPr>
          </a:p>
          <a:p>
            <a:pPr lvl="4">
              <a:lnSpc>
                <a:spcPct val="91000"/>
              </a:lnSpc>
            </a:pPr>
            <a:r>
              <a:rPr lang="en-US" b="0" dirty="0"/>
              <a:t>An online system provides real-time ticket prices, making it easier for passengers to make informed decisions. It also allows them to choose their preferred bus stops and enhancing the overall customer experience.</a:t>
            </a:r>
          </a:p>
          <a:p>
            <a:pPr marL="457200" indent="-457200">
              <a:lnSpc>
                <a:spcPct val="91000"/>
              </a:lnSpc>
              <a:buAutoNum type="arabicPeriod" startAt="4"/>
            </a:pPr>
            <a:r>
              <a:rPr lang="en-US" b="1" dirty="0">
                <a:solidFill>
                  <a:schemeClr val="tx1"/>
                </a:solidFill>
              </a:rPr>
              <a:t>Increased revenue</a:t>
            </a:r>
            <a:endParaRPr lang="en-US" dirty="0">
              <a:solidFill>
                <a:schemeClr val="tx1"/>
              </a:solidFill>
            </a:endParaRPr>
          </a:p>
          <a:p>
            <a:pPr lvl="4">
              <a:lnSpc>
                <a:spcPct val="91000"/>
              </a:lnSpc>
            </a:pPr>
            <a:r>
              <a:rPr lang="en-US" b="0" dirty="0"/>
              <a:t>By providing a more convenient and efficient purchasing process, an online system can attract more customers, resulting in increased revenue for transportation companies.</a:t>
            </a:r>
          </a:p>
          <a:p>
            <a:pPr lvl="4">
              <a:lnSpc>
                <a:spcPct val="91000"/>
              </a:lnSpc>
            </a:pPr>
            <a:endParaRPr lang="en-US" b="0" dirty="0"/>
          </a:p>
          <a:p>
            <a:pPr lvl="2">
              <a:lnSpc>
                <a:spcPct val="91000"/>
              </a:lnSpc>
            </a:pPr>
            <a:r>
              <a:rPr lang="en-US" b="0" dirty="0"/>
              <a:t>Overall, an E ticket management system offers numerous benefits, including convenience, time-saving, improved customer experience, increased efficiency, and revenue generation, making it a worthwhile investment for transportation companies.</a:t>
            </a:r>
          </a:p>
        </p:txBody>
      </p:sp>
      <p:sp>
        <p:nvSpPr>
          <p:cNvPr id="16" name="Date Placeholder 15">
            <a:extLst>
              <a:ext uri="{FF2B5EF4-FFF2-40B4-BE49-F238E27FC236}">
                <a16:creationId xmlns:a16="http://schemas.microsoft.com/office/drawing/2014/main" id="{8A0E0C01-C0E3-4A01-A4F2-4C32D44251C0}"/>
              </a:ext>
            </a:extLst>
          </p:cNvPr>
          <p:cNvSpPr>
            <a:spLocks noGrp="1"/>
          </p:cNvSpPr>
          <p:nvPr>
            <p:ph type="dt" sz="half" idx="10"/>
          </p:nvPr>
        </p:nvSpPr>
        <p:spPr>
          <a:xfrm>
            <a:off x="6903720" y="6356350"/>
            <a:ext cx="3236976" cy="365125"/>
          </a:xfrm>
        </p:spPr>
        <p:txBody>
          <a:bodyPr vert="horz" lIns="91440" tIns="45720" rIns="91440" bIns="45720" rtlCol="0" anchor="ctr">
            <a:normAutofit/>
          </a:bodyPr>
          <a:lstStyle/>
          <a:p>
            <a:pPr algn="r">
              <a:spcAft>
                <a:spcPts val="600"/>
              </a:spcAft>
            </a:pPr>
            <a:r>
              <a:rPr lang="en-US" dirty="0"/>
              <a:t>2023</a:t>
            </a:r>
          </a:p>
        </p:txBody>
      </p:sp>
      <p:sp>
        <p:nvSpPr>
          <p:cNvPr id="17" name="Slide Number Placeholder 16">
            <a:extLst>
              <a:ext uri="{FF2B5EF4-FFF2-40B4-BE49-F238E27FC236}">
                <a16:creationId xmlns:a16="http://schemas.microsoft.com/office/drawing/2014/main" id="{D0A2AA5F-AC43-49A7-AA8B-D75C87AB02DC}"/>
              </a:ext>
            </a:extLst>
          </p:cNvPr>
          <p:cNvSpPr>
            <a:spLocks noGrp="1"/>
          </p:cNvSpPr>
          <p:nvPr>
            <p:ph type="sldNum" sz="quarter" idx="12"/>
          </p:nvPr>
        </p:nvSpPr>
        <p:spPr>
          <a:xfrm>
            <a:off x="10296144" y="6356350"/>
            <a:ext cx="932688" cy="365125"/>
          </a:xfrm>
        </p:spPr>
        <p:txBody>
          <a:bodyPr vert="horz" lIns="91440" tIns="45720" rIns="91440" bIns="45720" rtlCol="0" anchor="ctr">
            <a:normAutofit/>
          </a:bodyPr>
          <a:lstStyle/>
          <a:p>
            <a:pPr algn="l">
              <a:spcAft>
                <a:spcPts val="600"/>
              </a:spcAft>
            </a:pPr>
            <a:fld id="{F97E8200-1950-409B-82E7-99938E7AE355}" type="slidenum">
              <a:rPr lang="en-US"/>
              <a:pPr algn="l">
                <a:spcAft>
                  <a:spcPts val="600"/>
                </a:spcAft>
              </a:pPr>
              <a:t>5</a:t>
            </a:fld>
            <a:endParaRPr lang="en-US"/>
          </a:p>
        </p:txBody>
      </p:sp>
    </p:spTree>
    <p:extLst>
      <p:ext uri="{BB962C8B-B14F-4D97-AF65-F5344CB8AC3E}">
        <p14:creationId xmlns:p14="http://schemas.microsoft.com/office/powerpoint/2010/main" val="232989790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EB845D9-890B-484B-975B-B5F85434B469}"/>
              </a:ext>
            </a:extLst>
          </p:cNvPr>
          <p:cNvSpPr>
            <a:spLocks noGrp="1"/>
          </p:cNvSpPr>
          <p:nvPr>
            <p:ph type="title"/>
          </p:nvPr>
        </p:nvSpPr>
        <p:spPr>
          <a:xfrm>
            <a:off x="438912" y="634999"/>
            <a:ext cx="5504688" cy="4924973"/>
          </a:xfrm>
        </p:spPr>
        <p:txBody>
          <a:bodyPr>
            <a:normAutofit/>
          </a:bodyPr>
          <a:lstStyle/>
          <a:p>
            <a:r>
              <a:rPr lang="en-US" dirty="0" err="1"/>
              <a:t>USEd</a:t>
            </a:r>
            <a:r>
              <a:rPr lang="en-US" dirty="0"/>
              <a:t> technologies</a:t>
            </a:r>
          </a:p>
        </p:txBody>
      </p:sp>
      <p:sp>
        <p:nvSpPr>
          <p:cNvPr id="9" name="Footer Placeholder 8">
            <a:extLst>
              <a:ext uri="{FF2B5EF4-FFF2-40B4-BE49-F238E27FC236}">
                <a16:creationId xmlns:a16="http://schemas.microsoft.com/office/drawing/2014/main" id="{668FD16A-CA57-4C91-BC2A-7CE71EA9B0E2}"/>
              </a:ext>
            </a:extLst>
          </p:cNvPr>
          <p:cNvSpPr>
            <a:spLocks noGrp="1"/>
          </p:cNvSpPr>
          <p:nvPr>
            <p:ph type="ftr" sz="quarter" idx="11"/>
          </p:nvPr>
        </p:nvSpPr>
        <p:spPr>
          <a:xfrm>
            <a:off x="960120" y="6356350"/>
            <a:ext cx="5504688" cy="365125"/>
          </a:xfrm>
        </p:spPr>
        <p:txBody>
          <a:bodyPr/>
          <a:lstStyle/>
          <a:p>
            <a:endParaRPr lang="en-US" dirty="0"/>
          </a:p>
        </p:txBody>
      </p:sp>
      <p:pic>
        <p:nvPicPr>
          <p:cNvPr id="18" name="Picture Placeholder 17" descr="A brick wall with a word painted on it">
            <a:extLst>
              <a:ext uri="{FF2B5EF4-FFF2-40B4-BE49-F238E27FC236}">
                <a16:creationId xmlns:a16="http://schemas.microsoft.com/office/drawing/2014/main" id="{83E2671E-7B88-479B-B514-194EECD0CF5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742113" y="639763"/>
            <a:ext cx="2198687" cy="2546350"/>
          </a:xfrm>
        </p:spPr>
      </p:pic>
      <p:pic>
        <p:nvPicPr>
          <p:cNvPr id="20" name="Picture Placeholder 19" descr="A picture containing text, building, outdoor, sky&#10;">
            <a:extLst>
              <a:ext uri="{FF2B5EF4-FFF2-40B4-BE49-F238E27FC236}">
                <a16:creationId xmlns:a16="http://schemas.microsoft.com/office/drawing/2014/main" id="{B312960D-5CE9-40A8-A2A1-3992AD8F5D5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37675" y="638175"/>
            <a:ext cx="2198688" cy="2546350"/>
          </a:xfrm>
        </p:spPr>
      </p:pic>
      <p:pic>
        <p:nvPicPr>
          <p:cNvPr id="22" name="Picture Placeholder 21" descr="A picture containing building, outdoor, city, line&#10;">
            <a:extLst>
              <a:ext uri="{FF2B5EF4-FFF2-40B4-BE49-F238E27FC236}">
                <a16:creationId xmlns:a16="http://schemas.microsoft.com/office/drawing/2014/main" id="{0379BD98-CFB1-4A66-AB3D-893FDA7EA953}"/>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742113" y="3668713"/>
            <a:ext cx="2198687" cy="2554287"/>
          </a:xfrm>
        </p:spPr>
      </p:pic>
      <p:pic>
        <p:nvPicPr>
          <p:cNvPr id="25" name="Picture Placeholder 24" descr="A close-up of a building">
            <a:extLst>
              <a:ext uri="{FF2B5EF4-FFF2-40B4-BE49-F238E27FC236}">
                <a16:creationId xmlns:a16="http://schemas.microsoft.com/office/drawing/2014/main" id="{230A2DDA-87D5-4332-BAF6-AAF79EE958FF}"/>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337675" y="3668713"/>
            <a:ext cx="2198688" cy="2546350"/>
          </a:xfrm>
        </p:spPr>
      </p:pic>
      <p:sp>
        <p:nvSpPr>
          <p:cNvPr id="8" name="Date Placeholder 7">
            <a:extLst>
              <a:ext uri="{FF2B5EF4-FFF2-40B4-BE49-F238E27FC236}">
                <a16:creationId xmlns:a16="http://schemas.microsoft.com/office/drawing/2014/main" id="{3985D167-8F3E-45D2-AE6F-69AE09EEAB6D}"/>
              </a:ext>
            </a:extLst>
          </p:cNvPr>
          <p:cNvSpPr>
            <a:spLocks noGrp="1"/>
          </p:cNvSpPr>
          <p:nvPr>
            <p:ph type="dt" sz="half" idx="10"/>
          </p:nvPr>
        </p:nvSpPr>
        <p:spPr>
          <a:xfrm>
            <a:off x="6903720" y="6356350"/>
            <a:ext cx="3236976" cy="365125"/>
          </a:xfrm>
        </p:spPr>
        <p:txBody>
          <a:bodyPr/>
          <a:lstStyle/>
          <a:p>
            <a:r>
              <a:rPr lang="en-US" dirty="0"/>
              <a:t>2023</a:t>
            </a:r>
          </a:p>
        </p:txBody>
      </p:sp>
      <p:sp>
        <p:nvSpPr>
          <p:cNvPr id="10" name="Slide Number Placeholder 9">
            <a:extLst>
              <a:ext uri="{FF2B5EF4-FFF2-40B4-BE49-F238E27FC236}">
                <a16:creationId xmlns:a16="http://schemas.microsoft.com/office/drawing/2014/main" id="{BA3E8286-FBE7-457A-986D-0678299D2B06}"/>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6</a:t>
            </a:fld>
            <a:endParaRPr lang="en-US" dirty="0"/>
          </a:p>
        </p:txBody>
      </p:sp>
    </p:spTree>
    <p:extLst>
      <p:ext uri="{BB962C8B-B14F-4D97-AF65-F5344CB8AC3E}">
        <p14:creationId xmlns:p14="http://schemas.microsoft.com/office/powerpoint/2010/main" val="183626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Technologies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4818888" cy="892048"/>
          </a:xfrm>
        </p:spPr>
        <p:txBody>
          <a:bodyPr/>
          <a:lstStyle/>
          <a:p>
            <a:r>
              <a:rPr lang="en-US" dirty="0"/>
              <a:t>React </a:t>
            </a:r>
            <a:r>
              <a:rPr lang="en-US" dirty="0" err="1"/>
              <a:t>js</a:t>
            </a:r>
            <a:r>
              <a:rPr lang="en-US" dirty="0"/>
              <a:t> (Frontend)</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4818888" cy="2586806"/>
          </a:xfrm>
        </p:spPr>
        <p:txBody>
          <a:bodyPr vert="horz" lIns="91440" tIns="45720" rIns="91440" bIns="45720" rtlCol="0" anchor="t">
            <a:normAutofit/>
          </a:bodyPr>
          <a:lstStyle/>
          <a:p>
            <a:r>
              <a:rPr lang="en-US" dirty="0"/>
              <a:t>React.js is a popular JavaScript library that is widely used for building modern web applications.</a:t>
            </a:r>
          </a:p>
          <a:p>
            <a:r>
              <a:rPr lang="en-US" dirty="0"/>
              <a:t>It provides </a:t>
            </a:r>
            <a:r>
              <a:rPr lang="en-US" dirty="0" err="1"/>
              <a:t>greate</a:t>
            </a:r>
            <a:r>
              <a:rPr lang="en-US" dirty="0"/>
              <a:t> performance and single page user interface with client side rendering</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MY </a:t>
            </a:r>
            <a:r>
              <a:rPr lang="en-US" dirty="0" err="1"/>
              <a:t>Sql</a:t>
            </a:r>
            <a:r>
              <a:rPr lang="en-US" dirty="0"/>
              <a:t> (Database)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High Performance: MySQL is designed to be fast and efficient, and it can handle a large amount of data without compromising performance. It supports indexing, caching, and other optimization techniques to ensure fast query execution and high throughput.</a:t>
            </a:r>
          </a:p>
        </p:txBody>
      </p:sp>
      <p:sp>
        <p:nvSpPr>
          <p:cNvPr id="8" name="Footer Placeholder 8">
            <a:extLst>
              <a:ext uri="{FF2B5EF4-FFF2-40B4-BE49-F238E27FC236}">
                <a16:creationId xmlns:a16="http://schemas.microsoft.com/office/drawing/2014/main" id="{B67120C1-6A9D-44FA-9A16-F092E488175C}"/>
              </a:ext>
            </a:extLst>
          </p:cNvPr>
          <p:cNvSpPr>
            <a:spLocks noGrp="1"/>
          </p:cNvSpPr>
          <p:nvPr>
            <p:ph type="ftr" sz="quarter" idx="11"/>
          </p:nvPr>
        </p:nvSpPr>
        <p:spPr>
          <a:xfrm>
            <a:off x="960120" y="6356350"/>
            <a:ext cx="3593407" cy="365125"/>
          </a:xfrm>
        </p:spPr>
        <p:txBody>
          <a:bodyPr/>
          <a:lstStyle/>
          <a:p>
            <a:r>
              <a:rPr lang="en-US" dirty="0"/>
              <a:t>E ticket</a:t>
            </a:r>
          </a:p>
        </p:txBody>
      </p:sp>
      <p:sp>
        <p:nvSpPr>
          <p:cNvPr id="7" name="Date Placeholder 7">
            <a:extLst>
              <a:ext uri="{FF2B5EF4-FFF2-40B4-BE49-F238E27FC236}">
                <a16:creationId xmlns:a16="http://schemas.microsoft.com/office/drawing/2014/main" id="{85BB0149-5446-495F-8B82-4AD0DE6CAFE2}"/>
              </a:ext>
            </a:extLst>
          </p:cNvPr>
          <p:cNvSpPr>
            <a:spLocks noGrp="1"/>
          </p:cNvSpPr>
          <p:nvPr>
            <p:ph type="dt" sz="half" idx="10"/>
          </p:nvPr>
        </p:nvSpPr>
        <p:spPr>
          <a:xfrm>
            <a:off x="4477512" y="6356350"/>
            <a:ext cx="3236976" cy="365125"/>
          </a:xfrm>
        </p:spPr>
        <p:txBody>
          <a:bodyPr/>
          <a:lstStyle/>
          <a:p>
            <a:r>
              <a:rPr lang="en-US" dirty="0"/>
              <a:t>20XX</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7</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60120" y="317814"/>
            <a:ext cx="10268712" cy="1700784"/>
          </a:xfrm>
        </p:spPr>
        <p:txBody>
          <a:bodyPr/>
          <a:lstStyle/>
          <a:p>
            <a:r>
              <a:rPr lang="en-US" dirty="0"/>
              <a:t>Technologies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60121" y="2587752"/>
            <a:ext cx="5195146" cy="892048"/>
          </a:xfrm>
        </p:spPr>
        <p:txBody>
          <a:bodyPr/>
          <a:lstStyle/>
          <a:p>
            <a:r>
              <a:rPr lang="en-US" dirty="0"/>
              <a:t>Express </a:t>
            </a:r>
            <a:r>
              <a:rPr lang="en-US" dirty="0" err="1"/>
              <a:t>js</a:t>
            </a:r>
            <a:r>
              <a:rPr lang="en-US" dirty="0"/>
              <a:t> (Backend server)</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60120" y="3594538"/>
            <a:ext cx="4818888" cy="2586806"/>
          </a:xfrm>
        </p:spPr>
        <p:txBody>
          <a:bodyPr vert="horz" lIns="91440" tIns="45720" rIns="91440" bIns="45720" rtlCol="0" anchor="t">
            <a:normAutofit/>
          </a:bodyPr>
          <a:lstStyle/>
          <a:p>
            <a:r>
              <a:rPr lang="en-US" dirty="0"/>
              <a:t>Express.js is designed to be simple and easy to use, with a minimalistic approach to web development. It provides a straightforward API for handling HTTP requests and responses, making it easy to build web applications.</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409944" y="2587752"/>
            <a:ext cx="4818888" cy="892048"/>
          </a:xfrm>
        </p:spPr>
        <p:txBody>
          <a:bodyPr/>
          <a:lstStyle/>
          <a:p>
            <a:r>
              <a:rPr lang="en-US" dirty="0"/>
              <a:t>Node JS (dev language) </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409944" y="3594538"/>
            <a:ext cx="4818888" cy="2586806"/>
          </a:xfrm>
        </p:spPr>
        <p:txBody>
          <a:bodyPr>
            <a:normAutofit/>
          </a:bodyPr>
          <a:lstStyle/>
          <a:p>
            <a:r>
              <a:rPr lang="en-US" dirty="0"/>
              <a:t>Node.js is built on top of the V8 JavaScript engine, which compiles JavaScript code directly to machine code, providing high performance and low latency for web applications.</a:t>
            </a:r>
          </a:p>
        </p:txBody>
      </p:sp>
      <p:sp>
        <p:nvSpPr>
          <p:cNvPr id="8" name="Footer Placeholder 8">
            <a:extLst>
              <a:ext uri="{FF2B5EF4-FFF2-40B4-BE49-F238E27FC236}">
                <a16:creationId xmlns:a16="http://schemas.microsoft.com/office/drawing/2014/main" id="{B67120C1-6A9D-44FA-9A16-F092E488175C}"/>
              </a:ext>
            </a:extLst>
          </p:cNvPr>
          <p:cNvSpPr>
            <a:spLocks noGrp="1"/>
          </p:cNvSpPr>
          <p:nvPr>
            <p:ph type="ftr" sz="quarter" idx="11"/>
          </p:nvPr>
        </p:nvSpPr>
        <p:spPr>
          <a:xfrm>
            <a:off x="960120" y="6356350"/>
            <a:ext cx="3593407" cy="365125"/>
          </a:xfrm>
        </p:spPr>
        <p:txBody>
          <a:bodyPr/>
          <a:lstStyle/>
          <a:p>
            <a:r>
              <a:rPr lang="en-US" dirty="0"/>
              <a:t>E ticket</a:t>
            </a:r>
          </a:p>
        </p:txBody>
      </p:sp>
      <p:sp>
        <p:nvSpPr>
          <p:cNvPr id="7" name="Date Placeholder 7">
            <a:extLst>
              <a:ext uri="{FF2B5EF4-FFF2-40B4-BE49-F238E27FC236}">
                <a16:creationId xmlns:a16="http://schemas.microsoft.com/office/drawing/2014/main" id="{85BB0149-5446-495F-8B82-4AD0DE6CAFE2}"/>
              </a:ext>
            </a:extLst>
          </p:cNvPr>
          <p:cNvSpPr>
            <a:spLocks noGrp="1"/>
          </p:cNvSpPr>
          <p:nvPr>
            <p:ph type="dt" sz="half" idx="10"/>
          </p:nvPr>
        </p:nvSpPr>
        <p:spPr>
          <a:xfrm>
            <a:off x="4477512" y="6356350"/>
            <a:ext cx="3236976" cy="365125"/>
          </a:xfrm>
        </p:spPr>
        <p:txBody>
          <a:bodyPr/>
          <a:lstStyle/>
          <a:p>
            <a:r>
              <a:rPr lang="en-US" dirty="0"/>
              <a:t>20XX</a:t>
            </a:r>
          </a:p>
        </p:txBody>
      </p:sp>
      <p:sp>
        <p:nvSpPr>
          <p:cNvPr id="9" name="Slide Number Placeholder 9">
            <a:extLst>
              <a:ext uri="{FF2B5EF4-FFF2-40B4-BE49-F238E27FC236}">
                <a16:creationId xmlns:a16="http://schemas.microsoft.com/office/drawing/2014/main" id="{CC302B43-8755-4B25-A036-68EFC8791204}"/>
              </a:ext>
            </a:extLst>
          </p:cNvPr>
          <p:cNvSpPr>
            <a:spLocks noGrp="1"/>
          </p:cNvSpPr>
          <p:nvPr>
            <p:ph type="sldNum" sz="quarter" idx="12"/>
          </p:nvPr>
        </p:nvSpPr>
        <p:spPr>
          <a:xfrm>
            <a:off x="10296144" y="6356350"/>
            <a:ext cx="932688" cy="365125"/>
          </a:xfrm>
        </p:spPr>
        <p:txBody>
          <a:bodyPr/>
          <a:lstStyle/>
          <a:p>
            <a:fld id="{F97E8200-1950-409B-82E7-99938E7AE355}" type="slidenum">
              <a:rPr lang="en-US" smtClean="0"/>
              <a:pPr/>
              <a:t>8</a:t>
            </a:fld>
            <a:endParaRPr lang="en-US" dirty="0"/>
          </a:p>
        </p:txBody>
      </p:sp>
    </p:spTree>
    <p:extLst>
      <p:ext uri="{BB962C8B-B14F-4D97-AF65-F5344CB8AC3E}">
        <p14:creationId xmlns:p14="http://schemas.microsoft.com/office/powerpoint/2010/main" val="154395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EA0E-0B9B-0678-A2BD-678B1D8D626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97C21B0-2094-F07E-425B-6FC9A267B91B}"/>
              </a:ext>
            </a:extLst>
          </p:cNvPr>
          <p:cNvSpPr>
            <a:spLocks noGrp="1"/>
          </p:cNvSpPr>
          <p:nvPr>
            <p:ph type="body" sz="quarter" idx="18"/>
          </p:nvPr>
        </p:nvSpPr>
        <p:spPr/>
        <p:txBody>
          <a:bodyPr/>
          <a:lstStyle/>
          <a:p>
            <a:endParaRPr lang="en-US"/>
          </a:p>
        </p:txBody>
      </p:sp>
      <p:sp>
        <p:nvSpPr>
          <p:cNvPr id="4" name="Footer Placeholder 3">
            <a:extLst>
              <a:ext uri="{FF2B5EF4-FFF2-40B4-BE49-F238E27FC236}">
                <a16:creationId xmlns:a16="http://schemas.microsoft.com/office/drawing/2014/main" id="{1EA09BF1-03DA-4BD3-D207-7EB5B11AA0A8}"/>
              </a:ext>
            </a:extLst>
          </p:cNvPr>
          <p:cNvSpPr>
            <a:spLocks noGrp="1"/>
          </p:cNvSpPr>
          <p:nvPr>
            <p:ph type="ftr" sz="quarter" idx="11"/>
          </p:nvPr>
        </p:nvSpPr>
        <p:spPr/>
        <p:txBody>
          <a:bodyPr/>
          <a:lstStyle/>
          <a:p>
            <a:r>
              <a:rPr lang="en-US"/>
              <a:t>Sample Footer Text</a:t>
            </a:r>
            <a:endParaRPr lang="en-US" dirty="0"/>
          </a:p>
        </p:txBody>
      </p:sp>
      <p:sp>
        <p:nvSpPr>
          <p:cNvPr id="5" name="Picture Placeholder 4">
            <a:extLst>
              <a:ext uri="{FF2B5EF4-FFF2-40B4-BE49-F238E27FC236}">
                <a16:creationId xmlns:a16="http://schemas.microsoft.com/office/drawing/2014/main" id="{2D36013D-3F43-AD80-D5F0-4533292EDB89}"/>
              </a:ext>
            </a:extLst>
          </p:cNvPr>
          <p:cNvSpPr>
            <a:spLocks noGrp="1"/>
          </p:cNvSpPr>
          <p:nvPr>
            <p:ph type="pic" sz="quarter" idx="13"/>
          </p:nvPr>
        </p:nvSpPr>
        <p:spPr/>
      </p:sp>
      <p:sp>
        <p:nvSpPr>
          <p:cNvPr id="6" name="Picture Placeholder 5">
            <a:extLst>
              <a:ext uri="{FF2B5EF4-FFF2-40B4-BE49-F238E27FC236}">
                <a16:creationId xmlns:a16="http://schemas.microsoft.com/office/drawing/2014/main" id="{8CBAB438-9620-F3DB-181D-9AA7B21D327E}"/>
              </a:ext>
            </a:extLst>
          </p:cNvPr>
          <p:cNvSpPr>
            <a:spLocks noGrp="1"/>
          </p:cNvSpPr>
          <p:nvPr>
            <p:ph type="pic" sz="quarter" idx="14"/>
          </p:nvPr>
        </p:nvSpPr>
        <p:spPr/>
      </p:sp>
      <p:sp>
        <p:nvSpPr>
          <p:cNvPr id="7" name="Picture Placeholder 6">
            <a:extLst>
              <a:ext uri="{FF2B5EF4-FFF2-40B4-BE49-F238E27FC236}">
                <a16:creationId xmlns:a16="http://schemas.microsoft.com/office/drawing/2014/main" id="{A6EAA3BA-2F0A-8020-DF78-783A76F40020}"/>
              </a:ext>
            </a:extLst>
          </p:cNvPr>
          <p:cNvSpPr>
            <a:spLocks noGrp="1"/>
          </p:cNvSpPr>
          <p:nvPr>
            <p:ph type="pic" sz="quarter" idx="15"/>
          </p:nvPr>
        </p:nvSpPr>
        <p:spPr/>
      </p:sp>
      <p:sp>
        <p:nvSpPr>
          <p:cNvPr id="8" name="Picture Placeholder 7">
            <a:extLst>
              <a:ext uri="{FF2B5EF4-FFF2-40B4-BE49-F238E27FC236}">
                <a16:creationId xmlns:a16="http://schemas.microsoft.com/office/drawing/2014/main" id="{A961F9AA-BF15-CCF6-7487-1A0B064A4778}"/>
              </a:ext>
            </a:extLst>
          </p:cNvPr>
          <p:cNvSpPr>
            <a:spLocks noGrp="1"/>
          </p:cNvSpPr>
          <p:nvPr>
            <p:ph type="pic" sz="quarter" idx="16"/>
          </p:nvPr>
        </p:nvSpPr>
        <p:spPr/>
      </p:sp>
      <p:sp>
        <p:nvSpPr>
          <p:cNvPr id="9" name="Date Placeholder 8">
            <a:extLst>
              <a:ext uri="{FF2B5EF4-FFF2-40B4-BE49-F238E27FC236}">
                <a16:creationId xmlns:a16="http://schemas.microsoft.com/office/drawing/2014/main" id="{FD51AB4B-6CCC-B64B-B341-67CA44ED16B8}"/>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17304CA8-3172-1BE4-6E2E-08C33F961E4B}"/>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3263560289"/>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3878E47-D7B4-44CA-8507-24783F79A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0EFE35-5C2D-4EEC-93CA-7B3D4088735C}">
  <ds:schemaRefs>
    <ds:schemaRef ds:uri="http://schemas.microsoft.com/sharepoint/v3/contenttype/forms"/>
  </ds:schemaRefs>
</ds:datastoreItem>
</file>

<file path=customXml/itemProps3.xml><?xml version="1.0" encoding="utf-8"?>
<ds:datastoreItem xmlns:ds="http://schemas.openxmlformats.org/officeDocument/2006/customXml" ds:itemID="{6251B918-0091-4E96-9E28-42B87D9557A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Fracture design</Template>
  <TotalTime>89</TotalTime>
  <Words>722</Words>
  <Application>Microsoft Office PowerPoint</Application>
  <PresentationFormat>Widescreen</PresentationFormat>
  <Paragraphs>100</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Demi Cond</vt:lpstr>
      <vt:lpstr>Franklin Gothic Medium</vt:lpstr>
      <vt:lpstr>Wingdings</vt:lpstr>
      <vt:lpstr>JuxtaposeVTI</vt:lpstr>
      <vt:lpstr>BRTS  E-Ticket</vt:lpstr>
      <vt:lpstr>AGENDA</vt:lpstr>
      <vt:lpstr>introduction</vt:lpstr>
      <vt:lpstr>Why  e ticket</vt:lpstr>
      <vt:lpstr>Why  e ticket</vt:lpstr>
      <vt:lpstr>USEd technologies</vt:lpstr>
      <vt:lpstr>Technologies</vt:lpstr>
      <vt:lpstr>Technologies</vt:lpstr>
      <vt:lpstr>PowerPoint Presentation</vt:lpstr>
      <vt:lpstr>glimpsis</vt:lpstr>
      <vt:lpstr>Used technologies</vt:lpstr>
      <vt:lpstr>Additional content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BRTS  E-Ticket</dc:title>
  <dc:creator>Arshil Hapani</dc:creator>
  <cp:lastModifiedBy>Arshil Hapani</cp:lastModifiedBy>
  <cp:revision>3</cp:revision>
  <dcterms:created xsi:type="dcterms:W3CDTF">2023-03-16T10:32:06Z</dcterms:created>
  <dcterms:modified xsi:type="dcterms:W3CDTF">2023-03-16T14:16:55Z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