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4"/>
    <p:sldMasterId id="2147483670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0898772_1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1</a:t>
            </a:fld>
            <a:endParaRPr sz="1300"/>
          </a:p>
        </p:txBody>
      </p:sp>
      <p:sp>
        <p:nvSpPr>
          <p:cNvPr id="90" name="Google Shape;90;g2891089877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8910898772_1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10898772_1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891089877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10898772_1_8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8910898772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10898772_1_4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891089877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10898772_1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891089877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10898772_1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891089877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10898772_1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8910898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10898772_1_6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8910898772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10898772_1_7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891089877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910898772_1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891089877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10c39037_0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8910c39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 </a:t>
            </a:r>
            <a:r>
              <a:rPr lang="en-GB" sz="4400" b="1"/>
              <a:t>Assignment-Discussion</a:t>
            </a:r>
            <a:br>
              <a:rPr lang="en-GB" sz="4400" b="1"/>
            </a:br>
            <a:r>
              <a:rPr lang="en-GB" sz="4400" b="1"/>
              <a:t>POS Tagging Using HMM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2457450"/>
            <a:ext cx="8610600" cy="17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210050001, 3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210050126, 3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210040139, 3</a:t>
            </a:r>
            <a:r>
              <a:rPr lang="en-GB" sz="3200" baseline="30000" dirty="0"/>
              <a:t>rd</a:t>
            </a:r>
            <a:r>
              <a:rPr lang="en-GB" sz="3200" dirty="0"/>
              <a:t> Year, Mech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45720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Marking Scheme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1. Demo working- 10/10 (if not, 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2. Implemented Viterbi and Clarity on Viterbi- 5/5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3. Transition and Lexical tables clearly described- 5/5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4. Confusion matrix drawn and error analysed- 5/5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5. Overall F-score &gt; 90- 10/10, &gt;80 &amp; &lt;=90- 8/10, else 6/10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Any thoughts on generative vs. discriminative POS tagging</a:t>
            </a:r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2751" y="2176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rgbClr val="92D050"/>
                </a:solidFill>
              </a:rPr>
              <a:t>Problem Statement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Given a sequence of words, produce the POS tag sequence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Technique to be used: HMM-Viterbi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Use Universal Tag Set (12 in number)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5-fold cross validation</a:t>
            </a: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600" dirty="0" err="1"/>
              <a:t>Tag_List</a:t>
            </a:r>
            <a:r>
              <a:rPr lang="en-GB" sz="1600" dirty="0"/>
              <a:t> = {'NOUN', 'VERB','ADV', 'ADJ', 'PRT', 'DET', 'CONJ', '.', 'ADP', 'PRON', 'X', 'NUM’}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Overall performance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Precision : 0.9546080893951563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Recall : 0.9538759845493135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F-score (3 values)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F1-score: 0.9540233328995054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F0.5-score: 0.9543224882476086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F2-score: 0.9538815616660485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Per POS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1774E-0DC4-C28D-67F1-9CAF5660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5" y="1200151"/>
            <a:ext cx="6428301" cy="33944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Confusion Matrix (12 X 12) (can give heat map)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803E7-946A-8AFE-A48C-30116E6F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80" y="1244408"/>
            <a:ext cx="7115820" cy="3899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Interpretation of confusion (error analysis)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&lt;list maximal confusions; which tag is confused with which tag most&gt;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&lt;try giving reasons&gt;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Data Processing Info (Pre-processing)</a:t>
            </a:r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466725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&lt;for example, lower casing, tokenization, etc.&gt;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Inferencing/Decoding Info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7745" y="1000549"/>
            <a:ext cx="8501974" cy="42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&lt;Describe VERY briefly how you implemented Viterbi; not allowed to use any library or API&gt;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437745" y="1000550"/>
            <a:ext cx="85020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Should have GUI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AC9B578968F4B8BFCF09837AF7C8A" ma:contentTypeVersion="9" ma:contentTypeDescription="Create a new document." ma:contentTypeScope="" ma:versionID="c4adfd5fab4e5e363f3575a43218648d">
  <xsd:schema xmlns:xsd="http://www.w3.org/2001/XMLSchema" xmlns:xs="http://www.w3.org/2001/XMLSchema" xmlns:p="http://schemas.microsoft.com/office/2006/metadata/properties" xmlns:ns2="6750e4af-3250-4633-942a-2005b2dae5d1" xmlns:ns3="83c60fad-5858-41f2-aefd-63538264e470" targetNamespace="http://schemas.microsoft.com/office/2006/metadata/properties" ma:root="true" ma:fieldsID="64d25d737bf78ac0e2487d75ce622ff7" ns2:_="" ns3:_="">
    <xsd:import namespace="6750e4af-3250-4633-942a-2005b2dae5d1"/>
    <xsd:import namespace="83c60fad-5858-41f2-aefd-63538264e4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0e4af-3250-4633-942a-2005b2dae5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60fad-5858-41f2-aefd-63538264e47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97D275-BE8D-4C41-8C4B-EF5ED5C11B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CEF15E-E479-4F6D-BD2E-9BD7AB469B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2D0DC1-C67D-486A-8AAD-20D063119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0e4af-3250-4633-942a-2005b2dae5d1"/>
    <ds:schemaRef ds:uri="83c60fad-5858-41f2-aefd-63538264e4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Simple Light</vt:lpstr>
      <vt:lpstr>Default Design</vt:lpstr>
      <vt:lpstr> Assignment-Discussion POS Tagging Using HMM</vt:lpstr>
      <vt:lpstr>Problem Statement</vt:lpstr>
      <vt:lpstr>Overall performance</vt:lpstr>
      <vt:lpstr>Per POS performance</vt:lpstr>
      <vt:lpstr>Confusion Matrix (12 X 12) (can give heat map)</vt:lpstr>
      <vt:lpstr>Interpretation of confusion (error analysis)</vt:lpstr>
      <vt:lpstr>Data Processing Info (Pre-processing)</vt:lpstr>
      <vt:lpstr>Inferencing/Decoding Info</vt:lpstr>
      <vt:lpstr>Demo</vt:lpstr>
      <vt:lpstr>Marking Scheme</vt:lpstr>
      <vt:lpstr>Any thoughts on generative vs. discriminative POS 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Assignment-Discussion POS Tagging Using HMM</dc:title>
  <cp:lastModifiedBy>Satyam Mishra</cp:lastModifiedBy>
  <cp:revision>3</cp:revision>
  <dcterms:modified xsi:type="dcterms:W3CDTF">2023-10-07T08:41:57Z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0x010100253AC9B578968F4B8BFCF09837AF7C8A</vt:lpwstr>
  </property>
</Properties>
</file>