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71B06502-5845-CB51-69C7-146E7F81AFAB}"/>
              </a:ext>
            </a:extLst>
          </p:cNvPr>
          <p:cNvSpPr/>
          <p:nvPr/>
        </p:nvSpPr>
        <p:spPr>
          <a:xfrm>
            <a:off x="5225173" y="2107591"/>
            <a:ext cx="452251" cy="677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967504-E818-E327-BCE6-BA094FB0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64" y="467606"/>
            <a:ext cx="889025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Executive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E40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 X has been facing a decline in profits and one of the hypotheses to drive improvements in profitability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headset leasing. A few companies have put the idea into practice and have made profits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873EFE-43D2-5E71-26FB-9A68D226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64" y="2964611"/>
            <a:ext cx="90423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huge opportunity that companies that have adopted the idea are proof of. With sensible prices, we can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customers to prefer this plan.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9307360-4DD6-3D1B-97BB-7739A9C5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64" y="4374346"/>
            <a:ext cx="90510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question at hand is how do we implement the idea and make this popular. Also, how will the customers react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pricing?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FA45869-D18E-C6D5-0E45-874AF2933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64" y="5974896"/>
            <a:ext cx="91935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Comparing the current market plans and analyzing the market and customer survey data we can focus on our target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audience and disrupt the market.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6E59164-BE8C-218D-AC60-6BB07F6EDF48}"/>
              </a:ext>
            </a:extLst>
          </p:cNvPr>
          <p:cNvSpPr/>
          <p:nvPr/>
        </p:nvSpPr>
        <p:spPr>
          <a:xfrm>
            <a:off x="5225172" y="5118900"/>
            <a:ext cx="452251" cy="677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FD25B69-C5D6-B6EF-EA4B-3C81BD275FDF}"/>
              </a:ext>
            </a:extLst>
          </p:cNvPr>
          <p:cNvSpPr/>
          <p:nvPr/>
        </p:nvSpPr>
        <p:spPr>
          <a:xfrm>
            <a:off x="5225173" y="3600521"/>
            <a:ext cx="452251" cy="677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273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Pebble</Template>
  <TotalTime>8</TotalTime>
  <Words>121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Roboto</vt:lpstr>
      <vt:lpstr>Sitka Subheading</vt:lpstr>
      <vt:lpstr>PebbleVTI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ARSHIT SINGH</dc:creator>
  <cp:lastModifiedBy>ARSHIT SINGH</cp:lastModifiedBy>
  <cp:revision>1</cp:revision>
  <dcterms:created xsi:type="dcterms:W3CDTF">2022-07-18T19:16:34Z</dcterms:created>
  <dcterms:modified xsi:type="dcterms:W3CDTF">2022-07-18T19:24:40Z</dcterms:modified>
</cp:coreProperties>
</file>