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ATWAR SRAVAN" initials="AS" lastIdx="1" clrIdx="0">
    <p:extLst>
      <p:ext uri="{19B8F6BF-5375-455C-9EA6-DF929625EA0E}">
        <p15:presenceInfo xmlns:p15="http://schemas.microsoft.com/office/powerpoint/2012/main" userId="ALSATWAR SRA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8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7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5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4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149749"/>
            <a:ext cx="6253317" cy="36860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000" dirty="0"/>
              <a:t>Criteria for evaluating offers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028269"/>
            <a:ext cx="6269347" cy="15461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Upfront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Trade in value After X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Upgrade fee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527" y="342254"/>
            <a:ext cx="6253317" cy="3686015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Target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527" y="4159390"/>
            <a:ext cx="6269347" cy="21852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People below the age of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People who upgrade their handset every 24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7B57-48BE-4FCC-8649-3F7CABECA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2990" y="419194"/>
            <a:ext cx="10515600" cy="585787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+mn-lt"/>
              </a:rPr>
              <a:t>Handler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5670-3DFD-4FDB-A478-F754CA6DE26D}"/>
              </a:ext>
            </a:extLst>
          </p:cNvPr>
          <p:cNvSpPr txBox="1"/>
          <p:nvPr/>
        </p:nvSpPr>
        <p:spPr>
          <a:xfrm>
            <a:off x="372862" y="1163576"/>
            <a:ext cx="94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Changes required to the existing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76AFF-B80E-43AF-B193-8CDC5BD23B99}"/>
              </a:ext>
            </a:extLst>
          </p:cNvPr>
          <p:cNvSpPr txBox="1"/>
          <p:nvPr/>
        </p:nvSpPr>
        <p:spPr>
          <a:xfrm>
            <a:off x="372862" y="1846552"/>
            <a:ext cx="1112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paid by customer                               Existing Plan                                  HANDLER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9B8FA-287D-42CF-8D44-BF215D7CC4DC}"/>
              </a:ext>
            </a:extLst>
          </p:cNvPr>
          <p:cNvCxnSpPr/>
          <p:nvPr/>
        </p:nvCxnSpPr>
        <p:spPr>
          <a:xfrm>
            <a:off x="470517" y="221588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20C871-319E-472B-9C4C-217D47BE7FA4}"/>
              </a:ext>
            </a:extLst>
          </p:cNvPr>
          <p:cNvSpPr txBox="1"/>
          <p:nvPr/>
        </p:nvSpPr>
        <p:spPr>
          <a:xfrm>
            <a:off x="4776771" y="2249907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D41-45BA-4BDF-893C-B38FEEAD60F3}"/>
              </a:ext>
            </a:extLst>
          </p:cNvPr>
          <p:cNvSpPr txBox="1"/>
          <p:nvPr/>
        </p:nvSpPr>
        <p:spPr>
          <a:xfrm>
            <a:off x="8204446" y="2256128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1D21E-BADD-4E4B-9A8D-9C413D4CDF64}"/>
              </a:ext>
            </a:extLst>
          </p:cNvPr>
          <p:cNvSpPr txBox="1"/>
          <p:nvPr/>
        </p:nvSpPr>
        <p:spPr>
          <a:xfrm>
            <a:off x="10462334" y="224251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6C67-1721-4545-8F7A-CD36FE35BCA4}"/>
              </a:ext>
            </a:extLst>
          </p:cNvPr>
          <p:cNvSpPr txBox="1"/>
          <p:nvPr/>
        </p:nvSpPr>
        <p:spPr>
          <a:xfrm>
            <a:off x="372862" y="2573318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Up-front cost                                                               $100                                                     $250              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6B1F-1A60-4B75-8B63-6A2FE2349236}"/>
              </a:ext>
            </a:extLst>
          </p:cNvPr>
          <p:cNvSpPr txBox="1"/>
          <p:nvPr/>
        </p:nvSpPr>
        <p:spPr>
          <a:xfrm>
            <a:off x="372862" y="2867485"/>
            <a:ext cx="105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fee after 12 months                                             -                                                       $250         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814BD-8F5E-454A-8525-F71F15FFE993}"/>
              </a:ext>
            </a:extLst>
          </p:cNvPr>
          <p:cNvSpPr txBox="1"/>
          <p:nvPr/>
        </p:nvSpPr>
        <p:spPr>
          <a:xfrm>
            <a:off x="372862" y="3196619"/>
            <a:ext cx="105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fee after 24 months                                             -                                                       $150            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6B46E-B2FE-612D-BCE7-9B5CE9418A7C}"/>
              </a:ext>
            </a:extLst>
          </p:cNvPr>
          <p:cNvSpPr txBox="1"/>
          <p:nvPr/>
        </p:nvSpPr>
        <p:spPr>
          <a:xfrm>
            <a:off x="372862" y="3522522"/>
            <a:ext cx="102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fee after 36 months                                             -                                                       $100                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29C99-B344-A052-8B8B-684AD59F98B3}"/>
              </a:ext>
            </a:extLst>
          </p:cNvPr>
          <p:cNvSpPr txBox="1"/>
          <p:nvPr/>
        </p:nvSpPr>
        <p:spPr>
          <a:xfrm>
            <a:off x="372862" y="4049232"/>
            <a:ext cx="103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Trade-in after 12 months                                               $300                                                     $100               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C5D78-F55A-BB97-93EF-101B5B6F1E0F}"/>
              </a:ext>
            </a:extLst>
          </p:cNvPr>
          <p:cNvSpPr txBox="1"/>
          <p:nvPr/>
        </p:nvSpPr>
        <p:spPr>
          <a:xfrm>
            <a:off x="372862" y="4365715"/>
            <a:ext cx="1000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Trade-in after 24 months                                               $150                                                     $75                 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82575-DE38-40F6-3B87-080894CB0776}"/>
              </a:ext>
            </a:extLst>
          </p:cNvPr>
          <p:cNvSpPr txBox="1"/>
          <p:nvPr/>
        </p:nvSpPr>
        <p:spPr>
          <a:xfrm>
            <a:off x="372862" y="4704269"/>
            <a:ext cx="1021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Trade-in after 36 months                                               $ 0                                                        $50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0226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727</TotalTime>
  <Words>103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Criteria for evaluating offers </vt:lpstr>
      <vt:lpstr>Target Market</vt:lpstr>
      <vt:lpstr>Handler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Criteria for evaluating offers </dc:title>
  <dc:creator>ARSHIT SINGH</dc:creator>
  <cp:lastModifiedBy>ARSHIT SINGH</cp:lastModifiedBy>
  <cp:revision>1</cp:revision>
  <dcterms:created xsi:type="dcterms:W3CDTF">2022-07-17T08:23:58Z</dcterms:created>
  <dcterms:modified xsi:type="dcterms:W3CDTF">2022-07-17T20:31:07Z</dcterms:modified>
</cp:coreProperties>
</file>