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39"/>
  </p:notesMasterIdLst>
  <p:handoutMasterIdLst>
    <p:handoutMasterId r:id="rId40"/>
  </p:handoutMasterIdLst>
  <p:sldIdLst>
    <p:sldId id="259" r:id="rId3"/>
    <p:sldId id="260" r:id="rId4"/>
    <p:sldId id="266" r:id="rId5"/>
    <p:sldId id="383" r:id="rId6"/>
    <p:sldId id="384" r:id="rId7"/>
    <p:sldId id="386" r:id="rId8"/>
    <p:sldId id="387" r:id="rId9"/>
    <p:sldId id="388" r:id="rId10"/>
    <p:sldId id="389" r:id="rId11"/>
    <p:sldId id="405" r:id="rId12"/>
    <p:sldId id="406" r:id="rId13"/>
    <p:sldId id="407" r:id="rId14"/>
    <p:sldId id="296" r:id="rId15"/>
    <p:sldId id="282" r:id="rId16"/>
    <p:sldId id="408" r:id="rId17"/>
    <p:sldId id="288" r:id="rId18"/>
    <p:sldId id="390" r:id="rId19"/>
    <p:sldId id="391" r:id="rId20"/>
    <p:sldId id="392" r:id="rId21"/>
    <p:sldId id="393" r:id="rId22"/>
    <p:sldId id="394" r:id="rId23"/>
    <p:sldId id="395" r:id="rId24"/>
    <p:sldId id="409" r:id="rId25"/>
    <p:sldId id="410" r:id="rId26"/>
    <p:sldId id="411" r:id="rId27"/>
    <p:sldId id="412" r:id="rId28"/>
    <p:sldId id="413" r:id="rId29"/>
    <p:sldId id="396" r:id="rId30"/>
    <p:sldId id="397" r:id="rId31"/>
    <p:sldId id="399" r:id="rId32"/>
    <p:sldId id="398" r:id="rId33"/>
    <p:sldId id="400" r:id="rId34"/>
    <p:sldId id="401" r:id="rId35"/>
    <p:sldId id="402" r:id="rId36"/>
    <p:sldId id="403" r:id="rId37"/>
    <p:sldId id="404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3978" autoAdjust="0"/>
  </p:normalViewPr>
  <p:slideViewPr>
    <p:cSldViewPr>
      <p:cViewPr varScale="1">
        <p:scale>
          <a:sx n="85" d="100"/>
          <a:sy n="85" d="100"/>
        </p:scale>
        <p:origin x="82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B7C8-D09B-4A0D-960C-DA59EA11975D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FBF0A-65EB-4E60-942F-E3405B2946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0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03:59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1675 2120 110 0,'0'0'9'15,"0"0"-9"-15,0 0-10 16,0 0-26-16,0 0-1 0</inkml:trace>
  <inkml:trace contextRef="#ctx0" brushRef="#br0" timeOffset="979.05">1584 2166 706 0,'0'0'33'0,"0"0"-28"16,0 0 152-16,0 0-131 16,0 0-3-16,0 0-6 15,-22-41 5-15,28 33-14 16,8 1 1-16,5 1-6 0,6 2 4 16,4 4-7-1,0 0 0-15,2 10-1 0,-3 13 1 16,-3 10-2-16,-6 9 5 15,-8 7-3-15,-4 5 0 16,-7 0-4-16,-2-3-3 16,-14-5-3-16,-4-6-2 15,-4-6 6-15,-3-8 1 16,5-5-9-16,1-7 14 16,3-6 0-16,7-2 1 15,4-5 2-15,5-1-1 16,2 0-2-16,0-18-8 15,11-6-23-15,12-10 21 16,9-6-9-16,6-3-27 0,1-1-17 16,2-3-25-16,-3 3 20 15,-3-1 68-15,-1 5 14 16,-6 7 29-16,-11 11-8 16,-5 8-9-16,-8 7 5 15,-4 4 14-15,0 1 18 16,0 1-42-16,-9 1 41 15,-7 11-42-15,-4 16-16 16,-7 15 8-16,0 9 6 16,6 2-6-16,9-2-8 15,11-6-3-15,1-6-1 16,8-6-3-16,17-5-6 16,9-8-15-16,7-6-46 0,3-7-126 15,1-7-339 1</inkml:trace>
  <inkml:trace contextRef="#ctx0" brushRef="#br0" timeOffset="1197.56">2394 2479 737 0,'0'0'250'0,"0"54"-248"15,-6-14 14-15,1-1-3 0,1-1-1 16,-1-4-12-16,3-4 0 16,0-1-22-16,2-4-49 15,0-5-103-15,4-7-383 16</inkml:trace>
  <inkml:trace contextRef="#ctx0" brushRef="#br0" timeOffset="2068.5">3482 2248 889 0,'0'0'3'0,"0"0"1"0,0 0 10 16,0 0-9 0,44-62 20-16,-15 51 10 0,5 4-13 15,3 5-5-15,4 2-1 16,-3 5-9-16,-8 17-6 15,-3 7-1-15,-9 9-12 16,-11 6 4-16,-7 3 6 16,-6-1 0-16,-17-3-10 15,-7-5-15-15,3-10-15 16,4-7 33-16,5-8 9 16,6-6 18-16,8-5-6 15,1-2 4-15,3 0-3 16,0-18-13-16,12-10-31 15,11-11-9-15,11-11 7 16,5-4-26-16,4-3-16 16,0 0-102-16,-4 9 143 0,-10 10 34 15,-8 11 72-15,-10 13 28 16,-6 7-62-16,-5 7 18 16,0 0 19-16,-9 8-17 15,-7 14-50-15,-3 9 24 16,1 7-16-16,2 7 16 15,7 2-11-15,4-2-19 16,5-2 0-16,0-5-2 16,14-3-11-16,9-6-38 15,9-4-12-15,9-7-100 16,3-5-147-16</inkml:trace>
  <inkml:trace contextRef="#ctx0" brushRef="#br0" timeOffset="2368.41">4281 2462 590 0,'0'0'281'16,"0"0"-272"-16,0 0 56 15,71 64-26-15,-64-31-21 16,-7 0 13-16,-3 0-23 0,-13-4 1 15,-2-5 3 1,5-5-5-16,6-7 6 16,6-5-7-16,1-4-5 0,0-2-1 15,15-1 0-15,14 0 4 16,12-10 4-16,14-6-8 16,8 0-25-16,7-1-33 15,4 1-41-15,5 1-66 16,1-3-323-16</inkml:trace>
  <inkml:trace contextRef="#ctx0" brushRef="#br0" timeOffset="3214.55">5676 2146 824 0,'0'0'33'16,"0"0"21"-16,0 0 33 15,0 0-43-15,0 0-8 16,0 0-30-16,0 11-6 16,-2 18 0-16,-3 13 28 15,5 1-21-15,0-3-4 16,7-2 1-16,12-7-4 16,3-5-1-16,1-8-5 15,4-6-8-15,-1-8 3 0,1-4-14 16,0 0 16-1,2-13-4-15,2-7 6 0,-5-7-6 16,-4-7-12-16,-5-5 4 16,-6-1 3-16,-1-1 13 15,-6 4 5-15,-1 9 5 16,-3 8 18-16,0 9 18 16,0 6-9-16,0 5-19 15,0 0 4-15,0 0-17 16,0 3-13-16,0 17 3 15,0 11 10-15,0 16 8 16,0 7 3-16,0 6-5 0,-1 4-4 16,1 4-1-16,0 5 1 15,5 4 13-15,13 2-6 16,3 3 3-16,-1-5-9 16,-2-8 9-16,-5-10-5 15,-8-13-6-15,-5-11-1 16,-5-11 0-16,-20-9-4 15,-9-8-2-15,-7-7 6 16,-1-3-1-16,5-20-13 16,12-9-9-16,16-14 2 15,9-15 18-15,23-12 3 16,22 1-30-16,13 6-64 16,2 21-121-16,-5 18-157 15</inkml:trace>
  <inkml:trace contextRef="#ctx0" brushRef="#br0" timeOffset="4040.65">2936 2154 837 0,'0'0'9'16,"0"0"10"-16,0 0 21 16,0 0 19-16,0 0-16 15,0 0-42-15,-18 6 6 16,18 47-7-16,11 26 36 15,-1 22-11-15,3 16-19 16,-1 13-1-16,-1 11 2 16,1 5-7-16,-1 2-3 15,2-1-7-15,-3-8 4 16,-3 1 2-16,-7 2 4 16,0-1 0-16,-13-1 7 15,-4-5 0-15,3-14-6 16,5-18 1-16,4-19-1 0,5-18-1 15,0-14-3-15,5-12-17 16,13-13-64-16,7-20-162 16,7-7-396-16</inkml:trace>
  <inkml:trace contextRef="#ctx0" brushRef="#br0" timeOffset="4650.42">4807 2217 302 0,'0'0'526'0,"0"0"-514"16,0 0 57-16,0 0-46 0,0 0-14 15,0 0 14-15,8 69 28 16,4-8-1-16,0 16-33 16,-1 18 6-16,1 14-16 15,-1 16 7 1,-2 6-8-16,0 8-6 0,-2 1 4 16,0-5-8-16,2-4 7 15,6-4-3-15,4-9 2 16,7-9 0-16,2-8-4 15,2-14-5-15,-1-12-28 16,-6-12-88-16,-2-13-182 16</inkml:trace>
  <inkml:trace contextRef="#ctx0" brushRef="#br0" timeOffset="6042.89">1600 2914 878 0,'0'0'4'16,"0"0"-4"-16,0 0 19 16,0 0-19-16,0 0-8 15,0 0-41-15,-18-11 49 16,48 11 2-16,6 0 17 16,7 0-16-16,8 0 18 0,3 1-21 15,7 1 0-15,5-1 10 16,5-1-6-16,6 0-1 15,10 0 7 1,-1 0-2-16,5 0 3 0,1 0-11 16,-4 0-4-16,1 0 4 15,-3 0 1-15,0 3-1 16,-3-1 0-16,-1 3-1 16,4-3 1-16,3 2 0 15,0-1 5-15,2-2-5 16,-3 1-5-16,-1-2-1 15,-3 1-2-15,-2-1 4 16,-3 1-9-16,-3 2 11 16,-5-2-3-16,-1 1 4 0,-3 0-5 15,2 0 4-15,2 1 2 16,2-1 0-16,-3 0 2 16,-1-2 1-16,-1 0 0 15,2 0-1-15,-1 0 3 16,-1 0-3-16,-1-5 5 15,-4 0 0-15,0-1 2 16,-3 0-3-16,1-1-3 16,3 0 3-16,4-1 0 15,2-1-6-15,1 1 0 16,-3-2-2-16,1-1 1 16,-4 1 2-16,2 1 2 15,-3 1-2-15,-1 1-1 0,-1 0 1 16,2 0 1-16,0-1-2 15,-2 3 0-15,0-2 10 16,-3 0-10-16,-2 1 0 16,-7-1 2-16,-4 1 5 15,-5 0 17-15,-2 0 4 16,1 0-16-16,1-1 3 16,3-1-6-16,-1 5-7 15,-6-1-2-15,-10 1 3 16,-11 3-3-16,-10 0 2 15,-6 0-2-15,0 0-2 16,-2 0-2-16,-19 0-39 0,-10 0-161 16,-6 0-427-1</inkml:trace>
  <inkml:trace contextRef="#ctx0" brushRef="#br0" timeOffset="7392.44">2308 3023 893 0,'0'0'12'0,"0"0"21"16,0 0 36-16,0 0-44 15,0 0 8-15,0 0-5 16,0 0-28-16,-27 28 0 16,7 16 0-16,-8 8 8 15,-4 3 0-15,3 0-6 16,4-3-4-16,0-3-9 15,6-7 4-15,5-10-2 0,8-9 9 16,6-7 3 0,4-6-3-16,17-4-1 0,13-6-11 15,12 0-14 1,6-2-18-16,5-11-2 0,-5-3-30 16,-5 0 9-16,-9-2-25 15,-9-3-13-15,-9 0 33 16,-7 0-10-16,-10 0 52 15,-3 4 30-15,-5 3 14 16,-8 5 132-16,-3 2 10 16,3 4-41-16,2 3-20 15,1 0-41-15,1 15-31 16,0 13-14-16,3 12-2 16,1 9 10-16,5 6 1 15,0 2-15-15,0-2-1 16,4 1-2-16,3-5-4 0,6-1-39 15,1-6-107-15,8-10-262 16</inkml:trace>
  <inkml:trace contextRef="#ctx0" brushRef="#br0" timeOffset="7753.24">3748 3170 924 0,'0'0'22'16,"0"0"23"-16,0 0 39 16,0 0-56-16,0 0-6 15,0 0-17-15,12 39 14 16,-10 18 30-16,-2 5-19 16,0 2-10-16,0-5-20 0,0 0-2 15,3 0-28 1,-1-1-59-16,0-6-102 0,4-9-369 15</inkml:trace>
  <inkml:trace contextRef="#ctx0" brushRef="#br0" timeOffset="8580.34">5410 3158 1074 0,'0'0'1'16,"0"0"4"-16,0 0 16 0,79-41-15 16,-47 37 12-16,2 4 2 15,-1 0-10-15,0 17-4 16,-3 8-1-16,-7 7-5 16,-7 5 2-16,-7 3 3 15,-9 2-3-15,-6-1-2 16,-19 0 1-16,-10-2-5 15,-6-7 0-15,-3-3 3 16,4-7 1-16,5-5 1 16,8-3 5-16,9-4-6 15,9-5 4-15,5-3-4 16,4-1-3-16,2-1-6 16,20 0-2-16,14 0 11 0,12-5 1 15,11-4 0 1,5 2 5-16,0 0-5 0,-2 1 0 15,-3 1 1-15,-9-1-1 16,-5 4 3-16,-9-1 1 16,-10 1-4-16,-7 0-1 15,-11 1 0-15,-6 1-7 16,-2 0-16-16,-4 0-16 16,-16 0-223-16</inkml:trace>
  <inkml:trace contextRef="#ctx0" brushRef="#br0" timeOffset="10183.44">2210 4166 983 0,'0'0'7'0,"0"0"32"0,0 0 7 16,-15-62-25 0,21 50-10-16,15 3-5 0,8 1-5 15,6 6 11-15,3 2-1 16,-1 10-11-16,-5 15 2 15,-8 9-5-15,-12 10 2 16,-12 7 1-16,-9 7 0 16,-25 6-20-1,-18 1-26-15,-8-2-15 0,-4-8-49 16,9-10 110-16,6-13 3 16,10-8 37-16,9-5-8 15,10-9 10-15,11-3 13 16,9-5-27-16,6-2-28 15,22 0 0-15,18-5 4 16,21-12 19-16,18-3-8 16,15-4-15-16,12 0-7 0,10-4-31 15,-1 2-187-15</inkml:trace>
  <inkml:trace contextRef="#ctx0" brushRef="#br0" timeOffset="10790.02">3826 4161 954 0,'0'0'28'15,"0"0"-27"-15,0 0 38 16,0 0-24-16,0 0-7 16,0 0 6-16,-50 11-8 15,30 16 0-15,-1 8 10 16,1 6-4-16,4 2 0 16,4 1-7-16,5-3-3 15,7 2-1-15,0-3-2 16,14-1 2-16,13-8-4 15,10-7 7-15,6-10 2 16,7-9-5-16,0-5-1 0,3 0 1 16,-3-11 1-16,-3-3-4 15,-2-4 3-15,-6-2-4 16,-11 0 6-16,-10-2-3 16,-13-1 1-16,-5-3 12 15,-21-3-13-15,-15-2 0 16,-12-1-12-16,-11-3 9 15,-7-1-4-15,-3-2 0 16,4-1 7-16,10-4 1 16,21-2 11-16,17-4 3 15,17 3-15-15,12 8-3 16,21 11-2-16,14 11 5 16,6 12 0-16,3 4 3 0,-6 17 8 15,-7 13-10 1,-11 10 7-16,-6 2-3 0,-11 3-4 15,-11 0-1-15,-4-1-2 16,-11-1-29-16,-11-1-82 16,-8-3-255-16</inkml:trace>
  <inkml:trace contextRef="#ctx0" brushRef="#br0" timeOffset="11350.34">5301 4189 972 0,'0'0'19'0,"0"0"-14"15,0 0 47-15,0 0-47 16,0 0 32-16,100-28 6 16,-45 20-20-16,5 1-16 15,-1-1-5-15,-5 1-2 16,-4 0-19-16,-9-2-48 16,-8 1-122-16,-12-2-223 15</inkml:trace>
  <inkml:trace contextRef="#ctx0" brushRef="#br0" timeOffset="11578.17">5826 3793 1107 0,'0'0'27'0,"0"0"-25"0,0 0-4 15,0 0-12-15,0 0 14 16,15 100 37-16,-11-40 3 15,0 4-25-15,1-2 9 16,-1-6-23-16,1-5-1 16,1-5-6-16,-1-6-21 15,0-8-32-15,-1-7-7 16,3-8-156-16,-1-11-219 16</inkml:trace>
  <inkml:trace contextRef="#ctx0" brushRef="#br0" timeOffset="11997.3">6187 3765 1042 0,'0'0'19'16,"0"0"-13"-16,0 0 15 15,0 0-18-15,0 0 24 16,0 0 7-16,12-52-21 15,-12 66-13-15,0 12-19 16,0 11 19-16,-4 9 11 16,4 6 1-16,0-5-11 15,0-1-1-15,13-5 0 16,1-10 1-16,3-9-1 16,0-6-11-16,2-8 6 15,1-8-8-15,3 0-1 0,0-12 5 16,-2-11-5-1,-2-7-3-15,-4-5 14 0,-5 2 3 16,-3 4 1-16,-4 12 40 16,-1 9-13-16,-2 5 7 15,0 3-22-15,0 16-13 16,-2 17 0-16,-6 13 2 16,2 7 9-16,2 3-11 15,4 0-14-15,0-3-33 16,0-4-64-16,-4-8-221 15</inkml:trace>
  <inkml:trace contextRef="#ctx0" brushRef="#br0" timeOffset="12780.32">5019 4022 506 0,'0'0'46'0,"0"0"-40"15,0 0 39-15,0 0-37 16,0 0 92-16,0 0-1 0,-5-18-26 16,5 18-6-1,0 0-20-15,0 0-13 0,0 6-28 16,0 16 2-16,0 14 7 15,0 13 16-15,0 9-9 16,-2 2-1 0,2 5-2-16,0-1-3 0,0 3 0 15,0-4-11-15,0-4 3 16,0-7-8-16,0-10 8 16,0-8-7-16,0-9 3 15,0-4 5-15,0-7-2 16,0-7-4-16,0-3-3 15,0-4-9-15,0 0-19 16,0 0-18-16,0-9-79 0,0-10-273 16</inkml:trace>
  <inkml:trace contextRef="#ctx0" brushRef="#br0" timeOffset="17054">9233 3318 873 0,'0'0'21'16,"0"0"-5"-16,0 0 53 16,0 0-21-16,0 0-23 15,0 0-20-15,0 0-2 0,-14-31 38 16,53 16-36-16,13-4 1 16,8-3-1-16,-2-2-5 15,-5-1-2-15,-8-4-4 16,-10-7-14-16,-10-3-17 15,-11 0 1-15,-10 4 9 16,-4 6 22-16,-7 8 6 16,-9 5-1-16,-5 6 9 15,-1 6 16-15,-3 4-16 16,-5 4-9-16,1 22 4 16,-3 13 1-16,0 18 11 15,5 15-5-15,5 10 7 16,5 5-5-16,6-2-13 15,4-5 0-15,3-5 0 16,3-6-4-16,0-12-1 16,1-10-3-16,0-17 5 0,0-14-4 15,0-11-11-15,7-5-19 16,12-21 30-16,10-12 7 16,8-8 4-16,2 6 20 15,2 11-4-15,-4 18-3 16,-1 6-8-16,-2 25-8 15,-2 9-1-15,2 0 5 16,0 1-5-16,1-5-5 16,-1-5-32-16,-1-6-39 15,-3-7-80-15,-5-9-194 16</inkml:trace>
  <inkml:trace contextRef="#ctx0" brushRef="#br0" timeOffset="17322">10114 2862 1040 0,'0'0'2'16,"0"0"1"-16,0 0 13 16,0 0-6-16,-82 118-1 15,41-30 33-15,7 14-12 16,6 9-11-16,11 3-18 15,11 0-1-15,6-7-1 16,12-17-8-16,18-15-6 0,9-19 5 16,8-15-14-16,3-16-17 15,2-16-50-15,3-9-117 16,-5-10-327-16</inkml:trace>
  <inkml:trace contextRef="#ctx0" brushRef="#br0" timeOffset="21132.42">10287 3350 193 0,'0'0'743'0,"0"0"-730"0,0 0 6 15,0 0 41-15,0 0-54 16,0 0-3-16,0 0-3 16,16-44 2-16,4 36 1 15,4 3-2-15,2 4-1 16,2 1 4-16,-1 0-3 15,-2 14-1-15,-4 6-1 16,-4 8 0-16,-7 11-5 16,-8 3 1-16,-2 4-3 15,-8 2 2-15,-16 1-8 16,-7-2-9-16,-4-5-5 16,1-10-19-16,2-12 22 15,5-7 25-15,8-8 0 16,4-5 9-16,8 0 22 15,5-8-23-15,2-11-8 0,7-10-22 16,15-5 0-16,7-7 12 16,6-5-6-16,10-4-8 15,7-1 23-15,4 1-16 16,1 3 17-16,-3 8 4 16,-7 9 2-16,-10 9-6 15,-17 9 3-15,-11 6-3 16,-9 6 4-16,0 0 41 15,-15 4 6-15,-13 17-42 16,-6 9 11-16,-2 9 22 0,2 6-15 16,9 2-8-1,9-1-8-15,9-1-10 0,7-7 1 16,5-4-2-16,19-8-3 16,10-9 3-16,12-11 0 15,9-6-4-15,2-4-20 16,2-14-63-16,-7-4-42 15,-11-4-259-15</inkml:trace>
  <inkml:trace contextRef="#ctx0" brushRef="#br0" timeOffset="21372.37">11101 3146 635 0,'0'0'396'16,"0"0"-396"-16,0 0-2 16,0 0 2-16,0 0 11 15,0 73 8-15,0-41-4 16,0 0-6-16,0-5-7 16,0-2-2-16,0-6-1 15,3-6-12-15,4-4-23 0,2-8-40 16,2-1-56-1,0-6-197-15</inkml:trace>
  <inkml:trace contextRef="#ctx0" brushRef="#br0" timeOffset="21581.31">10983 2922 1140 0,'0'0'0'16,"0"0"-8"-16,0 0 4 15,0 0-23-15,0 0-50 16,0 0-10-16,-2-10-15 0,21 17-116 16,3-1-314-16</inkml:trace>
  <inkml:trace contextRef="#ctx0" brushRef="#br0" timeOffset="21836.34">11261 2854 1028 0,'0'0'0'0,"0"0"-7"15,77 60 7 1,-41-3 33-16,1 16-11 0,-5 15 16 15,-5 13-12-15,-8 4-2 16,-11 4-7-16,-8 0-17 16,-13-8 0-16,-21-8-17 15,-9-17-19-15,-6-16-24 16,-5-15-24-16,4-10-72 16,5-13-164-16</inkml:trace>
  <inkml:trace contextRef="#ctx0" brushRef="#br0" timeOffset="22311.03">12050 3431 1104 0,'0'0'11'16,"0"0"-11"-16,0 0-17 15,0 0 7-15,0 0 8 16,90-22 2-16,-41 20 0 16,-1 2-1-16,-5 0-37 15,-10 0-89-15,-13 8-170 16</inkml:trace>
  <inkml:trace contextRef="#ctx0" brushRef="#br0" timeOffset="22447.18">12039 3564 505 0,'0'0'469'0,"0"0"-462"15,100-15-7-15,-39 2 0 16,5 2-163-16,-2 0-162 16</inkml:trace>
  <inkml:trace contextRef="#ctx0" brushRef="#br0" timeOffset="24468.37">13429 3055 959 0,'0'0'3'0,"0"0"6"15,0 0 46-15,0 0-14 16,0 0-28-16,0 0-11 16,-43 44 10-16,16 16 5 15,2 10-8-15,4 5-4 16,8-3-2-16,8-3 2 0,5-3-2 16,0-5-3-16,16-10-13 15,9-11 3 1,6-13 4-16,7-15 0 0,7-12 3 15,6-8-8-15,7-21 6 16,1-13-17-16,-6-9-10 16,-6-12-12-16,-10-11-2 15,-6-8 6-15,-10-9 10 16,-12-5 25-16,-9-1-12 16,-10 3 14-16,-21 8 3 15,-10 14 10-15,-7 18 72 16,-6 20 10-16,0 21-31 15,1 13-20-15,5 23-30 0,7 25-8 16,7 17 7 0,12 13-3-16,14 7 0 0,8 0-6 15,12-3-1-15,19-6-3 16,15-7-6-16,15-8-18 16,8-15-87-16,4-12-220 15</inkml:trace>
  <inkml:trace contextRef="#ctx0" brushRef="#br0" timeOffset="24790.18">14169 3540 1025 0,'0'0'4'0,"-23"72"-4"0,21-32 5 15,2-1-1-15,10-3-4 16,9-9 0-16,6-9 0 16,1-10 0-16,4-8 0 15,1-3 2-15,-6-20-2 16,-4-9-10-16,-11-9 8 16,-9-4-1-16,-1 4 3 15,-13 8 4-15,-13 9 36 16,-8 12-25-16,-5 9-1 15,-3 3-14-15,7 5-7 16,6 11-13-16,13 2-26 0,11 0-86 16,5-4-217-1</inkml:trace>
  <inkml:trace contextRef="#ctx0" brushRef="#br0" timeOffset="25039.07">14865 3322 1091 0,'0'0'0'0,"0"0"-3"15,95-20 3-15,-48 14 6 16,0 1-5-16,-1 0-2 15,-3 1-19-15,-9-3-53 16,-7-1-136-16,-15-5-583 16</inkml:trace>
  <inkml:trace contextRef="#ctx0" brushRef="#br0" timeOffset="25210.03">14963 3151 1129 0,'0'0'3'0,"0"0"-3"16,0 83 15-16,0-42-8 16,0 0-7-16,7 0-2 15,4 0-1-15,5-3-43 16,0-3-73-16,0-7-259 16</inkml:trace>
  <inkml:trace contextRef="#ctx0" brushRef="#br0" timeOffset="25676.02">15715 3055 1120 0,'0'0'0'0,"0"0"-31"16,0 0 31-16,-50 86 15 15,33-37-14-15,4 2 1 16,6 2 7-16,7 0-6 16,0-2-3-16,7-7-2 15,11-8-10-15,2-7 2 16,5-13 0-16,2-8 7 16,1-8 3-16,1 0 2 15,1-13 2-15,0-8-4 16,0-13 1-16,-3-10 0 15,-2-12-1-15,-2-11-2 16,-4-11-17-16,-5-5 0 16,-11-2-17-16,-3 7 36 0,-14 14 12 15,-17 16 31-15,-6 18 17 16,-5 15-35-16,-2 15-11 16,0 6-2-16,3 25-4 15,7 11 6-15,7 9-8 16,15 5-6-16,12 4 0 15,1 1 0-15,25 0 0 16,11-3-2-16,8-7-18 16,3-6-41-16,-2-10-92 15,-3-9-371-15</inkml:trace>
  <inkml:trace contextRef="#ctx0" brushRef="#br0" timeOffset="25865.45">16394 3361 1253 0,'0'0'0'16,"0"0"-3"-16,0 0 3 15,0 79 6-15,0-45-3 16,-2-1-1-16,-2-1-2 16,4-2-9-16,0 1-16 15,0-4-22-15,0-7-67 16,11-10-401-16</inkml:trace>
  <inkml:trace contextRef="#ctx0" brushRef="#br0" timeOffset="26275.08">16701 3064 1199 0,'0'0'0'15,"0"0"-41"-15,73-25 41 16,-46 36-2-16,-3 17 3 16,-9 13-1-16,-9 8 12 15,-6 2-5-15,-3 1-5 16,-17-5-2-16,-2-7-4 0,2-8-9 16,6-10-12-16,6-9 22 15,6-8 3-15,2-5-1 16,0 0 0-16,15-15-8 15,12-14 4-15,10-11-1 16,6-10 2-16,1-7-13 16,0 0-5-16,-9 7 22 15,-12 15 6-15,-15 16 43 16,-8 12-10-16,0 7-14 16,-12 5-15-16,-7 19-5 15,-5 9 13-15,3 9-13 16,9 1-4-16,7 3-2 15,5-3-9-15,1 0-23 16,13-8-67-16,3-8-229 16</inkml:trace>
  <inkml:trace contextRef="#ctx0" brushRef="#br0" timeOffset="26473.19">17419 3363 1053 0,'0'0'163'15,"0"0"-155"-15,-5 62 2 16,-2-31-6-16,0 1 5 16,3-2-9-16,2 1 1 0,2-4-5 15,0-2-4-15,4-6-16 16,10-4-21-16,7-7-50 16,7-6-176-16,4-2-401 15</inkml:trace>
  <inkml:trace contextRef="#ctx0" brushRef="#br0" timeOffset="26662.91">17814 3222 309 0,'0'0'838'16,"69"-10"-837"-16,-21 10-1 15,4 0 3-15,-2 0 2 0,-4 0-1 16,-6 0-4-1,-8 1-3-15,-9-1-31 0,-10 0-50 16,-10-3-72-16,-3-10-199 16</inkml:trace>
  <inkml:trace contextRef="#ctx0" brushRef="#br0" timeOffset="26832.24">17980 3080 1111 0,'0'0'0'0,"0"0"1"15,0 0 33-15,-11 83-9 16,8-42-14-16,2-1 2 16,1 2-4-16,0-2-9 15,0-3-10-15,0-4-29 0,0-7-73 16,0-10-292-16</inkml:trace>
  <inkml:trace contextRef="#ctx0" brushRef="#br0" timeOffset="27288.1">18597 3026 1206 0,'0'0'0'0,"0"0"-12"16,0 0 12-16,0 0 0 15,0 0-5-15,0 0-8 16,-15 23 13-16,-6 29 30 0,0 10-17 15,7 3-13 1,8-1-2-16,6-5-3 0,0-7-9 16,16-10 1-16,5-9-3 15,6-10 11-15,4-8 3 16,2-10-6 0,0-5 8-16,2-7-2 0,-1-14 1 15,-3-12 1-15,-1-9 1 16,-4-14-1-16,-4-10-2 15,-3-13 1-15,-4-6-3 16,-4-1-4-16,-6 6 2 16,-5 16 6-16,-4 18 5 15,-14 18 15-15,-5 15-2 16,-5 12-11-16,-12 2 8 0,-4 22 2 16,-3 13 1-16,5 9-14 15,8 8 0-15,11 3-2 16,14-2 0-16,9-1-1 15,12-4-2-15,22-4-3 16,16-5-19-16,10-9-55 16,3-10-188-16</inkml:trace>
  <inkml:trace contextRef="#ctx0" brushRef="#br0" timeOffset="27575.26">19153 3331 1078 0,'0'0'0'0,"0"0"-16"15,0 0 16-15,60 35 2 16,-60 1 31-16,-3 9 10 16,-21 2-25-16,-8-2-15 15,-2-8 1-15,0-7-3 16,5-9 1-16,9-7 0 15,10-5-2-15,10-5 0 16,12-4 0-16,23 0 1 16,21-4 8-16,21-9-9 15,16-1-16-15,14 1-21 0,8-1-235 16,3-2-260 0</inkml:trace>
  <inkml:trace contextRef="#ctx0" brushRef="#br0" timeOffset="28170.33">19503 3019 983 0,'0'0'47'16,"62"-20"-36"-16,-23 20-11 15,-3 0 11-15,-3 20 2 16,-9 8 7-16,-7 9 16 16,-11 8-14-16,-6 4-9 0,-7-3-13 15,-16-5-1-15,-1-6-3 16,-2-9-8-16,5-6-11 16,7-10 20-16,7-5 3 15,6-5 0-15,1 0 7 16,2-7-7-16,14-10-18 15,13-11 3-15,8-6 15 16,9-7-5 0,8-9-7-16,5-4-5 0,-2 2-16 15,-14 8 23-15,-15 14 10 16,-17 14 24-16,-11 11 32 16,-12 5-29-16,-21 5-25 15,-9 17 4-15,-6 14 5 16,4 7 6-16,14 7-4 15,13 2-12-15,15-1-1 0,7-1-2 16,27-2-14 0,16-6-52-16,11-8-139 0</inkml:trace>
  <inkml:trace contextRef="#ctx0" brushRef="#br0" timeOffset="28503.38">20271 3340 1090 0,'0'0'0'0,"0"0"0"0,0 0 11 16,45 85-7-16,-45-43 6 15,-1 3-6-15,-17 1-1 16,-8-3 0-16,-6-3 7 15,1-10-8-15,5-7-2 16,11-10 0-16,11-5 0 16,4-4 5-16,19-4 2 15,21 0 9-15,15 0 3 16,7-10-9-16,-2 1-7 16,-6 3-2-16,-7-1-2 15,-9 4-5-15,-10-2-20 16,-9-1-69-16,-9-2-213 15</inkml:trace>
  <inkml:trace contextRef="#ctx0" brushRef="#br0" timeOffset="33437.99">8113 3135 1122 0,'0'0'0'0,"0"0"-19"16,0 0 17-16,0 0 1 15,-33 72-3-15,33-41 3 16,0-1 1-16,11-4-4 15,6-1 2-15,5-6 2 16,2-7-2-16,2-5 2 0,-1-6-11 16,2-1 6-16,0-8-16 15,0-14-7-15,0-4-16 16,-5-5-28 0,-3-1 55-16,-6-1 17 0,-5 4 10 15,-4 5 10-15,-2 8 28 16,-2 11 1-16,0 5 17 15,0 18-55-15,-6 26-10 16,-7 22 42-16,-1 16-14 16,2 8-17-16,4 6-8 15,2 1 11-15,3-3-13 16,-2-5 8-16,-2-12-8 16,0-12-1-16,-5-14 1 15,-3-12 0-15,-5-12-1 16,-5-12 1-16,-3-7 1 0,1-8-3 15,0-8 0 1,1-15-13-16,4-8 4 0,8-4-2 16,7-3-5-16,7-2-44 15,2-1-81-15,10 1-315 16</inkml:trace>
  <inkml:trace contextRef="#ctx0" brushRef="#br0" timeOffset="33821.03">8198 2714 1106 0,'0'0'0'0,"0"0"-52"16,0 0 52-16,0 0 22 15,-42 73-3-15,26-46-13 16,1-4 10-16,-1-3-16 16,2-5-1-16,7-8 0 15,3-7 1-15,4 0 1 16,0-16-1-16,0-15 0 0,0-11-23 16,0-4 23-1,5 3 18-15,4 11 1 0,-1 14 12 16,-3 8-19-16,0 9-1 15,4 1-11-15,6 0-7 16,8 16 6-16,7 10 1 16,2 8-1-16,4 7-19 15,1 5-59-15,1 1-90 16,-1-2-351-16</inkml:trace>
  <inkml:trace contextRef="#ctx0" brushRef="#br0" timeOffset="34103.04">8571 3371 1183 0,'0'0'0'15,"0"0"-29"-15,0 0 20 16,91-33-41-16,-57 28-50 16,-5 1 2-16,-13 4-205 15</inkml:trace>
  <inkml:trace contextRef="#ctx0" brushRef="#br0" timeOffset="34224.99">8616 3493 994 0,'0'0'101'0,"0"0"-93"16,71-15-8-16,-23 0 0 16,6 1-113-16,3 1-79 15,-5-1-398-15</inkml:trace>
  <inkml:trace contextRef="#ctx0" brushRef="#br0" timeOffset="36272.97">10200 4738 1211 0,'0'0'0'0,"0"0"-37"0,0 0-18 15,0 0 53-15,69-39 2 16,-15 14 4-16,6-3 13 16,8-3-9-16,-3 0-6 15,-3-3-2-15,-10-3 2 16,-13-3-9-16,-9 0 2 16,-12-3-31-16,-14 5-5 15,-4 8 33-15,-6 8 7 0,-13 6 1 16,-1 6 15-1,0 6 4-15,1 4-3 0,-4 10-9 16,-2 22-2 0,-2 20 9-16,0 17-6 0,2 10 20 15,2 6-26-15,0 3 12 16,1 0-7-16,-1-2-7 16,-2-4 0-16,0-8-5 15,-1-11 5-15,3-12-8 16,3-16-1-16,7-15-9 15,6-17 3-15,7-8-29 16,2-24-4-16,19-12-121 16,13 1 134-16,5 9 35 15,8 14 50-15,-1 17 0 0,1 0-15 16,-2 17-9 0,1 3 8-16,0-4-23 0,0-4-2 15,-1-6-9-15,-2-6 2 16,-4 0-7-16,-7-13 5 15,-8-1-31-15,-5-4-84 16,-6 1-320-16</inkml:trace>
  <inkml:trace contextRef="#ctx0" brushRef="#br0" timeOffset="36520.94">11470 4730 1170 0,'0'0'0'0,"0"0"-17"0,80-37 17 15,-25 24 0-15,2 2-16 16,-4 5-32-16,-14 6-85 15,-19 0-220-15,-20 2-140 0</inkml:trace>
  <inkml:trace contextRef="#ctx0" brushRef="#br0" timeOffset="36627">11411 4852 1127 0,'0'0'0'15,"0"0"-57"-15,76-6 48 16,-11-6 9-16,15-1-153 15,2-2-264-15</inkml:trace>
  <inkml:trace contextRef="#ctx0" brushRef="#br0" timeOffset="38176.03">13532 4658 1148 0,'0'0'2'0,"0"0"-1"16,0 0-1-16,0 0 10 16,0 0-10-16,0 0-7 0,-9 16 7 15,6 18 2-15,3 1-1 16,0 0 10-16,6-4-11 15,9-6-1-15,5-6-11 16,3-6 7-16,5-9-11 16,3-4-2-16,4-7 4 15,3-14-8-15,-2-7-21 16,-2-5-12-16,-7-3 35 16,-6 0 15-16,-7 5 5 15,-7 9 16-15,-3 9 54 16,-4 9-9-16,0 4-7 15,0 10-51-15,-8 20 2 16,-6 16-1-16,0 16 7 16,4 8-5-16,6 8 4 0,3 5 0 15,1 5 10 1,-1 4-16-16,-4 0 2 0,-2-10-5 16,-4-11 1-16,-4-15-2 15,-1-17 6-15,-4-16-5 16,-1-10 3-16,-3-11 5 15,0-2 4-15,3-9-13 16,1-15-4-16,2-10-49 16,8-6 4-16,3-8-66 15,4-6-151-15</inkml:trace>
  <inkml:trace contextRef="#ctx0" brushRef="#br0" timeOffset="38506.61">13695 4272 1228 0,'0'0'0'16,"0"0"-31"-16,0 0 19 16,0 0 3-16,0 0 9 15,0 0 5-15,-31 43-5 16,21-33 6-16,3-2-6 15,3-5-2-15,4-3-14 16,0-3 1-16,0-18-14 0,7-6-51 16,7-3 69-16,-1 4 11 15,-3 10 48-15,-2 9-12 16,-1 7-15-16,5 0-20 16,2 9-1-16,8 16 0 15,1 6-1-15,6 7-6 16,4 6-70-16,7 0-86 15,4 0-303-15</inkml:trace>
  <inkml:trace contextRef="#ctx0" brushRef="#br0" timeOffset="38742.44">14219 4761 1271 0,'0'0'0'16,"0"0"-75"-16,0 0 71 16,75-7-11-16,-20-2-17 15,9 2-25-15,1 0-130 16,-5 4-359-16</inkml:trace>
  <inkml:trace contextRef="#ctx0" brushRef="#br0" timeOffset="39414.18">14860 4438 1137 0,'0'0'0'0,"0"0"-16"0,0 0 11 16,-14 75 5-16,3-28 13 16,7-2-7-16,4-3-3 15,0-8-1-15,16-1-2 16,4-6-1-16,5-10 1 16,3-7-11-16,4-8-12 15,2-2 5-15,5-15 3 16,1-12-33-16,0-5-28 15,-5-5 19-15,-7-3 30 16,-8-2 27-16,-6-1 10 16,-9 5 23-16,-5 7 39 0,0 14 15 15,0 7-44-15,0 8 3 16,0 2-27-16,-1 4-19 16,-10 23-6-16,-3 15 6 15,-5 20 5-15,0 12-1 16,3 11 9-16,2 10-6 15,2 8 3-15,2 3-4 16,1 7-3-16,4 3 2 16,2-7 16-16,3-5-6 15,0-18-7-15,0-17-2 16,0-17 8-16,-8-18-7 16,-10-15 2-16,-9-14-7 15,-8-5-1-15,-11-22-1 16,-6-15-27-16,0-9 4 0,10-2-16 15,13 3 29-15,15 3-10 16,14 5-49-16,0 0-130 16,19 2-250-16</inkml:trace>
  <inkml:trace contextRef="#ctx0" brushRef="#br0" timeOffset="41825.07">15507 4228 844 0,'0'0'15'16,"0"0"-11"-16,-15-59 41 16,10 51 68-16,4 4-40 15,1 2-12-15,0 0-31 16,0 2-21-16,15 0-8 16,9 9-1-16,8 13 0 15,4 9 7-15,1 12-4 16,-3 15 0-16,-9 13 0 15,-4 10 1-15,-14 9 0 16,-7 5-3-16,-1 0-1 16,-23-3-4-16,-13-4-13 0,-16-9-7 15,-16-9-44 1,-12-11-110-16,-9-11-178 0</inkml:trace>
  <inkml:trace contextRef="#ctx0" brushRef="#br0" timeOffset="42492.55">13428 4287 986 0,'0'0'1'0,"0"0"-1"15,-73-9 35 1,32 43 13-16,-10 25-17 0,-4 18 8 15,1 12-15-15,8 6-11 16,15 0-4-16,13-5-6 16,15 0-2-16,5-8-1 15,28-9-7-15,16-11-2 16,15-17-5-16,11-14-16 16,13-13-19-16,13-11-97 15,7-7-324-15</inkml:trace>
  <inkml:trace contextRef="#ctx0" brushRef="#br0" timeOffset="46127.24">14797 5037 803 0,'0'0'24'0,"0"0"-14"0,0 0 25 15,0 0 3-15,0 0 8 16,0 0 6-16,73-6 1 15,-35 1-25-15,4 0 2 16,2-1-13-16,0 0-6 16,-1 0-4-16,-3-2 0 15,-2 3-4-15,-4-1-3 16,-4 1 0-16,-3 1 0 16,-6 1 0-16,-7 0-2 15,-6 2-24-15,-5 1-31 16,-3 0-58-16,-1 0-65 0,-15 0-252 15</inkml:trace>
  <inkml:trace contextRef="#ctx0" brushRef="#br0" timeOffset="46373.21">14858 5097 842 0,'0'0'0'15,"0"0"-14"-15,0 0 14 0,0 0 56 16,85 0-18-16,-47 0-1 16,-1-4-6-16,1-2-4 15,-3 1-12 1,-6 0-6-16,-4 3-9 0,-8-3 0 16,-4 3-17-16,-4-1-43 15,-5 0-26-15,-1 1-155 16,2-3-182-16</inkml:trace>
  <inkml:trace contextRef="#ctx0" brushRef="#br0" timeOffset="47994.25">5437 2444 1059 0,'0'0'0'16,"0"0"-16"-16,0 0 1 15,0 0-4-15,0 0 19 16,23 54 4-16,-3-29 11 16,1 2 1-16,6 1-5 15,5-2-5-15,3-1 0 16,5-4-3-16,4-4-1 15,1-2-2-15,3-3 0 16,2-3 0-16,2-3 1 16,3-5 1-16,4-1-4 15,5 0 1-15,-1-3 1 0,-4-7-1 16,-6 1-1-16,-3-1 1 16,-5-3-1-16,-5-2 2 15,-6-3 0-15,-5-4-2 16,-2-5 5-16,-2-3 3 15,-2-7 6-15,-2-3-3 16,-3-5-9-16,-3-1 0 16,-6 2 3-16,-4 5 2 15,-5 4 4-15,0 6-5 16,-2 0 14-16,-12 2-8 16,-6-1-8-16,-1-3-2 15,-3 1-3-15,-3-1 0 16,-3 1-1-16,-2 1-16 0,-5 1 9 15,-3 3 7-15,-2 1 4 16,-1 5 5-16,0 0-5 16,2 5 1-16,-2 1 7 15,-1 3-3-15,-1 3-5 16,1 1 3-16,3 3 1 16,2 2-4-16,-2 1 0 15,1 0 2-15,1 0-2 16,5 0 0-16,0 5 0 15,6 2 3-15,-1 3-3 16,2 2 1-16,-3 2-1 16,-1 5 0-16,-2 1-1 0,-1 2-1 15,3 0 2 1,-1 1 0-16,2 2 1 0,3 1-1 16,6 4 1-16,3 4 2 15,7 5-2-15,6 7 1 16,3 2 3-16,2 3-2 15,0-3-3-15,2-1 0 16,7-7 3-16,3-2-2 16,2-2-2-16,3-3 1 15,2-6-3-15,6-1-13 16,2-5-7-16,5-1 8 16,2-5-1-16,2-3-3 15,-1-6-24-15,1-5-67 16,-5-1-123-16,-3 0-149 0</inkml:trace>
  <inkml:trace contextRef="#ctx0" brushRef="#br0" timeOffset="51827.35">15910 4022 1150 0,'0'0'0'0,"0"0"-7"16,0 0-4 0,0-59 11-16,18 50 1 0,7 2 0 15,7 5-1-15,4 2 8 16,2 5-5-16,0 11 1 16,-8 8-1-16,-5 5-3 15,-10 5 0-15,-10 4-1 16,-5 2-1-1,-10 1-2-15,-14-4 4 0,-8 0 1 16,-3-8-1-16,-2-3-15 16,4-9 3-16,6-4 0 15,9-6 12-15,9-5 0 16,9 0 0-16,0-2-8 16,25 0-20-16,17 0 27 0,16-1 1 15,8-2 1 1,0 2 4-16,-5 1-3 0,-7 0 4 15,-8 0 12-15,-7 0 6 16,-10 0-6-16,-10 0-7 16,-8 0-6-16,-8 0-1 15,-2 0-4 1,-1 0-4-16,0 0-42 0,0 0-126 16,-11 0-683-16</inkml:trace>
  <inkml:trace contextRef="#ctx0" brushRef="#br0" timeOffset="57199.08">12533 4351 929 0,'0'0'12'0,"0"0"1"15,0 0 18-15,0 0 34 0,0 0-22 16,0 0-43-16,0 0 6 16,-28 58-6-16,19 14 50 15,-4 12-28-15,-1 0-17 16,1-5 2-16,1-8-7 15,1-8-10-15,2-13 10 16,5-7-16-16,3-7-34 16,1-9-28-16,0-5-79 15,0-9-191-15</inkml:trace>
  <inkml:trace contextRef="#ctx0" brushRef="#br0" timeOffset="57481.73">12027 5131 948 0,'0'0'0'15,"0"0"-33"-15,0 0 33 16,82 0 1-16,-17-7 37 15,12 0 5-15,9 0 6 16,3 1-20-16,-2 1-5 16,-7-1 5-16,-10 2-13 15,-13 0-11-15,-19 1-7 16,-17 2 2-16,-14 1-34 0,-7 0-23 16,-6 0-10-16,-16 1-97 15,-14 6-356-15</inkml:trace>
  <inkml:trace contextRef="#ctx0" brushRef="#br0" timeOffset="57898.49">12260 5414 998 0,'0'0'0'0,"0"0"0"15,0 0 15-15,61-36-12 16,-34 36 11-16,-1 9 10 16,-2 18-4-16,-7 10 0 15,-8 8-3-15,-9 5-17 16,-2 2 2-16,-21-2-2 16,-9-4 0-16,-5-6-4 15,-1-8 8-15,1-6-4 16,5-4 12-16,8-7-11 15,8-5 3-15,9-2 6 16,7-3-10-16,9-2-13 16,22 0 12-16,14-3 1 15,13 0 13-15,6 0-7 16,1 0 0-16,-1 0-2 16,-7 0 22-16,-5 0-10 0,-10 0 11 15,-13 0-15-15,-13 0-11 16,-7 0-1-16,-7 0-2 15,-2 0-14-15,0-5-22 16,0-1-135-16</inkml:trace>
  <inkml:trace contextRef="#ctx0" brushRef="#br0" timeOffset="65852.95">4290 6761 1156 0,'0'0'2'0,"0"0"4"16,0 0-1-16,0 0-4 15,0 0-1-15,-9 63 10 16,7-30 1-16,-1-1-3 16,-1 0-8-16,0 0-1 15,1-2-5-15,-1-3-12 0,2-7-40 16,2-6-27-16,0-9-34 16,0-5-61-16,0-16-105 15</inkml:trace>
  <inkml:trace contextRef="#ctx0" brushRef="#br0" timeOffset="66295.36">4275 6562 768 0,'0'0'57'15,"-33"-73"1"-15,11 52 11 16,-3 11 10-16,-8 7-46 16,-5 3 2-16,-3 13 6 15,0 14-21-15,5 8-4 0,4 11-2 16,2 8-12-1,10 8 0-15,6 8-2 0,12 7-3 16,2 10 3 0,11 2-6-16,14-2-10 0,10-11-8 15,10-13 4-15,7-13 12 16,6-14 6-16,-2-12 2 16,-1-13 1-16,-3-11-1 15,-4-12-1-15,0-20 1 16,-1-14 0-16,-4-17 4 15,-6-19-2-15,-8-18-2 16,-6-15-3-16,-12-11-32 16,-11 2-29-16,-6 5 64 15,-30 12 22-15,-17 19 10 16,-15 20 43-16,-7 21-32 0,-5 23-12 16,-4 22-26-16,6 7 4 15,3 27-8-15,10 13 0 16,15 9 3-16,15 11-4 15,17 8-4-15,16 5-14 16,2 2-15-16,22 0-54 16,8-6-117-16,8-6-349 15</inkml:trace>
  <inkml:trace contextRef="#ctx0" brushRef="#br0" timeOffset="67456.39">5681 6643 1072 0,'0'0'6'0,"0"0"-6"15,0 0 37-15,0 0-16 16,0 0-14-16,0 0 13 16,-7-24-2-16,7 24-18 0,0 8-5 15,0 17 5 1,0 10 2-16,0 12 4 0,0 3 2 15,-5 4-8-15,1-1 2 16,1-3-1 0,3-4 3-16,0-8-4 0,0-11-7 15,7-13 4-15,9-11-6 16,2-3-4-16,6-21-9 16,2-16-21-16,0-7 13 15,1-2 11-15,-6 8 19 16,-6 13 0-16,-3 10 1 15,-5 14 3-15,-1 1-4 16,3 15-7-16,3 7 7 16,4 4 2-16,7 2-1 15,4-1 0-15,7-5 0 16,6-7 1-16,5-11 0 16,0-4-1-16,0-15 3 0,-6-14-3 15,-7-7-1-15,-12-9 7 16,-13-10 0-16,-7-5 28 15,-14-4 6-15,-18 4-15 16,-10 13-16-16,-9 12 3 16,-1 14 1-16,-1 13-14 15,11 8-12-15,10 1-23 16,13 19-30-16,16 7-105 16,3 4-289-16</inkml:trace>
  <inkml:trace contextRef="#ctx0" brushRef="#br0" timeOffset="67712.69">6629 6964 1260 0,'0'0'0'0,"0"0"-52"16,0 0 52-16,0 81 17 16,-1-39-13-16,-7-2-1 0,2-4 5 15,1-6-8-15,3 0-3 16,2-2-15-16,0-5-46 16,8-6-202-16</inkml:trace>
  <inkml:trace contextRef="#ctx0" brushRef="#br0" timeOffset="67959.12">7324 6830 1120 0,'0'0'0'0,"65"-15"-64"16,-23 13 60-16,-4 2-45 15,-7 1-92-15,-11 11-6 16,-14 2-120-16</inkml:trace>
  <inkml:trace contextRef="#ctx0" brushRef="#br0" timeOffset="68073.22">7312 7014 187 0,'0'0'843'16,"0"0"-783"-16,0 0-35 16,71 3 30-16,-16-13-47 15,9-4-8-15,3 0-38 0,2-1-151 16,-5 2-288-16</inkml:trace>
  <inkml:trace contextRef="#ctx0" brushRef="#br0" timeOffset="71071.92">5860 6429 830 0,'0'0'15'16,"0"0"-6"-16,0 0 58 16,0 0-7-16,0 0-50 15,-67-24 12-15,48 24-7 0,0 0 22 16,-1 6-15-16,2 8 2 15,1 6-16-15,0 4-6 16,2 8 4-16,1 3-3 16,4 5 4-16,1 4-5 15,5 1 1-15,4 4 3 16,0-2-2-16,0-1-4 16,9-4 1-16,7-3-1 15,2-1 2-15,8 0-2 16,2-2 0-16,4-3 0 15,1-4 1-15,2-7 1 16,0-6 0-16,2-5-2 16,1-4 0-16,0-7 8 15,3 0-7-15,-2-1-1 16,-1-14 0-16,-3-5 4 0,-5-5-4 16,-3-8 0-1,-5-3 3-15,-7-3-4 0,-5-2 2 16,-4-2 0-16,-6-5 0 15,0-2 1-15,0-2-2 16,-7 4 1-16,-4-1 2 16,-3 2-2-16,0 2-1 15,-3 3 12-15,0 5-6 16,-2 3 0-16,-3 7 10 16,1 1-13-16,-4 6 6 15,0 3-6-15,0 3-3 16,0 5 0-16,-2 3 0 0,-1 4 1 15,-1 2 2 1,-5 0-3-16,-3 8 1 0,-1 8 0 16,-1 4 3-16,2 7-4 15,4 3 3-15,5 4-3 16,8 2 0-16,7-1-2 16,10-1 2-16,3-2-1 15,11-2-5-15,12-1 2 16,9-4 4-16,6-3 1 15,6-2 1-15,1-6 1 16,5-3 2-16,2-3-5 16,1-6-5-16,2-2-1 15,-3 0-36-15,-3 0-45 16,-7 0-97-16,-5-4-171 16</inkml:trace>
  <inkml:trace contextRef="#ctx0" brushRef="#br0" timeOffset="72323.98">8375 6725 1163 0,'0'0'10'0,"0"0"-10"15,0 0-2-15,0 0 2 16,0 0 6-16,98-6-6 16,-48 2 0-16,3 3 0 15,3 0-71-15,-3 0-93 16,-3-3-115-16</inkml:trace>
  <inkml:trace contextRef="#ctx0" brushRef="#br0" timeOffset="72743.59">9155 6445 938 0,'0'0'232'16,"0"0"-232"-16,0 0-2 15,0 0 2-15,0 0 9 16,-66 66-3-16,50-19 7 15,4 3-9-15,9 5-1 16,3 3 0-16,4-5-3 16,16-4 0-16,8-9-3 15,3-10 2-15,6-10 1 16,2-11 0-16,-1-9-2 16,2-3 4-16,-1-19 2 0,-3-11-3 15,-5-10-1-15,-6-11 0 16,-9-10 1-16,-11-6 2 15,-5-1-3-15,-16 5 1 16,-16 8 14-16,-9 12 10 16,-7 17 7-16,-4 14-10 15,0 13-17-15,4 2-3 16,7 21-1-16,7 12-1 16,11 5-16-16,10 5-9 15,13 3-12-15,2 1-37 16,24-5-149-16,9-8-402 15</inkml:trace>
  <inkml:trace contextRef="#ctx0" brushRef="#br0" timeOffset="72936.08">9887 6652 1341 0,'0'0'0'15,"0"0"-7"-15,0 0 7 16,0 0 0-16,0 0-53 16,0 0 26-16,-21-27-15 0,27 25-84 15,9 0-433-15</inkml:trace>
  <inkml:trace contextRef="#ctx0" brushRef="#br0" timeOffset="73308.98">10233 6383 1202 0,'0'0'0'0,"0"0"-26"16,0 0 13-16,0 0 8 16,-17 55 5-16,3-14 8 0,5 7 1 15,4 4 0 1,5 2-7-16,0 0 1 0,10-5-3 15,10-8 0-15,6-9 0 16,4-11 1-16,3-12 0 16,1-9 2-16,1 0-5 15,1-20 5-15,-4-13-6 16,-5-11 0-16,-9-10 3 16,-8-7-12-16,-10-2 12 15,-12 2 0-15,-22 9 11 16,-13 12 11-16,-9 14-20 15,1 14 1-15,3 12-3 16,9 7-2-16,9 18 1 16,9 8-21-16,11 6-38 15,9 0-113-15,5-3-143 0</inkml:trace>
  <inkml:trace contextRef="#ctx0" brushRef="#br0" timeOffset="73536.17">10899 6343 1242 0,'0'0'0'16,"0"0"-31"-16,0 77 31 15,-10-23 6-15,-3 8 14 0,0 4-2 16,3-1 1-16,3 0-15 15,1-3-8-15,4-2-57 16,2-10 18 0,0-11-268-16</inkml:trace>
  <inkml:trace contextRef="#ctx0" brushRef="#br0" timeOffset="73805.97">11322 6333 1167 0,'0'0'0'0,"106"-42"-12"16,-54 40 12-16,-9 9 5 15,-13 33-1-15,-13 17 13 16,-8 15 22-16,-8 2-18 15,-1-4-8-15,0-6-12 16,-8-4-1-16,-3-5 0 16,-3-1-22-16,-4-5-56 15,0-8-187-15,-2-11-405 16</inkml:trace>
  <inkml:trace contextRef="#ctx0" brushRef="#br0" timeOffset="73960.98">11363 6694 1267 0,'0'0'0'0,"94"-21"-2"15,-29 12 2-15,6-3-51 16,6-1-103-16,3-3-145 16</inkml:trace>
  <inkml:trace contextRef="#ctx0" brushRef="#br0" timeOffset="74304.5">12590 6970 1232 0,'0'0'0'0,"-11"53"-8"15,3-11 8-15,-1 0 2 16,0-2-2-16,0-7-14 16,0-2-50-16,1-4-137 15,5-6-358-15</inkml:trace>
  <inkml:trace contextRef="#ctx0" brushRef="#br0" timeOffset="74828.12">13056 6438 1200 0,'0'0'0'0,"0"0"-12"15,0 0-1-15,-3 64 13 16,3-13 0-16,0 6 1 16,0 1 0-16,0-3-1 15,1-1 0-15,11-7-1 16,2-5 1-16,6-9-10 0,5-8 1 15,3-12 7-15,3-13 2 16,3 0 0-16,-2-24 2 16,2-13-1-16,-3-15 1 15,-3-16-2-15,-6-15-7 16,-8-12-30-16,-9-7 6 16,-5 1 29-16,-22 11 2 15,-13 18 70-15,-11 25-54 16,-3 21 12-16,-4 19-13 15,3 10-8-15,7 25-6 16,7 10 7-16,13 9-7 16,12 4-2-16,11 3 0 0,13 1-9 15,23-1-10 1,13-3-27-16,11-9-81 16,7-9-191-16</inkml:trace>
  <inkml:trace contextRef="#ctx0" brushRef="#br0" timeOffset="75343.92">13691 6721 1041 0,'0'0'0'0,"0"0"-34"15,91-24 34-15,-57 28 36 16,-6 18-21-16,-8 9 9 16,-9 7 1-16,-10 4 1 15,-1 2-22-15,-18-1 1 16,-10-4-5-16,-3-2-58 15,3-7 52-15,7-11-1 16,8-8 0-16,9-6 4 16,4-3 3-16,8-2-2 15,18 0 2-15,15 0 6 16,15-9-6-16,12-4-20 16,10-2-92-16,6-1-88 15,-3 0-339-15</inkml:trace>
  <inkml:trace contextRef="#ctx0" brushRef="#br0" timeOffset="75574.27">14643 6661 1226 0,'0'0'0'0,"63"-13"-31"16,-11 8 28 0,6-2 3-16,1 2-22 15,-7 3-58-15,-16 2-64 0,-18 0-105 16,-18 0-448-16</inkml:trace>
  <inkml:trace contextRef="#ctx0" brushRef="#br0" timeOffset="75705.1">14485 6821 1188 0,'0'0'0'15,"105"0"-10"-15,-32 0 7 16,6 0-73-16,-6-2-121 16,-4-4-266-16</inkml:trace>
  <inkml:trace contextRef="#ctx0" brushRef="#br0" timeOffset="76515.23">15673 6502 1121 0,'0'0'0'0,"0"0"0"15,0 0-1-15,0 0-18 16,0 0 19-16,-47 89 5 15,26-34-4-15,3 7 7 16,5 0 3-16,8 0-10 16,5-6 1-16,0-5-4 15,16-10-6-15,5-11 8 0,3-10 0 16,1-10-1-16,6-8 1 16,3-2 1-1,3-3 3-15,0-12-1 0,-1-5 0 16,-4-5-3-16,-4-7 1 15,-1-5 0-15,-4-10 0 16,-3-9 0-16,-7-9-1 16,-7-9-13-16,-6 2-1 15,-14 6 14-15,-20 12 22 16,-14 12 28-16,-5 13-13 16,-3 10-17-16,2 9-12 15,3 10-8-15,5 4-14 16,3 19-18-16,7 12-13 15,8 7-39-15,11 2-81 0,10 0-291 16</inkml:trace>
  <inkml:trace contextRef="#ctx0" brushRef="#br0" timeOffset="76854.19">15134 6424 1175 0,'0'0'1'0,"0"0"10"16,0 0 0-16,0 0-9 15,0 0 2-15,0 0-3 16,111-4-1-16,-42 4-6 16,17 0-28-16,5 0-71 0,-2 1-172 15</inkml:trace>
  <inkml:trace contextRef="#ctx0" brushRef="#br0" timeOffset="77139.98">16470 6759 1312 0,'0'0'0'0,"0"0"-9"15,0 0 6-15,0 0-46 16,0 0-38-16,0 0-111 15,17-55-222-15</inkml:trace>
  <inkml:trace contextRef="#ctx0" brushRef="#br0" timeOffset="77507.25">16770 6398 1205 0,'0'0'0'0,"0"0"-31"16,0 0 22-16,-20 57 9 16,6-12 6-16,4 7-2 15,6 4-3-15,4 3 3 16,2-3-3-16,14-6-1 16,4-9-1-16,4-11-1 15,4-13 2-15,1-10 2 16,3-7 3-16,2-9-4 15,4-18-2-15,-2-10 0 16,-3-10-1-16,-9-9-13 16,-10-9 3-16,-13-1-1 15,-4 7 5-15,-24 10 8 0,-16 17 28 16,-6 14-23-16,-5 13-5 16,4 5-1-16,4 17-7 15,10 11-5-15,9 3-36 16,14 2-98-16,13-1-81 15,1-3-398-15</inkml:trace>
  <inkml:trace contextRef="#ctx0" brushRef="#br0" timeOffset="77861.14">17255 6268 1212 0,'0'0'0'0,"0"0"-25"0,0 0 25 16,-18 85 0-16,4-40 9 15,5 0-2-15,2-2-2 16,6-2-3-16,1-4-2 16,3-11-1-16,15-9-9 15,7-10-7-15,8-7-22 16,2-6-13-16,5-14-6 15,-1-7 46-15,-6 2 12 16,-7 6 1-16,-12 7 52 16,-8 10 22-16,-6 2-63 15,0 15-10-15,-10 10 2 16,-1 9 20-16,-2 1-23 16,6 0-1-16,0-2-26 0,4-1-60 15,3-5-114-15,1-5-394 16</inkml:trace>
  <inkml:trace contextRef="#ctx0" brushRef="#br0" timeOffset="78297.98">17976 6489 1207 0,'0'0'0'0,"-59"13"-24"16,29 11 24-16,4 3 0 15,5 5 5-15,7 4-10 16,9 2 3-16,5 1 2 16,8-1 0-16,15-4 0 15,4-5-6-15,5-8 6 16,-1-7-6-16,1-8-9 16,-1-6 3-16,-1 0-1 15,-2-8 13-15,-4-11 1 16,-7-6 2-16,-6-6 1 15,-9-5-3-15,-2-8 8 16,-16-6-9-16,-11-3-5 16,-5-7 0-16,-4-1-5 15,6-1 2-15,14 3 7 16,15 5 1-16,4 11 0 0,25 14 26 16,4 14-23-1,2 15 3-15,-2 4 2 0,-5 27 1 16,-7 16 11-16,-6 13-2 15,-10 5-2-15,-4 0-4 16,0-6-12-16,-9-5 0 16,-3-3-26-16,0-1-79 15,2-4-247-15</inkml:trace>
  <inkml:trace contextRef="#ctx0" brushRef="#br0" timeOffset="78467.95">18481 6830 1244 0,'0'0'1'16,"-27"63"15"-16,5-25-16 15,-2-5 0-15,3-2-11 16,0-1-43-16,6-6-122 16,4-4-345-16</inkml:trace>
  <inkml:trace contextRef="#ctx0" brushRef="#br0" timeOffset="79669.28">19325 6108 1160 0,'0'0'4'16,"0"0"4"-16,0 0 27 15,0 0-33-15,0 0 0 16,-81 81 8-16,50-25-4 15,7 3-5-15,10 7-2 16,10 2-2-16,4-1 3 16,2-5-2-16,19-4 5 15,10-10 2-15,6-8-5 16,7-11 1-16,1-16-1 16,4-11 1-16,2-2 4 15,1-24-3-15,1-14-2 16,2-16-6-16,-5-17-12 15,-6-15-6-15,-11-9 6 0,-15-11 6 16,-15-3-2-16,-3 6 14 16,-30 14 9-16,-13 21 11 15,-10 24 12-15,-6 20-3 16,0 19-9-16,3 8-8 16,3 28-8-16,7 14-3 15,11 14 0-15,16 10-1 16,16 1-2-16,3 1-2 15,24-8-10-15,11-7-3 16,10-6-13-16,8-10-18 16,4-8-142-16,-2-10-599 15</inkml:trace>
  <inkml:trace contextRef="#ctx0" brushRef="#br0" timeOffset="79981.22">20106 6545 369 0,'0'0'841'0,"0"0"-841"15,-38 67-1-15,26-40-4 16,7-2 3-16,3-2-1 16,2 1 1-16,9-5 2 0,10-3 3 15,8-6-1 1,2-9 1-16,3-1-3 0,0-15 7 15,-5-14-6-15,-8-9-1 16,-9-4 0-16,-10 4 0 16,-10 7 6-16,-15 10 18 15,-11 8-19-15,-3 5 4 16,3 8-9-16,3 0-1 16,8 8-28-16,10 9-24 15,8 0-114-15,7 2-192 16</inkml:trace>
  <inkml:trace contextRef="#ctx0" brushRef="#br0" timeOffset="80217.1">20606 6481 1245 0,'0'0'0'16,"83"-23"-6"-16,-25 17 1 15,1 6-10-15,-7 0-34 16,-14 11-40-16,-17 6-45 16,-21 0-116-16,-16 0-254 15</inkml:trace>
  <inkml:trace contextRef="#ctx0" brushRef="#br0" timeOffset="80340.42">20596 6599 205 0,'0'0'879'0,"0"0"-832"16,0 0-29-16,108 2 15 15,-41-2-33-15,8-6-17 16,3-2-63-16,-1-3-134 16,1-1-402-16</inkml:trace>
  <inkml:trace contextRef="#ctx0" brushRef="#br0" timeOffset="80860.39">21672 5937 919 0,'0'0'24'16,"0"0"49"-16,0 0 36 15,0 0-70-15,0 0-38 16,0 0 1-16,-28 42-2 16,-1 13 8-16,-2 12 1 0,3 4-8 15,4 1 0 1,9-5-1-16,8-5 0 0,7-7-9 15,2-11 8-15,14-5 1 16,9-11-1 0,8-6 1-16,9-5 2 0,9-7-1 15,4-8-1-15,3-2 0 16,-3-7 0-16,-4-18 0 16,-4-13 9-16,-1-13-8 15,-3-11 3-15,-5-10-1 16,-10-7 6-16,-16-2-3 15,-12 4 10-15,-21 8-7 16,-20 11 18-16,-10 14-17 16,-5 12-8-16,-1 14 8 15,0 13-9-15,0 5 5 0,0 18-12 16,2 15-7 0,7 10-7-16,9 8-34 0,11 5-50 15,10-3-80-15,5-4-289 16</inkml:trace>
  <inkml:trace contextRef="#ctx0" brushRef="#br0" timeOffset="96414.88">16950 3730 286 0,'0'0'15'16,"0"0"63"-16,0 0-76 16,0 0 1-16,0 0 14 15,0 0-11-15,0 0-5 16,0 0 0-16,0 0-1 15,-9 15 1-15,2-7-1 16,-1 2-10-16,0-1-26 0,1 0-95 16</inkml:trace>
  <inkml:trace contextRef="#ctx0" brushRef="#br0" timeOffset="96699.74">16850 3830 378 0,'0'0'46'16,"0"0"-18"-16,0 0 15 15,0 0 15-15,0 0 13 16,0 0 15-16,-27 4-34 16,27-4-43-16,18 0-3 15,14 0 4-15,17 1-1 16,14 1 7-16,7 0-7 16,2 0 8-16,-1 0-5 15,2-1 7-15,0 0-6 0,-1-1 27 16,-6 1-26-16,-14 0-10 15,-17-1 7-15,-15 0-8 16,-9 0 13-16,-6 0 8 16,-5 0 2-16,0 0-16 15,0 0-10-15,0 0-49 16,-6 0-138-16,-7 0-230 16</inkml:trace>
  <inkml:trace contextRef="#ctx0" brushRef="#br0" timeOffset="97714.8">19711 3982 391 0,'0'0'30'0,"0"0"15"16,0 0 70-16,0 0 8 16,0 0-29-16,0 0-8 15,-21-14-32-15,26 10-24 16,18-1-25-16,12 0-1 16,16 1 0-16,15 1 4 15,10 2-3-15,7 0-5 16,5-1 12-16,-4 0-12 15,-5 0 10-15,-12 0-5 16,-12 2 1-16,-14 0-4 16,-11-2 3-16,-12 2-4 15,-7-2 7-15,-7 2-7 0,-3 0-2 16,-1 0-1 0,0 0-42-16,0 0-90 0,-9 0-385 15</inkml:trace>
  <inkml:trace contextRef="#ctx0" brushRef="#br0" timeOffset="105710.14">7758 4083 945 0,'0'0'0'0,"0"0"-6"16,0 0-13-16,0 0 8 15,0 0 11-15,0 0-6 16,0 0-4-16,43 45 10 15,-13-36 1-15,11-2 4 16,1 0-3-16,5-5-2 0,-2-2 4 16,-4 0-7-16,3 0 6 15,-3-2-3-15,4-8 0 16,3-5 1-16,0-5 2 16,1-4 9-16,0-5 4 15,1-5-6-15,0-4-1 16,-5-4 1-16,1-1-10 15,-5-2 11-15,-2 0-5 16,-3-2-2-16,-5-2 1 16,0-1-1-16,-3-6 2 15,0 1 5-15,-1-4-8 16,1 1-3-16,-3 0 3 0,-5 0-3 16,-6 4 5-16,-10 5-5 15,-4 6 0-15,-7 3 6 16,-11-1-6-16,-2-1-16 15,-1 1 16-15,3 1 3 16,3 4-3-16,1 3-1 16,0 2-1-16,-2 1 2 15,-1-3 0-15,-4-1-5 16,-3-1 5-16,-5 0-3 16,-4 1 5-16,-2 1-3 15,-3 4 1-15,0 1-2 16,4 1 2-16,3 2 0 15,1 2 1-15,2 1-1 16,1 4 0-16,-4 3-1 16,1 3 1-16,-8 3 1 0,-6 5 2 15,-4 2-2-15,-6 2 2 16,-1 0-2-16,-2 9-1 16,0 5 4-16,0 3-9 15,5 6 2-15,0 2 2 16,4 5-4-16,0 7 3 15,1 5 2-15,-1 9-4 16,0 3 3-16,9 0 0 16,1-2 1-16,5-1-2 15,5-2 3-15,4 5-2 16,4 4 0-16,5 8-1 16,5 5 2-16,7 8-2 15,3 4 2-15,0 4-2 0,5 3 1 16,10-1-2-16,6-2-2 15,5-6-5-15,7-9 5 16,8-7-2-16,5-7 3 16,8-8-10-16,5-12-22 15,10-11-9-15,11-14-19 16,11-10-26-16,9-3-25 16,6-15-41-16,-5-10-126 15</inkml:trace>
  <inkml:trace contextRef="#ctx0" brushRef="#br0" timeOffset="108261.11">9051 7215 994 0,'0'0'0'16,"0"0"-93"-16,0 0 90 15,93 11 3-15,-18-11 5 16,16 0-3-16,16 0 2 15,16-8 8-15,21 1-11 16,19-1 25-16,12 3 18 16,8-1-30-16,-6 3-12 15,-6 2-1-15,-16 0 3 16,-23 0-2-16,-21-2 16 0,-31-2-13 16,-26 0-5-16,-22 1-13 15,-16 0-9-15,-11 0-8 16,-5 1 23-16,-4-1-17 15,-15 0-75-15,-6 1-100 16</inkml:trace>
  <inkml:trace contextRef="#ctx0" brushRef="#br0" timeOffset="109129.5">15247 7336 614 0,'0'0'454'0,"0"0"-454"15,0 0-159-15,0 0 156 16,79 4 3-16,-4-4 9 15,20 0 25-15,22-5 3 16,14-5-16-16,11 3-6 16,11 1-9-16,12 1 13 15,7-1-4-15,8 2 3 16,-2 0-17-16,-10-2-1 16,-15 1 0-16,-15-3-5 15,-17 2 4-15,-19-1-12 16,-22-1-54-16,-25 1-104 15,-23-1-224-15</inkml:trace>
  <inkml:trace contextRef="#ctx0" brushRef="#br0" timeOffset="109947.13">20785 7089 1069 0,'0'0'0'0,"0"0"-13"15,0 0 9-15,0 0 4 16,70 0 0-16,-8 2 0 16,19 1 1-16,14 1 19 15,4 2 2-15,2-4-16 16,-2 1-4-16,-8-3-3 15,-6 0 2-15,-11 0-1 0,-15 0 0 16,-13 0-9 0,-14-3-5-16,-10-1-2 0,-8 1-17 15,-10 0-27-15,-4 0-52 16,0-1-301-16</inkml:trace>
  <inkml:trace contextRef="#ctx0" brushRef="#br0" timeOffset="116953.02">6195 7999 1168 0,'0'0'6'16,"0"0"17"-16,0 0 2 16,0 0-7-16,0 0-15 15,0 0 0-15,0 0 5 16,-25 31-2-16,16 3-5 15,4 0 3-15,5-1-4 16,0-1 0-16,17-4-7 0,0-3-1 16,4-8 0-16,1-6-4 15,1-10 3-15,4-1-5 16,5-14-7-16,2-15 7 16,-1-7-6-16,-6-5-14 15,-6 1 25-15,-5 6 9 16,-8 9 4-16,-3 10 27 15,-4 10 5-15,-1 5 1 16,0 14-27-16,0 26-7 16,-6 20 8-16,-2 16 12 15,3 10-10-15,5 6-5 16,0 4 5-16,0 2-2 16,2 4-6-16,0 1-5 15,-2-8 1-15,0-12-1 0,-3-19 1 16,-10-18 2-16,-8-14-2 15,-7-14 2-15,-9-11 5 16,-2-7 1-16,-2-11-5 16,5-14-4-16,9-13-21 15,10-6-27-15,11-8-20 16,6-5-86-16,4-6-277 16</inkml:trace>
  <inkml:trace contextRef="#ctx0" brushRef="#br0" timeOffset="117295.93">6261 7706 1244 0,'0'0'15'15,"0"0"-14"-15,0 0 3 16,0 0-4-16,0 0-9 15,0 0 9-15,-20-7 10 16,12 16-1-16,0-1-4 16,5-7-4-16,2-1 0 15,1 0 0-15,0-11-1 16,0-15-2-16,0-9-6 16,0-2 8-16,8 8 6 0,-1 10 2 15,-2 10 10 1,-1 7-4-16,0 2-14 0,6 4-1 15,10 9 0-15,7 3-10 16,5 1-19-16,4 2-46 16,3-2-103-16,-2-1-248 15</inkml:trace>
  <inkml:trace contextRef="#ctx0" brushRef="#br0" timeOffset="117654.88">7117 8132 859 0,'0'0'469'0,"0"0"-469"0,0 0-16 16,104-12 15-16,-54 4-52 15,-7 3 0-15,-9 5 0 16,-13 0-121-16,-10 0-172 16</inkml:trace>
  <inkml:trace contextRef="#ctx0" brushRef="#br0" timeOffset="117791.46">7075 8315 1137 0,'0'0'77'15,"0"0"-75"-15,108-10-4 0,-43-4-5 16,2-3-134 0,-2-1-207-16</inkml:trace>
  <inkml:trace contextRef="#ctx0" brushRef="#br0" timeOffset="119179.04">8826 7528 1207 0,'0'0'22'0,"0"0"-19"0,0 0-2 15,0 0 1 1,-75 106-2-16,34-11 23 0,4 11-4 16,10 0 0-1,13-2 6-15,12-3-21 16,5-5-2-16,26-2-2 0,16-7-17 15,21-13-11-15,14-17-12 16,11-24-5 0,6-22-66-16,-7-13-207 0</inkml:trace>
  <inkml:trace contextRef="#ctx0" brushRef="#br0" timeOffset="119525.06">9208 7968 1172 0,'0'0'22'0,"0"0"-19"15,0 0 0-15,0 0 2 16,0 0-3-16,100 1-2 15,-29-2 0-15,13-6-26 16,7 1-98-16,-5 3-280 16</inkml:trace>
  <inkml:trace contextRef="#ctx0" brushRef="#br0" timeOffset="120043.14">10026 7775 1074 0,'0'0'13'0,"0"0"-13"16,0 0 0-16,-19 69 28 16,0-20-1-16,4 3-6 0,3 1 0 15,8 0-8 1,4 1-4-16,9-1-8 0,13-3 1 16,9-7 0-16,7-9-1 15,3-12 2 1,2-12-3-16,2-10 6 0,-3-1-3 15,1-21-3-15,-5-12-4 16,-3-12 3-16,-6-12-8 16,-11-9 4-16,-14-6-1 15,-4-1 6-15,-26 5 13 16,-15 11 14-16,-11 16 1 16,-5 17 6-16,-3 18-10 15,3 7-13-15,5 11 3 16,10 18-14-16,11 7-4 15,9 10-8-15,15 2-13 16,7 5-19-16,15-1-26 16,20-4-92-16,10-7-393 0</inkml:trace>
  <inkml:trace contextRef="#ctx0" brushRef="#br0" timeOffset="120238.25">10751 8058 281 0,'0'0'1102'16,"0"0"-1102"-16,0 0-6 16,0 0-5-16,0 0-61 0,0 0 2 15,-7-43-50-15,23 41-132 16</inkml:trace>
  <inkml:trace contextRef="#ctx0" brushRef="#br0" timeOffset="120617.28">11041 7751 1229 0,'0'0'0'15,"0"0"-39"-15,0 0 19 16,0 0 20-16,-19 74 2 0,14-26 2 16,5 5 10-16,0 3 2 15,9-3-12-15,11-4-2 16,3-4-1-16,5-11-1 16,4-12-6-16,6-13 5 15,3-9-2-15,4-12 2 16,-1-18-7-16,-5-11-8 15,-2-13 12-15,-9-13-4 16,-11-8 8-16,-13 0 0 16,-5 10 12-16,-27 19 21 15,-16 18 6-15,-8 15-20 16,-7 13-19-16,0 5 0 16,6 21 1-16,10 9-4 15,11 9-7-15,12 6-35 0,15 0-84 16,5-1-340-16</inkml:trace>
  <inkml:trace contextRef="#ctx0" brushRef="#br0" timeOffset="120895.89">11773 7654 1303 0,'0'0'0'0,"0"0"-56"0,0 0 34 15,2 56 22-15,-2-5 21 16,0 7 0-16,0 4 5 16,0 2-2-16,0-6-14 15,0-6-10-15,2-6-11 16,7-7-21-16,0-6-20 15,2-10-49-15,-1-8-159 16</inkml:trace>
  <inkml:trace contextRef="#ctx0" brushRef="#br0" timeOffset="121195.87">11993 7609 1262 0,'0'0'0'0,"0"0"-23"16,91-61 21-16,-43 49 2 16,1 10 2-16,-3 4 14 15,-4 25 2-15,-5 13-1 16,-10 9-7-16,-9 5 0 15,-8 6-7-15,-6-1 4 16,-4 2-2-16,0-3-3 0,-3-4-2 16,-5-1-8-1,-2-3-30-15,-1-4-37 0,-2-8-88 16,-4-10-298 0</inkml:trace>
  <inkml:trace contextRef="#ctx0" brushRef="#br0" timeOffset="121383.45">12149 7967 214 0,'0'0'1036'16,"0"0"-1036"-16,86-25-8 0,-40 21 7 16,3-1-12-16,1 0-27 15,4-2-14-15,1 0-67 16,-4-1-143-16,-5-2-485 15</inkml:trace>
  <inkml:trace contextRef="#ctx0" brushRef="#br0" timeOffset="121654.93">12603 7396 1176 0,'0'0'0'15,"0"0"-7"-15,0 0-26 0,0 0 33 16,85 24 32 0,-42 20 2-16,4 19-7 0,-6 14 5 15,-7 15-30-15,-11 7-1 16,-11 1-1-16,-8 0 0 16,-4-7 3-16,-4-8-3 15,-12-4 1-15,-10-12-1 16,-5-7-18-16,-3-8-15 15,-5-6-13-15,-2-7-47 16,-1-8-125-16,3-8-616 16</inkml:trace>
  <inkml:trace contextRef="#ctx0" brushRef="#br0" timeOffset="125266.12">13261 7801 1353 0,'0'0'0'15,"0"0"-76"-15,70 32 76 16,-17 2 11-16,4 3 1 16,0 1 0-16,-1-5-12 15,-1-4 0-15,-9-5-1 16,-3-5-50-16,-11-6-21 15,-5-9-137-15,-11-4-340 16</inkml:trace>
  <inkml:trace contextRef="#ctx0" brushRef="#br0" timeOffset="125592">13723 7774 933 0,'0'0'318'0,"-78"64"-318"16,28-19 1-16,-2 0 20 15,0-4-16-15,2-6-2 16,3-6 2-16,3-1 4 16,3-5 0-16,5-5-9 15,5-7-4-15,9-10-15 16,6-3-15-16,12-27-28 16,4-13 12-16,4-17-3 0,19-10 53 15,5-2 7 1,4 8 19-16,-4 20 2 0,-3 24 23 15,-9 19-10-15,-2 14-33 16,-4 24 16-16,-1 16 20 16,0 9-22-16,-2-1-15 15,3-4-7-15,2-5-9 16,4-4-30-16,-2-4-33 16,4-8-80-16,0-10-330 15</inkml:trace>
  <inkml:trace contextRef="#ctx0" brushRef="#br0" timeOffset="125970.18">14121 7436 1272 0,'0'0'47'0,"0"0"-47"16,0 0-9-16,0 0-4 15,-15 56 13-15,2-6 13 16,3 3-3-16,7 1-1 16,3 0 2-16,0-3-11 15,9-8 1-15,7-11-1 16,3-11-29-16,5-14 9 16,4-7-5-16,3-15 2 15,2-12 17-15,0-2 4 16,-5 4 2-16,-8 9 11 0,-10 12 17 15,-7 7-4-15,-3 23-11 16,0 19 27-16,-7 11-11 16,-8 4-25-16,-1-3-4 15,3-6-9-15,6-5-37 16,4 1-9-16,3-3-44 16,3-6-233-16</inkml:trace>
  <inkml:trace contextRef="#ctx0" brushRef="#br0" timeOffset="126295.54">14901 7948 1255 0,'0'0'0'0,"0"0"-11"16,112 0 11-16,-55 0 4 0,0 0 6 15,-7 0-6-15,-6 0 8 16,-5 0-4-16,-6 0-6 15,-7 0-2-15,-11 0-30 16,-11 0-66-16,-4 0-136 16,-17-3-421-16</inkml:trace>
  <inkml:trace contextRef="#ctx0" brushRef="#br0" timeOffset="126518.13">14952 7808 1210 0,'0'0'3'16,"0"74"-3"-16,0-25 1 15,0-2 12-15,0-6-9 16,0-3-3-16,2-2-2 15,0-2-24-15,-2-5-83 16,0-4-252-16</inkml:trace>
  <inkml:trace contextRef="#ctx0" brushRef="#br0" timeOffset="127273.23">16080 7545 378 0,'0'0'742'0,"0"0"-705"16,0 0 9-16,0 0-10 0,-36 73-35 16,-14 23 29-16,-6 20 16 15,3 4-43-15,15-3 14 16,21-8 4 0,17-5-18-16,17-1-3 0,26-7-5 15,15-9-24-15,11-16 6 16,7-20 12-16,4-22-21 15,5-24-51-15,-1-10-162 16,-7-30-570-16</inkml:trace>
  <inkml:trace contextRef="#ctx0" brushRef="#br0" timeOffset="128379.43">16383 7986 1152 0,'0'0'43'0,"0"0"-39"0,0 0 30 16,60-14-9-16,-16 8 2 16,10 1-15-16,11-1-12 15,4 0-12-15,6-1-49 16,-3-2-63-16,-7 0-209 15</inkml:trace>
  <inkml:trace contextRef="#ctx0" brushRef="#br0" timeOffset="128722.32">17271 7697 1286 0,'0'0'0'0,"0"0"-14"0,0 0 11 15,-36 93 3-15,17-39 1 16,2 2 1-16,9 1 3 16,8-3-4-16,0-4 0 15,11-4-1-15,10-8-1 16,7-10 1-16,3-11-1 16,6-11-4-16,5-6 2 15,4-14 0-15,1-15 3 16,-1-11-2-16,-5-11 2 15,-7-11 0-15,-13-7 0 16,-18 3 1-16,-6 7 9 16,-33 14 24-16,-18 17-1 15,-12 11-23-15,-3 9-10 0,5 8-4 16,12 15-15-16,17 16-32 16,13 10-39-16,12 5-117 15,10 1-371-15</inkml:trace>
  <inkml:trace contextRef="#ctx0" brushRef="#br0" timeOffset="129472.37">17953 7991 1366 0,'0'0'0'0,"0"0"-5"15,0 0-4-15,0 0 4 16,0 0-48-16,0 0-35 16,6-17-122-16,23 17-159 15</inkml:trace>
  <inkml:trace contextRef="#ctx0" brushRef="#br0" timeOffset="129873.95">18457 7699 1215 0,'0'0'2'0,"0"0"-4"16,0 0-11-16,0 0 13 15,-30 78 2-15,11-20 9 16,5 2 1-16,5 0-7 16,8-4-1-16,1-8-3 15,8-5 0-15,11-9-1 16,3-6 1-16,4-11-1 16,5-9 2-16,5-8-2 15,6 0-5-15,3-16 5 16,1-13-2-16,-1-11-8 15,-6-9 8-15,-5-9-1 16,-11-10 3-16,-14-4 3 16,-9 6 11-16,-24 10 3 0,-18 16 1 15,-13 15-2-15,-2 13-8 16,1 12-2-16,6 7-6 16,6 19 0-16,8 6-10 15,10 9-27-15,13 1-54 16,13-2-163-16,6-5-483 15</inkml:trace>
  <inkml:trace contextRef="#ctx0" brushRef="#br0" timeOffset="130303.66">19140 7529 1193 0,'0'0'0'0,"0"0"-1"16,0 0 0-16,0 0-4 15,0 0-4-15,0 0 9 16,-22 60 1-16,17-23 1 16,4 5 3-16,1 2-4 15,0-2-2-15,11-5 1 16,3-6-1-16,6-8-6 15,1-8-3-15,4-9-4 0,2-5-8 16,1-1-20 0,3-10-8-16,-3-12 7 15,-1-9 34-15,-2-2 9 0,-7 3 15 16,-5 9 58 0,-6 11 26-16,-6 8-35 0,-1 2-37 15,0 6-22-15,-1 19-3 16,-8 10 24-16,-3 8-7 15,0 1-17-15,2-1-2 16,3-5-9-16,1-5-29 16,3-3-35-16,3-8-73 15,5-8-204-15</inkml:trace>
  <inkml:trace contextRef="#ctx0" brushRef="#br0" timeOffset="130766.51">19854 7652 1227 0,'0'0'0'0,"0"0"-10"15,0 0 4-15,0 0 6 16,0 0 13-16,-74 79-4 16,57-37 0-16,6 4-5 15,8-1-3-15,3-5-1 16,0-8 1-16,17-4-1 15,3-6-2-15,4-5 2 16,4-4 0-16,0-6-1 16,3-4 1-16,-3-3-1 15,-1 0 2-15,-4-13-2 0,-5-3 2 16,-4-6 1-16,-6-3-1 16,-8-6 1-16,0-6-2 15,-24-7 0-15,-11-4-5 16,-8-1-11-16,-3 0-8 15,5 3 11-15,10 5 6 16,17 3 7-16,14 1 6 16,12 5-4-16,22 7-2 15,7 12 1-15,4 13-1 16,-4 16 15-16,-9 24 2 16,-10 15 9-16,-12 9-11 15,-10 2-8-15,0-3-4 16,-14-7-3-16,3-10-6 0,-1-6-27 15,5-10-43-15,3-7-291 16</inkml:trace>
  <inkml:trace contextRef="#ctx0" brushRef="#br0" timeOffset="131049.45">20277 7211 1175 0,'0'0'0'15,"0"0"-27"-15,61 34 27 16,-29 17 3-16,0 20 10 16,-4 19-1-16,-6 10 2 15,-8 10-7-15,-12-4 7 16,-2-9-11-16,-22-6 11 15,-15-12 5-15,-11-6-3 16,-6-5-10-16,-3-8-6 16,2-6-58-16,3-9-146 15,8-9-350-15</inkml:trace>
  <inkml:trace contextRef="#ctx0" brushRef="#br0" timeOffset="131652.81">21093 7830 1187 0,'0'0'2'16,"0"0"-2"-16,0 0 6 15,0 0 24-15,80 77 6 16,-52-35-19-16,1 0-5 16,-5-2-10-16,0-4 1 15,-2-6-3-15,-2-5-4 16,0-8-8-16,2-8-21 15,4-8-25-15,4-1-83 0,1-14-115 16,-4-8-203 0</inkml:trace>
  <inkml:trace contextRef="#ctx0" brushRef="#br0" timeOffset="131936.15">21529 8043 379 0,'0'0'327'0,"0"0"-76"16,0 0-103-16,0 0-81 16,-91-3-31-16,32 22 11 15,-5 2-21-15,0-3 4 16,0-2-14-16,4-5-6 15,9-3-7-15,12-5-3 16,9-3-1-16,14 0-3 16,11-18-2-16,5-11-48 15,22-9 24-15,22-8 10 16,19-7 17-16,12-1 3 16,-3 9 0-16,-14 16 8 15,-16 25 23-15,-19 12-2 0,-11 30-10 16,-6 15 10-16,-6 6 11 15,0 3-25-15,0-1-13 16,0-2-2-16,0-2-4 16,0-3-14-16,-4-2-43 15,-2-8-44-15,-1-10-259 16</inkml:trace>
  <inkml:trace contextRef="#ctx0" brushRef="#br0" timeOffset="134587.34">21794 7403 1121 0,'0'0'19'16,"0"0"-19"-16,0 0 26 15,0 0-26-15,0 0 2 16,0 0 26-16,44 83 10 15,-29-19-6-15,-2 9 0 0,-5 7-17 16,-5 2 8 0,-3-4-17-16,0-5-2 15,0-10-4-15,0-7-19 0,0-7-29 16,0-9-20-16,0-13-56 16,0-11-269-16</inkml:trace>
  <inkml:trace contextRef="#ctx0" brushRef="#br0" timeOffset="135329.84">22286 7758 681 0,'0'0'468'15,"0"0"-468"-15,0 0 3 16,0 0 8-16,93-6 15 15,-31 6 13-15,7 0-20 0,-4 0-6 16,-8 0-6 0,-7 2-5-16,-12-1-2 0,-10 0-1 15,-10-1-12-15,-10 0-40 16,-8-8-26-16,-12-5-143 16,-20-5-448-16</inkml:trace>
  <inkml:trace contextRef="#ctx0" brushRef="#br0" timeOffset="135506.97">22480 7583 1185 0,'0'0'0'0,"0"0"0"0,14 74 44 16,-7-28-20-16,-3 3-8 16,0 4 0-16,-1 1-16 15,1-3 0-15,-1-4-14 16,-1 0-22-16,0-6-76 15,-2-6-197-15</inkml:trace>
  <inkml:trace contextRef="#ctx0" brushRef="#br0" timeOffset="138250.13">23310 7586 1225 0,'0'0'0'16,"0"0"0"-16,0 0-1 15,0 0-10-15,0 0 6 16,0 0 5-16,-68 65 5 15,55-24 2-15,3 4-6 16,5 6 10-16,5 0-7 16,0-1-3-16,14-3 0 15,7-9-2-15,3-7 1 16,6-8 0-16,1-7 1 0,2-4 3 16,2-9-4-1,-1-3 6-15,2 0-3 0,2-13 8 16,1-9 4-16,2-14-2 15,-2-14-4-15,-3-11-9 16,-10-11-9-16,-12-1 9 16,-12 7 0-16,-2 10 11 15,-16 12 34-15,-14 10-20 16,-6 13-10-16,-11 10-15 16,-9 11-2-16,-5 2-7 15,-1 19 4-15,3 8-46 16,9 3-48-16,11 2-196 15</inkml:trace>
  <inkml:trace contextRef="#ctx0" brushRef="#br0" timeOffset="140062.15">7641 9132 1330 0,'0'0'4'0,"0"0"3"15,0 0-4-15,0 0 4 16,0 0-5-16,87-33 5 15,-34 22-2-15,4 1 1 16,5 4-6-16,-3 1-2 16,-4 4-53-16,-13 1-19 15,-16 0-104-15,-15 9-409 0</inkml:trace>
  <inkml:trace contextRef="#ctx0" brushRef="#br0" timeOffset="140217.96">7697 9229 1292 0,'0'0'0'0,"0"0"-36"15,62-13 35-15,-6 4-3 16,10-2-45-16,9-1-73 16,2 1-47-16,1 0-223 15</inkml:trace>
  <inkml:trace contextRef="#ctx0" brushRef="#br0" timeOffset="141003.01">10369 9138 1212 0,'0'0'4'0,"0"0"12"16,0 0 8-16,0 0 12 15,0 0-36-15,0 0 0 16,13-16 0-16,53 9 8 16,19-1-8-16,12-1-5 15,10 0-39-15,-3 0-71 16,-4 0-156-16,-10 0-325 15</inkml:trace>
  <inkml:trace contextRef="#ctx0" brushRef="#br0" timeOffset="141994.01">11593 8855 1130 0,'0'0'20'0,"0"0"-2"16,0 0 18-16,0 0-29 16,0 0-3-16,0 0-4 15,-30 64 23-15,21-20-9 16,4 6-6-16,5 6 1 15,0 1-6-15,10 0 0 16,13-3-1-16,9-8 0 0,9-7 2 16,8-13-5-16,4-13 2 15,1-11-2 1,-1-2-3-16,1-19 0 0,-4-11 2 16,-2-7-3-16,-10-11-1 15,-11-6 0-15,-13-10 3 16,-14-5-3-16,-17-2 6 15,-29 4 1-15,-17 9 12 16,-15 13 13-16,-4 16 22 16,1 14-10-16,9 13-26 15,14 4-6-15,13 20-6 16,14 12-8-16,13 8-6 0,16 7-18 16,4 5-7-1,30 5-25-15,13-3-36 0,14-5-128 16,7-10-391-16</inkml:trace>
  <inkml:trace contextRef="#ctx0" brushRef="#br0" timeOffset="142234.76">12422 9071 1330 0,'0'0'4'0,"0"0"-1"16,0 0-2-16,0 0-1 16,0 0-49-16,0 0-46 15,-1-15-174-15,22 15-288 16</inkml:trace>
  <inkml:trace contextRef="#ctx0" brushRef="#br0" timeOffset="142539.28">12786 8786 1251 0,'0'0'21'15,"0"0"-16"-15,0 0-5 16,0 0 5-16,14 80 38 16,-10-26 7-16,0 5-14 15,0 0-29-15,1-3-2 16,0-3-5-16,0-2-25 15,-1-4-20-15,1-2-22 16,0-8-22-16,0-12-114 16,1-14-325-16</inkml:trace>
  <inkml:trace contextRef="#ctx0" brushRef="#br0" timeOffset="142743.91">13165 8741 1277 0,'0'0'0'0,"0"0"-2"16,0 0 2-16,1 90 17 0,-1-26 13 15,0 3-4-15,0 0-19 16,1 1-1-16,5-7-6 16,2-5-18-16,2-4-22 15,-1-9-46-15,2-9-60 16,0-12-337-1</inkml:trace>
  <inkml:trace contextRef="#ctx0" brushRef="#br0" timeOffset="143096.44">13787 8677 1132 0,'0'0'5'0,"0"0"5"0,0 0 18 16,0 0-23-16,-16 56 6 16,-5-2 36-16,-3 9-26 15,3 4-3-15,4 1-14 16,9 0 4-16,8-3-8 16,0-5-5-16,16-6 4 15,9-9 1-15,6-11 0 16,3-13 0-16,-1-14 0 15,-1-7 1-15,-5-16 13 16,-3-15-10-16,-7-7 12 16,-11-2-6-16,-6 2 12 15,-19 5-16-15,-16 8-6 16,-8 8-6-16,-1 10-24 16,1 7-27-16,5 4-25 0,8 13-192 15</inkml:trace>
  <inkml:trace contextRef="#ctx0" brushRef="#br0" timeOffset="147474.04">11158 9784 1168 0,'0'0'2'16,"0"0"-2"-16,0 0 4 16,0 0-4-16,0 0-8 15,0 0 8-15,82-9-2 16,5 6 5-16,24 3 7 16,24-2-1-16,21 1 15 15,16 0-23-15,13 1 3 16,1 0 3-16,3 0-3 15,-6 0-4-15,-10 0 1 16,-16 0-1-16,-22-2 0 0,-26 0 2 16,-26 0-4-1,-29-1 2-15,-25 1-18 0,-22-3-13 16,-7 1-7-16,-25-2-76 16,-20-1-140-16,-20 1-296 15</inkml:trace>
  <inkml:trace contextRef="#ctx0" brushRef="#br0" timeOffset="147778.91">11704 9951 862 0,'0'0'142'15,"64"2"-142"-15,14-2 0 16,26 0 8-16,15 0 9 16,13 0-6-16,2 0-3 15,-3 0 8-15,-8 0 6 16,-12 0-1-16,-14 2-1 16,-19-2-13-16,-22 0-7 15,-14 0 0-15,-18 0-1 16,-12 0-9-16,-8 0-31 15,-4 0-20-15,0 0-18 16,-9-7-126-16,-5 0-240 16</inkml:trace>
  <inkml:trace contextRef="#ctx0" brushRef="#br0" timeOffset="158550.93">6632 10013 903 0,'0'0'49'15,"0"0"-39"-15,0 0 15 16,0 0 17-16,0 0-7 15,0 0-26-15,0 0 2 16,-53 71 20-16,34-2 16 16,-5 10-26-16,-3 8-16 15,-5 1 2-15,-3 1-6 16,-3-5-2-16,2-10 1 16,2-12-3-16,7-16-5 15,6-15 2-15,7-16 4 16,5-13-2-16,5-6-3 15,4-29-41-15,0-18-39 0,16-9 31 16,9 8 39 0,7 14 17-16,2 21 25 0,6 17 5 15,6 4-13-15,4 16 2 16,5 4-11-16,3 1-4 16,-2-6-4-16,1-5-7 15,-5-9-9-15,1-5 14 16,-8-5 2-16,-4-10 4 15,-10 0-4-15,-10-1 0 16,-12 2 0-16,-9-1-21 16,-2 3-31-16,-19-1-96 15,-4 2-336-15</inkml:trace>
  <inkml:trace contextRef="#ctx0" brushRef="#br0" timeOffset="159495.97">8177 10378 1086 0,'0'0'7'0,"0"0"-7"16,73-35 0-16,-28 24 1 16,7-1-1-16,-1 8-20 15,-3 2-70-15,-8 2-44 16,-17 4-218-16</inkml:trace>
  <inkml:trace contextRef="#ctx0" brushRef="#br0" timeOffset="159640.22">8150 10572 880 0,'0'0'278'16,"0"0"-278"-16,0 0-51 15,100 0 47-15,-24-11-12 16,11-4-110-16,5-2-47 15,-3-2-182-15</inkml:trace>
  <inkml:trace contextRef="#ctx0" brushRef="#br0" timeOffset="160599.41">16474 4896 271 0,'0'0'644'16,"0"0"-633"-16,0 0-10 15,0 0 0-15,0 0 7 16,-36 59-7-16,36-51-1 15,15-3 4-15,9-5 25 16,13 0 42-16,12-15-12 16,12-8-34-16,10-8-11 15,8-5-9-15,4-6-5 16,-6 2-14-16,-7 9-42 16,-15 11-27-16,-19 13-52 15,-22 7-232-15</inkml:trace>
  <inkml:trace contextRef="#ctx0" brushRef="#br0" timeOffset="160769.73">16525 5057 1059 0,'0'0'0'15,"93"-33"-102"-15,-21 14 90 16,8 0 2-16,4 5-73 15,-4 1-40-15,-5 0-58 16,-5 2-49-16</inkml:trace>
  <inkml:trace contextRef="#ctx0" brushRef="#br0" timeOffset="173337.04">9611 10219 1057 0,'0'0'26'16,"0"0"11"-16,0 0-21 15,0 0-16-15,0 0 0 0,0 0 0 16,11 97 39-1,-4-37-14-15,0 1-5 16,-2 0-11-16,1-7-6 16,-1-9-3-16,-1-1-3 0,1-3-23 15,-1-2-21-15,-1-4-76 16,-3-9-72 0,0-8-268-16</inkml:trace>
  <inkml:trace contextRef="#ctx0" brushRef="#br0" timeOffset="173556.21">9352 10911 1119 0,'0'0'0'15,"0"0"-5"-15,61 2 5 0,-2-2 37 16,14-10-24-16,13-4 8 15,4 0-3-15,2 1-2 16,-5 3-14-16,-10 4-2 16,-15 4-48-16,-15 2-104 15,-20 0-184-15</inkml:trace>
  <inkml:trace contextRef="#ctx0" brushRef="#br0" timeOffset="174004.96">9535 11116 1101 0,'0'0'18'16,"0"0"-8"-16,0 0 16 15,0 0-26-15,0 0 0 16,0 0 0-16,69-43 6 16,-37 43 8-16,2 1 9 15,0 18-8-15,-4 6 2 16,-9 9-13-16,-8 3 1 16,-13 4-1-16,-3 1-4 15,-26 1-12-15,-7-1 2 16,-4-6-2-16,0-7-10 15,3-6 22-15,6-6 1 0,7-7 0 16,9-3 2-16,8-3 2 16,7-1-5-16,0-2-4 15,20-1 4-15,13 0 1 16,9 0 12-16,12-6-5 16,9-6-4-16,8-3-4 15,7-2-7-15,5-2-47 16,-1-2-195-16,0 4-538 15</inkml:trace>
  <inkml:trace contextRef="#ctx0" brushRef="#br0" timeOffset="174886.08">10483 10109 1073 0,'0'0'70'0,"0"0"-65"0,2-55 35 16,-2 55 9 0,-4 23-46-16,-16 31-2 0,-4 22 37 15,0 23 8-15,9 5-30 16,11-2-7-16,4-2-7 16,11-6-2-1,11-3-18-15,4-9-16 0,6-10-23 16,0-14 1-16,2-14-70 15,3-21-91-15,1-19-268 16</inkml:trace>
  <inkml:trace contextRef="#ctx0" brushRef="#br0" timeOffset="175335.03">11007 10425 1231 0,'0'0'0'0,"-37"56"0"0,26-14 2 16,7 0 7-16,4-4-8 16,0-2 1-16,10-4-2 15,8-4 2-15,6-5-1 16,3-8-2-16,5-10-7 16,2-5 0-16,2-15-16 15,2-15 6-15,-1-8 3 16,-5-11 8-16,-2-4-3 15,-6 0 10-15,-7 14 4 16,-6 12 7-16,-8 15 25 16,-3 12 1-16,0 24-35 15,0 24-2-15,0 21 37 0,0 18-17 16,0 7-15-16,0 7 2 16,3 1-1-16,-2-2 4 15,-1 3-7-15,0-6-1 16,-5-9 5-16,-6-12 12 15,1-21-4-15,-3-17 3 16,-4-13-4-16,0-13-9 16,-1-9 3-16,-1-3-8 15,3-11-23-15,2-17-41 16,3-12-26-16,5-11-80 16,1-8-395-16</inkml:trace>
  <inkml:trace contextRef="#ctx0" brushRef="#br0" timeOffset="175657.91">11179 9889 1274 0,'0'0'0'0,"0"0"-21"15,0 0 13-15,0 0 8 0,0 0 3 16,0 0 4 0,0 0-6-16,-38 41-2 0,38-41 1 15,0-5-14-15,12-21 0 16,8-11 0-16,6-5 3 16,-4 7 11-16,-7 12 13 15,-4 14 16-15,-2 9-21 16,4 17-8-16,8 18 0 15,7 13 0-15,6 9 0 16,8 4-30-16,7 3-54 16,3-1-211-16</inkml:trace>
  <inkml:trace contextRef="#ctx0" brushRef="#br0" timeOffset="175833.2">11629 10597 1371 0,'0'0'0'0,"101"-29"-36"15,-24 14 31-15,7 0-95 16,-6 1-217-16,-5 2-596 16</inkml:trace>
  <inkml:trace contextRef="#ctx0" brushRef="#br0" timeOffset="176271.13">12330 10278 1314 0,'0'0'0'16,"0"0"-4"-16,0 0 4 16,2 56 1-16,5-18 2 15,2 0-3-15,5-2 0 16,3-3-3-16,3-6-3 15,1-8-20-15,0-10 7 16,1-9-5-16,0 0-5 16,0-12 10-16,-1-12 6 15,0-8 10-15,2-9-3 16,1-6 6-16,0 3 9 16,-4 10-6-16,-5 13 18 15,-8 12 17-15,-4 9-17 16,-3 0-21-16,0 23 3 0,-4 18-3 15,-6 17 21-15,-3 13-10 16,-3 7-1-16,4 9 13 16,2 11-18-16,5 11 15 15,5 5 5-15,0-1-17 16,8-3-6-16,1-14-2 16,-1-15-1-16,-4-23 0 15,-4-20 1-15,0-17-1 16,-12-11-17-16,-10-10-20 15,-1 0-29-15,2-16-64 16,4-12-437-16</inkml:trace>
  <inkml:trace contextRef="#ctx0" brushRef="#br0" timeOffset="176535.24">12927 10080 1215 0,'0'0'7'0,"0"0"-7"15,102-1 4-15,-52 43 11 16,-5 25-5-16,-9 28 13 0,-8 20 33 16,-10 12-16-1,-13 0-19-15,-5-11 1 16,-13-13-19-16,-15-16-3 15,-3-15-2-15,-4-13-25 0,-3-9-24 16,0-10-44-16,2-10-72 16,5-11-319-16</inkml:trace>
  <inkml:trace contextRef="#ctx0" brushRef="#br0" timeOffset="176905.3">13513 10185 1226 0,'0'0'3'15,"0"0"-3"-15,83-19 0 16,-53 34 0-16,-10 15 9 16,-11 15 3-16,-9 6 16 15,-5 1-4-15,-19-5-10 16,-4-10-2-16,4-11-6 16,9-11-5-16,6-11 3 15,9-1 0-15,3-3 7 16,26 0-10-16,21-5 4 0,18-14-5 15,16-7-31 1,6-6-59-16,-2-1-218 0</inkml:trace>
  <inkml:trace contextRef="#ctx0" brushRef="#br0" timeOffset="177471.93">15098 10756 1204 0,'0'0'24'0,"0"0"-24"0,0 0 6 16,0 0 8-16,82-9-4 15,-29 4-7-15,3 2-6 16,-2 3-7-16,-15 0-61 16,-16 8-113-16,-23 7-129 15</inkml:trace>
  <inkml:trace contextRef="#ctx0" brushRef="#br0" timeOffset="177602.94">15045 10934 1145 0,'0'0'70'15,"0"0"-65"-15,67 0 7 16,-6 0 0-16,16-9-12 16,9 1-13-16,1 2-62 0,-8 0-183 15</inkml:trace>
  <inkml:trace contextRef="#ctx0" brushRef="#br0" timeOffset="179157.49">16843 10036 345 0,'0'0'632'0,"0"0"-561"15,22-57 11-15,-22 57-17 16,-1 24-48-16,-23 38-14 16,-12 34 65-16,-10 28-13 15,-1 8-19-15,8-1-28 16,9-5 12-16,10-9-10 16,11-3-4-16,9-12-6 15,6-6-18-15,21-12-3 16,9-17-12-16,9-15-10 0,7-21-12 15,7-23-29 1,2-10-167-16,0-28-477 0</inkml:trace>
  <inkml:trace contextRef="#ctx0" brushRef="#br0" timeOffset="179568.42">17113 10440 1221 0,'0'0'26'0,"0"0"-16"15,0 0 12-15,0 0-22 16,0 0 0-16,85-7 3 16,3 7-3-16,11 0-20 15,5 0-61-15,-10 0-176 16</inkml:trace>
  <inkml:trace contextRef="#ctx0" brushRef="#br0" timeOffset="179974.84">18178 10249 1219 0,'0'0'0'0,"0"0"-24"15,-45 69 24-15,20-15 3 16,0 7 2-16,8 2-2 15,9 0-2-15,8-4 0 16,7-5 0-16,15-7 4 16,6-11-5-16,2-12 0 15,0-10 0-15,3-11 5 16,5-3-2-16,4-15 4 16,4-13-5-16,0-15 5 15,-2-10-7-15,-7-14 2 16,-7-13-4-16,-12-5 2 0,-15 4 0 15,-8 8 14-15,-29 18 15 16,-15 15 22-16,-10 13-13 16,-4 16-18-16,6 11-16 15,6 2-4-15,10 24-25 16,8 11-15-16,8 13-31 16,10 8-12-16,11 1-143 15,4-4-332-15</inkml:trace>
  <inkml:trace contextRef="#ctx0" brushRef="#br0" timeOffset="180180.45">18854 10513 1351 0,'0'0'17'15,"0"0"-17"-15,0 0-5 16,0 0-18-16,0 0-48 16,0 0-7-16,-4-15-120 15,9 15-337-15</inkml:trace>
  <inkml:trace contextRef="#ctx0" brushRef="#br0" timeOffset="180395.24">19167 10225 718 0,'0'0'576'0,"0"0"-576"15,0 0-12-15,0 0 12 16,15 86 14-16,-13-27 8 16,-1 4-22-16,0 0 2 15,0-4-2-15,-1-7-13 16,0-5-39-16,0-8-45 15,0-11-125-15,0-16-281 16</inkml:trace>
  <inkml:trace contextRef="#ctx0" brushRef="#br0" timeOffset="180596.08">19540 10228 191 0,'0'0'993'16,"0"0"-935"-16,0 0-57 15,0 0 2-15,0 0 29 16,8 92 26-16,-16-31-31 16,0 1-21-16,4-2-6 15,0-6-8-15,0-4-27 16,1-5-23-16,1-7-42 16,2-14-138-16,2-12-342 15</inkml:trace>
  <inkml:trace contextRef="#ctx0" brushRef="#br0" timeOffset="180854.98">20077 10113 1191 0,'0'0'0'16,"0"0"0"-16,0 0 0 15,-64 89 19-15,32-28-3 16,4 10-10-16,7 5-5 15,8-3 11-15,9-9-11 0,4-11-2 16,0-16-3 0,12-13 2-16,1-17 2 0,0-7 1 15,1-2 13-15,0-15-9 16,-1-6-5-16,-3 2-2 16,-6 1-27-16,-4 3-99 15,0 2-477-15</inkml:trace>
  <inkml:trace contextRef="#ctx0" brushRef="#br0" timeOffset="181049.96">20507 10463 1316 0,'0'0'0'0,"72"-17"-15"15,-13 14 14-15,12 3-17 16,4 0-22-16,1 0-37 16,-3 3-105-16,-8-1-452 15</inkml:trace>
  <inkml:trace contextRef="#ctx0" brushRef="#br0" timeOffset="181454.53">21290 10109 1106 0,'0'0'0'15,"0"0"-20"-15,75-13 14 16,-50 19-2-16,-7 15 2 15,-7 13 6-15,-11 11 22 16,-2 15-8-16,-25 6 6 16,-12 3-10-16,-13-6-5 15,-7-8-10-15,2-13-32 16,12-14-33-16,13-8 38 16,15-9 32-16,11-6 31 0,4-2-15 15,2-3-8-15,4 0-4 16,24 0-3-16,16 2 43 15,13 4 14-15,7 0-36 16,-2 3-13-16,-3-2-6 16,-4 0-3-16,-4-2-2 15,-4-1-2-15,-5-1-29 16,-7-1-69-16,-8-1-87 16</inkml:trace>
  <inkml:trace contextRef="#ctx0" brushRef="#br0" timeOffset="183696.31">21640 9545 1220 0,'0'0'8'16,"0"0"-2"-16,0 0-1 15,0 0-6-15,0 0 1 16,0 0-1-16,5-19 1 16,20 50 11-16,10 11 2 15,3 15 0-15,0 15 3 16,-1 9-9-16,-6 11-6 0,-7 9 2 16,-7 3 0-1,-12 8-3-15,-5 4 0 16,-2-2 2-16,-21 1 2 0,-9-10-1 15,-9-7 0-15,-3-13-3 16,1-12 0-16,-1-13 1 16,2-13-1-16,2-10-31 15,1-11-18-15,5-8-21 16,4-9-129-16,9-8-306 16</inkml:trace>
  <inkml:trace contextRef="#ctx0" brushRef="#br0" timeOffset="184289.29">22438 9375 540 0,'0'0'578'0,"0"0"-539"0,0 0-24 16,0 0 16-16,0 0-7 16,0 0-13-16,60-39 1 15,-44 49-7-15,3 13 0 16,-4 6 5-16,-4 11-3 16,-8 4-4-16,-3 0-3 15,-11 2 1-15,-15-6-1 16,-7-6 0-16,-2-4-4 15,3-9 4-15,6-5-13 16,11-6 13-16,6-5 5 16,6-3-5-16,3-1-2 15,0 2-6-15,8-2 0 0,18 2 8 16,14 1 0-16,12 0 4 16,5 0-4-16,5 0 1 15,-4 3 0-15,-2-1 3 16,-4 0 2-16,-8 1-4 15,-6-2-2-15,-7 0-4 16,-8 0-32-16,-9-4-90 16,-7-1-246-16</inkml:trace>
  <inkml:trace contextRef="#ctx0" brushRef="#br0" timeOffset="186007.08">16213 11319 869 0,'0'0'1'0,"0"0"4"15,0 0-1-15,0 0 6 16,0 0-10-16,0 0 12 15,48 26 18-15,5-16-1 16,16 0-14-16,9-3-5 0,10-2-9 16,6-2-1-1,4-1-2-15,4-1-1 16,3-1 1-16,4 0 4 0,7 0 1 16,7 0-3-16,1 0 5 15,3 0-5-15,-1 0 0 16,-1 0 0-16,-2 0 1 15,-5 1-1-15,-1 2 11 16,0-3-10-16,-3 3-2 16,1-1-9-16,-1 0-4 15,-5 0 3-15,-4-1 1 16,-10-1-3-16,-7 0 13 16,-5 0 2-16,3 0-1 15,5 0 11-15,7-1 4 16,9-5 1-16,5-1-6 0,8-2-4 15,2 1-4 1,-2-1-3-16,-2 1 3 0,0-1 24 16,-8 1 13-16,-1 3 14 15,-4 1-23-15,-4 0-13 16,-3 3-9-16,-8 1-6 16,-13 0-6-16,-18 0-8 15,-21 0-15-15,-21 0-40 16,-17 5-58-16,-30-3-17 15,-31 0-26-15</inkml:trace>
  <inkml:trace contextRef="#ctx0" brushRef="#br0" timeOffset="186431.49">18761 11642 971 0,'0'0'77'0,"0"0"-59"0,0 0-18 16,78-14 0-16,-35 13 24 15,1 1 4-15,-4 1 0 16,-7 19-5-16,-12 9-9 15,-13 9 9-15,-8 8-13 16,-19 5-2-16,-17-1-8 16,-12-1-4-16,-2-6-16 15,2-11 17-15,10-9 3 16,13-10 1-16,9-4 8 16,11-6 3-16,5-2-12 15,0-1 5-15,27 0 0 16,19-3 9-16,22-9 6 15,14-1-5-15,10 2-14 16,7 2 1-16,1 1-2 16,-2 2-8-16,-5-1-43 15,-11 0-77-15,-17-2-250 0</inkml:trace>
  <inkml:trace contextRef="#ctx0" brushRef="#br0" timeOffset="189698.06">22447 10730 1245 0,'0'0'11'15,"0"0"-11"-15,66-12-9 16,-14 12 4-16,3 0-7 16,-2 0 10-16,-7 1-29 15,-8 7 6-15,-13 0-72 16,-20 2-147-16,-7 0-276 16</inkml:trace>
  <inkml:trace contextRef="#ctx0" brushRef="#br0" timeOffset="189854.01">22391 10895 553 0,'0'0'533'0,"0"0"-513"0,105 5 10 15,-46-2-2-15,3-1-28 16,-5 0-13-16,-5 1-25 16,-9 0-53-16,-11-3-71 15,-9 0-333-15</inkml:trace>
  <inkml:trace contextRef="#ctx0" brushRef="#br0" timeOffset="193810.84">23824 9901 1016 0,'0'0'24'0,"0"0"33"0,0 0-7 16,0 0-23-16,0 0-11 16,0 0-12-16,0 0-4 15,-10 10 0-15,-7 26 6 16,-2 8 4-16,1 1-7 16,5-2-3-16,6-3-2 15,5-9 0-15,2-7-2 16,0-7 3-16,8-7-3 15,7-4 1-15,9-6 0 16,7 0 3-16,5-3-4 16,3-8 0-16,-3-4 4 0,-4 2 0 15,-7 1 5 1,-7 4-3-16,-9 4 4 0,-7 3 10 16,-2 1-16-1,0 5 0-15,-11 19 0 0,-9 9 24 16,-3 10 7-16,1 2-28 15,1 0-2-15,4-2-2 16,5-4-9-16,4-6-20 16,4-2-8-16,4-9-54 15,0-6-102-15,5-9-574 16</inkml:trace>
  <inkml:trace contextRef="#ctx0" brushRef="#br0" timeOffset="193968.94">24123 10242 1234 0,'0'0'7'16,"0"0"-14"-16,0 0-42 16,0 0-99-16,0 0-18 15,0 0-67-15</inkml:trace>
  <inkml:trace contextRef="#ctx0" brushRef="#br0" timeOffset="194411.18">24369 9953 306 0,'0'0'701'0,"0"0"-661"16,0 0-5-16,0 0 13 15,0 0-46-15,0 0-2 16,13-15 0-16,-24 46 6 16,-5 7 20-16,-4 5-20 15,5-2-1-15,4-3-5 16,5-7-11-16,6-5 4 16,0-7 6-16,9-5-12 15,10-5-4-15,5-5 7 16,7-4-4-16,2 0-6 15,1-4-16-15,-1-7 28 16,-1-4 2-16,-4-2 6 0,-5 1 5 16,-8 6-5-16,-8 2 48 15,-5 6 10-15,-2 2-25 16,0 0-26-16,-1 14-6 16,-13 7 3-16,-4 8 21 15,-1 3-24-15,1 2 1 16,2 3-2-16,2-4-16 15,5-1 0-15,3-6-28 16,4-4-59-16,2-5-87 16,2-7-333-16</inkml:trace>
  <inkml:trace contextRef="#ctx0" brushRef="#br0" timeOffset="195027.51">24752 10157 98 0,'0'0'790'0,"0"0"-752"16,0 0-24-16,0 0-14 15,0 0-16-15,0 0 16 16,3 30 2-16,-3-6 2 15,-3 3-3-15,2 0 0 0,1 0 3 16,0-3-4-16,1-1 0 16,9-6 1-16,4-3 3 15,0-5-2-15,4-3 6 16,6-4-3-16,0-2 1 16,1 0-6-16,0 0 4 15,-1-5 3-15,-3-3 4 16,-3-3 8-16,-6 0 9 15,-3-1-1-15,-7-2-12 16,-2-4 1-16,-5-1-6 16,-15-2-5-16,-5-2-2 15,-3 0 3-15,1-1-1 16,-1-1-4-16,2-3 2 16,0-1 0-16,2 1-3 0,1 0-5 15,3-3 4 1,4 5-3-16,6 1 3 0,3 3 1 15,7 1 1-15,0 1 2 16,3 2 2-16,12 2-5 16,7 1-3-16,4 6-1 15,4 3 4-15,0 6 2 16,-1 0-2-16,-3 9 2 16,-3 9 12-16,-3 5-6 15,-5 5 0-15,-8 5 0 16,-7 5-4-16,-4 3-4 15,-18 5-7-15,-4 0-64 16,-2-1-131-16,4-6-621 0</inkml:trace>
  <inkml:trace contextRef="#ctx0" brushRef="#br0" timeOffset="195460.98">23827 10619 1081 0,'0'0'0'0,"0"0"-15"16,0 0-32-16,89-6 47 16,-27 6 0-16,12 3 33 15,13 5 21-15,12 0-3 16,4-2-13-16,4-1-22 15,-3-4-13-15,-11 1 4 0,-10-2-1 16,-14 0-1 0,-13 0-2-16,-12 0 0 0,-14 0-3 15,-13 0-4-15,-14 0-30 16,-3 1-33-16,-25-1-131 16,-14 0-225-16</inkml:trace>
  <inkml:trace contextRef="#ctx0" brushRef="#br0" timeOffset="195838.14">24296 10773 1150 0,'0'0'20'0,"0"0"-20"0,0 0-3 15,0 0 3-15,71-3 1 16,-44 3 14-16,-5 12-5 15,-5 8 5-15,-9 6-7 16,-8 6 1-16,0 3-3 16,-21 2-2-16,-10-3 9 15,-8-2-8-15,-4-6 1 16,4-3 3-16,10-7-8 16,10-4-1-16,12-7-2 15,7-1 2-15,0-3 2 16,12 3-1-16,20 0 17 0,12 0 17 15,14-1-19 1,2 1-3-16,3 0-13 0,-4 1 0 16,-3 2-5-16,-6-2-9 15,-8-1-14-15,-8-2-15 16,-8-2-32-16,-8 0-160 16,-7 0-446-16</inkml:trace>
  <inkml:trace contextRef="#ctx0" brushRef="#br0" timeOffset="196689.87">20896 11959 1298 0,'0'0'29'0,"0"0"-29"16,0 0-10-16,96-12 10 15,-44 12 0-15,2 0 2 16,-3 0-2-16,-6 5-33 16,-11 3-10-16,-18 1-77 15,-16 3-146-15,-25-1-283 16</inkml:trace>
  <inkml:trace contextRef="#ctx0" brushRef="#br0" timeOffset="196803.11">20908 12078 975 0,'0'0'200'15,"0"0"-186"-15,102 0-7 16,-23 0 0-16,15 0-7 16,6 0-52-16,-2 0-153 15,-12 0-496-15</inkml:trace>
  <inkml:trace contextRef="#ctx0" brushRef="#br0" timeOffset="197582.86">22065 11786 1197 0,'0'0'11'15,"0"0"0"-15,0 0-9 16,69-45 2-16,-28 43-7 15,-2 2 6-15,-3 2 1 16,-7 12 3-16,-3 6-4 16,-8 6-1-16,-7 6 7 15,-8 4-8-15,-3 3 9 16,-9-3-10-16,-10 1 7 0,-10 0-6 16,-5-2 0-1,-5-3 3-15,-4-6-4 0,4-8-3 16,9-6-3-16,13-4 6 15,11-6-1-15,6 0 4 16,5 0 1-16,22 0 4 16,16 2 12-16,17 0-1 15,11 2-19-15,5-3-8 16,2 3-42-16,-5-3-56 16,-7-3-275-16</inkml:trace>
  <inkml:trace contextRef="#ctx0" brushRef="#br0" timeOffset="197737.05">22766 11964 1281 0,'0'0'124'0,"0"0"-124"16,0 0-14-16,0 0-61 15,0 0-1-15,0 0-174 16,65-21-720-16</inkml:trace>
  <inkml:trace contextRef="#ctx0" brushRef="#br0" timeOffset="198060.42">23085 11703 1282 0,'0'0'4'15,"64"1"-2"-15,-30 19-2 16,-7 13 1-16,-10 6 6 16,-9 4 13-16,-8 2 7 15,-2-1-9-15,-23-3-11 16,-14-1-7-16,-11-5-9 16,-4-8-6-16,6-8-13 15,16-6 13-15,16-7 4 16,16-4 11-16,7 3 11 0,30-1 15 15,19 1 0-15,13 1-8 16,7-1-18 0,0-2-36-16,-3-2-52 0,-10-1-126 15,-10-1-520-15</inkml:trace>
  <inkml:trace contextRef="#ctx0" brushRef="#br0" timeOffset="198412.27">23719 11593 800 0,'0'0'469'0,"0"0"-467"16,0 0-2-16,0 0-12 16,0 0 12-16,-40 75 9 15,21-32 0-15,2 3-8 16,3-3-1-16,7-5-4 15,7-8-1-15,0-11-7 16,16-8 5-16,14-9-4 16,11-2-9-16,6-2 9 15,3-12 11-15,-2-1 1 16,-7 4 33-16,-10 6 9 16,-13 5 22-16,-12 2-7 15,-6 20-22-15,0 12 32 16,-2 14 6-16,-9 8-61 15,0 3-13-15,1 1-18 0,0-3-19 16,-4-2-72 0,-7-7-63-16,-7-8-235 0</inkml:trace>
  <inkml:trace contextRef="#ctx0" brushRef="#br0" timeOffset="200630.31">23605 12493 818 0,'0'0'20'0,"0"0"36"16,0 0 6-16,61-1 13 16,-59 1 9-16,-2 0-17 15,0 0-10-15,0-2-30 16,-19 0-10-16,-24 0-13 15,-27-1 2-15,-32 2 14 16,-22-3-10-16,-21 3-5 16,-6-2-5-16,3-1-7 15,13 2-4-15,21 2-1 16,20 0 12-16,19 0-15 16,19 1 11-16,17 4-23 15,16-2-9-15,13 0-7 16,10 0-58-16,20 0-80 15,22-1-104-15</inkml:trace>
  <inkml:trace contextRef="#ctx0" brushRef="#br0" timeOffset="200855.14">23485 12631 340 0,'0'0'754'0,"0"0"-741"16,0 0-13-16,-100 18 41 16,41-17 0-16,-11-1 8 15,-7 0-25-15,-5 0-14 16,-3-4-10-16,3-1-2 16,3 3-47-16,4 2-21 15,5 0-210-15,7 0-542 0</inkml:trace>
  <inkml:trace contextRef="#ctx0" brushRef="#br0" timeOffset="209659.98">323 6408 991 0,'0'0'18'0,"0"0"3"16,0 0 14-16,0 0-21 15,0 0 13-15,0 0 11 16,0 0-22-16,-17-19-12 16,17 19-4-16,0 0-6 15,2 11 2-15,7 12 4 16,4 9 10-16,6 9-6 0,1 3-1 15,5 6 3 1,7 4-3-16,2 5 2 16,2 3-6-16,1 0 3 0,-7 2-2 15,1-2 1-15,1-2-2 16,0-2 2-16,3-6-1 16,0-2 0-16,0-3 0 15,1 1 0-15,1 2 0 16,1 0-1-16,-2 2 1 15,2-1 0-15,-2 1 0 16,-2 1 0-16,0-5 2 16,0-2-2-16,-4-3-1 15,1-6-3-15,1-3 4 16,-2-3 0-16,7 4 0 16,-2-3 2-16,4 3-1 0,3-4 0 15,3-4-1-15,3 0-1 16,-2-6-1-16,-4-4 2 15,-3-6-4-15,5-3 2 16,-1-5 2-16,2-1 0 16,-2-2-1-16,2 0 2 15,-4 0-2-15,-1-3-2 16,-1-4 3-16,1-2 3 16,1-1-2-16,5-3 4 15,1-2-4-15,-1-2-1 16,4-2 1-16,-5-3 0 15,5-3 0-15,-4-1 3 16,-3-2-3-16,-2-1 1 0,-4 0-1 16,-3 1 4-16,-2-2 0 15,-4-1 4-15,0-3-1 16,0-3 2-16,-1-1-6 16,1 0-4-16,0 2 4 15,-4 4-2-15,-4 5 2 16,1 0 3-16,-3 0-5 15,0-4 9-15,2-1-11 16,1-3-2-16,2-5 2 16,2 0 0-16,0-1 3 15,-2 2-4-15,1 2 1 16,-3 1-1-16,-3 4 1 16,-4 1 0-16,0-1 1 0,-1-1 0 15,-1 0-1-15,2-1-1 16,-1-2 1-1,3-2 2-15,0-3 0 0,0 1-4 16,-2 2-1-16,-1 0 3 16,-1 4 0-16,-3 3 1 15,0 2-1-15,-2-2 1 16,1 3-2-16,0 0 1 16,1-3 0-16,-5 0 0 15,6 0 2-15,-6 0-4 16,1 2 2-16,-1 2-1 15,-4-3 1-15,0 1 5 16,0-1-5-16,0-3 0 16,0 1 4-16,0-3-6 0,2 3 4 15,1 3-3-15,1 4 2 16,-4 6 2-16,2-1-2 16,-2 4 4-16,0-1-3 15,0-1 0-15,3 1-2 16,-3 4 0-16,0 0-7 15,0 2 0-15,2 2-19 16,7 0-54-16,-2 3-161 16,3 2-173-16</inkml:trace>
  <inkml:trace contextRef="#ctx0" brushRef="#br0" timeOffset="211191.27">1477 8192 232 0,'0'0'785'16,"0"0"-781"-16,0 0 4 16,0 0-8-16,0 0-16 15,0 0 16-15,0 0 9 16,82 0 21-16,-33-2-14 15,7-3-4-15,1 1 6 16,5-1-2-16,1 2 1 16,-1-1-12-16,-1 2 1 15,-2 0-6-15,-6 1 0 16,-8 0 0-16,-9-2-2 16,-6 3 7-16,-9-2-5 0,-7 0 0 15,-6 1-1 1,-6 0 1-16,-2 0 6 0,0 0 9 15,-1-2 0-15,-18 1-15 16,-6 0-12-16,-11 2-21 16,-10 0-19-16,-2 0 11 15,-8 0-7-15,-8 1-17 16,-5 6 6-16,-8 0 13 16,2-2 25-16,0 0 21 15,2-1 9-15,7 1 29 16,5-2 4-16,11-2-8 15,11 2 4-15,12-2-5 16,13-1-1-16,7 0 6 0,7 0-16 16,0 0-22-16,2 2-10 15,19-2-2-15,14 0 12 16,9 0 3-16,13 0 3 16,7 0 1-16,0-7-7 15,4-2 0-15,3 0-1 16,1 0 1-16,-1 0-1 15,-5 0 1-15,-7-1 0 16,-4 5-2-16,-10-2 1 16,-8 3 1-16,-5 2 0 15,-12 1 0-15,-4 0 0 16,-9 1 0-16,-3-2 1 16,-4 2-1-16,0 0 16 15,0 0 6-15,0-1 3 0,-13 1-25 16,-5 0-26-16,-7 0 4 15,-9 0-7-15,-6 3 6 16,-9 1-21-16,-6 2-2 16,-7-1 18-16,-1 0-8 15,-3 1 19-15,2 0 15 16,5-3 2-16,4 0 23 16,10-1 6-16,8 0 11 15,6-1 5-15,8 0-17 16,11 0-4-16,6-1-8 15,6 1-12-15,0 0-4 16,11-1-35-16,17 0 24 16,10 0 11-16,10 0 0 15,9 0-1-15,1-5 0 0,2 0 1 16,1 0 1-16,-4 1 3 16,-4-2 6-16,-8 2-10 15,-3-1 2-15,-9 0-2 16,-10 1 8-16,-7 0-7 15,-7 1 14-15,-7 3-2 16,-2-2 8-16,0 2 9 16,0 0-8-16,0-1-22 15,0-1-15-15,0 1-47 16,0 0-57-16,0 1-145 0</inkml:trace>
  <inkml:trace contextRef="#ctx0" brushRef="#br0" timeOffset="212647.31">1796 7962 597 0,'0'0'87'0,"0"0"9"0,0 0-29 15,0 0-24-15,0 0 18 16,0 0-5-16,0 0-31 16,0 14-15-16,2 7 33 15,-2 2-13-15,3 5-7 16,1 0-14-16,-1-2-7 16,1 1 1-16,0-3-1 15,-1-3 2-15,1-3 2 16,1-4-4-1,-3-3-2-15,-2-5-1 0,3-4 1 16,-3-1-2-16,0-1-1 16,0 0-1-16,0 0 2 15,0-3 1-15,0-9-1 0,0-7 0 16,0-3 1 0,0-4 0-16,0-2 1 15,0-1-5-15,0 0-1 0,0 1 6 16,0 2-2-16,0 1 1 15,0 5 1-15,0 7 0 16,2 4-1-16,-1 7 3 16,-1 2-4-16,1 0 1 15,1 17-4-15,-1 7 5 16,1 7 11-16,2 2-11 16,-2 0 6-16,0-2-5 15,2-3-1-15,-3-4-6 16,1-4-5-16,1-7 0 15,-1-6-12-15,-2-3-12 16,0-4-4-16,0 0 16 0,0-2 14 16,0-13 4-16,0-3-19 15,0-7 14-15,0-1 7 16,0-3-2-16,0 2 5 16,0 4 0-16,0 10 1 15,0 6-1-15,0 5 0 16,0 2-8-16,0 9-64 15,0 10 37-15,-5 7-73 16,-1 0-119-16</inkml:trace>
  <inkml:trace contextRef="#ctx0" brushRef="#br0" timeOffset="-198417.55">14017 2630 938 0,'0'0'0'16,"0"0"-38"-16,0 0 3 16,0 0 35-16,9 57 17 0,-5-35 13 15,0-3-29-15,2 1 10 16,1-3 2-16,3-2-7 16,1-2 2-16,3-7-3 15,5-2 0-15,4-4 5 16,11-2 5-16,7-16 28 15,7-8-15-15,4-7 1 16,2-5-17-16,3-3-7 16,1 5 6-16,1 0-2 15,-3 5-9-15,-8 7-8 16,-6 4-47-16,-8 6-49 16,-7 2-118-16</inkml:trace>
  <inkml:trace contextRef="#ctx0" brushRef="#br0" timeOffset="-197678.16">16176 2636 1006 0,'0'0'0'16,"0"0"-34"-16,0 0-9 16,0 0 43-16,0 0 2 0,0 0 4 15,32 45 9-15,-21-29-13 16,-1-1 5-16,1-1 11 16,3-4-17-16,2-5 5 15,7-5 15-15,11 0 6 16,11-13 11-16,11-10-5 15,13-10-21-15,13-7-2 16,7-5-8-16,6-4-2 16,1 4 0-16,-8 5-15 15,-8 3-90-15,-11 6-90 16,-11 5-597-16</inkml:trace>
  <inkml:trace contextRef="#ctx0" brushRef="#br0" timeOffset="-197069.58">18795 2507 1069 0,'0'0'0'0,"0"0"-57"0,0 0-31 16,0 0 88-16,-21 76 1 15,13-43 1-15,4-2 3 16,4-5-5-16,0-3 0 16,0-9 1-16,6-4-1 15,6-6 0-15,7-4 13 16,12-5 8-16,12-15 13 16,11-5 10-16,6-5-5 15,4-7-7-15,1-4-16 16,3 0-1-16,-2 1-6 15,-8 9-7-15,-7 6-2 16,-10 8-10-16,-8 4-45 16,-4 5-66-16,-6 2-46 15,-11 5-337-15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38:2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 2761 718 0,'0'0'8'0,"0"0"3"16,0 0-1-16,0 0 1 15,0 0-4-15,0 0 14 16,0 0 12-16,-7-8-10 16,7 8 1-16,0 0-6 15,0 0 1-15,0 0-13 16,0 0-6-16,0 9-9 16,7 19 9-16,7 12 3 15,1 14 22-15,-1 10-13 16,3 7-4-16,-4 1 3 15,-2-3-11-15,-1-11-2 0,-2-11-13 16,-1-12 12 0,2-9-1-16,-6-8 8 15,-2-6-8-15,-1-5 2 0,0-4 1 16,0-3 1-16,0 0 7 16,-7-12 12-16,-6-13-19 15,-1-12-7-15,1-11 1 16,4-12-2-16,2-9 7 15,2-7 0-15,4-4-1 16,1-2-1-16,0 0 3 16,10 12-12-16,9 11 6 15,8 15-5-15,3 14 11 16,1 13 8-16,1 11-7 16,-4 6-1-16,-3 3 8 0,-5 15-8 15,-4 8-7 1,-9 8 7-16,-7 12 7 0,-18 11-7 15,-19 8-9-15,-10-2-43 16,-3-9-58-16,6-17 26 16,10-15 84-16,13-12 7 15,6-5 61-15,6-2-14 16,6-2-24-16,3 9 9 16,0 7-39-16,7 14 8 15,14 11 32-15,8 5-10 16,12 3-11-16,5-5-13 15,4-2 0-15,2-6-2 16,-4-5-4-16,-5-2 3 0,-7-5-3 16,-6-2-15-1,-3-3-22-15,-1-2-72 0,-6-1-93 16</inkml:trace>
  <inkml:trace contextRef="#ctx0" brushRef="#br0" timeOffset="3156.21">2731 2513 931 0,'0'0'5'0,"0"0"-5"15,0 0-7-15,0 0 7 16,0 0 4-16,0 0 4 16,24-53-8-16,-3 49 0 15,3 4 12-15,1 0-12 16,-3 7 0-16,-6 9 0 15,-2 10-36-15,-10 5 36 16,-4 6 8-16,-2 5-5 0,-16-3-3 16,-1-4-17-1,0-8 5-15,4-7 12 0,2-8 4 16,8-4-2-16,4-3 4 16,1-3-6-16,1-2-20 15,23 0-50-15,12-1 69 16,14-12 1-16,9-2 13 15,7 0-8-15,2 1-5 16,-2 3 1-16,-5 1 10 16,-7 4-9-16,-14 0 7 15,-15 4-7-15,-14 1-1 16,-8 1-2-16,-3 0-19 16,0 0-5-16,-17 3-43 15,-5 3-134-15,-5 3-193 0</inkml:trace>
  <inkml:trace contextRef="#ctx0" brushRef="#br0" timeOffset="5673.78">3644 3044 697 0,'0'0'9'15,"0"0"-7"-15,0 0 13 16,84-20 0-16,-56 26-3 15,-2 15 14-15,-2 8 4 16,-2 6 1-16,-6 0-15 16,-6 2-7-16,-8-2-6 15,-2-5-3-15,-8-3 0 16,-12-6 7-16,-2-5-7 0,-4-6 28 16,1-5-19-16,0-5 11 15,3 0-3-15,1-10-17 16,3-11 3-1,6-4 2-15,4-9 4 0,8-3-6 16,0-4-3-16,7 0-3 16,11 8-8-16,4 10 10 15,5 10-4-15,5 10 5 16,5 3-1-16,4 7 1 16,5 16 5-16,-1 4 5 15,-1 3-9-15,-4 3 1 16,-8-2-2-16,-5-3-4 15,-13-5-1-15,-5-9-6 16,-5-7 3-16,-4-5 8 16,0-2 28-16,-11 0-2 0,-2-15-26 15,1-10 6-15,5-8 8 16,7-7-9-16,3-3-5 16,22-2-1-16,13 6-17 15,10 8-70-15,2 8-88 16,3 7-229-16</inkml:trace>
  <inkml:trace contextRef="#ctx0" brushRef="#br0" timeOffset="7920.21">5523 2452 863 0,'0'0'25'0,"0"0"-25"0,-72-8 11 15,45 21-7 1,-3 17 1-16,-4 18 0 0,6 14 11 16,3 11 2-16,7 13 1 15,14 1-19-15,4-2-2 16,4-5-4-1,22-14-17-15,8-8 15 0,5-8-4 16,3-14 9-16,4-7-6 16,-1-11 3-16,-1-11 6 15,-3-7 1-15,-1-3 4 16,-3-16 1-16,-1-7-3 16,-4-7-3-16,-2-10-1 15,-7-3-7-15,-1-6 7 16,-7 1-3-16,-3 6 2 15,-7 10 2-15,-1 13 5 16,-4 10 2-16,0 8 6 16,0 4-8-16,0 9-5 0,-4 16 0 15,-1 10 9-15,1 5 3 16,4 3-5-16,0-3-7 16,13-3-4-16,4-6-4 15,1-6-23-15,2-9 6 16,1-7 14-16,0-5 2 15,1-4 9-15,1-4 11 16,-5-12-11-16,0-4 13 16,-9-7-12-16,-4-4 8 15,-5-5-3-15,-5-1-3 16,-13 3-2-16,-11 1 0 16,-1 6 3-16,-4 7 2 0,4 5 13 15,3 9-19-15,8 4 14 16,6 2-10-16,6 0-2 15,7 13-1-15,0 4-1 16,5 0-12-16,17-1-18 16,9-1 18-16,10-5 6 15,6-3 6-15,6-6 0 16,-4-1 0-16,-4-3 0 16,-5-11 5-16,0-4-5 15,-3-7-1-15,-3-1 1 16,-6-3 2-16,-8 2-1 15,-9 5 0-15,-7 6 9 16,-4 4 1-16,0 6 16 0,-7 4 2 16,-8 2-28-16,-1 7 24 15,0 17-20-15,1 10 3 16,7 7-1-16,8 1-7 16,3-4-5-16,19-1-1 15,10-5-12-15,7-6-7 16,1-8 22-16,-2-9-2 15,-3-7 5-15,-4-2 2 16,-2-9-1-16,-3-14 6 16,-4-7-7-16,-4-6 3 15,-5-9 6-15,-7-10-7 16,-4-8 0-16,-2-6-2 16,0-2-4-16,0 1-5 0,-7 10 9 15,-2 11 3-15,-1 14 6 16,3 15 16-16,3 11-2 15,1 5-11-15,2 4-12 16,1 0-5 0,0 19-20-16,0 20 25 0,4 19 0 15,7 19 12-15,3 13-6 16,2 4 4-16,-2 3-10 16,1 5 1-16,-3-1-2 15,-1 5-14-15,1 2 15 16,1-8 4-16,3-7 0 15,1-12-4-15,8-13-4 16,3-12 2-16,4-16 2 0,1-15 1 16,0-10-1-16,-3-12-4 15,0-3 4-15,-7-21 4 16,-3-16 3-16,-8-14-4 16,-10-11-2-16,-2-8-1 15,-21-1-5-15,-17 6-1 16,-12 7-5-16,-9 9 7 15,-1 7 8-15,5 6 12 16,8 7-4-16,13 5-2 16,14 5-4-16,14 2-6 15,6-5-9-15,14-2-5 16,16-6 9-16,8-1 2 16,6-4-8-16,5-1-15 15,-2-4 1-15,-2-4 0 0,-2-4-3 16,-9-7-17-16,-9-3-3 15,-12 1 26-15,-12 6 22 16,-1 4 18-16,-16 8 60 16,-5 6-62-16,-3 8 15 15,3 6-1-15,5 10 2 16,6 4-21-16,4 4-10 16,4 1 2-16,0 12-3 15,-1 25-7-15,3 21 7 16,0 25 8-16,11 18-5 15,11 9-1-15,6 4 4 0,3 0-1 16,-3-3-1-16,-4 2-4 16,-4-1 2-16,-2-2 1 15,-2-5 6-15,0-10-7 16,1-8-4-16,0-15-7 16,7-13-4-16,0-15 10 15,4-14 2-15,-1-15-11 16,3-14 12-16,-1-4 0 15,3-25 5-15,-5-15 4 16,-3-8 1-16,-9-14-5 16,-5-10-2-16,-10-6 0 15,-3-3 0-15,-22 5-3 16,-14 7-8-16,-11 10 7 0,-10 12 1 16,-5 13-8-1,-4 11 8-15,3 10 11 0,5 5 2 16,9 5 0-16,15 3-6 15,14 1-7-15,13 0 0 16,9 0-6-16,1 1-18 16,3-2-13-16,19-2 30 15,13-6 5-15,15-10 2 16,13-10-5-16,3-7-30 16,0-4-16-16,-7 2 38 15,-9 3 9-15,-9 10 4 16,-11 10 9-16,-8 7 16 15,-8 8-4-15,-5 2 4 16,1 15 1-16,1 11-2 0,2 9 7 16,3 4-8-16,3 1-12 15,1-3-10-15,2-2-1 16,0-6-8-16,0-5-13 16,-4-9-5-16,2-5-42 15,-3-10-36-15,-6 0-160 16</inkml:trace>
  <inkml:trace contextRef="#ctx0" brushRef="#br0" timeOffset="8198.62">7326 2658 803 0,'0'0'0'16,"0"0"-7"-16,0 0 2 16,0 0 5-16,0 0 11 15,0 0 50-15,25-42 11 16,-25 29-23-16,0 0-14 16,0 2-3-16,-11 4-32 15,-5 4-1-15,-1 3-21 16,0 9-16-16,2 14-7 15,7 4-97-15,6 1-160 16</inkml:trace>
  <inkml:trace contextRef="#ctx0" brushRef="#br0" timeOffset="9637.02">7774 2870 912 0,'0'0'8'0,"0"0"-8"0,0 0 11 16,0 0-11-16,-63 78 0 16,59-45 0-16,4 5 4 15,2 2-4-15,17 0-10 16,5-4-2-16,6-5-18 16,2-10 25-16,2-6-5 15,0-7 5-15,0-8 10 16,2 0-3-16,0-12 5 15,1-11-2-15,-3-6 1 16,-4-7 11-16,-3-4-9 16,-4-4-2-16,-6 4-1 15,-5 9-3-15,-6 11 5 16,-3 10 26-16,-3 7 18 16,0 3-44-16,0 5-7 0,0 16-8 15,7 10 8 1,4 7 12-16,9 0-6 0,6-3-6 15,3-5-8-15,2-7 2 16,-2-8 0-16,2-7 1 16,-1-8 0-16,0 0 5 15,3-16 0-15,1-8 14 16,1-7-11-16,-4-7 2 16,-5 0-5-16,-7-6 0 15,-9 3 0-15,-7-1 4 16,-3 6 4-16,0 5-2 15,-12 7 2-15,-3 8 4 0,3 6-12 16,-1 7 16-16,-1 3-6 16,1 13-6-1,-2 12-1-15,2 8 1 0,2 7-4 16,8-1 0-16,3 1-1 16,0-3-2-16,7-4-5 15,4-2-9-15,5-6 10 16,0-6-11-16,4-6 3 15,1-5-9-15,4-8 14 16,0 0-7-16,0-8-2 16,1-10 9-16,1-6 10 15,0-5 4-15,3-4 1 16,-2 1-5-16,3 5 3 0,-1 8 2 16,-3 7 5-1,-2 9 15-15,-5 3-16 0,-2 4-6 16,-2 14 5-16,0 6-1 15,-4 6 9-15,-3 1 2 16,-2-2-12-16,-3-6-6 16,-4-5 0-16,0-10 2 15,2-6 4-15,0-2-2 16,1-7-4-16,6-14 1 16,2-8 6-16,6-1-1 15,3 1-5-15,0 6 3 16,-1 8-2-16,-1 7-2 0,2 8-2 15,3 0-4 1,2 2 1-16,2 13 3 16,1 0 2-16,1 2 9 0,2-1-9 15,0-1 0-15,-1-5-3 16,-4-2 3-16,-6-7-8 16,-5-1 8-16,-6-9 2 15,-7-14 2-15,-2-11 1 16,-4-9-5-16,-17-11-10 15,-2-12 7-15,-1-7 4 16,4-6-5-16,3 0 8 16,3 4-4-16,0 14 5 15,4 17 3-15,2 19 8 16,2 12 16-16,3 13-7 16,3 0-25-16,0 15-24 0,0 23 23 15,2 18 1-15,12 16 36 16,7 13-24-16,4 7-10 15,-2 0 12-15,-3-7-13 16,-7-8-2-16,-6-14-6 16,-4-10-21-16,-3-10-11 15,0-15-22-15,0-9-29 16,0-15-49-16,-3-4-72 16</inkml:trace>
  <inkml:trace contextRef="#ctx0" brushRef="#br0" timeOffset="9845.12">9427 2610 991 0,'0'0'14'0,"95"-18"-14"16,-31 9 3-16,2-1 5 15,-7 0-8-15,-13 1 0 16,-12 4-7-16,-18-1-12 15,-16-1-2-15,-19 2-17 16,-30-1-247-16,-25 2-352 16</inkml:trace>
  <inkml:trace contextRef="#ctx0" brushRef="#br0" timeOffset="10229.01">8175 2622 801 0,'0'0'38'0,"0"0"-32"0,0 0 21 16,0 0-2-16,0 0 19 15,59-15-5-15,-40 2-21 16,-6-2-6-16,-6-2-2 16,-3-1-8-16,-4 1 15 15,-16 2-15-15,-13 5 12 16,-8 6-13-16,-3 4 5 15,3 2-6-15,7 16-16 16,12 5-23-16,9 6-65 16,9 3-72-16,16-2-369 15</inkml:trace>
  <inkml:trace contextRef="#ctx0" brushRef="#br0" timeOffset="11389.15">10634 2669 677 0,'0'0'203'0,"0"0"-190"16,0 0 7-16,0 0-20 16,0 0 9-16,0 0-1 15,-52 60 4-15,31-21 13 16,4 1-19-16,3 0 13 15,6-2-4-15,6-5-15 16,2-7 2-16,2-4 5 16,13-5-5-16,1-6-1 15,4-5 6-15,1-6 2 16,2 0-6-16,2-6-1 16,-6-9 4-16,-4-6 4 15,-8-3-10-15,-7-8 6 0,-2-6-3 16,-18-1-6-16,-6 4-2 15,-1 5 5-15,4 6 7 16,9 7-7-16,8 4-2 16,6 2-4-16,13 0-32 15,22 0-8-15,14 0 16 16,13-2-16-16,1 1-6 16,-2-4-15-16,-9-3-26 15,-12-3 12-15,-11-3 52 16,-8-6 18-16,-14-3 11 15,-7-3 27-15,0-1 11 0,-14 4 36 16,-6 3-7 0,1 8 9-16,2 10-10 0,4 5-3 15,5 7-22-15,2 1-41 16,1 29 6-16,2 20-6 16,1 23 9-16,2 22 2 15,9 19 3-15,11 12-4 16,6 4-5-16,1 0-3 15,-2-9 10-15,-3-5 3 16,-5-10 14-16,-4-5-22 16,-4-7-5-16,-6-7-4 15,-2-11 1-15,-1-14-27 16,0-14-18-16,-2-20-61 16,-6-16-331-16</inkml:trace>
  <inkml:trace contextRef="#ctx0" brushRef="#br0" timeOffset="15829.24">11973 2690 964 0,'0'0'9'0,"0"0"-9"0,-6 88 16 16,-2-52-4-16,-4-3-3 16,-2-5-9-16,0-3-1 15,0-8-2-15,5-4 3 16,7-6-2-16,2-6-38 16,6-1-28-16,17 0 68 15,14 1 11-15,11 4 3 16,10 3 7-16,6 1-11 15,0 1-9-15,1-2 2 16,-3-6-2-16,-4-2 13 16,-5 0-3-16,-4 0 1 15,-6-14-8-15,-5-3 4 16,-6-7-5-16,-11-8 0 16,-15-9 3-16,-6-9-7 15,-29-6 1-15,-19-5 0 0,-13 0-11 16,-12 8 8-16,-5 7 3 15,-3 14 17-15,6 14 8 16,9 10 15-16,11 8-12 16,12 6-16-16,9 20-7 15,10 10-5-15,13 10-8 16,11 6-5-16,18 1-5 16,24-1-6-16,19-1 2 15,8-8 2-15,7-10 14 16,3-11 0-16,-1-13-22 15,-4-9-7-15,-4-5 21 16,-2-13 14-16,-6-8 2 0,-5-8-1 16,-6-4 8-16,-9-2 0 15,-13 5-3-15,-13 8 24 16,-9 7-14-16,-7 6 26 16,0 5-5-16,-11 3-10 15,-3 4-13-15,-2 2 15 16,0 13-29-16,1 12-5 15,8 13 4-15,7 7-6 16,0 5-9-16,23-1 4 16,8-7 2-16,4-10-13 15,3-10 6-15,3-11 14 16,-2-9-1-16,0-2 0 16,-1-17 3-16,-3-14-2 0,-3-8-5 15,-6-11 9-15,-7-8-2 16,-8-5-4-16,-4-6 1 15,-5-3 4-15,-2-2-3 16,0 5 3-16,-6 12 8 16,-6 14 28-16,1 18 4 15,4 13-17-15,3 6-10 16,1 6-13-16,2 13-7 16,0 20-1-16,1 19 8 15,0 14 5-15,5 11 8 16,14 0-13-16,4-1 0 15,3-3-15-15,3-12-12 16,-2-11-17-16,4-14 32 0,0-13 0 16,-1-10 7-16,1-13 5 15,-1 0 0-15,0-15 2 16,-2-10 3-16,-2-9 4 16,-5-6-6-16,-7-3 0 15,-8 1 0-15,-6 3 0 16,0 7 1-16,-8 12 3 15,-4 7 11-15,2 9 3 16,-1 4-10-16,0 6-1 16,-1 18-10-16,3 6-5 15,5 7 3-15,4 3-2 16,2 0-11-16,14-5-5 16,8-4 6-16,4-9 3 15,2-9 9-15,4-6-3 0,2-7 4 16,1 0 1-16,-3-10 2 15,-2-9 0-15,-3-6 5 16,-4-8-6-16,-3-3 2 16,-3-4 5-16,-5 0-6 15,-6 6-1-15,-5 8 3 16,-3 8 5-16,0 7-9 16,0 8 13-16,0 3-7 15,0 0-6-15,0 3-20 16,5 13 18-16,8 7 2 0,6 6 2 15,2 3 1-15,1 1-3 16,3-1 0-16,-2-5 2 16,2-4-2-16,2-6-3 15,2-6 1-15,1-7-3 16,1-4-2-16,0 0 6 16,-3-9 1-16,-2-10-4 15,-5-8 4-15,-3-4 0 16,-3-5-3-16,-2 2-2 15,0 3 3-15,-2 8 2 16,-4 8 3-16,-2 7 4 16,-3 6-2-16,0 2-5 15,0 3-1-15,3 15-6 16,-2 9 7-16,-1 7 13 16,-2 6-6-16,0 2-2 0,0-3-1 15,0-5-2-15,0-7-2 16,0-9 0-16,2-8-2 15,-2-5 0-15,0-5 2 16,0 0 0-16,0 0 13 16,0-12-13-16,0-7-6 15,0-4 5-15,0-7 2 16,5-5 0-16,11-5-1 16,6-1-11-16,5 7 6 15,-3 10-3-15,0 10 6 16,-5 9-2-16,-1 5-3 15,-2 3 1-15,1 14 2 0,0 10 3 16,0 4 1-16,-3 5 14 16,0-2-14-16,-5-5-5 15,-1-2 4-15,-4-8 0 16,1-5 1-16,-2-7 0 16,-1-5 0-16,-1-2 0 15,-1 0 0-15,2-12 15 16,2-7-11-16,2-6-4 15,5-5 2-15,3-1-5 16,4 1-2-16,2 5 4 16,-2 6 1-16,0 8 0 15,-5 8-2-15,-3 3-1 16,-1 6 0-16,0 13-5 0,3 6 4 16,1 3 4-1,3 3 4-15,2-6 2 0,1-3-5 16,1-6-1-16,-1-6-5 15,-1-5 5-15,1-5 0 16,1 0 5-16,-2-10-8 16,-2-10 7-16,-3-7-1 15,-4-3-3-15,-1-3 0 16,0 2 0-16,-1 6 6 16,-2 5-3-16,-3 8 11 15,-2 8 7-15,0 1 6 16,0 3-8-16,0 0-19 0,0 15-9 15,0 7 6-15,-2 7 3 16,2 4 11-16,0 0-11 16,2-1-19-16,14-3 12 15,4-4-1-15,3-6-3 16,2-7 11-16,0-5-12 16,3-7 2-16,1 0 7 15,-1-10 2-15,-1-11-8 16,-4-5 6-16,-3-6-1 15,-2-2-6-15,0 3 8 16,-2 7-1-16,-6 10 3 16,-4 8 4-16,-5 6 6 15,1 0-10-15,0 10 0 16,0 11 3-16,-1 6 7 16,0 3-4-16,0-1-4 0,4-2 10 15,1-3-3-15,1-6-6 16,-1-6-3-16,-1-6-8 15,-2-4 8-15,1-2 5 16,4-8 8-16,2-9 8 16,2-7-21-16,3-3 4 15,-1-1-8-15,2-4 4 16,4 4-8-16,-2 8-1 16,-3 8-2-16,-4 8 3 15,-4 4 1-15,0 6-4 16,-1 12 0-16,4 6 5 15,5 4 6-15,3 1 0 0,8-3-1 16,6-3 1-16,4-6 0 16,5-6 1-16,2-8 0 15,0-3-1-15,0 0 3 16,-7-7-2-16,-5-10 3 16,-7-6 4-16,-7-7-4 15,-4-3 6-15,-5 0 1 16,-5 4-3-16,-3 9 17 15,0 9 1-15,-9 4-8 16,-6 7 7-16,-6 0-25 16,-6 16 0-16,-3 10 8 15,2 6-8-15,4 0-7 16,5 1-11-16,4-3-14 0,7-5-18 16,8-4 3-1,0-9 15-15,7-5-6 0,9-7 14 16,5 0 22-16,4-4-5 15,0-6 14-15,-2 0-5 16,-2 1 2-16,-4 4 8 16,0 3-7-16,2 2 12 15,0 0-15-15,5 2 8 16,1 4-7-16,2-1-3 16,0-2 1-16,2-1 1 15,2-2-1-15,0 0 4 16,2-8-4-16,-1-6 4 15,-1-11 4-15,2-12-9 16,-1-10 0-16,0-12 0 0,0-10-8 16,-1-4 1-16,-8-2 4 15,-13 1-11-15,-10 5 14 16,-8 9 24-16,-18 10 12 16,-1 12 15-16,0 10-45 15,7 11 20-15,7 9-20 16,4 7-6-16,-2 1 0 15,-2 21-3-15,-2 15 3 16,3 17 8-16,8 12-2 16,4 9-6-16,7 4-1 15,13 2-1-15,5 0 0 16,1-3-2-16,1-8-15 16,0-11 2-16,-2-13-4 0,0-14 2 15,-2-8 15-15,-1-10 3 16,2-4 1-16,1-9 1 15,-1 0 5-15,2-9 0 16,3-11 9-16,0-7-7 16,3-7 8-16,0-6-16 15,-4 2-2-15,-8 10 0 16,-9 10-2-16,-6 12 4 16,-5 6 0-16,0 0-12 15,0 15-15-15,0 7 27 16,2 3 3-16,5-1 3 15,0-2-6-15,5-6-1 0,3-2-3 16,4-7 4-16,7-4 0 16,6-3 1-16,3 0-1 15,-1-4-3-15,-5-11-2 16,-4-5 5-16,-4-8 0 16,-1-2 1-16,-4-1 3 15,-5 6-2-15,-6 10 0 16,-5 7 4-16,0 7 6 15,0 1-12-15,0 4-16 16,0 16 0-16,0 6 16 16,0 4 5-16,0-1 0 15,3-2-5-15,8-5-4 16,5-4 3-16,2-5 2 0,5-5-1 16,4-3 22-1,3-5-20-15,1 0 0 0,-3-6 1 16,-3-11-1-16,-6-9 4 15,-7-4 7-15,-12-12-3 16,-1-2-10-16,-26-4-6 16,-11 2-5-16,-7 11 11 15,0 11 2-15,2 11 1 16,6 10-1-16,5 3-4 16,3 4-1-16,6 12 0 15,4 4 2-15,5 4-11 16,6 4 11-16,8-2-12 0,0 3 2 15,9-5-9 1,10-5 11-16,5-7-2 0,4-10 5 16,2-2 6-16,3-2 1 15,4-12 1-15,2-3-1 16,4-4 0-16,5-4 8 16,2-4-9-16,-2-3 1 15,-8 2 2-15,-8 3 4 16,-12 5 33-16,-10 9 11 15,-5 7 2-15,-5 5-14 16,0 1-39-16,0 3-13 16,0 16-25-16,-5 10 38 15,-3 11 6-15,0 5 9 16,3 2-11-16,4-1 0 16,1-4-2-16,0-8-2 0,2-8-2 15,6-6 2-15,-1-8 0 16,-4-8-6-16,1-2 1 15,-4-2 4-15,4 0 1 16,3-8 17-16,3-8-14 16,4-6-3-16,3-5 0 15,4-7-7-15,9-7 2 16,9-7-6-16,4 3-3 16,-3 12-20-16,-12 13 19 15,-8 14 12-15,-6 6 3 16,-1 4-9-16,-3 16 1 15,-2 7-7-15,-2 9 15 0,2 1 0 16,1-4 8-16,7-1-3 16,5-5-1-16,6-7-4 15,3-8 12-15,-3-7-9 16,-1-5 7-16,-5-2 0 16,-2-14 6-16,-5-8 2 15,-3-6-5-15,-7-10-13 16,-4-12-8-16,-2-4-59 15,-24-4 4-15,-14 2-79 16,-15 5-51-16</inkml:trace>
  <inkml:trace contextRef="#ctx0" brushRef="#br0" timeOffset="16378.3">16846 2565 632 0,'0'0'13'0,"0"0"48"16,0 0-19-16,0 0-19 15,0 0-15-15,0 0 2 0,0 0-10 16,-7 25 0 0,18-25 20-16,0-5 15 0,1-8-11 15,-4-6-11-15,-7-3-6 16,-1 2-4-16,-15 2 3 15,-9 6 21-15,-7 5-11 16,-2 6-9-16,0 1-4 16,2 5-3-16,7 10-5 15,7 4-44-15,10 0-82 16,7-2-121-16</inkml:trace>
  <inkml:trace contextRef="#ctx0" brushRef="#br0" timeOffset="16725.08">16500 2288 970 0,'0'0'0'15,"0"0"-28"-15,0 0-7 16,0 0 35-16,113-31 14 0,-45 24 32 16,11-1-22-16,4 1-3 15,-3 0-13-15,-10 1-1 16,-16 3-6-16,-19 0 0 15,-18 3-2-15,-17 0-26 16,-11 0-47-16,-31 0-109 16,-23 0-274-16</inkml:trace>
  <inkml:trace contextRef="#ctx0" brushRef="#br0" timeOffset="17243.43">15186 2391 778 0,'0'0'0'0,"0"0"-62"15,0 0 62-15,0 0 11 16,0 0-1-16,61 23 21 16,-41-23-1-16,-2-4 10 15,-5-9-17-15,-4-2 7 0,-7-2-5 16,-2-2 19-1,-15 2-11-15,-12 3-14 0,-6 4-7 16,-3 7-9-16,0 3-3 16,5 9-20-16,4 12-45 15,5 5-77-15,8 0-195 16</inkml:trace>
  <inkml:trace contextRef="#ctx0" brushRef="#br0" timeOffset="17703.91">13436 2365 644 0,'0'0'133'0,"0"0"-116"16,64-3-17-16,-10 1 40 16,8-3-35-16,2 1 1 15,-5 2-4-15,-9-1 7 16,-7 2-9-16,-13 1-6 15,-10 0-71-15,-15 0-276 16</inkml:trace>
  <inkml:trace contextRef="#ctx0" brushRef="#br0" timeOffset="18614.06">3467 3514 582 0,'0'0'198'0,"-80"-2"-180"16,55 2 34-16,11 0-9 15,10-1-28-15,4 1-6 16,2 0-9-16,20 1-37 15,17 7 17-15,23-4 19 16,23-4 1-16,21 0 16 16,22-10-16-16,19-3-7 15,19-2 0-15,12-2 7 16,6 1 11-16,-5-2-11 16,-14 1 0-16,-15 1 0 0,-18 2 11 15,-23-1 7-15,-20 0-1 16,-19 3-5-16,-18-1-3 15,-13 5-5-15,-16 2 11 16,-11 3-14-16,-10 3-1 16,-2 0-18-16,0 0-48 15,-7 7-106-15,-4 3-186 16</inkml:trace>
  <inkml:trace contextRef="#ctx0" brushRef="#br0" timeOffset="19307.95">8263 3362 459 0,'0'0'109'16,"0"0"-108"-16,0 0-1 15,0 0 0-15,0 0-113 16,0 0 87-16,30 11 26 15,32-19 35-15,16-4-4 16,15-3-14-16,11 1-11 16,17 0 9-16,8 0-3 15,8 2 2-15,2 0 37 16,-8 0-7-16,-11 2-20 16,-19 1 1-16,-21 1-3 0,-16 2-16 15,-19 1-6-15,-17 3-32 16,-13 2-156-16,-9 0-99 15</inkml:trace>
  <inkml:trace contextRef="#ctx0" brushRef="#br0" timeOffset="20370.21">11456 3300 463 0,'0'0'306'16,"0"0"-303"-16,0 0-3 16,0 0 0-16,0 0-61 15,0 0-42-15,-3 6 103 16,41-6 57-16,12-3-22 0,15-6-5 15,10-1-16-15,8 2-8 16,6 0-2-16,3 0-2 16,0 0 0-16,4 0-2 15,1 1 4-15,-1-1-11 16,2 1 8-16,4-1-1 16,3 0 7-16,2 1-7 15,4-1 1-15,-4 1-1 16,3 1-7-16,-3 1 7 15,-3 0 5-15,-2 0-4 16,1 2-1-16,2-1 0 16,0-1 4-16,-1 1 0 15,-2-1-4-15,-2-2-4 0,-2 4 4 16,-2-1 0 0,-2 2 12-16,-1 0 12 0,0 2-9 15,0 0-11-15,1 0 10 16,-1 0-14-16,1 0 0 15,1 0 4-15,2-2-4 16,-3 2-3-16,-3-3 3 16,0-1 1-16,-2 1 4 15,1-4-3-15,-3 1 0 16,1-2 1-16,-1 1-6 16,2-1 6-16,5 2 2 15,-1 1 1-15,0 1-1 16,-2 2-1-16,4-2-1 15,-1 2 2-15,1-1-3 0,0-3-1 16,1 0 7-16,-2-1-13 16,6-1 5-16,-3 0-1 15,1 2 0-15,-2 0 1 16,-2 2 1-16,-1 1 2 16,-3 2 2-16,-5 1-10 15,-3-1 10-15,-5 1-5 16,-4-1 5-16,-5 0 5 15,-11-1-8-15,-9 0-2 16,-9-2 0-16,-10 1 0 16,-11-3-12-16,-6 0-31 15,-7-6-46-15,-5 3-388 16</inkml:trace>
  <inkml:trace contextRef="#ctx0" brushRef="#br0" timeOffset="20928.73">18650 2625 757 0,'0'0'6'0,"0"0"-6"0,0 0-15 16,0 0-1-16,0 0-4 15,0 0 20-15,54 57 18 16,-31-57 15-16,2 0-1 15,0-1 7-15,-3-13-18 16,-3-5-7-16,-7 0 7 16,-8-3 9-16,-4 0 6 15,-2 1-20-15,-16 3-14 16,-4 5 3-16,-4 6-10 16,-2 6-18-16,-1 1-51 15,2 13-53-15,2 10-89 16,-1 6-189-16</inkml:trace>
  <inkml:trace contextRef="#ctx0" brushRef="#br0" timeOffset="21209.21">18678 3086 760 0,'0'0'3'16,"65"9"-3"-16,-26-9 5 15,0 0 0-15,-6-7-5 16,-7-9 6-16,-7-3 39 16,-9-2 3-16,-7-2-18 15,-3 4 35-15,-14 2-50 16,-11 6-1-16,-5 6-13 0,-4 5 3 16,3 0 0-16,3 14-4 15,7 7-8-15,10 3-23 16,9 3-18-1,2-2-54-15,16-2-5 0,12-5-66 16,7-7-121-16</inkml:trace>
  <inkml:trace contextRef="#ctx0" brushRef="#br0" timeOffset="21499.12">19096 2780 850 0,'0'0'0'16,"77"-10"0"-16,-13 6 3 16,9 1 35-16,2-3-19 15,-6 2 32-15,-6-4-6 16,-11 1-4-16,-11-1-16 15,-14 3 6-15,-13 2-17 16,-9 0 2-16,-3 0-4 16,-2 3-12-16,-4 0-56 15,-22 0-140-15,-12 0-366 0</inkml:trace>
  <inkml:trace contextRef="#ctx0" brushRef="#br0" timeOffset="24546.29">2304 3786 724 0,'0'0'8'0,"0"0"-16"15,0 0-16-15,-9 82 24 16,9-13 29-16,0 13-27 15,0 8 12-15,11 1-10 16,3-3-4-16,0-7 1 16,-1-10-1-16,0-7 3 15,-1-8 1-15,-1-8-3 16,5-7 2-16,-2-6-2 16,6-4 0-16,3-3-1 0,11-6-2 15,11-6 2 1,6-8 2-16,10-8 21 0,6 0-22 15,1-6 8-15,0-5-9 16,-2-1 0-16,-7 2 8 16,-4 1-8-16,-10 1 0 15,-11 2 0-15,-8 0 5 16,-13 4-5-16,-7 0 0 16,-6-3 0-16,0 0 45 15,-15-3-29-15,-6-4-16 16,-3-1 2-16,-3 0 10 15,-4-3 6-15,2-2-13 16,-3-2-3-16,4 0-2 16,2 3 8-16,5 3-3 0,7 5 13 15,5 3-1 1,7 5-14-16,2 1-3 0,0 0-24 16,8 7-11-16,11 8 32 15,13 5 3-15,7 3 0 16,6-2 1-16,1 2 2 15,2-4 2-15,-6-1-5 16,-5-2 0-16,-14-4 5 16,-8-5-4-16,-10 0 6 15,-5-1-1-15,-15 5 6 16,-18 5 24-16,-10 6-29 16,-6 1-7-16,3 3-14 15,2 1-36-15,10 4-99 16,3-2-230-16</inkml:trace>
  <inkml:trace contextRef="#ctx0" brushRef="#br0" timeOffset="28777.81">3999 4653 748 0,'0'0'16'0,"43"88"-16"16,-25-36 15-16,-2-1-3 15,-5-1-12-15,-8-5 0 16,-3-8-6-16,0-10-4 16,-1-10 10-16,-5-9 0 15,2-8 2-15,4-6 29 16,0-17-31-16,0-10 0 15,10-3 0-15,14 3 19 0,10 3 5 16,7 6-16 0,5 4 6-16,3 0-13 0,6 5 18 15,0-2-16-15,1-2 7 16,-1 1-10-16,-3-4-3 16,-11 1-22-16,-13 0-10 15,-12 3 22-15,-15 5 13 16,-1 2 31-16,-19 10 23 15,-7 1-24-15,-5 9 11 16,-3 14-14-16,3 11-10 16,9 7-5-16,12 0-10 15,10 3 1-15,14-6-6 16,19-5-6-16,12-8 6 16,5-5 3-16,2-9 0 15,1-9 0-15,-3-2-14 16,-7-12 13-16,-2-13-3 15,-9-9-8-15,-11-9-6 0,-8-8-1 16,-10-8-5-16,-3-7 24 16,-5-10 0-16,-8-3 2 15,-4 5 6-15,2 16 17 16,3 21 16-16,7 19 9 16,3 11-17-16,0 7-16 15,2 13-17-15,0 27-18 16,0 31 18-16,2 21 23 15,7 17-5-15,2 7-13 16,6 1-3-16,-1 2-2 0,3-7 3 16,-2-8-1-1,1-10-2-15,-4-14-3 0,-1-14-2 16,-3-19 0-16,-3-14 5 16,-5-12-1-16,-2-9 1 15,0-8-3-15,0-4 3 16,0-3-2-16,-10-18 2 15,-8-13-12-15,0-16 6 16,0-16-9-16,-1-12 10 16,4-10 1-16,5-6 3 15,8-4-1-15,2-4 2 16,14 10 1-16,16 20 0 16,7 27 3-16,3 28-4 15,1 17 4-15,-3 20-3 16,-6 19 10-16,-11 9-4 0,-17 3-1 15,-6-2-5-15,-30-3 5 16,-6-6-3-16,-6-4 1 16,4-6-4-16,10-8-18 15,9-9-26-15,14-9-5 16,7-4-57-16,5-20-24 16,20-13-269-16</inkml:trace>
  <inkml:trace contextRef="#ctx0" brushRef="#br0" timeOffset="30264.78">5169 4728 241 0,'0'0'493'16,"0"0"-370"-16,0 0-62 0,72-37 10 16,-53 55-34-16,2 7-6 15,-2 4 8-15,-4 1-31 16,-4 0 2-16,-4-5-9 16,-3-6 0-16,-2-6-2 15,-2-7-3-15,1-6-1 16,3 0 2-16,3-15-2 15,6-9-8-15,10-7 8 16,6 3 4-16,4 5 1 16,3 3-5-16,-1 9 5 15,-1 1-1-15,-1 1 0 16,-3 0-1-16,0-1-8 16,-5-3-57-16,-7-2 3 15,-6-1-61-15,-8 0-6 0,-4 1 111 16,-3 3 20-1,-11 6 136-15,-6 6-50 0,-1 0-36 16,-1 15-7-16,-1 10-17 16,9 8-14-16,6 7-12 15,8 2 0-15,0 2-5 16,13-3 0-16,7-5-13 16,3-7-4-16,5-9 4 15,-4-9 4-15,-3-8-18 16,2-3 10-16,-5-6 14 15,-1-12 8-15,0-6 8 16,-1-5-8-16,2-7 18 0,4-3 7 16,6 1 2-1,6 6-9-15,8 11-6 0,1 12 5 16,4 9 15-16,-3 4-5 16,-8 18-26-1,-9 5 2-15,-13 3-3 0,-9 0-4 16,-5-1 1-16,-12-4-21 15,-6-5 2-15,2-7-15 16,7-6 23-16,9-7 14 16,0 0 0-16,14-7 5 15,13-9-3-15,6-6-2 16,2-6-15-16,-3-2-8 16,-2-4 23-16,-3-1 6 15,-6-2 12-15,-6 5 2 16,-8 7-12-16,-7 8 16 0,0 8 12 15,-13 7-16-15,-3 2 4 16,-5 0-10-16,4 18 4 16,-2 7 1-16,7 9-7 15,3 3-11-15,5 2-1 16,4-2-3-16,2-6-20 16,12-5 8-16,6-8 1 15,1-5-10-15,4-7 1 16,0-6 3-16,-2 0-18 15,0-7 23-15,1-11 0 16,-3-4 13-16,1-7 2 16,2-3 7-16,1-1 0 0,0 6-7 15,-1 7 16-15,-1 8 7 16,-2 10 6-16,-1 2-12 16,-4 4 0-16,-4 14-9 15,-1 5-6-15,-7 1 9 16,-4-3-11-16,0-1 2 15,0-7-12-15,0-7 10 16,-2-5 0-16,2-1 4 16,0-9-4-16,5-10-50 15,11-6 45-15,6 2 5 16,3 5 1-16,1 7 3 16,-1 8-3-16,2 3 7 15,-3 5 0-15,0 8-6 16,1 3-2-16,0-5-14 0,2-1-1 15,0-4 11-15,3-6-13 16,4 0 12-16,2-7-6 16,-1-11 10-16,-8-5-3 15,-9-8 8-15,-4-6-5 16,-9-10 1-16,-3-15-13 16,-2-10 12-16,0-12-3 15,0-5 4-15,0 6 4 16,-7 12 18-16,-4 18 31 15,1 19-8-15,4 17-10 16,1 10-10-16,3 4-12 0,1 3-13 16,-1 4-2-1,0 21 1-15,-2 10 1 0,2 15 5 16,2 6-5-16,0 6 4 16,1 2-9-16,7 2-1 15,3 0 2-15,0-3-6 16,3-4 9-16,0-8-34 15,3-8 34-15,0-10-19 16,1-7 12-16,0-11 6 16,0-7 0-16,0-8-9 15,3-4 11-15,4-15 2 16,7-8-1-16,6-5 0 16,2-1-1-16,3 2 5 15,-3 8-2-15,-5 12 9 16,-6 11 12-16,-6 0-9 0,-3 18-5 15,-6 6 9-15,-4 5-4 16,-8 0-9-16,-2-4-5 16,0-3-1-16,-2-2-9 15,-5-5-33-15,0-5-25 16,-3-6-75-16,0-4-313 16</inkml:trace>
  <inkml:trace contextRef="#ctx0" brushRef="#br0" timeOffset="30466.75">7295 4258 610 0,'0'0'405'0,"102"-14"-400"16,-32 6-10-16,1 0-16 15,-5-2-164-15,-11 3 76 16,-17-1-46-16,-20 4-235 16</inkml:trace>
  <inkml:trace contextRef="#ctx0" brushRef="#br0" timeOffset="33247.57">8575 4103 1009 0,'0'0'1'0,"0"0"16"15,0 0 7-15,0 0-24 0,0 0-5 16,16 90 5-16,7 11 40 16,0 23-6-1,1 8-29-15,-2 3 3 16,-2-7-7-16,-4-11-1 0,-2-10-6 15,-5-17 1-15,-7-13-3 16,-2-17-2-16,0-18 10 16,-2-16-9-16,-5-15-2 15,-1-11 22-15,-4-9 6 16,-1-20-17-16,-2-14-17 16,3-13 15-16,4-9-1 15,5-10 3-15,3-10-2 16,10-2 2-16,14 9-3 15,6 21 2-15,2 22 1 16,0 23 5-16,-4 12-5 0,-4 16-11 16,-6 11-11-1,-11 8 22-15,-7 2-7 0,-14-2 9 16,-18-5-4-16,-2-5-46 16,7-10-53-16,12-11-40 15,15-4-60-15,7-19 42 16,28-6 51-16,13 1 108 15,3 6 111-15,0 8 24 16,-8 9-32-16,-4 1 3 16,-4 0-15-16,-2 0-19 15,-1-2-52-15,-2-6-1 16,-5-5-1-16,-8-6-13 16,-7-5 8-16,-9-4-11 15,-1 2 5-15,-19 3 28 0,-11 7 15 16,-6 8-9-16,-3 8-11 15,3 0-16-15,4 17-13 16,9 9-1-16,12 4-7 16,11 6-46-16,3 2-28 15,22-5-131-15,6-4-305 16</inkml:trace>
  <inkml:trace contextRef="#ctx0" brushRef="#br0" timeOffset="34378.58">9340 4418 340 0,'0'0'56'0,"0"0"1"15,0 0 79-15,0 0-32 16,0 0-39-16,0 0 5 16,-12-8-29-16,12 8-2 15,0-1-14-15,0 1-19 16,0 0-4-16,0 0 2 15,0 0 2-15,0 0 3 16,0 0-5-16,0 0 4 16,0 0 1-16,0 0-4 0,0 0 11 15,0 0-13-15,0 0 0 16,0 0-3-16,0 0 1 16,0 0-5-16,0 0 8 15,0 0-6-15,0 0 2 16,0 0-13-16,0 0 8 15,0 0 5-15,0 0 0 16,0 0 1-16,0 0-1 16,0 0 0-16,0 0 1 15,0 0 1-15,0 0-2 0,0 0 0 16,0 0 1 0,0 0 2-16,0 0-3 15,0 0 0-15,0 0 1 0,0 0 4 16,0 0-5-16,0 0 2 15,0 0-5-15,0 0 9 16,0 0-11-16,0 0 5 16,0 0-9-16,0 0-43 15,0 0-125-15,0 0-123 16</inkml:trace>
  <inkml:trace contextRef="#ctx0" brushRef="#br0" timeOffset="35137.31">8819 4537 798 0,'0'0'29'0,"0"0"-20"16,0 0 35-16,79-20-18 15,-40 25 36-15,4 20-16 16,5 9-19-16,-1 10-10 16,-2 3 5-16,-9-1-7 15,-9-3-14-15,-11-2-1 0,-12-9 0 16,-4-7 0 0,-14-9-2-16,-13-7 2 15,-11-7 7-15,-3-2 9 0,2-11-12 16,5-14 9-1,11-8 14-15,15-9-17 0,8-8 24 16,17-6-34-16,28-4-28 16,15 4-12-16,15 12-1 15,4 13-45-15,1 16-45 16,-7 10-147-16</inkml:trace>
  <inkml:trace contextRef="#ctx0" brushRef="#br0" timeOffset="35923.01">9618 4552 946 0,'0'0'73'0,"0"0"-68"16,0 0 17-16,0 0-22 15,0 0 0-15,-19 57 4 16,15-23 8-16,4 1-5 15,0-4-5-15,9-1 1 16,7-4-1-16,4-6-3 16,3-6 1-16,2-8-4 15,0-6 1-15,-2 0-1 16,-3-13 4-16,-6-4 0 16,-10-4 7-16,-4-3-2 15,-9-4-2-15,-18-2 2 16,-7 1-3-16,-2-2 2 0,3 0 8 15,7 0-10 1,9-1 7-16,11-3-9 0,6-3-6 16,25-4-12-16,16-5 12 15,13-2-11-15,7-1-8 16,0 0-29-16,-7 11 28 16,-11 7 17-16,-14 11 18 15,-13 12 4-15,-9 7 18 16,-7 2-10-16,0 14-1 15,0 16-14-15,0 19 12 0,5 14 2 16,4 18-10 0,2 14-9-16,10 7 9 0,3 9-9 15,0 1 13-15,-2-4-5 16,-8-2-9-16,-3-9-7 16,-6-14 1-16,0-13-3 15,-1-15 0-15,-1-18-6 16,-2-16 9-16,-1-16 6 15,0-6 0-15,0-23-4 16,0-16-15-16,-9-11 19 16,-2-10 11-16,0-12-4 15,0-8 0-15,5-12-3 16,6-5-2-16,3-3-2 16,20 12 2-16,6 21-2 0,6 26 0 15,-3 30 3-15,0 12-3 16,0 33 4-16,-7 15 15 15,-10 8-2-15,-11 0-8 16,-8-4-1-16,-23-8-6 16,-12-5 7-16,-4-9-2 15,5-10-7-15,11-8-3 16,12-12-34-16,13-1 29 16,2-22-50-16,27-12-61 15,9-9-8-15,8-9-28 16,4-4-76-16</inkml:trace>
  <inkml:trace contextRef="#ctx0" brushRef="#br0" timeOffset="36185.25">10448 4572 615 0,'0'0'101'0,"0"0"8"0,46 71-17 15,-25-46-60-15,3-3-6 16,2-3 15-16,3-5-31 16,3-6-5-16,3-6 6 15,0-2-2-15,2-6 4 16,-5-12-5-16,-8-6-7 15,-10-5-1-15,-14-6 6 16,0-6 5-16,-25 1-1 16,-11 4 2-16,-10 12-2 15,-2 13 19-15,-2 11-13 16,3 6-8-16,8 13-8 0,8 8-3 16,16 4-42-16,13 1 6 15,5-2-48-15,28-5-90 16,10-6-135-16</inkml:trace>
  <inkml:trace contextRef="#ctx0" brushRef="#br0" timeOffset="37432.4">10834 4019 995 0,'0'0'15'15,"0"0"13"-15,-17-59 22 0,17 59-20 16,0 6-30 0,3 25 4-16,10 20 11 0,1 19 24 15,2 12 0-15,0 9-34 16,1 5 9-16,2-5-10 16,1-4-8-1,1-15-3-15,1-16-60 0,-3-12 36 16,1-19-3-16,1-12 15 15,1-13-12-15,3-1-1 16,4-21-2-16,2-8-30 16,-2-5-38-16,-4-5 102 15,-3 2 18-15,-5 5 30 16,-7 10 6-16,-2 11 17 16,-8 7-23-16,0 5-15 15,0 0-25-15,0 11-8 0,0 9 0 16,3 6 4-16,5 0 5 15,4 0-9-15,4-5-3 16,7-4-6-16,2-7-17 16,6-6 4-16,2-4 22 15,1 0-1-15,-1-12-5 16,-3-4 6-16,-2-3 0 16,-5-3 3-16,-4-5-1 15,-4 2 10-15,-3-1-1 16,-6 8-2-16,-4 7 6 15,-2 5-1-15,0 6 8 16,0 0-17-16,0 2-5 0,0 17-9 16,0 6 9-16,0 7 2 15,0-3-2-15,9-1-9 16,9-4-1-16,1-5-7 16,5-5 1-16,5-5 8 15,2-8 8-15,3-1 0 16,0-5 1-16,-4-11 0 15,-3-4 0-15,-6-5-1 16,-8-5 0-16,-8-4-4 16,-5-3-2-16,-8 0 6 15,-16 5 14-15,-8 4 2 16,-9 13 27-16,-2 4-28 16,3 11-10-16,5 0-5 15,8 17 0-15,12 4-2 16,6 6-11-16,9-1 0 0,5-3-12 15,20-4-1-15,9-7 11 16,5-4 11-16,4-7-4 16,0-1 0-16,-4-1-12 15,-2-14 8-15,-2-1 12 16,0-6 1-16,0-5 0 16,3-2 5-16,0-4 0 15,-4 5 6-15,-2 3 9 16,-9 9-3-16,-4 5 6 15,-6 8-2-15,-4 3-5 0,-4 0-12 16,-1 8-5 0,-2 16 0-16,-1 8 0 0,-1 7 4 15,0 1-3-15,0-4 6 16,0-5-5-16,0-8 0 16,0-3-2-16,0-9-10 15,2-2 6-15,-1-5-7 16,0-2 9-16,1-2-6 15,0 0 6-15,1 0 2 16,6-12 4-16,0-5-4 16,5-4 2-16,4-6-2 15,7-7 5-15,4-5-3 16,4-1-2-16,1 7-1 16,-3 11 0-16,-7 14 1 0,-5 8-5 15,-5 16-4-15,-4 12-6 16,-1 8 14-16,0-1 2 15,3-4 5-15,3-4 4 16,6-7-10-16,8-6 0 16,6-7 0-16,5-7 5 15,-1 0 17-15,-4-11-16 16,-6-8 3-16,-9-4 3 16,-8-3-3-16,-10-4-9 15,-2 0-31-15,-21 1-32 16,-17 5-25-16,-12 3-348 15</inkml:trace>
  <inkml:trace contextRef="#ctx0" brushRef="#br0" timeOffset="38700.1">10666 4373 400 0,'0'0'306'15,"0"0"-294"-15,0 0 10 16,81 76 14-16,-52-34-11 16,-2 4 11-16,-4-3 21 15,-5-5-24-15,-6-2 4 16,-5-6-20-16,-2-7-6 15,-4-7 4-15,-1-6-4 0,0-6 0 16,0-2 5 0,-11-2 13-16,-3 0-5 0,-4-15-18 15,0-6 7-15,2-6-8 16,5-6 26-16,5-5-16 16,6-6-10-16,4-4-5 15,13 0-6-15,8 10-27 16,5 11-11-16,1 6-18 15,4 8-55-15,-3 2-234 16</inkml:trace>
  <inkml:trace contextRef="#ctx0" brushRef="#br0" timeOffset="39074.98">10617 4186 1034 0,'0'0'3'16,"0"0"-3"-16,0 0-4 16,0 0-56-16,0 0 60 15,100-27 18-15,-22 21 6 16,9 1-24-16,1 3-40 15,-9 2-82-15,-13 0-121 16</inkml:trace>
  <inkml:trace contextRef="#ctx0" brushRef="#br0" timeOffset="39269.68">11280 4322 892 0,'0'0'219'16,"0"0"-219"-16,0 0-18 16,0 0-103-16,0 0-284 15</inkml:trace>
  <inkml:trace contextRef="#ctx0" brushRef="#br0" timeOffset="40301.94">13975 4247 978 0,'0'0'4'0,"0"0"5"16,0 0 6-16,0 0-9 15,0 0-5-15,-82 84 6 16,58-46 7-16,9 5-9 16,11 1-4-16,4-4-1 15,9-6-1-15,13-7-3 16,6-10 0-16,2-7-1 0,0-9 5 16,0-1 3-16,-6-8 5 15,-5-11-3-15,-8-7 5 16,-11-10-10-1,0-6 0-15,-23-3 0 0,-8 3-5 16,-9 8 5-16,-4 8 14 16,5 5 9-16,9 7 2 15,12 4-23-15,13 5 2 16,5-1-4-16,10-1-25 16,21-4 19-16,15-3 2 15,13-3-11-15,7-1-2 16,2-7-16-16,-4-6 2 15,-7-6-1-15,-12-8-4 16,-9-4 36-16,-14-2 3 16,-10 2 5-16,-10 6 4 0,-2 10 36 15,-6 11-13-15,-9 9-7 16,-2 5 2-16,2 6-21 16,-1 2 9-16,-1 19-12 15,0 23-5-15,-1 24 2 16,6 20-1-16,10 15 1 15,2 12 0-15,11 15 9 16,10 3-6-16,3-1 7 16,0-1 11-16,-2-10-19 15,-3-6 12-15,-2-11 42 16,-5-16-46-16,-3-12-13 16,-3-18 0-16,-5-16-22 0,-1-15-36 15,0-16-2-15,-3-9-13 16,-5-18-184-16</inkml:trace>
  <inkml:trace contextRef="#ctx0" brushRef="#br0" timeOffset="42012.53">15277 3723 949 0,'0'0'54'0,"0"0"-51"16,0 0-3-16,0 83 24 15,0-23-2-15,0 7-7 16,3 4 20-16,2 0-17 15,1 0-16-15,-2-2 7 16,-1-6-9-16,-3-7-15 16,0-10-18-16,-7-10-17 15,-10-16-74-15,-7-16-250 16,-6-8 315-16,-6-25-125 16,-2-11 184-16,-1-3 160 15,5 1 38-15,11 4-36 16,12 5-45-16,11 3-29 15,16 5-71-15,22 0-11 16,12 3-4-16,11 1-1 16,7 0 1-16,10-4 3 0,0-3-3 15,1-7-2-15,-8-9-12 16,-19-3-24-16,-14-2 4 16,-19 0 10-16,-14 2 21 15,-5 5 1-15,-8 8 13 16,-8 10 26-16,1 11 4 15,1 12 2-15,0 6-8 16,-4 28-27-16,2 15 2 16,0 16 0-16,8 5-3 15,7 2 2-15,1 0-10 16,0-1 10-16,9-3-10 16,1-6-1-16,1-13-8 0,0-13-22 15,5-17-2 1,7-16-24-16,9-4 35 0,5-14 21 15,6 0 11-15,-1 6 2 16,-2 10 2-16,1 0-9 16,2 0 15-16,2 10-5 15,3-5-10-15,1-5-6 16,-5 0-4-16,-3-12-33 16,-9-11-17-16,-13-3-10 15,-9-1 19-15,-10 2 45 16,-5 7 15-16,-16 9 60 15,-6 8-33-15,-1 1 5 16,3 13-23-16,7 10-5 16,10 6-13-16,8 3-6 15,15 3-9-15,23-3-9 0,12-3-48 16,6-7-16-16,2-9-140 16</inkml:trace>
  <inkml:trace contextRef="#ctx0" brushRef="#br0" timeOffset="42635.13">16826 4048 973 0,'0'0'72'0,"0"0"-27"16,0 0-45-16,71 92 13 15,-49-46-9-15,-5-2 6 16,-3-3 4-16,-4-3 15 15,0-5-13-15,-3-11-14 16,-2-8-2-16,1-12-7 16,1-3-46-16,5-22 51 15,4-13-5-15,4-10 7 16,-1-1-5-16,0 1 5 16,0 7 3-16,1 10 11 15,3 13-4-15,2 7-10 16,3 9-3-16,6 0-7 15,4 12 9-15,6 3 1 16,4-3 11-16,2-2-11 16,0-9-1-16,-3-1-10 0,-5 0-17 15,-8-15 13-15,-7-2-11 16,-9-6 6-16,-8-3 0 16,-10 1 14-16,0-1 6 15,-17 3 6-15,-5 6 19 16,-2 7 1-16,0 4 0 15,-1 6-1-15,-1 3-15 16,0 15 2-16,-1 8-12 16,1 7 5-16,4 6-4 15,1 5-1-15,5 0 2 16,5-1-4-16,2-6-2 16,6-8 0-16,3-12-18 0,0-12-4 15,18-5-24-15,11-10 50 16,8-8 13-16,5 0 1 15,0 4 2-15,-2 8 14 16,0 6-21-16,0 0-5 16,-2 10 2-16,0 5-12 15,-3 3-5-15,-2-3-33 16,-5-4-76-16,-6-8-281 16</inkml:trace>
  <inkml:trace contextRef="#ctx0" brushRef="#br0" timeOffset="42996.88">17856 4001 1020 0,'0'0'0'0,"0"0"5"16,96 38 15-16,-61-6-15 15,-3 7 28-15,-7 2 15 16,-10-2 4-16,-7-2-18 15,-8-6-12-15,0-5-22 16,-9-7-5-16,-4-8-3 16,1-9-14-16,5-2 21 15,6-6-9-15,1-13-6 16,3-8-8-16,16-5 24 0,6-1 0 16,2 0 2-1,1 11-4-15,-4 5 2 0,-5 12-2 16,-4 5-3-16,-6 4-4 15,-1 18-13-15,-2 5-7 16,1 5 29-16,-2 3 0 16,1-5-11-16,-1-2-31 15,-2-6-101-15,1-5-144 16</inkml:trace>
  <inkml:trace contextRef="#ctx0" brushRef="#br0" timeOffset="43354.24">18170 3732 912 0,'0'0'9'16,"0"0"-8"-16,0 0-1 15,0 0 13-15,0 0-13 0,0 0 23 16,31-51 4-16,-31 35 9 16,0 0-3-16,-2 0-2 15,-11 2 6-15,-1 7-23 16,0 5-14-16,0 2-2 15,1 20-13-15,0 8-46 16,6 8-35-16,6-1-77 16,1 2-278-16</inkml:trace>
  <inkml:trace contextRef="#ctx0" brushRef="#br0" timeOffset="44555.34">18572 3994 505 0,'0'0'459'0,"0"0"-453"16,0 0 34-16,0 0-9 15,0 0-19-15,0 0 25 16,42-57 0-16,-42 43-1 16,-1 1-6-16,-8 2-21 15,-4 3-2-15,-1 5-1 16,1 3 4-16,-3 0-5 15,-3 9-5-15,-2 15 1 16,0 8 0-16,1 5-1 16,3 6-2-16,3 3 0 15,5-1-1-15,4-3-6 16,5-6-12-16,0-8 3 0,10-11 1 16,11-7-16-16,6-10 20 15,6-6-5-15,2-15 8 16,-2-7-6-16,-2-3 16 15,-7-6-2-15,-3-3 8 16,-7 3-6-16,-5 8 1 16,-7 11 18-16,-2 9 17 15,0 9-19-15,0 0-17 16,0 18-3-16,3 11 1 16,3 5 4-16,9 2 0 15,4-3-2-15,4-5-7 16,4-6-12-16,4-7 14 15,2-9-4-15,1-6-21 16,0 0 27-16,0-17-8 16,-2-7 8-16,-6-6-3 0,-4-3-2 15,-3-4 8-15,-4 0 1 16,-2 5 0-16,-4 9 10 16,-4 9 16-16,-3 11 9 15,-2 3-21-15,1 3-15 16,0 19 0-16,2 10 11 15,1 8 11-15,-1 2-17 16,0 0 3-16,-1-2-8 16,0-6-11-16,2-8 9 15,1-8-5-15,-1-9 5 16,3-8-12-16,0-1-4 16,5-9 18-16,5-10 3 0,2-7-3 15,-1-5-1-15,3-2 1 16,1-3 0-16,4 2 3 15,0 6-3-15,-4 7 1 16,-7 12-1-16,-4 8 3 16,-4 1-6-16,2 12-5 15,0 10 8-15,3 7 8 16,-1 1-7-16,3 0 4 16,2-3-5-16,5-4-9 15,1-6 8-15,6-6 0 16,5-6-10-16,8-5 11 15,1 0 0-15,1-11-1 16,0-7-2-16,-6-5 5 16,-5-6-5-16,-6-2 2 15,-9 2-4-15,-9 5 2 0,-8 8 3 16,0 6 2-16,-5 5 14 16,-7 5-7-16,-1 2-5 15,0 17-3-15,2 6 5 16,4 6-3-16,7-1-2 15,0-2 1-15,14-2-2 16,6-7 8-16,2-6-4 16,5-6-2-16,6-7 8 15,6 0-1-15,8-8-8 16,0-10-1-16,-2-5 0 0,-5-8-10 16,-9-2 2-1,-11 2-9-15,-11 6 8 0,-9 6 9 16,-4 11 5-1,-13 6 2-15,-3 2 16 0,4 19-20 16,4 8-2-16,8 7 4 16,4-1-2-16,13-2 4 15,15-6-3-15,8-9-4 16,10-7 17-16,4-7-9 16,5-2-8-16,1-5 0 15,-1-12-26-15,-5-6-63 16,-7-6-25-16,-8-8-617 15</inkml:trace>
  <inkml:trace contextRef="#ctx0" brushRef="#br0" timeOffset="45823.16">20875 3960 912 0,'0'0'0'0,"0"0"-4"0,0 0 4 16,0 70 5-16,0-46 2 15,7-1-1-15,7-1-1 16,2-6-4-16,0-6 4 15,4-4-5-15,-1-6-9 16,3 0 8-16,2-8-4 16,2-9 4-16,2-8 1 15,1-4 8-15,0-1-6 16,-1 3 2-16,-1 6-4 16,-4 7 13-16,-2 10-8 15,-6 4 1-15,-1 3 5 16,-1 15 13-16,-3 7 9 0,0 5-27 15,-3 0 5-15,-2-1-8 16,0-5-3-16,-1-5 11 16,1-9-11-16,1-6-4 15,4-4-19-15,6-6-11 16,6-15 28-16,9-8-5 16,5-3 0-16,3-1 3 15,-1 4 8-15,-6 9 11 16,-4 10 26-16,-6 10-21 15,-6 7 3-15,0 20-17 16,2 10 23-16,-1 4-9 0,3-3-1 16,1-5-11-1,1-5-1-15,2-8 2 0,0-10-10 16,-1-6-7-16,-1-4 8 16,3-8 4-16,-4-11-3 15,-3-5-11-15,-6-3-16 16,-8-5-12-16,-4-4-56 15,-12-4-126-15,-17-3-227 16</inkml:trace>
  <inkml:trace contextRef="#ctx0" brushRef="#br0" timeOffset="46081.25">21000 3706 910 0,'0'0'0'16,"0"0"-49"-16,0 0 49 15,71-21 27-15,-39-1-8 16,-7-3 19-16,-12 1-6 16,-13 3 3-16,-7 6-7 15,-22 9-13-15,-10 6-3 16,-3 9-12-16,3 16 0 15,9 10-7-15,19 5-29 0,11 0-91 16,25-2-96 0</inkml:trace>
  <inkml:trace contextRef="#ctx0" brushRef="#br0" timeOffset="46388.16">22721 3610 1050 0,'0'0'23'0,"0"0"-15"0,0 0 4 16,0 0-3-16,43 97 19 15,-31-39-2-15,1 3 1 16,-2 2-11-16,2 2-3 16,0-4-8-16,0-1-5 15,-3-4-6-15,-1-5-59 16,-5-9-12-16,-4-13-149 16,-3-20-425-16</inkml:trace>
  <inkml:trace contextRef="#ctx0" brushRef="#br0" timeOffset="47120.96">22509 3888 1067 0,'0'0'0'0,"0"0"-37"16,82-26 37-16,-21 23 8 16,10-1-7-16,4 0 6 15,6-4-6-15,7-4 12 16,1-7-5-16,-3-6-8 15,-16-7 0-15,-19-4-4 16,-22-4 11-16,-17 2-14 16,-12 0 7-16,-12 3-8 15,-11 4 8-15,-6 5 9 16,2 9-1-16,4 5 17 0,7 8-23 16,2 4 9-16,-1 11-11 15,0 18-4-15,-2 16 4 16,3 11 0-16,3 10 4 15,4 6-3-15,2 5 7 16,0 1-8-16,3-3 1 16,2-8-2-16,0-8 3 15,2-9-3-15,3-11 2 16,2-10 12-16,0-13-9 16,-3-6-4-16,2-10-11 15,4 0 0-15,8-4 11 16,3-15 18-16,8-2-15 15,1-2-3-15,-3 6-8 16,-2 5 8-16,-1 9 0 16,0 3-5-16,-1 3 2 0,0 12 3 15,1 2 5-15,0-1 0 16,5 1 6-16,6-7-7 16,6-2-4-16,5-7 0 15,1-1 0-15,-2-8-7 16,-2-12 14-16,-9-7-14 15,-9-7-5-15,-9 1 11 16,-14 4 1-16,-2 8-16 16,-17 10 16-16,-9 8 3 15,-1 3 6-15,0 18-4 16,10 12-1-16,11 7 0 16,6 3-4-16,23-2-3 0,16-5 1 15,11-7 1-15,7-13 2 16,6-10 19-16,1-3 14 15,2-11 15-15,-5-13-19 16,-6-6-25-16,-5-9-5 16,-9-3-13-16,-9-1-58 15,-13 3-27-15,-14 3-62 16</inkml:trace>
  <inkml:trace contextRef="#ctx0" brushRef="#br0" timeOffset="50876.14">2588 6431 1048 0,'0'0'14'0,"0"0"-9"16,0 0 6-16,0 0-7 0,41-73-4 15,-37 42-6 1,-4-7-2-16,0 0-6 0,-13-3 7 16,-5 4 6-16,-5 9 1 15,-4 7 0-15,-1 11 7 16,-1 10-7-16,-6 7 4 16,-8 24 4-16,0 12-7 15,3 8 1-15,10 1 0 16,15 1-2-16,14-2-8 15,1-5-8-15,20-4-12 16,8-9-9-16,5-9 37 16,2-10 8-16,1-9-6 15,-2-5-1-15,-1-14 5 16,1-16 2-16,-3-9-4 16,-1-10 3-16,-8-9-14 15,-8-9 0-15,-7-12 7 0,-7-4 2 16,0-5 3-16,0 4-3 15,0 15 18-15,-7 13-15 16,0 21 17-16,3 17-8 16,1 13 9-16,1 5-23 15,0 22-14-15,-2 22 14 16,1 22 9-16,3 16 11 16,0 10-16-16,4-1-1 15,19-4-3-15,6-10-9 16,9-16 4-16,4-10-9 15,4-18 9-15,1-14 1 16,-1-16 4-16,-2-5 0 16,-1-24-3-16,-3-11-14 0,-8-7 1 15,-11-7 14-15,-9-1-8 16,-12-4 10-16,0 6 11 16,-10 10-10-16,-8 16 21 15,-5 16 5-15,-2 8-21 16,2 15 15-16,1 16-10 15,4 13-11-15,11 4-2 16,7 1-3-16,11-3 1 16,17-6-12-16,8-5 13 15,10-6-1-15,2-11-7 16,2-11 11-16,2-7 2 16,2-9-1-16,-4-16 2 0,-4-8-3 15,-5-11-7-15,-7-8 7 16,-9-11-2-16,-5-8 4 15,-10-4-4-15,-6-5 8 16,-4 6-6-16,-4 3 7 16,-12 8-5-16,0 17 12 15,3 13 11-15,2 17 5 16,5 11 12-16,4 5-15 16,0 7-27-16,-1 29-20 15,1 24 20-15,2 26 17 16,0 19-7-16,2 9-1 15,16 6-6-15,1-2-3 16,1-4-1-16,-1-7-2 0,-2 0 2 16,-3-1-17-1,0 0 18-15,-3-4 0 0,-4-13 0 16,2-11-11-16,-4-14 4 16,-5-15 3-16,0-14 0 15,0-16-1-15,0-15 10 16,-9-4-6-16,-2-20 1 15,-4-17-9-15,-3-13 8 16,-2-14 1-16,2-14 0 16,0-7 0-16,4-10 9 15,8-6-9-15,6-2-3 16,4-4 0-16,21 6 2 0,9 18-2 16,3 25 0-1,-3 25 2-15,-5 23-8 0,-9 10 1 16,-3 9 3-16,-9 14 0 15,-8 12-3-15,-4 3-17 16,-21 3 6-16,-6-2-10 16,0-8 4-16,14-12 21 15,9-6-5-15,8-7 5 16,7-6-2-16,18 0 6 16,10-9 7-16,10-11-4 15,3-4-3-15,2-8-14 16,0-3 13-16,-5-4-3 15,1-5 3-15,-5-4 1 0,-11 3 1 16,-10-1 1-16,-9 10 7 16,-11 10 22-16,0 7-12 15,-18 8 10-15,-5 3-16 16,-4 8 9-16,-3 0-15 16,1 11 3-16,1 17-4 15,4 8 12-15,7 8-15 16,6 1-1-16,8 0-2 15,3-3-4-15,10-4 1 16,14-5-5-16,7-6-13 16,7-9 12-16,1-8 5 15,4-8 1-15,-2-2-7 16,0-12-10-16,0-8-1 16,2-7 16-16,-4-7-1 0,-4-3 6 15,-4-3 0-15,-6-2 0 16,0 6 2-16,-4 7 2 15,-3 12 2-15,-4 11-4 16,-3 6 10-16,3 9-5 16,0 14-1-16,-1 10 1 15,-4 5-6-15,0 4 5 16,-2-3 0-16,-2-3-6 16,1-6 0-16,-1-7 3 15,-1-10-3-15,0-9 0 16,-1-4-5-16,-1 0 3 15,3-11 2-15,2-11 2 16,2-7-2-16,4-5 0 0,1-3 0 16,6-1 0-1,4-1 0-15,5 4-4 0,0 10-5 16,-1 10-4-16,-5 12 13 16,-3 3-5-16,-2 15 8 15,-2 10-3-15,-2 5 1 16,-1 3 2-16,-3-3-2 15,-1-1-1-15,3-4-2 16,-4-4-13-16,1-3-6 16,0-5-19-16,1-6-60 15,3-7-85-15,3 0-241 16</inkml:trace>
  <inkml:trace contextRef="#ctx0" brushRef="#br0" timeOffset="52856.52">5098 6325 875 0,'0'0'94'15,"0"0"-90"-15,0 0 10 16,0 0-14-16,0 0-8 15,11-65 3-15,-19 42 5 16,-11 4 0-16,-1 5 29 16,-6 7-4-16,-5 7 20 15,-6 7-30-15,-4 16-4 16,0 14-7-16,5 3-3 16,9 0-2-16,13 2 0 15,14-2 1-15,5-1-3 16,17-7-20-16,10-7 13 15,3-7 8-15,3-9 2 16,3-9 2-16,3 0 2 16,1-19-1-16,-4-11-3 15,-3-9 3-15,-8-7-3 0,-10-6 2 16,-8-11-6-16,-8-10 3 16,-4-7-6-16,0-5 6 15,-11-2 0-15,-7 7 1 16,-1 11 30-16,-1 17-25 15,4 21 36-15,3 15 17 16,8 10-21-16,1 6-17 16,2 14-20-16,2 23-5 15,0 20 5-15,0 13 1 16,13 5 11-16,10 4-8 16,7 0-3-16,-1-3-1 15,5-6-4-15,0-10-10 0,3-13-7 16,6-11-2-16,0-14 6 15,2-12 5-15,1-10 8 16,-1-5-2-16,0-16-15 16,-3-8 18-16,-5-4-8 15,-8-5 11-15,-6-7 2 16,-9-3-2-16,-7 1 0 16,-7 5-6-16,0 11 6 15,-6 12 2-15,-7 10 12 16,-6 7-10-16,-3 2 23 15,-1 9-21-15,-2 14-5 16,7 10 1-16,6 5 2 16,10 2-4-16,2 1 0 0,8-5-11 15,14-4-3-15,5-1 5 16,3-8 1-16,4-6 4 16,2-6-2-16,3-8 2 15,2-3 0-15,2-6 1 16,0-11-9-16,2-8 0 15,0-5-1-15,-4-4 12 16,-6-1 2-16,-7-2 2 16,-10 2 2-16,-5 5 2 15,-6 6 3-15,-4 8 4 16,0 4 1-16,-2 3 1 16,2 4-4-16,-3-1-5 0,2 2-6 15,0-1 5-15,1 4-6 16,-3 1 8-16,0 0-4 15,0 0 2-15,0 0-4 16,0 0 5-16,0 0-3 16,0 0 3-16,0 0-4 15,0-2 16-15,0 2 1 16,0 0-2-16,0 0 1 16,0 0 6-16,0 0 6 15,0-1 10-15,-3 1-4 16,-8 0 7-16,-5 0-28 15,-4 0-4-15,1 3 9 16,5-2 3-16,4 1-5 0,3-2-17 16,4 0-1-1,1 0 3-15,2 0-1 0,0 0-1 16,0 0 4-16,0 0-5 16,-2 0 6-16,-7 0-5 15,0-2-2-15,-3-2-2 16,3 1 2-16,2 1-1 15,2 0-1-15,3 2-5 16,0 0-4-16,0 0 5 16,1 0 5-16,0 0-5 15,0 0 4-15,1 0-4 16,-4 11-7-16,2 13-18 16,-1 12 28-16,1 8 1 15,2-2-5-15,0-2-4 0,0-8-7 16,0-7 1-16,0-9-5 15,0-8 6-15,0-3 9 16,0-5-2-16,0 0 1 16,5-7-18-16,8-15 3 15,5-10-3-15,10-4 11 16,8-1 11-16,1 8-2 16,1 9-1-16,1 9 2 15,2 11-1-15,2 1 3 16,0 16-3-16,3 3 4 15,-1-1 0-15,-5-3-1 0,-4-4-7 16,-3-5-11 0,-2-7 19-16,-4 0-2 0,-2-11 4 15,-5-12 0-15,-4-8-10 16,-7-9-5-16,-6-8 3 16,-3-5 12-16,0-6 0 15,-7-7 2-15,-3-7-4 16,3-4 5-16,0 4 2 15,3 10 1-15,1 17 22 16,2 18 15-16,0 17 8 16,1 11-39-16,0 9-12 15,0 26-3-15,0 23 3 16,0 19 25-16,1 10-9 16,8 3-4-16,3 3-6 0,3-6-6 15,-1-10 2-15,-3-12-2 16,2-11-15-16,-1-16-15 15,-3-13-30-15,2-9-11 16,-2-10 12-16,3-6-8 16,0-3-87-16,-1-17-326 15</inkml:trace>
  <inkml:trace contextRef="#ctx0" brushRef="#br0" timeOffset="53087.61">6757 5801 1148 0,'0'0'0'0,"0"0"-20"0,75-18 20 16,-22 11 1-16,5 1-1 16,2-3-8-16,-6 1 8 15,-9 4 5-15,-14 0-5 16,-17 2-3-16,-10 2-17 15,-4 0-45-15,-14 0-187 16,-11 7-152-16</inkml:trace>
  <inkml:trace contextRef="#ctx0" brushRef="#br0" timeOffset="54117.12">7743 6023 1081 0,'0'0'0'0,"0"0"-11"16,0 0 11-16,0 0 13 16,54 85-5-16,-37-53-6 15,-2 2 6-15,1 0-7 16,0-5 12-16,0-8-8 15,2-8-3-15,0-10 4 16,4-3-12-16,2-18 7 0,5-15-2 16,-2-8 0-16,0-3 1 15,-3 7 4-15,-4 10-2 16,-2 11 2-16,0 11 3 16,3 5-5-16,6 4 14 15,8 13-1-15,7 2-6 16,4 3-4-16,0-4 0 15,3-4-5-15,-2-6-1 16,0-8-3-16,-3-4 3 16,-2-14-6-16,-7-2 2 15,-8-6 4-15,-8 0-1 16,-11-6 1-16,-8-3-3 16,-4-2 8-16,-15 3-6 15,-5 4 2-15,-4 9-2 0,3 11 2 16,-4 7 21-16,-3 3-15 15,0 13 5-15,0 11-4 16,1 10-4-16,5 7-2 16,10 3-1-16,3 1 0 15,6-2-2-15,5-1 1 16,2-7-4-16,0-10-12 16,10-12 6-16,10-13-19 15,7-1 30-15,8-19 0 16,7 1 8-16,-3 5-5 15,1 7 3-15,-1 7-3 16,0 1-3-16,-1 14-19 16,-1 5-29-16,-3-2-12 0,0-2-145 15,-6-3-160-15</inkml:trace>
  <inkml:trace contextRef="#ctx0" brushRef="#br0" timeOffset="54498.2">8789 5979 1054 0,'0'0'12'15,"0"0"-7"-15,84-18 8 0,-45 31-3 16,-2 13-5-16,-5 6 18 16,-8 6 13-16,-9 0-11 15,-6 2 6-15,-9-4-10 16,0-6-21-16,-2-7 3 15,-8-8-8-15,1-9-2 16,4-6 0-16,3-2 3 16,2-20-34-16,2-10 30 15,15-6-1-15,7-5 4 16,7 2 4-16,4 4 1 16,4 9 1-16,-3 10-1 15,-7 15-7-15,-5 3 7 16,-6 15 3-16,-2 12 4 15,-2 4-7-15,-5 4 8 16,-1-1-5-16,-1-2-6 0,0-5 0 16,0-4-21-16,0-6-31 15,-3-5-50-15,-1-8-190 16</inkml:trace>
  <inkml:trace contextRef="#ctx0" brushRef="#br0" timeOffset="54686.61">9161 5772 1106 0,'0'0'29'0,"0"0"14"16,0 0-10-16,0 0-33 16,0 0-36-16,0 0-30 15,-44-42 0-15,69 55-131 16,5 8-90-16</inkml:trace>
  <inkml:trace contextRef="#ctx0" brushRef="#br0" timeOffset="56011.18">9595 5931 992 0,'0'0'32'0,"0"0"-30"15,0 0 15-15,0 0-17 0,14-58 2 16,-14 50 4 0,0 2 26-16,0 2 5 0,-1 2-7 15,-3 1-20-15,-1 1-1 16,-1-2-9-16,-1 2 2 16,-2 0 5-16,1 0-2 15,0 0-5-15,-1 0 1 16,0 0 4-16,1 7 2 15,-2 6-7-15,-1 7-3 16,1 7 3-16,0 10 11 16,3 2-9-16,1 4-2 15,4 1 2-15,2 0-2 16,0-1 0-16,1-8-8 16,11-6 0-16,4-10 2 0,4-8-4 15,2-11-2-15,5 0 2 16,0-19 2-16,0-11-16 15,-6-6 20-15,-3-5 4 16,-4-4 4-16,-4-5 4 16,0 2-8-16,-1 2 5 15,-4 12-4-15,-1 14 0 16,-1 11 24-16,-3 9 0 16,0 0-25-16,4 17-14 15,3 13 14-15,6 7 2 16,4 2-2-16,4-2 0 15,6-5-5-15,4-6-2 16,1-6 5-16,0-9-2 16,0-10-4-16,-3-1 5 0,-1-15 3 15,-1-12-6-15,-5-5 3 16,-5-10 3-16,-4-9 0 16,-1-9-14-16,-3-11-3 15,2-3 5-15,-1-1 12 16,-3 8 3-16,-4 16 13 15,-3 16 25-15,0 18 21 16,0 10-45-16,-1 6-3 16,-2 1-14-16,-3 19-1 15,-1 19 1-15,0 18 24 16,7 9-20-16,0 4 7 16,13 0-11-16,6-5 0 15,4-6-1-15,1-8-2 0,-3-14 0 16,3-10-10-16,-3-13 5 15,0-10-3-15,0-3-7 16,-1-14 17-16,-2-10-1 16,-5-5 1-16,-7-3-2 15,-3 1 6-15,-3 2 0 16,0 9 1-16,0 8 0 16,0 4 2-16,1 5-6 15,7 1-1-15,7 0-2 16,7-1 0-16,3-1 5 15,5-2-5-15,6-4 3 16,1-6-11-16,-1-5-14 16,-6-6-7-16,-5-5 17 0,-8-8 13 15,-7-2-1 1,-5-6 3-16,-5 4 0 0,0 5 4 16,-5 9-3-16,-2 11 9 15,-2 10 1-15,3 7 0 16,-3 2-6-16,-4 11-5 15,-2 19-4-15,-2 13-3 16,5 10 7-16,7 6-2 16,5 3 2-16,0-3 0 15,9-3-5-15,9-5 2 16,5-7 6-16,2-9-1 16,2-9-2-16,2-10-2 0,3-9 2 15,3-7 3-15,5 0-3 16,2-13-6-16,-1-8 5 15,-3-4-6-15,-10-7 5 16,-7-4-9-16,-12 5 1 16,-9 6 7-16,-3 11 1 15,-17 12-12-15,-6 2 14 16,-3 21 14-16,4 10-13 16,8 7 10-16,13-1 0 15,4-1-12-15,18-7 5 16,13-6-4-16,7-7 0 15,5-9 1-15,2-7 8 16,2 0-7-16,-2-14 17 16,-3-5-7-16,-8 0-12 15,-12 0-3-15,-7 0-10 0,-12-2-48 16,-3 2-54-16,-1-1-508 16</inkml:trace>
  <inkml:trace contextRef="#ctx0" brushRef="#br0" timeOffset="59426.28">12314 5815 992 0,'0'0'24'0,"0"0"-23"16,0 0-2-16,0 0 4 15,0 72 5-15,-4-26 12 16,2-2 4-16,2 0-5 15,0-3-8-15,2-1-3 16,10-5-6-16,3-8-2 16,4-8-4-16,4-15-1 15,5-4 4-15,4-16-5 16,2-12-7-16,0-2 2 16,-2 1 11-16,-6 4 11 15,-3 8-3-15,-6 6-8 16,-2 6 19-16,3 3-17 15,5 2 5-15,9 0-4 16,6 4 4-16,3 1-4 0,1 0 3 16,-4-5-6-1,-4 0 0-15,-9-4-7 0,-7-11-10 16,-9-5 9-16,-9-8 6 16,0-2 0-16,-16-3 4 15,-2 2 11-15,4 1-1 16,4 4 2-16,9 4-2 15,1 0-8-15,18 4-2 16,12-2-4-16,12 2 2 16,9 2 0-16,6-3 0 15,2 0-4-15,-1-4-3 16,-5-6-8-16,-7-5-5 16,-7-8-9-16,-11-3 3 15,-11-3 1-15,-10-1 25 0,-7 1 2 16,0 6 9-16,-16 8 4 15,-2 8-1-15,-3 10 11 16,1 9-20-16,2 7-4 16,-3 10 14-16,0 27-8 15,1 17 3-15,0 16-3 16,8 12 10-16,4 3-14 16,6 1-3-16,2-2 0 15,0-8 0-15,2-9 4 16,9-11-3-16,0-13-2 15,4-13-1-15,1-15-7 16,5-13 3-16,3-2-2 16,7-19 7-16,3-2 1 15,-2 1 4-15,-1 7-1 0,-5 9 1 16,1 4 1-16,3 8 2 16,2 11-1-16,6 2-1 15,-1-1-3-15,1-3-2 16,-2-6 3-16,-4-5-6 15,0-6 0-15,1-2-14 16,-1-15 2-16,-1-5-15 16,-6-4 22-16,-3-2 7 15,-8 1 1-15,-6 6 8 16,-3 6-3-16,-5 10 6 16,0 5 1-16,0 0-5 0,0 7-7 15,0 11 5-15,0 5 5 16,0 3-10-16,7-1 2 15,10-5-2-15,6-7 2 16,6-5-2-16,3-7-9 16,5-1 9-16,3-12-2 15,1-10-3-15,-4-6-7 16,-3-3 6-16,-7-1 3 16,-9 3 3-16,-7 7 0 15,-8 9 5-15,-3 7 11 16,0 6-12-16,-6 1 0 15,-1 16-4-15,4 6 3 16,3 5 0-16,7-1-3 0,16-1 0 16,8-4 0-16,4-5 0 15,4-8 1-15,4-8 4 16,5-1-2-16,2-8-3 16,-1-13 0-16,-6-6 5 15,-4-7-2-15,-5-8-3 16,-3-10 3-16,-3-8-6 15,-4-9 2-15,-4-4-1 16,-8 1 0-16,-6-1 2 16,-6 6 2-16,-1 7 1 15,-14 11 4-15,-2 15-1 16,2 13-6-16,4 12 3 16,4 5-7-16,3 4 4 15,-2 15-3-15,-2 18 3 0,-3 15 4 16,0 11-3-16,3 4 3 15,1 3-3-15,3 2 1 16,0-3-2-16,3-2 0 16,1-7 0-16,0-3 0 15,0-8 3-15,0-7-2 16,3-8-2-16,2-11 1 16,2-8-2-16,4-7-20 15,4-4 8-15,7-3 12 16,9-5 1-16,4 2 1 0,1 6 5 15,5 0 0 1,-3 2-2-16,3 8 9 16,1-2-9-16,-1-6 0 0,-1-2 2 15,-4-2 0-15,-3-12-5 16,-6-6-13-16,-7-2 6 16,-14-3-16-16,-6-3-13 15,-13-1-24-15,-21-4-126 16,-12-1-255-16</inkml:trace>
  <inkml:trace contextRef="#ctx0" brushRef="#br0" timeOffset="59694.42">13989 5555 1053 0,'0'0'0'0,"0"0"13"16,0 0-13-16,0 0 6 15,51-68-3-15,-50 49 22 16,-1 5 12-16,-6 5 10 16,-13 7-40-16,-5 2-7 15,-4 8-18-15,1 15-13 16,11 5-25-16,13 3-68 15,4-2-239-15</inkml:trace>
  <inkml:trace contextRef="#ctx0" brushRef="#br0" timeOffset="60515.93">16051 5862 946 0,'0'0'50'0,"0"0"-36"16,0 0-14-16,71 4 11 15,-52-13-6-15,0-9-4 0,0-3 2 16,-1-6-2 0,-1-5 0-16,-3-1 4 0,-3 2 1 15,-5 7 4-15,-4 11 12 16,-2 7 17-16,0 6-15 16,0 0-18-16,0 15-6 15,-5 12 0-15,5 5 5 16,0 3-5-16,3-2 0 15,13-2 0-15,6-6 1 16,3-5 1-16,3-10-2 16,3-7-1-16,6-3 1 15,4-8 9-15,4-12-9 16,-3-5-2-16,-4-6 2 16,-4-5 0-16,-2-7 2 0,-5-3-2 15,-4-1 0-15,-5 5 1 16,-9 11-1-16,-7 11 9 15,-2 11-6-15,0 7-3 16,0 2-7-16,0 4-1 16,-4 19-10-16,4 6 17 15,0 7-5-15,16 3 4 16,16-1 2-16,7 0 1 16,3-5 1-16,-3-3 2 15,-6-7 2-15,-11-7-1 16,-10-4 8-16,-8-6-5 15,-4-1-1-15,-11-2 19 0,-19 0-1 16,-11-3-16-16,-7 0-9 16,-4 0-15-16,0 0-21 15,4-8-27-15,5 0-19 16,4-5-135-16,5-1-337 16</inkml:trace>
  <inkml:trace contextRef="#ctx0" brushRef="#br0" timeOffset="60812.92">16210 5200 392 0,'0'0'601'0,"0"0"-601"15,0 0-45-15,0 0 45 16,59-8 12-16,-27-5 19 16,-2-2-2-16,-10-3-5 15,-11-1 22-15,-9 2-10 16,-4 4-2-16,-19 2-13 16,-9 9-14-16,-8 2-7 15,1 11-16-15,7 13 6 16,9 7-51-16,16 0-74 15,7 3-196-15</inkml:trace>
  <inkml:trace contextRef="#ctx0" brushRef="#br0" timeOffset="61917.98">18186 5774 990 0,'0'0'12'0,"0"0"-10"16,0 0-4-16,0 0-5 0,0 0 3 16,0 0 8-1,-1 31 13-15,25-35-1 0,6-13-12 16,-1-8 1-16,-4-8-5 16,-7-8 0-16,-10-2-25 15,-8 4 10-15,-4 11 15 16,-16 9 8-16,-2 13 16 15,-2 6-5-15,0 8-7 16,3 19 1-16,10 9-2 16,10 8 4-1,3 0-13-15,26-2 0 0,15-5 1 16,10-7-6-16,3-11 1 16,2-9-10-16,0-9-15 15,-2-1-37-15,-2-18-131 16,-7-11-139-16</inkml:trace>
  <inkml:trace contextRef="#ctx0" brushRef="#br0" timeOffset="62082.89">18757 5472 834 0,'0'0'209'16,"0"0"-205"-16,0 0 11 16,76 83 11-16,-39-45-18 15,2 0-3-15,-2-2-4 16,-1-4-1-16,-5-5-3 15,-1-5-39-15,-7-7-66 16,-5-11-218-16</inkml:trace>
  <inkml:trace contextRef="#ctx0" brushRef="#br0" timeOffset="62277.59">18989 5487 1067 0,'0'0'9'0,"-63"13"5"15,28 14 26-15,-4 8-19 16,1 8 20-16,6 0-11 16,7 1-30-16,9-3 0 15,7 0-9-15,4-1-40 16,5-4-22-16,1-6-33 16,14-11-270-16</inkml:trace>
  <inkml:trace contextRef="#ctx0" brushRef="#br0" timeOffset="62530.08">19338 5255 1098 0,'0'0'11'0,"0"0"-11"15,0 0 0-15,2 107 37 16,-2-32 7-16,0 13-3 15,0 4-6-15,0 8-2 16,5 1 2-16,3-4-17 16,3-5-5-16,-1-4-12 15,-3-9-1-15,-2-8-26 16,-4-11-42-16,-1-11-32 16,0-14 3-16,0-13-67 0,-2-15-368 15</inkml:trace>
  <inkml:trace contextRef="#ctx0" brushRef="#br0" timeOffset="63739.04">19426 5570 1100 0,'0'0'4'0,"43"-58"6"16,-7 54-7-16,4 5-3 0,-2 29 4 15,-9 14-6 1,-14 10 2-16,-13-1-3 0,-2-6-4 16,-9-10-40-16,-3-14 19 15,5-8 22-15,7-9 6 16,0-6 2-16,16 0-1 16,11-15 9-16,7-10-10 15,5-8 0 1,0-11-3-16,0-10-13 0,-2-10 3 15,-3-13 6-15,-3-11-13 16,-9-3 9-16,-10 4 11 16,-10 18 19-16,-2 23-8 15,-4 21 48-15,-6 13-23 16,2 9-25-16,-2 3-11 16,-3 23 12-16,-2 18 1 0,0 21 12 15,6 17-24-15,9 9 3 16,0 3-4-16,21-5-6 15,8-12-30-15,7-11 16 16,6-17 6-16,3-12 13 16,0-14-3-16,7-11-9 15,4-9-1-15,3 0-20 16,-2-14 8-16,-5-9 25 16,-7-4-1-16,-3-7 2 15,-4-4 4-15,-7-2 5 16,-7-2-4-16,-9 7 12 15,-7 4-9-15,-8 8 15 16,0 6-6-16,0 5-1 0,-6 3-12 16,-2 3-1-16,1 3-3 15,2 1 0-15,3 0 6 16,0 2 8-16,2 0-10 16,0 0-3-16,0 0-1 15,0 0-1-15,0 0-1 16,0 0-1-16,0 0 2 15,0 0-7-15,0 0 8 16,0 0 0-16,0 0-1 16,0 0 0-16,0 0 1 15,0 0 0-15,0 0-1 16,0 0 2-16,0 0 0 16,0 0 0-16,0 0 3 0,0 0 0 15,0 0 2-15,0 0 0 16,0 0 2-16,0 0-5 15,0 0 1-15,0 0 0 16,0 0-3-16,0-1-1 16,0 1 1-16,0 0-1 15,0 0 0-15,0 0 2 16,0 0-1-16,0 0 1 16,0 0 0-16,0 0-1 15,0 0-1-15,0 0-1 16,0 0 1-16,0 0 0 15,0 0-3-15,0 0 3 0,0 0-4 16,0 0 3-16,0 0-3 16,0 0-2-1,0 0 4-15,0 0-2 0,0 0-1 16,0 0-1-16,0 0 6 16,0 0 0-16,0 0 0 15,0 0 0-15,0 0 1 16,0 0-1-16,0 0-1 15,0 0 1-15,0 0 0 16,0 0 0-16,0 0 3 16,0 0-3-16,0 0-1 15,0 0 1-15,0 0 0 16,0 0 1-16,0 0-3 0,0 0 2 16,0 0 0-1,0 0 2-15,0 0-2 0,0 0 0 16,0 0 0-16,0 0 0 15,0 0 2-15,0 0-4 16,0 0 2-16,0 0-4 16,0 0-13-16,0 0-24 15,0 0-127-15,0 3-115 16</inkml:trace>
  <inkml:trace contextRef="#ctx0" brushRef="#br0" timeOffset="66506.25">20568 5552 816 0,'0'0'138'0,"0"0"-136"16,0 0 14-16,0 0-16 15,-11-63 0-15,-5 44 1 16,-5 5 5-16,-5 1 7 15,-2 7 10-15,0 6-1 16,-3 3-19-16,-2 19 7 16,0 12-2-16,4 12 0 15,7 4-6-15,9 2 3 16,10-1-4-16,3-6-1 16,12-4-5-16,11-7 5 0,4-8-4 15,5-10 3-15,5-11-1 16,4-5 2-16,1-5-10 15,2-17-2-15,-1-9-12 16,-7-6 3-16,-6-4 8 16,-7-6 12-16,-5-1 1 15,-8 7 6-15,-6 10 11 16,-4 15 4-16,0 9 30 16,0 7-29-16,0 7-22 15,-3 17 0-15,-1 7 5 16,4 5-3-16,0-3 4 15,15-3-4-15,7-5-4 16,4-4 4-16,6-9-4 0,3-6 3 16,5-6-1-16,2 0 0 15,1-11 1-15,2-9 1 16,-3-1-2-16,-4-6-1 16,-4-3 0-16,-5-5-3 15,-8-1 4-15,-8 5-2 16,-7 11 4-16,-6 10 14 15,0 9 9-15,0 1-12 16,0 6-13-16,-7 17-5 16,0 7 5-16,4 7 4 15,3 0-4-15,3-5-4 16,13-2 3-16,6-7-3 16,2-7-3-16,3-8 4 15,4-8-5-15,1 0-1 0,4-11-11 16,3-11 0-16,-2-5-10 15,1-7-5-15,-3-6 15 16,-4-1 6-16,-4 4 6 16,-7 10 8-16,-7 13 13 15,-6 9 12-15,-3 5-4 16,-1 9-17-16,-2 18 19 16,0 8 14-16,-1 6-20 15,0-2-4-15,0-3-11 16,3-6 2-16,0-7-4 0,4-7 0 15,0-11-1 1,5-5 1-16,8-3 2 0,9-19-2 16,6-5-4-16,5-5-15 15,0-1 6-15,-5 5 1 16,-5 9-6-16,-8 8 18 16,-7 10 6-16,-2 1-5 15,0 10-1-15,0 9 2 16,5 3-2-16,6 0 1 15,10-3 0-15,12-2 1 16,9-5-2-16,7-7 2 16,0-4-2-16,-2-1-4 15,-6-3-13-15,-6-13-16 16,-10-9-5-16,-11-6 12 16,-12-9-1-16,-12 2 20 0,-3 4 7 15,-10 8 42-15,-11 9 17 16,1 6-17-16,-3 7-18 15,-3 4-21-15,-2 0 8 16,2 11-10-16,2 7 1 16,5 3-2-16,6 4-1 15,-2 4-2-15,5-3-8 16,5-3-14-16,5-6-31 16,0-7-10-16,5-2 37 15,15-1 22-15,5-1 7 16,8 4 5-16,7 3 0 15,4-1 19-15,4 2-7 0,3-4-7 16,-3-2 11 0,-4-7-9-16,-6-1-9 0,-7-3 4 15,-5-13-4-15,-5-8 3 16,-3-11-3-16,-3-9-3 16,-5-12 3-16,-3-12-1 15,-3-14 0-15,-1-5 8 16,-3-2 2-16,0 10-3 15,0 18 16-15,0 21 12 16,0 15 1-16,0 15-15 16,0 5 7-16,0 5-30 15,-3 22-18-15,-5 18 18 16,-2 20 11-16,3 20 5 16,4 7-7-16,3 6-6 15,0-1-3-15,10-10-10 0,8-14 9 16,3-13-5-16,2-14 6 15,0-13 0-15,2-13 0 16,1-10 0-16,0-5 0 16,3-7-1-16,-3-14 0 15,-2-8-2-15,-7-7-5 16,-5-7 7-16,-6 1-4 16,-5 2 5-16,-1 12 3 15,0 10 5-15,-2 10 7 16,0 5-3-16,2 3-12 15,0 0-11-15,0 0 1 16,12 0 8-16,7 4 2 0,7-1 1 16,2-3-1-16,3 0-6 15,-2-6 1-15,-1-9-18 16,-3-5 8-16,-2-8-5 16,-3-8 12-16,-3-9-2 15,-4-6 10-15,-2 0 3 16,-6 9-2-16,-5 13-1 15,0 14 17-15,0 9 2 16,-4 6-16-16,-10 20 0 16,-6 22 4-16,-3 18 12 15,4 11-9-15,8 1-7 16,7 0-1-16,4-9-2 16,4-7 0-16,12-12 0 0,7-10 3 15,4-15-2-15,5-9 5 16,11-10 0-16,5 0-6 15,5-18-5-15,1-11 3 16,-4-6-7-16,-9-3-6 16,-12 5 14-16,-11 10 1 15,-16 8 6-15,-2 12-6 16,-9 3 0-16,-8 15-1 16,3 13-1-16,9 6-1 15,5 3 3-15,18-5 1 16,19-3-1-16,10-11 2 15,9-10 6-15,7-8 3 16,5-3 4-16,-4-15 5 0,-3-7-16 16,-10-9-4-16,-8-9-14 15,-9-4-56-15,-14-1-47 16,-20 6-157-16</inkml:trace>
  <inkml:trace contextRef="#ctx0" brushRef="#br0" timeOffset="67263.98">21315 5164 909 0,'0'0'0'16,"0"0"-45"-16,0 0 45 16,0 0 5-16,64 18 25 15,-37-19 12-15,-2-14-24 16,-4-9-2-16,-10-4 6 15,-11-3 3-15,-7 3 5 0,-24 6 20 16,-8 9-27-16,-3 9-6 16,3 4-2-16,7 13-15 15,11 15-11-15,17 6-24 16,8 6-46-16,30 2-120 16</inkml:trace>
  <inkml:trace contextRef="#ctx0" brushRef="#br0" timeOffset="69037.1">1862 7228 1022 0,'0'0'3'0,"0"0"2"16,0-54 25-16,0 45-19 15,0 5-3-15,0 4 0 0,0 10-8 16,7 26 7 0,5 24-7-16,1 22 23 0,0 8-9 15,-4 0-9-15,-3-7-4 16,-2-10-1-16,-2-15 13 15,0-16-11 1,-2-15 1-16,0-14-1 0,0-9-2 16,3-4 3-16,3-1-5 15,6-19 4-15,12-14 12 16,14-7-14-16,11 0-3 16,6 9-3-16,4 14-3 15,2 15 6-15,-3 3 3 16,-9 19-1-16,-10 9-3 0,-18 5-2 15,-21 4 2 1,-7 2-12-16,-30-2-1 0,-15-4 15 16,-2-4 4-1,1-8 9-15,10-8-11 0,13-10 0 16,10-3 27-16,11 0-27 16,6-10 2-16,3 0 1 15,10 3-3-15,13-3-1 16,10 4-6-16,4 0 9 15,4 1-2-15,2-2 3 16,5-4-3-16,0-6-12 16,1-4-12-16,-2-7-11 15,-2-4 8-15,-3-6 19 16,-9 0 8-16,-6 2 5 16,-11 10 11-16,-9 10 15 0,-7 10 12 15,0 6 10-15,0 0-46 16,0 13-2-16,-4 11-10 15,3 5 5-15,1 3-24 16,8-8 6-16,14-4-7 16,5-9 13-16,3-10-8 15,4-1-5-15,0-14 1 16,-2-11 0-16,-7-5 6 16,-3-5 16-16,-7-2 2 15,-7 3 15-15,-1 3 16 16,-3 11 7-16,-3 9 5 15,-1 8 0-15,0 3-11 16,2 10-32-16,3 19-23 16,2 14 23-16,2 14 7 0,0 10 5 15,5 13-3-15,-1 10 16 16,5 9-8-16,0 7 6 16,-1 0-12-16,-6-3 18 15,-7-11-27-15,-4-19 0 16,-15-22 2-16,-13-18 11 15,-11-19 19-15,-7-14 5 16,-6-8-27-16,-4-25-11 16,-2-11 0-16,2-10-1 15,10-3 0-15,12 0 15 16,18-1-15-16,16-1-12 16,16 0-69-16,23 1-36 15,9 4-16-15,8 6-142 0</inkml:trace>
  <inkml:trace contextRef="#ctx0" brushRef="#br0" timeOffset="70635.98">4307 7247 1004 0,'0'0'14'0,"0"0"6"0,0 0 9 15,0 0-28-15,31 64 34 16,-21-1 20-16,-2 4-13 15,-1 0-21-15,0-2-9 16,2-3-5-16,0-4-7 16,0-3-15-16,0-5-40 15,-2-6-13-15,-6-13-44 16,-1-12-121-16,-3-15-411 16</inkml:trace>
  <inkml:trace contextRef="#ctx0" brushRef="#br0" timeOffset="71217.13">4161 7617 1053 0,'0'0'8'0,"0"0"-1"0,0 0-5 15,91-67 0-15,-29 46 0 16,10-5 2-16,9-2 0 16,4-7-2-16,3-4 0 15,-8-4-2-15,-9-4-13 16,-21 0-12-16,-14 1-21 15,-19 4 31-15,-17 4 14 16,-1 7-4-16,-22 10 10 16,-6 8 3-16,-7 9 14 15,-1 4 2-15,3 13-2 16,2 14 13-16,9 15-14 0,6 9-19 16,9 9 17-1,7 7-9-15,1 2-7 0,0 0 0 16,9-2-2-16,2-4-1 15,-2-6-4-15,0-5 3 16,-3-12-3-16,1-14 2 16,3-14-13-16,5-12-10 15,9-5 5-15,10-13 20 16,7 0 2-16,4 5 16 16,2 9 3-16,2 4-16 15,5 0 4-15,3 0-2 16,0 0-7-16,-5-10-9 15,-6-11-23-15,-10-7-47 16,-13-3-11-16,-7-2-23 16,-13 6 94-16,-3 6 19 0,-12 11 95 15,-13 10 24-15,-2 6-39 16,-3 22-33-16,10 9-6 16,10 4-13-16,10-2-19 15,19-4-5-15,17-9-8 16,14-8-11-16,7-10-23 15,5-8 0-15,1 0-12 16,-2-16-36-16,1-8-302 16</inkml:trace>
  <inkml:trace contextRef="#ctx0" brushRef="#br0" timeOffset="74005.05">6323 6990 1018 0,'0'0'6'0,"0"0"-3"16,0 0 2-16,40 75 2 15,-33-13 13-15,-4 9 18 16,-2-1-23-16,0 2 15 16,3-1-16-16,3-5-1 15,5-5-7-15,5-5 2 16,4-11-8-16,9-11 0 15,0-15-3-15,6-15-9 16,2-6 12-16,7-24-2 16,0-12-2-16,-2-7 0 15,-5-4 3-15,-6 3 1 16,-11 8 3-16,-7 13 10 0,-8 14-2 16,-4 11-7-16,-2 3-4 15,3 20-4-15,1 8 4 16,6 6 8-16,4-4-7 15,5-3 3-15,4-6-8 16,3-9-4-16,1-8-1 16,4-7-2-16,1-8-4 15,2-16 9-15,1-11-17 16,-1-6 0-16,-1-5 10 16,-3 6 10-16,-7 7 3 15,-2 15 16-15,-8 11 5 16,-4 7-15-16,-4 12-4 15,-3 14 7-15,-2 9 5 16,0 1-13-16,0-1 8 16,0-6-8-16,0-5 0 0,0-9-1 15,0-8-1-15,5-7-10 16,11-10-8-16,7-16 19 16,6-6 0-16,3-1 1 15,-1 6 1-15,-1 8-2 16,-2 9 3-16,-1 6 0 15,-2 4 0-15,2 8-3 16,1 6 0-16,-1 0 1 16,4-2-1-16,-1-6 0 15,-1-6-18-15,1 0-15 16,-7-8 2-16,0-11-33 16,-7-6 23-16,-8-1 38 0,-5-1 3 15,-3 1 27-15,-3 5-2 16,-11 10 20-16,-3 8-16 15,0 3-13-15,4 11 3 16,6 12-12-16,7 7-7 16,0 4-2-16,14 0-9 15,12-3-4-15,8-4 7 16,4-5 4-16,6-9 4 16,6-8-3-16,6-5 7 15,2-1-9-15,-2-18-2 16,-6-8-2-16,-8-7 9 15,-9-5-4-15,-10-3 4 16,-9 2 4-16,-12 9 4 0,-2 8 2 16,-9 10 5-16,-14 9 1 15,0 4-7-15,-4 4 1 16,2 11 14-16,2 7-16 16,5 0 14-16,5 0-22 15,3 2 2-15,6-2 3 16,-1 0-10-16,3-3-6 15,2-3-20-15,0-3 3 16,0-5 7-16,7-1 21 16,1-1 2-16,2 1 6 15,2-3 14-15,3-4-11 16,1 0-6-16,-2-1 0 0,5-11 2 16,-2-3-2-16,0-1 1 15,-4 3-5-15,-1 5 1 16,-6 3-1-16,-1 5-1 15,1 3 2-15,1 13 3 16,4 6 7-16,-1 2-10 16,3-3-2-16,1-1-10 15,4-4-28-15,2-4-17 16,3-7-59-16,1-5-325 16</inkml:trace>
  <inkml:trace contextRef="#ctx0" brushRef="#br0" timeOffset="74366.14">8535 7227 1037 0,'0'0'16'0,"0"0"-11"0,75 43 19 16,-50-11-20-16,-3 5 0 15,-8 3 23-15,-2 2 24 16,-2 1-7-16,-5-2-3 15,-5-4-21-15,-2-10-20 16,-14-10 0-16,-3-11-9 16,2-6 9-16,5-16 6 15,7-15-6-15,5-9-7 0,10-11 7 16,17-7 11-16,12-9 13 16,13-2-7-16,15-1-17 15,3 13-4 1,0 17-17-16,-12 23 6 0,-17 17 11 15,-14 13-7-15,-14 16-10 16,-13 7-34-16,-6 2 4 16,-26 0-21-16,-16 0-41 15,-16-4-161-15</inkml:trace>
  <inkml:trace contextRef="#ctx0" brushRef="#br0" timeOffset="74866.25">6923 7015 848 0,'0'0'162'0,"0"0"-158"0,0 0-3 16,0 58 14-16,11-45-8 16,3-7-5-16,2-5 2 15,1-1-2-15,5-14 6 16,-2-16-1-16,-6-7-6 16,-10-3-1-16,-4 1-4 15,-25 10 4-15,-13 11 12 16,-6 10 16-16,-3 8 11 15,8 15-10-15,7 16-17 16,16 13-12-16,14 6-17 16,11 5-15-16,34-6-23 0,26-8-78 15,17-14-581-15</inkml:trace>
  <inkml:trace contextRef="#ctx0" brushRef="#br0" timeOffset="76116.89">10228 6974 1012 0,'0'0'0'15,"0"78"0"-15,0-15 16 16,0 5-1-16,1 0-5 0,2-1-9 16,-1-6 20-16,0-7-8 15,-1-8-11-15,-1-13 1 16,0-13 6-16,0-10-7 15,0-10 10-15,0-2 1 16,-5-21 10-16,-4-14-21 16,-2-14-3-16,4-12 1 15,3-9 0-15,4-11-1 16,0-12-2-16,18-1-6 16,9 8 2-16,9 21 7 15,1 28 5-15,-3 23 3 16,-6 16-8-16,-6 16-3 15,-8 20 3-15,-10 13 0 16,-4 8 0-16,-25 3-3 16,-11-2-12-16,-6-5-7 0,-2-8 20 15,7-11-16-15,9-9 9 16,13-6-1-16,12-1 5 16,3 2 5-16,25 5 7 15,13 3 8-15,11 0 6 16,9-6-5-16,7-4-8 15,2-9-1-15,0-8-6 16,1-1 2-16,-4-15 6 16,-5-9-9-16,-10-6-4 15,-14-5-11-15,-15-3-8 16,-13-2 21-16,-7 0 1 16,-8 7 2-16,-15 10 11 0,-3 12 11 15,-5 11-4-15,1 2 0 16,3 19-3-16,13 9-14 15,10 5 2-15,4 3-2 16,23 1-2-16,13-4-1 16,9-5-2-16,5-8-3 15,0-11 6-15,1-10 0 16,1-1 3-16,-2-15-3 16,1-10 0-16,-6-6-1 15,-7-3 1-15,-10-3 0 16,-8-3-3-16,-8-2 0 15,-8 2-4-15,-4 4 7 16,0 11 0-16,-9 13 3 0,-1 9 8 16,1 6-9-1,1 24 1-15,1 16 2 0,7 19-1 16,0 11 2-16,4 11-6 16,8 7 8-16,-1 18-6 15,-1 15 6-15,0 14 36 16,-2 5 57-16,-2-10-93 15,-2-18-8-15,-4-26 0 16,0-26-5-16,1-26-13 16,2-28-37-16,3-13-70 15,3-32 16-15,2-20-136 16</inkml:trace>
  <inkml:trace contextRef="#ctx0" brushRef="#br0" timeOffset="77868.31">11482 7052 1098 0,'0'0'15'16,"22"54"-11"-16,-6-14 2 15,-3-3 9-15,-4-5-8 0,-6-6-4 16,-3-7 1-1,0-7-4-15,0-8 0 0,0-4-2 16,0-9-10 0,3-12-19-16,6-5-3 0,9 1 34 15,8 4 0-15,6 8 10 16,9 6-9-16,3 7 8 16,0 0-6-16,1 0-2 15,-2 3 4-15,-2-3-5 16,-3 0 0-16,-3-6-3 15,-4-9-14-15,-10-6-23 16,-9-5-25-16,-8-3 18 16,-4 2 47-16,-5 6 11 15,-12 7 30-15,-5 11 30 16,-4 3-40-16,0 15 3 16,3 16-3-16,8 10-8 0,10 7-9 15,5 0-14-15,5 0-2 16,17-4-6-16,4-5 2 15,1-9 0-15,-1-11 6 16,-2-11-6-16,0-8-8 16,-2-6 5-16,2-18 3 15,1-8 6-15,1-8 1 16,3-6 0-16,6-1 2 16,5 5 1-16,1 9 4 15,0 16-1-15,2 11 7 16,-3 6-12-16,0 13 5 15,-7 14-6-15,-7 8 10 16,-12 3-11-16,-12 0 1 0,-2-1 1 16,-11-5-4-16,-10-7 4 15,-2-8-4-15,4-9 0 16,5-8 0-16,6-1-6 16,6-17 0-16,2-10-17 15,7-5 9-15,14-4 16 16,8-1 0-16,6-1 0 15,6 3-15-15,3 7-13 16,0 11 22-16,-7 13 5 16,-6 5 2-16,-8 12-1 15,-6 13 7-15,-7 6 3 16,-3 1 8-16,0-1-15 0,-3-1-3 16,2-5 2-1,2-2-2-15,2-8 0 0,3-6-3 16,5-9-15-16,7 0-1 15,5-16 12-15,1-7-33 16,4-6 20-16,-3-2 20 16,0-5 1-16,-3 1 5 15,-5 4 1-15,-7 9 11 16,-8 10 7-16,-4 10-6 16,-3 2-4-16,-1 10-12 15,3 12 14-15,0 7 6 16,3 1-17-16,5-4 0 15,1-2-6-15,5-7 2 16,-1-4-4-16,5-8 2 16,0-5-8-16,5 0 1 0,1-9 2 15,0-7-1-15,-1-5 1 16,-3-5 5-16,-5-4 0 16,-5-3 4-16,-3 4-4 15,-7 5-1-15,-1 10 1 16,-3 9 15-16,0 5-5 15,0 11-10-15,3 14 0 16,1 7 8-16,3 3-8 16,1-3 1-16,4-3 3 15,2-6-8-15,4-6 8 16,3-5-3-16,6-7 2 16,5-5 1-16,2 0-2 0,3-9-2 15,-1-11 4-15,-8-5-4 16,-7-7-2-16,-8-6-3 15,-11-4 0-15,-2 2 3 16,-15 5-2-16,-17 9 7 16,-9 10-3-16,-1 10 3 15,1 6 5-15,9 8-6 16,9 13-2-16,8 7-5 16,8 5-1-16,7-2-14 15,4-4 9-15,16-4 2 16,4-6 1-16,8-8 7 15,8-3-2-15,6-6 2 16,6 0-10-16,-3-11-18 0,-2-6 14 16,-2-5 15-1,-4 0 5-15,-1-6 1 0,-2 2 15 16,-7 2 3-16,-4 8 3 16,-6 7-3-16,-6 6-2 15,-3 3 0-15,-3 8-2 16,-2 16 10-16,-2 10 5 15,-4 8-20-15,-1 2-10 16,0-1 11-16,0-3-10 16,0-1 1-16,6-9-7 15,1-6 1-15,2-11-4 16,0-8-3-16,0-5 6 0,2-5-5 16,5-15 4-1,2-10-13-15,0-3-5 0,1-6 9 16,4-2 4-16,5-5-8 15,6 2 12-15,1 8-10 16,-1 12-2-16,-6 15 8 16,-8 9-4-16,-4 18 9 15,-1 12 1-15,-1 9 20 16,2-1 0-16,3-4-16 16,6-6-4-16,13-6 10 15,11-11-8-15,8-7 4 16,3-4-6-16,-2-6-5 15,-11-11-1-15,-10-6 6 16,-13-8 0-16,-17-9-2 16,-7-11-40-16,-32-7-64 0,-21-3-33 15,-21-1-417-15</inkml:trace>
  <inkml:trace contextRef="#ctx0" brushRef="#br0" timeOffset="78234.64">13234 6688 757 0,'0'0'211'16,"0"0"-205"-16,0 0-6 15,79 4 6-15,-56-17 1 16,-4-6-4-16,-7-5 1 16,-11-2-3-16,-1 1 1 15,-18 4 3-15,-11 8 6 16,-8 9 15-16,-2 4 9 15,-2 14-16-15,5 14-18 16,8 8-1-16,14 4-13 16,14 1-35-16,9-1-104 0,24-7-695 15</inkml:trace>
  <inkml:trace contextRef="#ctx0" brushRef="#br0" timeOffset="80355.5">15835 7109 1140 0,'0'0'0'0,"0"0"-57"16,27 77 57-16,0-52 8 16,4-7-8-16,0-5 0 15,1-8 6-15,0-5-6 0,-1-7 0 16,-1-15-17-16,-1-10-20 16,-5-8 1-16,-4-10 11 15,-2 0 25-15,-2 5 13 16,-5 10 29-16,-3 15 8 15,-4 13-9-15,-4 7-13 16,0 2-24-16,0 23 0 16,0 11 3-16,0 10 21 15,0-2-25-15,0-3 1 16,0-5-4-16,0-7-1 16,-5-9 1-16,3-8 0 15,0-6-11-15,-1-6 1 16,1-5 9-16,0-17-20 15,2-7 2-15,0-9 7 16,11-6 12-16,7-2 0 0,5 4 3 16,0 9 5-16,0 13-8 15,0 14 1-15,-3 6-5 16,0 13 4-16,-3 14-2 16,1 6 2-16,-3 5 0 15,1 0 6-15,-2-5-5 16,1-5-1-16,0-6-4 15,1-10 2-15,0-5 2 16,2-7 0-16,2-2-1 16,1-18 0-16,2-7-17 15,-1-5-13-15,-4-6 22 16,0-4-5-16,-4 3 14 0,-2 11 2 16,-4 10-1-16,-5 13 14 15,-3 5-7-15,2 13-2 16,1 16-3-16,3 8 17 15,3 4-13-15,2-3-5 16,3-3-1-16,7-8-1 16,1-8 0-16,2-7 0 15,5-9-1-15,3-3 1 16,0-7 0-16,5-13-16 16,-4-5 2-16,-4-5 5 15,-5-2 9-15,-4-4 0 16,-6-1 0-16,-7 7 0 15,-3 10 0-15,-4 12 11 16,0 8 9-16,0 4-13 16,0 20-6-16,0 9 4 0,0 7 4 15,0-1-8-15,5-4 0 16,9-5-2-16,5-3 2 16,5-6-1-16,3-8 7 15,3-7-7-15,2-6 1 16,0-1-2-16,-4-15-1 15,-4-4-5-15,-6-10 4 16,-11-3 0-16,-7-5-7 16,-1-2 4-16,-19 3-3 15,-10 8 9-15,-3 9 7 0,-2 7 13 16,3 9 5 0,6 4-13-16,9 2-12 0,6 15-5 15,9 8-4-15,2 3 4 16,17-1-3-16,13 0 7 15,7-6-8-15,6-8 7 16,3-4-3-16,6-7-7 16,9-2 10-16,3 0-1 15,2-7-2-15,-2-12 5 16,-5-6 0-16,-8-6 0 16,-13-2 0-16,-17 5 3 15,-17 4 20-15,-4 10 18 16,-16 9 11-16,-10 5-17 15,-2 10-18-15,0 18-17 16,9 9-8-16,8 7 6 0,10-3-7 16,1-3-11-1,7-5 8-15,11-8 4 0,3-6 2 16,5-8-6-16,3-10-1 16,3-1-10-16,-2-16 12 15,-5-11-6-15,-6-6 17 16,-8-12-9-16,-7-9-5 15,-4-11 7-15,0-7-3 16,0-3 7-16,-10 1 3 16,-3 11 1-16,-3 14 28 15,1 17 22-15,3 15 14 16,3 14-20-16,-2 4-34 0,-1 23-7 16,-1 21-4-1,2 12 12-15,10 11-8 0,1 7-2 16,13 0 3-16,9-3-4 15,7-8-1-15,3-16 0 16,6-14-4-16,1-15 1 16,0-11-12-16,3-8 3 15,0-4-11-15,1-16 13 16,-4-9 3-16,-2-6 6 16,-8-6-6-16,-9-4-1 15,-10 5-7-15,-8 11 7 16,-2 10 7-16,-1 14 1 15,-10 5 5-15,-2 18-5 16,4 13-5-16,1 7 0 16,8 4 5-16,0-1-5 0,13-6-1 15,9-6 6-15,5-6 0 16,5-6 1-16,6-10-1 16,6-7 10-16,4 0-9 15,7-13 1-15,-1-11 0 16,0-5-2-16,-2-11 2 15,-6-10 1-15,-5-13-3 16,-8-8-12-16,-9-5-10 16,-10 1 6-16,-14 11 14 15,-2 12 2-15,-19 19 20 16,-7 15 36-16,-6 16-7 16,-4 2-9-16,0 23-13 0,4 17 6 15,10 10-12-15,11 10 3 16,11 7-8-16,2 0-9 15,18-4-4-15,11-7-3 16,7-8-42-16,6-10-79 16,8-11-40-16,2-8-232 15</inkml:trace>
  <inkml:trace contextRef="#ctx0" brushRef="#br0" timeOffset="80473.5">19178 7182 1334 0,'0'0'10'0,"0"0"20"16,0 0-30-16,0 0-122 0,0 0-112 16</inkml:trace>
  <inkml:trace contextRef="#ctx0" brushRef="#br0" timeOffset="88626.28">4905 8704 1017 0,'0'0'5'0,"0"0"-2"16,0 0 15-16,0 0-17 15,-16 82 8-15,16-17 11 16,0 6-8-16,2 4 18 16,8 0-23-16,-2-5-1 15,3-9-4-15,-3-10 3 16,-2-9-4-16,-1-13 0 0,-5-9 0 16,0-9 1-16,0-7 0 15,0-4 0-15,-4-2 36 16,-9-21-31-16,-4-14-7 15,-4-14-12-15,3-14 9 16,2-14-7-16,5-11 7 16,8-8-16-16,3-3-2 15,12 11 9-15,10 20 8 16,9 24 4-16,0 25 2 16,4 18 6-16,0 3-7 15,2 23 13-15,-3 11-8 16,-7 10-3-16,-11 8-3 15,-13 1-1-15,-3 1 1 16,-23-3-7-16,-12-6 7 16,-7-4-3-16,-4-5-2 0,3-9 5 15,7-9 0-15,10-11 0 16,8-7 0-16,9 0-2 16,9-7 1-16,0-1 1 15,9 5 6-15,14 3 7 16,13 16-4-16,10 16 40 15,7 10-8-15,6 4-9 16,1-1-29-16,0-4-3 16,0-5-14-16,-1-7-54 15,-1-7-24-15,0-9-82 0,-6-11-464 16</inkml:trace>
  <inkml:trace contextRef="#ctx0" brushRef="#br0" timeOffset="89442.9">5540 8550 952 0,'0'0'0'0,"0"0"0"16,0 0 8-16,0 0 3 16,80-33 3-16,-47 35 5 15,-1 17 7-15,-4 4-21 16,-6 8 8-16,-6 2-13 15,-11 2 0-15,-5 3 0 16,-8 0 0-16,-14-2 0 0,-3-11 4 16,0-7 4-1,5-9-1-15,8-5 11 0,5-4-8 16,7 0 1-16,0 0-11 16,14-2-9-16,18-11 9 15,16-3 0-15,13-3-4 16,8 0-51-16,6 2-71 15,4 1-214-15</inkml:trace>
  <inkml:trace contextRef="#ctx0" brushRef="#br0" timeOffset="97263.86">6353 9061 800 0,'0'0'22'15,"0"0"-7"-15,0 0 18 16,0 0-3-16,0 0-18 0,0 0 25 16,72-44-3-1,-43 44-1-15,3 16-14 0,4 8-13 16,4 7 6-16,3 7 1 15,-2 2-7-15,2 1 2 16,-4-1-5-16,-6-5 1 16,-8-1-4-16,-10-4-3 15,-8-6 3-15,-7-5 0 16,0-5 4-16,-5-4 22 16,-7-6-2-16,-6-4 2 15,-2 0-16-15,-3-12-1 16,2-11-9-16,3-11 0 15,9-9 1-15,9-10-1 16,7-8 0-16,27-3-12 16,21-2-37-16,20 5 9 15,21 3-33-15,12 5-48 16,9 6-86-16,-3 6-155 0</inkml:trace>
  <inkml:trace contextRef="#ctx0" brushRef="#br0" timeOffset="98816.54">7504 9057 836 0,'0'0'64'16,"0"0"-64"-16,0 0-10 16,0 0 10-16,0 0 9 15,0 0 39-15,2-22-9 16,0 7-31-16,0-3 0 15,-2 1-3-15,0-1 5 16,-8 3-7-16,-8 3 4 16,-7 2-7-16,-5 3 3 15,-5 4 1-15,-4 3 8 0,-4 4 0 16,2 14-4 0,2 7-1-16,6 8 7 0,8 3 6 15,9 7-9-15,10 2-6 16,4-2-5-16,6-1-4 15,15-4-8-15,6-8 10 16,4-9 0-16,2-7 1 16,0-10-2-16,1-4-2 15,-1-8-3-15,-1-13 5 16,-4-8-10-16,-6-5 9 16,-2-3 4-16,-8-3 3 15,-5-2-3-15,-5 3 2 0,-2 5 5 16,0 10 2-1,0 12 7-15,-3 6 6 0,-1 6 4 16,0 7-20-16,2 17 2 16,1 11 2-16,1 6-5 15,3-3-4-15,15-3 2 16,5-5-3-16,4-7-2 16,1-8-5-16,1-8 5 15,-2-7-4-15,-2-3 6 16,3-17-5-16,2-11-1 15,-1-7-5-15,0-5 6 16,-1 0 0-16,-3 9 5 16,-4 7 2-16,-6 12 13 0,-3 12 5 15,-5 3-12 1,0 10-3-16,1 11 10 0,-1 4 13 16,0 0-13-16,0-3-8 15,-1-6-7-15,0-5-4 16,0-7 1-16,7-4-21 15,4-7 12-15,6-11 11 16,3-4 1-16,-3 5-9 16,1 7 9-16,0 6 0 15,1 4-1-15,5 0 1 16,6 7 0-16,2 2 3 16,2 0 0-16,-1-2-3 15,-1-3 0-15,1-4-2 16,-2 0 4-16,-3-11-4 0,-3-7 2 15,0-5-5-15,-3-7 5 16,-4-2 0-16,-6-3-1 16,-8 2 1-16,-5 5 0 15,-5 6 6-15,0 9 0 16,-4 9 15-16,-4 4-3 16,-1 11-6-16,1 17-9 15,1 12 0-15,4 14 1 16,-1 11-4-16,4 17-5 15,0 15 5-15,0 13 11 16,0 12 27-16,0 3-13 16,0-4-24-16,-10-10 14 15,-7-22-1-15,-1-24 3 0,-3-25 17 16,0-21 5-16,-1-17-23 16,1-7-8-16,0-26-8 15,4-16 0-15,7-16 0 16,10-15 3-16,3-10-3 15,24-7-6-15,14-1 3 16,9 8-36-16,9 11-18 16,0 10 12-16,1 8 15 15,-3 5 15-15,-3 3 10 16,-2-2 2-16,-9 2-12 16,-13 2-14-16,-9 2 24 15,-12 2-4-15,-9 5 9 0,0 7 6 16,-7 8-3-16,-9 10 13 15,-2 10-5-15,-3 5-1 16,-4 16 15-16,-2 20-21 16,2 12-2-16,7 4 17 15,11 6-15-15,7 0-4 16,5-4 1-16,13-4-1 16,9-12 2-16,2-9-2 15,1-11 0-15,-3-12-7 16,4-6 6-16,2-16 1 15,4-16-6-15,10-11-12 16,6-10 6-16,9-1 12 16,1 6 0-16,0 14 3 0,-9 17 13 15,-10 15 21 1,-12 2-16-16,-13 21-1 0,-10 6-13 16,-9 1-1-16,0 2-6 15,-3-2-5-15,-8-3-41 16,2-1-60-16,0-6-13 15,0-4-196-15</inkml:trace>
  <inkml:trace contextRef="#ctx0" brushRef="#br0" timeOffset="99793.97">10730 8368 1010 0,'0'0'45'16,"0"0"-45"-16,0 0 12 0,0 0-9 15,0 0-2-15,41 120 29 16,-18-16 17-16,-2 15-21 16,2 5-12-16,-3 3 11 15,-2-7-6-15,-4-3-19 16,-1 0 2-16,3-8 6 15,1-2-8-15,6-16-2 16,3-12 1-16,3-19 0 16,2-18-2-16,-2-20-1 15,-1-19 2-15,1-4-12 16,-4-26 13-16,-2-17 0 16,-5-19 1-16,-13-13-2 15,-5-10-7-15,-17-3 0 16,-25 4 4-16,-18 7 0 0,-16 14-4 15,-16 15 9-15,-11 16 0 16,1 15 15-16,8 12 2 16,15 6 1-16,16 6-15 15,12 14-6-15,16 10-1 16,11 3-28-16,17 4 11 16,7 2-16-16,14-1-9 15,20-5-42-15,9-12-132 16,5-12-440-16</inkml:trace>
  <inkml:trace contextRef="#ctx0" brushRef="#br0" timeOffset="100788.82">11042 8870 1125 0,'0'0'0'16,"0"0"-13"-16,0 0 13 15,73 87 10-15,-50-46-6 16,-5 3-1-16,0-4 2 16,-2-6-4-16,-2-7 1 15,-5-10-1-15,-3-12-1 16,-1-5 2-16,0-12-2 16,6-16 8-16,5-13-2 15,3-7-3-15,6 0 2 16,2 0-5-16,5 7 5 0,3 12 6 15,-2 10-3-15,-3 16-8 16,-1 3-6 0,-4 18 6-16,-2 8-9 0,0 5 9 15,1-1 2-15,1-1-2 16,-2-3 2-16,2-5-6 16,0-8 2-16,-2-7-2 15,-3-6-11-15,-2-2 13 16,-5-15 0-16,-4-7 2 15,-3-4-4-15,-6-5 4 16,0 0 0-16,-14-5-2 16,-8 4 2-16,-8 8 0 0,-2 8 0 15,0 16 13 1,-1 2 7-16,5 13-20 0,5 11 1 16,8 3 0-16,9 3 0 15,6-1-1-15,7-1-7 16,19-5-14-16,9-5 15 15,11-7-7-15,5-9 12 16,3-2 1-16,0-4-10 16,-3-13 5-16,1-5-8 15,-4-2 13-15,-2-3 2 16,-3-2 8-16,-9 5-6 16,-8 8 13-16,-9 7 7 15,-8 9-16-15,-4 0 4 16,0 11-11-16,1 14 16 0,1 9 25 15,0 5-39-15,0 1 0 16,-1-2-4-16,1-3 2 16,-2-8-2-16,-1-7 1 15,-2-8-1-15,-1-6 1 16,-1-6 0-16,0 0 1 16,0-6-4-16,2-12-1 15,0-8 2-15,5-4 2 16,3-5 1-16,5 0 1 15,4 4-1-15,3 6-1 16,-1 6-5-16,0 11-2 16,-4 8 4-16,2 0 2 15,-3 8 1-15,-2 12 4 0,-5 3-1 16,-1 3 1-16,-5-2-4 16,-1-5 2-16,0-6 0 15,0-7-1-15,1-6-2 16,8-2 1-16,7-18 0 15,11-10 1-15,4 2 0 16,-1 3 0-16,-3 10 1 16,-4 13 12-16,-3 2-8 15,-1 14-3-15,3 6-3 16,-3 3-5-16,0-2-32 16,0-2-24-16,0-2-13 15,-1-5-49-15,0-6-156 0</inkml:trace>
  <inkml:trace contextRef="#ctx0" brushRef="#br0" timeOffset="101512.85">13996 8579 1024 0,'0'0'2'0,"0"0"-1"16,0 0 11-16,-31 71-6 16,17-7 15-16,4 8 1 15,9 0-9-15,1-4-5 16,19-6 2-16,7-6-10 15,9-10-1-15,5-14 0 16,3-12-3-16,5-17 4 16,2-4 5-16,2-28-1 15,0-14 7-15,-3-14-9 0,-6-16-2 16,-9-14-2-16,-13-9-12 16,-17-9 7-16,-5 3 7 15,-30 19-3-15,-17 19 3 16,-18 28 17-16,-11 27 18 15,-5 9-12-15,2 29-2 16,12 14-9-16,14 10-9 16,21 10-3-16,23 6-6 15,11 8-15-15,34 1-30 16,19-5-8-16,16-10-84 16,6-20-321-16</inkml:trace>
  <inkml:trace contextRef="#ctx0" brushRef="#br0" timeOffset="101812.03">14968 8752 998 0,'0'0'64'0,"0"0"-64"16,0 0-37-16,0 0 37 0,106-18 8 15,-37 12 5-15,6 0 2 16,2 1 5-16,0-1 0 16,-6 1-10-16,-9-2-9 15,-9 0-1-15,-13-1-34 16,-11 0-93-16,-8-1-173 15</inkml:trace>
  <inkml:trace contextRef="#ctx0" brushRef="#br0" timeOffset="102431.73">16151 8434 781 0,'0'0'291'0,"0"0"-275"15,-27 80-4-15,11-51 3 16,1-3-8-16,3-5 3 16,3-6 7-16,3-5-3 15,5-8-14-15,1-2-6 16,0 0 1-16,4-17 5 16,12-11 0-16,7-9-1 15,4-4 1-15,4-4 5 16,0-3-4-16,0 2 5 15,-1 8 2-15,-7 13 1 16,-7 12 18-16,-7 13-9 16,-3 3-18-16,0 22 0 15,-2 15 15-15,-1 13 1 0,-1 10-8 16,-2 4-8-16,0 4 8 16,0 1-8-16,0-3-6 15,1-3-3-15,2-8 5 16,-1-8-16-16,3-6 16 15,2-6 4-15,0-7 0 16,-1-9-4-16,-1-7-5 16,-3-9 0-16,-2-3-12 15,0-3 11-15,-9 0-6 16,-15 0 16-16,-9 0 0 16,-6 0 2-16,-4-3 5 15,0 0 10-15,0 0 6 0,9 3 16 16,8-2 5-16,11 2 2 15,8 0-19-15,7 0-27 16,0 0-13-16,4 0 11 16,16 2 2-16,14 1 29 15,12-3-11-15,9 0-18 16,6-2-3-16,6-9-31 16,1-3-22-16,-2-3-19 15,-3 0-14-15,-4 0 15 16,-1 1-44-16,0-1-292 15</inkml:trace>
  <inkml:trace contextRef="#ctx0" brushRef="#br0" timeOffset="102544.52">17071 8904 1026 0,'0'0'46'16,"0"0"-46"-16,0 0-13 15,0 0-177-15,0 0-504 16</inkml:trace>
  <inkml:trace contextRef="#ctx0" brushRef="#br0" timeOffset="108384.38">6045 10574 230 0,'0'0'701'16,"0"0"-686"-16,-11-59 20 15,11 53 16-15,0 6-40 0,0 3-11 16,0 26-3-16,0 18 3 16,0 19 19-16,0 9-3 15,0-1-11-15,0-4 9 16,0-6-14-16,-7-8-14 15,-3-11 4-15,0-9-1 16,0-13 11-16,-1-9 3 16,2-9 6-16,0-5 2 15,-1-13 2-15,-3-20-13 16,1-13-2-16,3-13 2 16,5-11 0-16,4-10 3 15,0-8-1-15,15-9 3 16,16-1-5-16,10 16 6 15,4 21-6-15,4 30 7 0,-5 27-7 16,-7 6 0-16,-8 27 0 16,-8 11 0-16,-19 12-3 15,-4 5-7-15,-31 1-9 16,-17-3 4-16,-5-3-20 16,-1-12 8-16,11-11 27 15,17-14 10-15,15-10 19 16,13 0 12-16,9 4-24 15,24 10-16-15,16 11 49 16,12 7-3-16,9 3-44 16,3 0-3-16,1-5-20 15,0-4-31-15,-3-5-16 16,-5-6-40-16,-7-7-175 16</inkml:trace>
  <inkml:trace contextRef="#ctx0" brushRef="#br0" timeOffset="108684.67">6748 10320 1112 0,'0'0'0'0,"0"0"0"0,68-15 0 15,-34 44 5-15,-3 15-3 16,-13 7-2-16,-18 3 0 16,-5-3 3-16,-21-7-3 15,1-12 5-15,8-10-5 16,12-11 1-16,5-11 0 16,34 0-1-16,27-9 3 15,29-15-3-15,24-6-18 16,17-7-105-16,8-2-474 15</inkml:trace>
  <inkml:trace contextRef="#ctx0" brushRef="#br0" timeOffset="109098.36">8021 10764 1139 0,'0'0'7'0,"0"0"-7"16,0 0-3-16,0 0 3 15,117-22 8-15,-44 11-6 16,7 2-2-16,0 3-11 15,-8 3-40-15,-10 3-44 16,-19 9-59-16,-22 11-22 16,-21 6-140-16</inkml:trace>
  <inkml:trace contextRef="#ctx0" brushRef="#br0" timeOffset="109233.05">8139 10968 959 0,'0'0'75'16,"0"0"-63"-16,0 0-11 15,0 0-1-15,114-21 0 16,-39 10-39-16,9-3-66 16,4 1-61-16,-3-1-254 15</inkml:trace>
  <inkml:trace contextRef="#ctx0" brushRef="#br0" timeOffset="110834.79">10155 10289 744 0,'0'0'0'0,"-7"-57"47"16,7 40 53-16,0 11-44 16,0 4-17-16,0 6-8 15,0 26-29-15,2 25 17 16,2 25 41-16,-1 11-14 16,-3 4-36-16,0 0 5 15,3-8-14-15,-1-4-2 16,3-7-4-16,6-10-6 0,2-9-40 15,10-11-9 1,6-14-103-16,6-18-124 0</inkml:trace>
  <inkml:trace contextRef="#ctx0" brushRef="#br0" timeOffset="111099.06">10965 10562 1143 0,'0'0'0'15,"0"0"-13"-15,0 0 4 16,110-33 9-16,-12 10 0 15,19-7-26-15,13 0-14 16,11-1-36-16,-2 3-154 16,-6 2-364-16</inkml:trace>
  <inkml:trace contextRef="#ctx0" brushRef="#br0" timeOffset="112727.03">13379 9706 804 0,'0'0'1'16,"66"-40"41"-16,-41 28-27 16,-8 3 42-16,-6 7-18 15,-8 0-7-15,-3 2-1 16,-3 4-2-16,-21 21-12 0,-17 12 2 15,-20 13-7-15,-17 6 3 16,-9 4-12-16,-2-3-3 16,4-5 1-16,10-7 3 15,14-10 6 1,16-9-10-16,17-10 1 0,15-7-5 16,9-5 4-16,4-2-22 15,12-2 2-15,22 0 20 16,17-6 3-16,15-7-3 15,11-2 5-15,3 3-5 16,-1 4-3-16,-4 3 2 16,-8 3 1-16,-9 2-2 15,-10 2 2-15,-11 7-2 16,-15 9-1-16,-15 6 1 16,-7 9-7-16,-29 10 5 0,-21 10 8 15,-17 8-3 1,-16 6-1-16,-10 2-8 0,-6-2-1 15,0-5 8-15,6-11 1 16,12-9 12-16,11-7 3 16,16-5 6-16,17-4-21 15,17-3 18-15,20-2-18 16,9-4-15-16,34-3 15 16,23-6 7-16,20-6-5 15,17-2 10-15,11-4-9 16,4-6 9-16,-2-3 1 15,-4-2-10-15,-9 0-6 0,-9 0-2 16,-9-1-39-16,-11 0-37 16,-9-1-206-16</inkml:trace>
  <inkml:trace contextRef="#ctx0" brushRef="#br0" timeOffset="113535.29">14326 9577 1007 0,'0'0'2'15,"0"0"7"-15,0 0-9 0,-68 104 13 16,30-24 24-16,3 10-15 15,8 1 1-15,15 1-2 16,12-5 5 0,2-6-19-16,24-7-7 0,13-7-11 15,10-11-7-15,10-12 6 16,10-10-27-16,6-13 3 16,2-12-52-16,-1-9-150 15,-8-6-280-15</inkml:trace>
  <inkml:trace contextRef="#ctx0" brushRef="#br0" timeOffset="114000.9">14911 10048 1119 0,'0'0'2'0,"-14"56"-2"15,14-16 2-15,1-2-2 16,15-2-14-16,4-4-8 15,2-6 8-15,4-8 1 16,3-7-3-16,0-11-21 16,1 0 0-16,2-18 14 15,-1-10 1-15,-5-6 17 16,-3-9 5-16,-3-3 20 16,-6 4 0-16,-2 12 4 15,-4 10 30-15,-5 14-14 16,-2 6-19-16,2 22-21 15,0 23 0-15,4 21 40 16,1 18-32-16,5 13-5 0,2 5-3 16,1 1-3-16,-1 1 3 15,-3-14 0-15,-8-4 0 16,-4-13-2-16,0-14-3 16,-10-15-1-16,-11-14 6 15,-9-13 0-15,-7-11 19 16,-8-6 8-16,-3-10-25 15,1-15 41-15,5-6-39 16,12-5-2-16,15-4-2 16,15-4-22-16,7 0-47 15,29-1-2-15,10 4-95 16,4 5-257-16</inkml:trace>
  <inkml:trace contextRef="#ctx0" brushRef="#br0" timeOffset="114233.06">15662 10361 1059 0,'0'0'23'15,"0"0"-21"-15,0 0 9 16,0 89 33-16,-3-41-14 16,3-4-19-16,0-5 3 15,3-3-1-15,15-6-12 0,3-9-1 16,4-8-18-1,3-8-2-15,3-5-14 0,-1-5-15 16,1-17-16-16,-6-4-136 16,-8-7-250-16</inkml:trace>
  <inkml:trace contextRef="#ctx0" brushRef="#br0" timeOffset="114475.06">15717 10171 212 0,'0'0'751'0,"0"0"-751"15,0 0-72-15,0 0 72 16,0 0 2-16,69-20-1 0,-48 5 1 16,-4-2 30-16,-11 0-18 15,-6 0 11-15,-5 3 11 16,-17 5-4-16,-7 7-3 15,-5 2-10-15,2 11-19 16,8 12-16-16,12 5-34 16,12 3-96-16,2 0-269 15</inkml:trace>
  <inkml:trace contextRef="#ctx0" brushRef="#br0" timeOffset="114777.61">16324 10226 608 0,'0'0'495'16,"0"0"-495"-16,71-15 0 15,-6 8 0-15,7 1-3 0,3-1-9 16,-2 3-9-16,-5 1-32 16,-9-3-153-16</inkml:trace>
  <inkml:trace contextRef="#ctx0" brushRef="#br0" timeOffset="115592.24">17140 9897 1060 0,'0'0'0'0,"0"0"-5"15,0 0 5-15,-62 92 6 16,54-47 3-16,8-2-9 16,1-1-2-16,19-2 2 15,7-5-4-15,3-9-8 16,6-10 8-16,3-12-3 16,0-4-22-16,6-14 0 15,0-11 20-15,-4-7-14 16,-4-6-2-16,-8-4 25 0,-7-5 3 15,-5-2 17-15,-7 4 9 16,-5 7 6-16,-5 12-3 16,0 11 1-16,0 8 2 15,0 7-13-15,-5 12-9 16,-7 22-12-16,-4 16 10 16,0 14 4-16,3 10-12 15,4 6 2-15,6 7 3 16,3 2-2-16,0 2-3 15,7 0 3-15,5-5-3 16,-1-4-2-16,-1-6 2 16,-3-8-3-16,-6-9 2 15,-1-8 0-15,-2-9 0 16,-19-9-2-16,-9-9 0 16,-12-11-3-16,-11-10-10 0,-6-3 10 15,0-15 2-15,7-10-1 16,13-5 0-16,15-2-3 15,17 0 2-15,7 1-59 16,21 0-20-16,12 0-125 16,7 0-396-16</inkml:trace>
  <inkml:trace contextRef="#ctx0" brushRef="#br0" timeOffset="116870.88">17368 9505 981 0,'0'0'4'0,"0"0"0"0,0 0-1 15,0 0 2-15,-57 83 19 16,35-53-12-16,4-5-2 15,6-7 0-15,3-6-7 16,5-6 7-16,3-4-4 16,1-2-5-16,0 0 7 15,0-8-8-15,7-13 0 16,8-14-1-16,5-6 2 16,4-5 0-16,2 4 5 15,-2 5 0-15,0 11 11 16,-8 11 0-16,-4 10 2 15,-4 5-19-15,3 6-1 16,4 18 1-16,6 9 4 0,4 9-4 16,6 7-27-16,4 2-24 15,6-1-60-15,1-6-222 16</inkml:trace>
  <inkml:trace contextRef="#ctx0" brushRef="#br0" timeOffset="117906.58">17798 10133 969 0,'0'0'49'16,"0"0"-37"-16,0 0 6 15,0 0-5-15,0 0 38 16,14 81-24-16,-11-48 0 15,3-2-26-15,0-6 12 16,2-2-11-16,2-6 0 16,0-4-2-16,1-4-1 15,4-7-18-15,3-2-3 16,5-3-3-16,6-13-25 16,-1-5-32-16,-1-3-106 15,-7-7-265-15</inkml:trace>
  <inkml:trace contextRef="#ctx0" brushRef="#br0" timeOffset="118186.3">17960 9868 711 0,'0'0'103'15,"0"0"-103"-15,0 0-16 16,0 0 15-16,0 0-5 15,0 0 6-15,42 38 3 16,-24-38 3-16,1-13-2 16,-4-7 1-16,-6-2-1 15,-7-1 7-15,-2 6 25 16,-12 3 13-16,-8 9 0 0,-5 5-13 16,0 0-15-16,4 12-21 15,6 8-5-15,10 7-46 16,5 4-80-16,7-3-139 15</inkml:trace>
  <inkml:trace contextRef="#ctx0" brushRef="#br0" timeOffset="120457.45">18156 9216 851 0,'0'0'22'16,"0"0"-3"-16,0 0-9 15,0 0 9-15,0 0 20 16,91-9 10-16,-48 49-15 16,3 25 14-16,-2 28-11 15,-5 21 5-15,-10 17-19 16,-12 7-4-16,-15-4-7 16,-2-5-12-16,-22-15 0 0,-11-20-7 15,-5-16 5-15,0-17-19 16,-3-16-12-16,7-13-15 15,6-13-11-15,8-10-59 16,11-9-147-16</inkml:trace>
  <inkml:trace contextRef="#ctx0" brushRef="#br0" timeOffset="121121.03">18732 9049 416 0,'0'0'511'0,"0"0"-510"15,0 0 8-15,0 0-1 16,0 0-1-16,0 0 11 16,57-48 9-16,-34 45-9 15,2 3-1-15,-1 0-10 16,-1 6 1-16,-3 10 0 16,-8 10-7-16,-5 7 4 15,-7 10-5-15,0 4 1 16,-22 3 4-16,-8-3-5 15,-4-6 0-15,-1-9-16 0,5-10 13 16,8-7 3 0,10-7 3-16,6-4-3 0,6-4 0 15,8 0-7-15,24 0 6 16,15-1 1-16,12-5 3 16,6 1-3-16,-1 0-1 15,-6 3 1-15,-7 2 8 16,-7 0-4-16,-8 0-2 15,-12 0 6-15,-9 0 0 16,-8 0-5-16,-5 0-3 16,-2 0-7-16,0 4-18 15,-10 4-24-15,-4 1-129 0,-3 0-294 16</inkml:trace>
  <inkml:trace contextRef="#ctx0" brushRef="#br0" timeOffset="122948.35">12938 11374 592 0,'0'0'325'0,"-72"5"-321"16,52-3 12-16,12-1 18 15,8 0-33-15,0 0-1 0,18-1-10 16,16 0 10-1,10 0 9-15,14-2-5 0,8-8 0 16,8-1-1-16,5 0 0 16,1-2-3-16,4 2-2 15,5 1 2 1,4 1 1-16,7 2 0 0,5-1-1 16,2 0 2-16,2-1-2 15,2-1 0-15,0 3 2 16,-3 0-2-16,1 0 2 15,-2 1-4-15,0 0 3 16,-2 1-2-16,-2 0-3 16,-1 2 4-16,3 0 5 15,-3 0-5-15,2-3-6 0,-1 3 6 16,-3-3 5-16,-4 0-4 16,-3 1 1-16,-3-3-2 15,0 1-7-15,1-2 6 16,1 0 1-16,1 2-7 15,1-2 2-15,5 2 1 16,1-3 3-16,0-1-2 16,0 1 6-16,0-3-3 15,-2 1 0-15,2 0-3 16,3 3 3-16,1 1 4 16,3 0-3-16,2 1-1 15,3 2 0-15,2-3 0 16,1 1 2-16,1-2-4 0,3-2 1 15,-2 1 0 1,2-2 1-16,1-1 3 0,-5 1 10 16,1-3 1-16,-7 1 19 15,-7-1-9-15,-9 2 15 16,-10 1-14-16,-14 1 0 16,-13 1-22-16,-15 3-3 15,-13 2-1-15,-15 2-6 16,-12 2-9-16,-6 1-27 15,-30 0-46-15,-24 10-144 16</inkml:trace>
  <inkml:trace contextRef="#ctx0" brushRef="#br0" timeOffset="123795.22">13972 11414 911 0,'0'0'25'16,"0"0"-3"-16,0 0 27 15,0 0-21-15,0 0-26 16,0 0 20-16,-56 38 3 16,7-5-12-16,-6 1-7 15,-2 3-5-15,0 1 7 16,2 0-8-16,3-3-1 16,6-5-7-16,12-7 3 15,10-9-2-15,14-7 7 16,6-3 3-16,4-4-3 0,8 0-14 15,23 0 14 1,17 0 2-16,12-3-1 0,8-3-1 16,1 5 0-1,-3 1 2-15,-3 0-4 0,-9 10 2 16,-11 6-3-16,-12 4 3 16,-15 2-5-16,-16 5-4 15,-10 5 1-15,-30 4 7 16,-17 2 1-16,-13 1 1 15,-8-2 1-15,1-3-2 16,6-6 28-16,15-6-3 16,18-7 2-16,21-4 6 15,17-4-33-15,22-2-1 16,29-5-3-16,24 0 3 0,23-4-1 16,14-12-32-16,6 0-17 15,2 0-35-15,-8 3-132 16</inkml:trace>
  <inkml:trace contextRef="#ctx0" brushRef="#br0" timeOffset="124072.62">14860 11439 1074 0,'0'0'5'16,"-19"71"-5"-16,3-13 19 15,-2 7 1-15,1 3-5 16,6 2 4-16,5 3 2 16,6-1-21-16,4-1-3 15,19-7-27-15,10-13-22 16,7-13-8-16,5-17-76 15,-2-16-64-15,0-5-349 16</inkml:trace>
  <inkml:trace contextRef="#ctx0" brushRef="#br0" timeOffset="124545.05">15266 11693 812 0,'0'0'283'16,"0"0"-281"-16,0 0 0 15,-6 59 6-15,6-20-2 16,6-2-6-16,9 0-1 16,2-6 0-16,4-3-12 15,3-8 4-15,2-10-5 16,5-10-4-16,2-1-20 16,1-21-4-16,-3-7 26 15,-6-5 14-15,-4-6 2 16,-4-2 9-16,-4 5 5 15,-5 9 25-15,-1 12 11 16,-4 10 0-16,1 6-19 0,1 18-29 16,2 18 14-16,4 20 29 15,-2 12-24-15,0 9-19 16,-2 9 7-16,0 11-9 16,1 7 5-16,1 4 21 15,1-3 9-15,-1-12-23 16,-2-16-12-16,-5-22 1 15,-2-19 3-15,-11-15-3 16,-17-15 4-16,-13-6 10 16,-11-12-12-16,-7-18-2 15,0-8 4-15,8-3-5 16,15-2-9-16,16 2 0 0,17-1-33 16,6-2-46-16,29-1-18 15,11 1-85-15,9 5-482 16</inkml:trace>
  <inkml:trace contextRef="#ctx0" brushRef="#br0" timeOffset="124772">15955 11981 1129 0,'0'0'65'15,"0"0"-64"-15,0 0 33 0,12 75 22 16,-8-30-24-16,3-1-23 15,2-2 1-15,4-2-5 16,4-8-5-16,3-10-20 16,2-9-30-16,2-11-12 15,3-2-12-15,-2-9-2 16,0-18-161-16,-7-10-241 16</inkml:trace>
  <inkml:trace contextRef="#ctx0" brushRef="#br0" timeOffset="125008.96">16013 11760 1043 0,'0'0'9'16,"0"0"-9"-16,0 0-19 16,0 0 16-16,0 0 5 15,0 0-4-15,81-32 4 16,-67 13-1-16,-7-2 5 15,-7 2-1-15,-5 3 13 16,-15 6 15-16,-10 10-24 16,-3 0-9-16,4 19-14 15,7 9-22-15,10 3-40 16,10 1-218-16</inkml:trace>
  <inkml:trace contextRef="#ctx0" brushRef="#br0" timeOffset="125496.1">16625 11915 986 0,'0'0'84'15,"0"0"-58"-15,0 0 0 0,0 0-17 16,0 0-3-16,86-15 10 15,-18 11-6-15,5 1-10 16,3 0-27-16,-2-3-47 16,-4-4-94-16,-10-6-305 15</inkml:trace>
  <inkml:trace contextRef="#ctx0" brushRef="#br0" timeOffset="125963.07">17360 11606 1055 0,'0'0'52'0,"0"0"-40"16,-6 86-10-16,6-39 6 15,7-2-7-15,10-3 6 16,6-4-8-16,4-7 1 16,2-10-9-16,0-8-6 15,0-11 1-15,0-2 2 16,0-11-7-16,-3-11 2 15,-4-8 15-15,-3-5 2 16,-6-3 6-16,-4-4 9 16,-2 1 2-16,0 9 2 15,-2 9 7-15,-3 12 19 16,0 9-8-16,0 4-31 16,0 25-6-16,3 18 0 15,0 19 21-15,1 14-14 16,-1 8-7-16,-2 10 3 15,-2 0-1-15,-1-2-1 16,0-5-1-16,-7-12-15 0,-10-8 14 16,-4-12-5-16,-4-15 6 15,-2-12 7-15,-5-15 1 16,-4-12 5-16,-1-3 23 16,-1-13-4-16,3-13 16 15,8-7-18-15,11-8-11 16,16-7-19-16,4-5-28 15,30-1-38-15,14-1-37 16,12 0-19-16,8 4-150 16</inkml:trace>
  <inkml:trace contextRef="#ctx0" brushRef="#br0" timeOffset="126156.95">18033 11973 163 0,'0'0'782'15,"0"0"-667"-15,0 0-59 16,0 0 26-16,3 64-30 15,-5-23-3-15,2 1-33 16,0-2-2-16,1-5-14 16,13-8-4-16,2-6-12 15,5-11-28-15,3-9-6 16,2-1-17-16,1-15-1 16,-4-10-95-16,-8-9-256 15</inkml:trace>
  <inkml:trace contextRef="#ctx0" brushRef="#br0" timeOffset="126995.07">18140 11764 856 0,'0'0'75'0,"0"0"-39"0,0 0 5 16,0 0-19-16,0 0 12 15,0 0-26-15,1-5-4 16,-1 5 0-16,0 0-2 15,0 0-2-15,0 0-6 16,0 4 5-16,0 9 1 16,0 2 6-16,0 3-6 15,0-3 1-15,4-4-2 16,4-5-1-16,2-3 2 16,0-3 4-16,2-6-2 15,-3-10 2-15,-2-5 1 16,-6-2-4-16,-1 0 10 15,-2 3 16-15,-13 5-11 0,0 7-5 16,-2 7-11-16,-2 1-21 16,0 11-34-16,-2 9-60 15,3 0-173-15</inkml:trace>
  <inkml:trace contextRef="#ctx0" brushRef="#br0" timeOffset="127743.22">17159 11363 959 0,'0'0'13'0,"0"0"-8"16,0 0-5-16,0 0-7 16,0 0 7-16,68-10 10 15,-13 6-7-15,10-4 0 16,6-1 12-16,0 0-13 16,0-2-2-16,-3 2 19 15,-7 4-13-15,-5 1-6 16,-11 1 10-16,-13 0-10 15,-12 1 2-15,-10 2 5 16,-9 0-6-16,-1 0 10 16,-15 0 8-16,-18 5-14 15,-14 6-1-15,-11 2-5 16,-4-1 1-16,-3 3 0 0,2-1-3 16,-3 0 3-16,6-2-2 15,6-2 0-15,8-3-2 16,13-1 4-16,10-3 3 15,11-1-3-15,8-2-3 16,4 0 0-16,2 0-23 16,18 0 5-16,13 0 13 15,13-7 5-15,10-1-1 16,5 0-5-16,2 0 4 16,-1 1 5-16,-2 3 8 15,-2 2 4-15,-3 1 9 16,-9 1-18-16,-10 0 13 15,-14-2-14-15,-10 2 7 0,-12 0-3 16,0 0 4-16,-12 0-6 16,-13 0-4-16,-6 0-50 15,-1 2-35-15,0 3-163 16</inkml:trace>
  <inkml:trace contextRef="#ctx0" brushRef="#br0" timeOffset="129229.87">18343 11213 959 0,'0'0'4'0,"0"0"22"15,0 0 4-15,0 0-16 16,0 0 6-16,96 6 17 16,-49 47-7-16,3 20 18 15,0 15-6-15,-5 12 3 16,-13 6-32-16,-16 10 6 16,-15 1-10-16,-6 1-6 15,-23-10-3-15,-12-16-7 16,-4-20-11-16,-1-22 6 15,4-15-4-15,5-11 4 0,10-7-25 16,9-9-22-16,10-8-19 16,7 0-114-16,0-24-425 15</inkml:trace>
  <inkml:trace contextRef="#ctx0" brushRef="#br0" timeOffset="129649.38">18906 11152 1054 0,'0'0'11'0,"0"0"-6"15,0 0-2-15,69-2 2 16,-48 31 5-16,-8 14 18 16,-8 10 11-16,-5 6-3 15,-9-1-36-15,-14-7 0 16,-5-10-2-16,4-12-12 0,6-11 14 15,10-9 6-15,8-8-3 16,0-1-3-16,24 0 0 16,25-8 3-16,22-7 12 15,21-2-6-15,9 3-9 16,-2 3-28-16,-4 7-23 16,-15 1-16-16,-15 3-197 15</inkml:trace>
  <inkml:trace contextRef="#ctx0" brushRef="#br0" timeOffset="132508.96">17951 12440 883 0,'0'0'74'16,"0"0"-58"-16,0 0-16 15,0 0 0-15,0 0 18 16,20 68 8-16,-8-37-15 16,6 0 2-16,8 0-2 15,7-1-7-15,6-3 2 16,8-4-6-16,11-4 5 16,11-6-10-16,12-8 2 15,13-5-3-15,16 0 6 16,13-5-2-16,14-4 2 15,7-2 0-15,7-3-6 0,-2-4-27 16,-4-6 4-16,-6-7-5 16,-11-3 7-16,-7-1 1 15,-12-1 26-15,-15 3 1 16,-12 2 12-16,-15 5 1 16,-13 3 1-16,-12 6 19 15,-12 4-16-15,-13 4 3 16,-10 3 4-16,-6 1-15 15,-1 1 7-15,-5 1-10 16,-16-1-7-16,-10 1-7 16,-10-2 4-16,-6 3-1 15,0-3 4-15,4-3 10 16,12 1-8-16,10 1 5 16,10 2 7-16,11 0-14 0,8 2-14 15,22 2 5-15,11 0 9 16,7 8 13-16,0 12 14 15,-7 8-14-15,-9 4-2 16,-16 4 7-16,-15 0 1 16,-2-2-6-16,-24-1-9 15,-8-2-4-15,-6 1-38 16,1-3-47-16,0 2-184 16</inkml:trace>
  <inkml:trace contextRef="#ctx0" brushRef="#br0" timeOffset="134311.79">20465 12254 993 0,'0'0'21'0,"0"0"-17"16,68-17 7-16,-39 23-3 15,-2 17 0-15,-5 13-1 16,-8 6 2-16,-3 4 12 0,-8 1-18 16,-3-3 3-1,0-7-4-15,-7-8-1 0,-7-8-1 16,0-6 2-16,1-9-1 16,2-5 9-16,4-1 10 15,2-6-20-15,3-14-8 16,2-7-6-16,0-8 5 15,12-6 8-15,8-5-6 16,5 0 1-16,4 8 3 16,1 11 3-16,2 12 0 15,0 9 2-15,-3 6 3 16,-1 9-2-16,-3 16-3 16,-1 8 1-16,-4 7-1 15,-6 0-4-15,-4-5 1 16,-7-8 2-16,-3-7-2 0,0-7-6 15,0-8 5 1,0-5 4-16,-3 0 4 0,3-15-4 16,0-13-33-16,11-7 1 15,12-5 24-15,7-3 5 16,4 8 3-16,4 6 1 16,-1 13 11-16,-6 14-1 15,-4 2-11-15,-6 18-1 16,-7 11 1-16,-3 5-2 15,-3-1 5-15,0-1-2 16,0-4 0-16,1-6-2 16,2-8 2-16,0-6-2 15,3-8 0-15,2 0 0 0,2-15-6 16,3-9 6-16,-1-6-12 16,-4-6-2-16,-5-3 13 15,-4-1 4-15,-6 6 11 16,-1 9 2-16,0 9 1 15,0 13 25-15,0 3-41 16,-5 13 0-16,3 11 0 16,2 7 8-16,0 3-8 15,11 2 1-15,13-4-1 16,8-2 1-16,5-6-1 16,7-6 0-16,5-8 0 15,3-8 6-15,6-2-6 0,3-10-1 16,0-10 0-1,-2-6-3-15,-6-5 2 0,-7-5-7 16,-8-6-6-16,-8-1 15 16,-10 1 3-16,-11 5-1 15,-9 7 9-15,-2 7 4 16,-13 7 9-16,-4 9-15 16,-3 7 10-16,-4 11-14 15,-5 18 2-15,1 7-5 16,0 4 1-16,3 1-1 15,4 0 2-15,2 0 0 16,3-5-8-16,4-9-2 16,7-10-15-16,7-9-4 15,0-8-5-15,19-2 2 16,10-14 7-16,8-4 21 16,-1 5 7-16,-3 6 6 0,-6 9-7 15,-2 0 9-15,-1 15-9 16,4 4 7-16,-3 0-7 15,1-2-2-15,-1-3-4 16,-1-5 1-16,-2-8-1 16,0-1 0-16,0-5-5 15,-1-14-10-15,2-7 15 16,-1-3 6-16,4-4-6 16,3-4 7-16,3 5 3 15,1 7-8-15,-2 8 3 16,-7 13 6-16,-6 4-8 0,-5 8-3 15,-5 15 5-15,-2 8 6 16,-3 4-2-16,-1 0-7 16,-1-1-1-16,0-5-1 15,0-7 4-15,1-10-4 16,-1-6-1-16,5-6 1 16,7-6-9-16,8-14 9 15,8-7-4-15,6-5 9 16,3 0-4-16,0 4 2 15,-1 8 1-15,-6 11 8 16,-2 9 2-16,-2 4-11 16,-3 17 7-16,4 6 15 0,0 2-3 15,6-4-11 1,6-6-11-16,2-8-3 0,4-11-4 16,-3 0 7-16,-5-14-4 15,-8-7 1-15,-8-9-22 16,-10-3-15-16,-8-7-22 15,-4-5-132-15</inkml:trace>
  <inkml:trace contextRef="#ctx0" brushRef="#br0" timeOffset="135314.13">17214 9216 948 0,'0'0'22'16,"0"0"-22"-16,0 0-13 15,-48-75 12-15,62 47 2 16,17-6 4-16,15-3 1 16,13-1-3-16,16-4 1 15,14-5 6-15,16-6-9 16,13-3 3-16,16-2 8 16,10 4-12-16,13 8 0 15,9 8-4-15,5 7 4 0,2 6 8 16,-3 3-8-1,-3 6 0-15,-4 4 4 0,-4 4-4 16,-11 4 0-16,-11 1 0 16,-17 2 0-16,-13 1-2 15,-18 0 2-15,-14 0-5 16,-19 0-19-16,-20 1-31 16,-17 0-26-16,-19 0-59 15,-2-1-70-15,-20 0 186 16,-5 0 2-16,-1-2-41 15,0-10-72-15</inkml:trace>
  <inkml:trace contextRef="#ctx0" brushRef="#br0" timeOffset="135501.17">19897 8345 402 0,'0'0'51'0,"0"0"73"0,-5-63 2 16,5 55-56-16,9 7-41 16,8 1-21-16,4 9 36 15,6 16 4-15,6 11 18 16,1 8-33-16,3 8-18 15,-6 2-3-15,-5-4-12 16,-10-5 0-16,-12-7 0 16,-4-4-2-16,-13-3-8 15,-9-5-10-15,-3-2-105 16,1-6-137-16</inkml:trace>
  <inkml:trace contextRef="#ctx0" brushRef="#br0" timeOffset="137061.54">20541 8334 1043 0,'0'0'9'0,"0"0"-15"0,0 0 12 16,0 0-4-16,36 115 19 15,-15-34 3-15,0 16-2 16,-1 8 4-16,-4 4-7 15,-3 2-5-15,-3-7-6 16,-3-7-8-16,-1-13 3 16,-4-14-7-16,-1-14 3 15,-1-14-15-15,0-13 8 16,0-11 8-16,-2-10 0 16,-1-7 0-16,-1-1-1 15,-1-9 1-15,-3-16-18 16,-3-11 15-16,2-10-6 15,1-11 4-15,3-11 5 0,5-8 0 16,1-9 0-16,20-3-1 16,12 4 1-16,10 16-9 15,4 21 18-15,-1 27-8 16,-4 20 0-16,-7 18 2 16,-10 20-3-16,-9 11 12 15,-14 3 3-15,-2-4-11 16,-18-5-2-16,-15-7 3 15,-7-8-3-15,-5-4-1 16,3-9 1-16,7-9-4 16,7-6 3-16,13 0-2 15,8-16 1-15,7-8-15 0,2-10 11 16,21-5-4 0,8-6-2-16,8-2 8 0,7 4-3 15,0 8 5-15,-2 15 2 16,-3 17 2-16,-1 3-3 15,-4 23 2-15,2 9 0 16,-6 5 0-16,-6 0 2 16,-10-2 0-16,-8-4-10 15,-8-6-1-15,0-8 2 16,-7-8-11-16,-3-9 13 16,-2 0 2-16,5-11 5 15,5-11-5-15,2-6 0 16,14-2-8-16,13 1 11 0,9 4-3 15,7 4 0 1,3 6 2-16,-1 7-2 0,0 4 0 16,-5-1 0-16,-6 2 2 15,-9-1-2-15,-9-1-2 16,-7-3-17-16,-5-2 11 16,-4 0 7-16,0 1 1 15,-15 4 6-15,-4 5 16 16,-2 0 1-16,-1 14-20 15,4 10 3-15,6 5-6 16,10 0-1-16,2 2-1 16,19-2-15-16,12-2 17 15,6-3-2-15,5-7 1 16,5-5-9-16,4-9 7 0,3-3-4 16,7 0-3-16,2-17 9 15,0-8 1-15,-1-6 2 16,-7-6 2-16,-10-1-2 15,-17 3 5-15,-17 6 4 16,-11 10 16-16,-16 9 15 16,-17 6-7-16,-7 4-11 15,-3 12-5-15,4 13-8 16,8 4-11-16,10 3-3 16,12 2 2-16,9-4-19 15,0-4-2-15,12-7 5 16,8-4 4-16,4-9-2 15,5-6-3-15,4-2 11 0,2-17 0 16,1-6 5-16,-4-6-2 16,-4-5 5-16,-6-10-2 15,-3-12-6-15,-6-12 5 16,-2-10 2-16,-7-9 1 16,-4 0 0-16,0 10 1 15,-7 16 17-15,-8 22 13 16,-1 17 7-16,4 14-23 15,2 9-10-15,0 3-6 16,-3 26-5-16,-4 16 5 16,3 21 17-16,7 13-6 15,7 10-3-15,0 5-8 0,10-6-12 16,10-11-9-16,2-14 2 16,4-18 7-16,3-13 6 15,-1-10-9-15,2-14 1 16,0-7 5-16,2-3-15 15,1-16 14-15,0-1 10 16,-2 2 0-16,-6 8 1 16,-9 8 10-16,-3 2 7 15,-1 10-10-15,-1 10 19 16,3 6-13-16,2-1-13 16,2 1-2-16,1-4-18 15,4-2-21-15,1-4-7 16,2-5 6-16,-2-6-184 0,-4-5-473 15</inkml:trace>
  <inkml:trace contextRef="#ctx0" brushRef="#br0" timeOffset="137238.18">22355 8623 1204 0,'0'0'0'16,"0"0"-28"-16,0 0-47 16,0 0-52-16,0 0-17 0,0 0-83 15,58 53-253-15</inkml:trace>
  <inkml:trace contextRef="#ctx0" brushRef="#br0" timeOffset="138284.79">22830 8745 1109 0,'0'0'5'16,"0"0"11"-16,0 0 17 15,0 0-28-15,0 0 3 16,-79 65-8-16,67-24 0 16,12 1-4-16,0-2 1 15,20-4-4-15,7-5 2 0,4-9-6 16,4-8 0-1,4-10 3-15,5-4 6 0,0-8-10 16,-1-15 3 0,-1-6 7-16,-6-9 3 0,-5-8-1 15,-6-15 4-15,-5-15-4 16,-6-9-3-16,-6-6-4 16,-8 1 5-16,-1 9 4 15,-17 12 5-15,-2 17 22 16,3 19 14-16,6 17 7 15,4 10-12-15,2 6-23 16,0 19-15-16,-1 22 0 16,3 21 3-16,3 18 2 15,2 9 1-15,15 7-7 0,3-6 1 16,1-8-10 0,2-11-6-16,1-15 9 0,2-12-17 15,1-10 5-15,3-11-6 16,4-10 17-16,0-7-3 15,2-6 5-15,-3-6-6 16,-2-14 11-16,-4-7 2 16,-4-4-3-16,-7-1 4 15,-7 2 5-15,-9 6-7 16,0 7 0-16,-6 7 4 16,-6 9-3-16,2 1 1 15,0 12 0-15,4 9-3 16,5 4 1-16,1 3-2 0,5-1 1 15,16-2 0 1,7-5-2-16,8-5 2 0,7-4 1 16,8-7 0-16,8-4 4 15,2 0 1-15,0-7-5 16,-1-10-6-16,-3-7 3 16,-7-5 3-16,-10 1 1 15,-16 3 0-15,-17 6 3 16,-7 8 18-16,-26 5-7 15,-13 6 3-15,-7 2-18 16,2 19-1-16,9 7 0 16,11 5-3-16,15 1-2 0,9 1-7 15,0-5 12 1,13-5-18-16,6-8 17 0,7-5-6 16,7-9 8-16,3-3 0 15,2-8 0-15,-1-14-3 16,-7-10 3-16,-5-8 11 15,0-14-5-15,2-17-2 16,4-19-4-16,1-9-4 16,-4-7-11-16,-5 7 6 15,-12 15 9-15,-8 23 9 16,-3 21 10-16,0 20 9 16,-9 15-16-16,-10 7 8 15,-10 28-19-15,-8 20 18 16,-1 19 7-16,12 12-17 15,14 6-9-15,12-1-3 0,11-7-9 16,16-12 7-16,8-14 4 16,3-16-19-16,0-11 6 15,0-8-25-15,-1-11 20 16,-5-5-8-16,-1-2-6 16,-5-11-12-16,-6-10-66 15,-8-9-135-15</inkml:trace>
  <inkml:trace contextRef="#ctx0" brushRef="#br0" timeOffset="138458.9">23203 8447 1066 0,'0'0'0'15,"115"0"-24"-15,-22 0-9 16,8 0-145-16,2 0-205 16</inkml:trace>
  <inkml:trace contextRef="#ctx0" brushRef="#br0" timeOffset="146500.72">2420 12340 724 0,'0'0'267'16,"0"0"-245"-16,0 0 19 15,0 0-15-15,0 0-4 16,0 0-22-16,0 0-8 16,-16 8 8-16,27 49 6 15,3 13 9-15,-2 5-9 16,-1-1-5-16,0-5 2 16,-2-7-3-16,-2-8-12 15,0-10-3-15,-5-11 14 16,0-8-5-16,-2-12 6 0,0-8 8 15,0-5-7-15,0 0 24 16,-4-16 0 0,-10-12-25-16,-6-11 0 0,1-12-3 15,-1-9 3-15,4-10 0 16,5-9 4-16,6-10-4 16,5-5-4-16,8-2 4 15,18 5 1-15,13 18-1 16,6 21-8-16,3 26 8 15,-2 25 0-15,-1 4-5 16,-9 26 4-16,-9 9-2 16,-14 8-3-16,-13 5-3 15,-14 1-5-15,-23 2-7 0,-12-3-13 16,-6-7-1-16,4-9 25 16,8-12 10-16,16-11 14 15,13-8 14-15,10-4 12 16,4 0-20-16,11 8-18 15,18 8 4-15,15 10 33 16,13 8-7-16,4 4-20 16,4-2-12-16,-4-4-14 15,-2-5-46-15,-5-2-27 16,-7-10-61-16,-7-2-194 0</inkml:trace>
  <inkml:trace contextRef="#ctx0" brushRef="#br0" timeOffset="146848.97">2995 12222 723 0,'0'0'279'16,"0"-61"-256"-16,16 40-3 15,5 7-8-15,1 13 2 0,-1 2-11 16,2 27 5 0,-7 12 8-16,-7 7 0 0,-7 4-11 15,-2-3-5-15,-13-4-3 16,-1-10 2-16,5-12 1 16,4-10 0-16,5-10-1 15,0-2 0-15,7 0 1 16,20-5 7-16,18-10 9 15,14-5-16 1,10-2-13-16,4-1-37 0,-3 6-140 16,-8 6-243-16</inkml:trace>
  <inkml:trace contextRef="#ctx0" brushRef="#br0" timeOffset="147093.91">3819 12505 1068 0,'0'0'4'15,"0"0"3"-15,73-4 12 16,-34-5-19-16,-1 2-16 15,-8 2-6-15,-12 3-79 16,-14 2-90-16,-4 4-164 16</inkml:trace>
  <inkml:trace contextRef="#ctx0" brushRef="#br0" timeOffset="147202.49">3833 12617 616 0,'0'0'160'0,"0"0"-79"15,0 0 8-15,0 0-29 16,0 0-40-16,89 18-20 15,-46-29-10-15,9-5-115 16,10 0-253-16</inkml:trace>
  <inkml:trace contextRef="#ctx0" brushRef="#br0" timeOffset="147574.37">4645 12133 390 0,'0'0'636'16,"0"0"-617"-16,0 0 35 0,0 0-22 15,0 0-32-15,10 57 0 16,8 16 59-16,2 7-9 16,1 0-25-16,-1-8-24 15,-1-5-1-15,-6-8-12 16,-6-5-49-1,-5-6-31-15,-2-8-8 0,0-10-213 16</inkml:trace>
  <inkml:trace contextRef="#ctx0" brushRef="#br0" timeOffset="148610.37">5271 11822 805 0,'0'0'22'0,"0"0"-2"16,0 0 73-16,0 0-66 15,-84-4-19-15,33 4 0 16,-7 0-5-16,-11 0-5 15,-3 0 4-15,-4-2-4 16,-3-3 3-16,-1 0-1 16,3 1 2-16,-1 2 3 15,-1 1-5-15,-5 1 0 0,-10 0-7 16,-10 0-41 0,-10 0 2-16,-7 0 28 0,0-3-16 15,4 0 26-15,-2 1-2 16,5 0 10-16,0 2 23 15,1 0-17-15,1 4 10 16,3 7 15-16,0 3-2 16,0 3-29-16,-4 1 1 15,2 0-3-15,4 0 4 16,7-5 4-16,16 0 8 16,8-4 12-16,18-5-1 15,9 1-9-15,11-3 5 0,7-1-8 16,6 0 6-16,6-1-11 15,4 0-1-15,1 0-7 16,4 0 2-16,6 0-2 16,1 0 0-16,3 0 0 15,0 0 0-15,0 0-5 16,0 5-5-16,0 7-2 16,7 8 12-16,7 13 10 15,4 19 1-15,6 14-3 16,3 14 7-16,4 12-7 15,5 8-4-15,1 8 1 16,1 1-4-16,0 2-1 16,-2-1 2-16,-4-2 6 15,-7-11-8-15,-7-8 2 0,-12-9 2 16,-3-11 5-16,-3-10 17 16,0-8-20-16,0-10 8 15,0-9-9-15,-3-8-3 16,1-8-1-16,2-9-1 15,0-5-8-15,0-2-12 16,0 0-11-16,12 0 12 16,10-9 12-16,11-4-4 15,14-6 5-15,14 2 5 16,17 1 0-16,14-2-5 16,14 4 6-16,8 0 2 15,11 1 2-15,10 1-2 16,5 1-1-16,6 0 1 0,3-2-3 15,4 3 2-15,5 0 0 16,3 5-1-16,-1 1 0 16,-4 0 0-16,-4 2 1 15,-7-1 2-15,-7 1-5 16,-8 2 4-16,-9 0-1 16,-12 0-1-16,-16 0-3 15,-14 0 3-15,-17 0 2 16,-16 0 0-16,-12 0-4 15,-16 0-1-15,-9 0-12 16,-7-3-23-16,-2-4 7 16,-4-7-71-16,-10-4-44 15,-2-9-268-15</inkml:trace>
  <inkml:trace contextRef="#ctx0" brushRef="#br0" timeOffset="149118.81">5337 12028 673 0,'0'0'1'0,"0"0"25"15,-11-81 16-15,8 57-11 16,1 7-8-16,0 9 1 15,2 5 54-15,0 3-45 16,0 11-33-16,0 26 5 16,0 27 16-16,0 27 4 0,4 18-2 15,12 15 1-15,5 4-13 16,4-3-3 0,4-10-8-16,1-14-4 0,-3-12 3 15,1-16 2-15,-6-12 0 16,-3-13 2-16,-6-16-3 15,-5-8 3-15,-4-8 2 16,-4-7-5-16,0-4 1 16,0-1-2-16,-9-4-12 15,-7 0-57-15,-5 0-197 16</inkml:trace>
  <inkml:trace contextRef="#ctx0" brushRef="#br0" timeOffset="153442.9">5755 12436 424 0,'0'0'81'0,"0"0"49"0,0 0 8 15,0 0-38-15,0 0-7 16,13-59-34-16,-13 55-11 16,0 2-8-16,-6 2-17 15,-2 7-9-15,-6 18-11 16,1 12-1-16,0 5 10 15,7 4-10-15,6-4-4 16,0-2-2-16,20-4 2 16,5-8-29-16,4-6 26 15,2-10-19-15,3-12 16 16,0 0-10-16,0-22 11 16,5-8-5-16,-3-2 12 15,-4-5-12-15,-7 0 12 0,-11 4 1 16,-8 6 8-1,-6 8 15-15,0 11-2 0,0 8-8 16,-8 3-14-16,-2 23-1 16,3 7 1-16,5 5 0 15,2-1-6-15,7-4-14 16,9-5 6-16,3-6-16 16,1-7 18-16,0-7-3 15,1-6 15-15,-1-2 1 16,-1 0-1-16,-6 0-10 15,0-2-51-15,-7-4-135 16</inkml:trace>
  <inkml:trace contextRef="#ctx0" brushRef="#br0" timeOffset="154476.9">6007 11994 1015 0,'0'0'23'0,"0"0"-23"0,0 0 27 15,0 0-26-15,-3 75 5 16,16 3 29-16,1 11-9 16,3 4-8-16,0-6-7 15,1-6-11-15,3-7-2 16,-3-10 0-16,7-10 1 16,1-10-11-16,0-16 0 15,0-10 1-15,-2-13 10 16,2-5-8-16,1-19-2 15,3-9 8-15,-3-7-5 16,-4-1 6-16,-7 3 2 16,-6 10 8-16,-5 9 1 15,-5 10 21-15,0 4-22 0,0 9-8 16,0 16 0-16,0 5 0 16,7 3 0-16,9-2-7 15,4-3-8-15,5-9-6 16,-1-5 12-16,1-6 9 15,-2-8-1-15,-1 0 1 16,-2-5 5-16,-3-9-2 16,-3-3 6-16,-5-3 3 15,-3-7-1-15,-6-2-2 16,0-5 3-16,-2-3-12 16,-12-1 0-16,-8 7-1 15,-1 3 1-15,-4 11 0 0,-1 9 4 16,-1 8 12-16,1 1-3 15,1 19-4-15,4 5-7 16,7 7 2-16,8 2-4 16,7-2-11-16,1-2-1 15,7-8-14-15,8-6 11 16,4-10 2-16,8-6-7 16,6-2 20-16,7-17-2 15,6-7 1-15,1-1 1 16,1 1 3-16,-1 8 5 15,-8 9 6-15,-6 9-2 16,-8 1-1-16,-4 17-8 16,-8 5 9-16,-6 4-12 0,-6 0 2 15,-1-2-2-15,0-2 4 16,-4-2-1-16,0-6-5 16,1-7 4-16,3-3-4 15,3-5-1-15,15-1-2 16,9-16 5-16,9-8 2 15,5-7-1-15,3-9-1 16,-3-3-10-16,-5-2 10 16,-11 10 3-16,-13 11 11 15,-12 14 23-15,-3 11 12 16,-17 0 0-16,-5 17-23 16,0 13-7-16,12 1-1 15,10 2-18-15,6-3-9 16,24-7-16-16,13-6 3 0,11-9-42 15,14-6-2-15,18-2-15 16,14 0-22-16,14 0 35 16,6 0-167-16,6-4-153 15</inkml:trace>
  <inkml:trace contextRef="#ctx0" brushRef="#br0" timeOffset="154973.65">7834 12168 1006 0,'0'0'52'0,"0"0"-34"16,0 0-4-16,63-32 23 15,-40 64-32-15,-2 18 20 16,-3 11 12-16,-3 2-21 16,-3-2-9-16,-1-5-3 15,0-3 0-15,1-9-3 16,0-5-1-16,1-10-21 16,3-10-23-16,5-13-4 15,5-6-6-15,6-3 33 0,1-10 21 16,-1 7 17-1,-3 6 22-15,-3 4 1 0,0 11 6 16,0 5-18-16,1-3-17 16,1-4-11-16,1-6-14 15,1-7-11-15,-1 0-16 16,1-16 25-16,-6-9 14 16,-8-2 2-16,-12-2 15 15,-4 1 14-15,-15 5 5 16,-13 5 14-16,-8 11-23 15,-5 3-25-15,9 4-6 16,9 4-27-16,10 10-48 16,8 1-25-16,5-1-224 15</inkml:trace>
  <inkml:trace contextRef="#ctx0" brushRef="#br0" timeOffset="155153.65">8218 12368 1091 0,'0'0'11'0,"0"0"-6"16,103-47-10-16,-26 31-16 16,18 0-104-16,14 1-339 0</inkml:trace>
  <inkml:trace contextRef="#ctx0" brushRef="#br0" timeOffset="155762">9500 12260 963 0,'0'0'15'16,"0"0"1"-16,0 0 38 0,0 0-33 16,0 0-15-1,0 0 6-15,-62 67 5 0,39-35 5 16,1-2-14-16,2-5 0 16,5-7-6-16,5-7-2 15,5-8-14-15,5-3 14 16,0-1-7-16,0-18-4 15,15-11 10-15,2-8 1 16,5-6 3-16,5-5 4 16,-2-4-3-16,6 1 10 15,-7 10-3-15,-4 18 1 16,-8 19 11-16,-3 10-21 16,-2 29 6-16,2 18 45 15,-1 15-11-15,2 7-31 0,-1 1-8 16,0-2 0-16,1-1-3 15,-3-7-12-15,-3-4 8 16,0-9 1-16,0-12-3 16,-2-11-1-16,-2-12-8 15,0-10 12-15,-2-6 3 16,-17-1 10-16,-11 0-7 16,-11 0-3-16,-9 0-11 15,-5 0 10-15,0 0-1 16,8 0 2-16,15 2 10 15,16 2 7-15,16 1-17 16,5-2-6-16,31-1-9 16,19-1-13-16,21-1 6 15,12 0-23-15,5-3-5 16,0-5-47-16,0 0-129 0,-4-1-203 16</inkml:trace>
  <inkml:trace contextRef="#ctx0" brushRef="#br0" timeOffset="170353.31">710 7838 632 0,'0'0'12'0,"-22"-74"25"0,15 38 28 15,1 1-20-15,-1 3-17 16,2 8 78-16,0 8-64 15,1 7-4-15,4 8-9 16,-3 1-20-16,3 0-9 16,0 24-18-16,0 26 18 15,0 29 14-15,3 27-7 16,8 14 3-16,7 10-2 16,7 2-5-16,8-1 2 15,1-6-4-15,-2 4 0 16,-5-2 4-16,-5 4-3 15,1 5 1-15,-2-3-2 16,-1 5 0-16,0 7 6 0,-1-1 5 16,-1 2 3-1,-2 1-15-15,2-6 14 16,-5-1-10-16,1-4 0 0,0-8-1 16,-3-16 2-16,3-14-5 15,0-15 7-15,-3-15-7 16,0-14 3-16,-6-12-3 15,-2-15-5-15,-2-13 4 16,-1-9-18-16,1-5-44 16,3-19-88-16,3-12-193 15</inkml:trace>
  <inkml:trace contextRef="#ctx0" brushRef="#br0" timeOffset="171314.13">1145 10786 641 0,'0'0'15'0,"0"0"74"16,0 0-48-16,0 0 4 15,-61 20-36-15,59-20 5 0,2 2-14 16,0-2-1 0,0 3-7-16,9-1 7 0,11 0 1 15,8 1 24-15,8-2-24 16,12-1 12-16,17 0-12 16,7 0 13-1,9-8-13-15,10-2 4 0,0 0 1 16,12-3 2-16,1 1 3 15,10 2-4-15,0-1 5 16,7 1-6-16,2 0-1 16,3-1-4-16,0 1 0 15,1 1 5-15,3 0 4 16,0-1-1-16,6 0 2 16,3 1 0-16,0-1-1 15,0 0-4-15,-7 1-5 16,-3 2 3-16,-6-1 10 0,-5 2-13 15,-6 0 0-15,-11 0 14 16,-9-3-7-16,-12 2-4 16,-14-2 0-16,-9 2 11 15,-16 1-13-15,-14 1 13 16,-12 3-13-16,-9 2-2 16,-6 0 2-16,0 0-2 15,0 0-11-15,-12 0-58 16,-10 0-118-16,-5 0-416 15</inkml:trace>
  <inkml:trace contextRef="#ctx0" brushRef="#br0" timeOffset="173151.03">2148 12576 279 0,'0'0'219'0,"0"0"-164"16,0 0 42-16,0 0-2 15,0 0-31-15,0 0-9 16,-6 0 6-16,6 0-15 16,-5 2-9-16,-4 6-25 0,-9 3 10 15,-14 3-20 1,-11 2 0-16,-11-2 0 0,-14-1-3 15,-9-2 2 1,-9-3 1-16,-4-4 3 0,-3-4 2 16,-1 0-7-16,1-16 0 15,10-8-17-15,14-11 16 16,11-10 1-16,13-11-3 16,8-8 2-16,6-2-11 15,10-3 12-15,7 2 0 16,10 0 1-16,4 2 0 15,0 4 3-15,4 0-3 16,10 3-1-16,5 0 0 16,1 3 0-16,2 2 0 15,3 4 0-15,-2 7-6 0,-2 8 4 16,0 8-7-16,-1 8-3 16,-2 3 9-16,0 1 3 15,-2 3 0-15,-5 5-1 16,-4 3-23-16,-3 3-4 15,-4 0 3-15,0 0 9 16,-11 0-24-16,-13 11 36 16,-11 5-15-16,-6 1 8 15,0 1 5-15,2-4 10 16,5-6-4-16,7-4 18 16,9-4-7-16,7 0-11 15,11-10-15-15,0-10-20 16,16-6 7-16,15 0 28 15,8 4 0-15,4 11-4 0,3 11 4 16,1 12 8 0,-6 21 38-16,-9 9-15 0,-9 5-3 15,-12 1-12-15,-10-2-13 16,-1-2-3-16,0 1 0 16,2-4-115-16,9-3-199 15</inkml:trace>
  <inkml:trace contextRef="#ctx0" brushRef="#br0" timeOffset="176137.29">3532 8205 658 0,'0'0'12'0,"0"0"33"16,0 0-10-16,0 0-14 16,0 0-3-16,0 0 12 15,0-7-25-15,-4 7 0 16,-5 8-3-16,-2 5 7 15,-5 2-5-15,-2 7 3 16,-6 4-7-16,-3 3 15 16,-3 3-15-16,-1-1-1 15,-2 2 1-15,-1-2 1 16,-2 1 2-16,-3 1-3 16,-1-1-4-16,1 0 0 15,3-1 4-15,1 1-2 16,1 1-7-16,0 3 7 0,-2 4 4 15,-3 2 0-15,2-3-2 16,1-1-2-16,2-3 2 16,2-2 0-16,0-2 0 15,3 0 3-15,-1-1-2 16,2 0-1-16,-1-2-2 16,-2 1-28-16,-2-1 24 15,2-1-12-15,0 0 0 16,0 0-28-16,0-2 34 15,1 0 6-15,-2 2 2 16,0-2-16-16,0 2-9 16,-2-1-3-16,0 2 18 0,-1-2-4 15,4-1-7 1,2 1 24-16,1-3 1 0,1 0 3 16,2 4-3-16,0-2-27 15,-3 1-2-15,-1 2 20 16,-1-1-24-16,3-1-5 15,-5 1 71-15,1-3-33 16,-1-1 38-16,2-1-11 16,0-2 12-16,3 0-35 15,0 0 23-15,0 0-6 16,0 1-21-16,1 2 6 16,-1 3-6-16,1 0 0 15,-3 3 4-15,-1-1-8 0,3-1 12 16,-2 0-3-1,6-4 3-15,0 0 9 0,2 0-6 16,1-3-2-16,0 0 36 16,3-4-35-16,0-3 23 15,3-4-17-15,3-2-16 16,1-3 0-16,10-3-79 16,0-1-151-16</inkml:trace>
  <inkml:trace contextRef="#ctx0" brushRef="#br0" timeOffset="177346.48">1350 9716 410 0,'0'0'135'15,"0"0"-113"-15,0 0 13 16,0 0-3-16,0 0-32 16,0 0 0-16,0 0 23 15,-29 50 7-15,29-39 2 16,7 2-7-16,1-3-4 16,-3-1-13-16,2-2-8 0,4-2-2 15,0 0-8 1,1-3 9-16,2-2-1 0,-1 0 2 15,3 0 0-15,-4-4 3 16,1-4-2-16,1-1 4 16,-5-1-3-16,0 1-2 15,-4-4 2-15,-3 2 4 16,-2 0 2-16,0 0 2 16,0 4-3-16,-9-1 15 15,-4 3 6-15,1 2 16 16,-4 3-33-16,2 0-11 15,0 0-13-15,4 9-27 16,2 0-29-16,3 4-101 16,5-4-128-16</inkml:trace>
  <inkml:trace contextRef="#ctx0" brushRef="#br0" timeOffset="178288.96">1882 9629 389 0,'0'0'247'0,"0"0"-235"16,0 0 51-16,0 0-37 15,0 0-14-15,0 0 4 0,-34 33 3 16,33-16-2-1,1-1-10-15,0 3 5 0,0-2 2 16,8 0-8 0,4-2-6-16,2-3-4 0,1-1 1 15,4-2-1-15,-1-3 3 16,2-3-7-16,-2-3-8 16,3 0 5-16,-4-5 1 15,1-6 4-15,-3-4-4 16,-4-1 5-16,-4-4 5 15,-6 2 0-15,-1-3 7 16,0-1 13-16,-13 3 10 16,-7 3-13-16,0 6 37 15,-3 7 1-15,2 3-30 16,5 0-25-16,3 9-13 16,4 6 4-16,6 4-56 15,3 0-63-15,0-2-157 16</inkml:trace>
  <inkml:trace contextRef="#ctx0" brushRef="#br0" timeOffset="179064.23">2201 9105 682 0,'0'0'28'15,"0"0"17"-15,0 0-5 0,0 0-30 16,0 0 4-16,-16 55 13 16,16-35 0-16,0-1-17 15,2-2-5-15,6-2-5 16,5-5-4-16,1-4 3 16,4-3 1-16,4-3 1 15,2 0 3-15,0-11-3 16,-1-4-2-16,-7-2-5 15,0-3 6-15,-9 1 1 16,-7-2 0-16,0 0 11 16,-2 0 12-16,-12 2-3 15,-4 2-2-15,-3 7 5 16,-1 4 4-16,-1 4-28 16,2 2-11-16,1 0 6 15,8 11-27-15,3 5-32 16,7 4-61-16,2-1-131 15,0 2-160-15</inkml:trace>
  <inkml:trace contextRef="#ctx0" brushRef="#br0" timeOffset="179965.37">2654 9109 608 0,'0'0'56'0,"0"0"-8"15,0 0-8-15,0 0-32 16,0 0-6-16,0 0 5 0,-6 67 12 16,6-50-10-1,4 0 3-15,5-1-3 0,6-3-8 16,-1-3-1-16,4-5 0 15,-1-3 2-15,3-2-2 16,-4 0-1-16,2-6 1 16,-4-7 1-16,0-2-1 15,-5-3 1-15,-4-1 3 16,-4 1 0-16,-1-2 20 16,-4 1 18-16,-12 0-16 15,-6 3-7-15,-2 7 3 16,-3 4-13-16,2 5-9 15,3 0-8-15,3 11-17 16,8 6-45-16,6 4-55 0,5-1-227 16</inkml:trace>
  <inkml:trace contextRef="#ctx0" brushRef="#br0" timeOffset="180754.24">2890 8739 721 0,'0'0'21'0,"0"0"28"15,0 0-2-15,0 0-39 16,0 0 16-16,0 0-10 0,-34 43 10 16,34-20-11-1,0 0 4-15,0-1-8 0,5-2-9 16,7-5-5-16,1-4 5 15,1-3 0-15,1-3-4 16,2-3 4-16,1-2-1 16,2 0 0-16,-1-3 0 15,-1-8 1-15,-2-3 0 16,-3 1 0-16,-6-2 0 16,-2-2 0-16,-5-1 5 15,0-2 1-15,-5-1 18 16,-10 1 0-16,-4 0-9 15,-2 7 15-15,-1 6-22 16,2 7-8-16,1 0-1 0,5 3-17 16,1 11 15-1,8 4-50-15,4 2-38 0,1-3-109 16,1-3-167-16</inkml:trace>
  <inkml:trace contextRef="#ctx0" brushRef="#br0" timeOffset="181500.78">3216 8183 689 0,'0'0'35'0,"0"0"22"16,0 0-32-16,0 0-25 16,0 0-1-16,0 0 1 15,0 0 7-15,10 4 17 16,-1-1-10-16,2 1-3 0,0-4 0 16,1 0 1-1,1 0 2-15,1 0 1 0,-2-2-9 16,-1-3-3-16,-2-1 4 15,-2 1-5-15,-1-1 5 16,-1-1-6-16,-5-1 3 16,2-1 2-16,-2-2 3 15,0 1-5-15,0-2 2 16,-2-1-4-16,-5 1 6 16,-3 0-5-16,-3 3 1 15,2 1 13-15,-3 3-12 16,-1 2 3-16,3 3-8 15,1 0-9-15,-1 0 6 16,3 6-14-16,0 9-9 0,2 6 4 16,3 8-32-1,1 5-38-15,3 6-126 0,0-2-94 16</inkml:trace>
  <inkml:trace contextRef="#ctx0" brushRef="#br0" timeOffset="181866.17">3446 8525 776 0,'0'0'1'0,"0"0"5"16,0 0-2-16,0 0-4 15,0 0 0-15,0 0 8 16,52 23 13-16,-36-23-18 16,-2 0 3-16,1-7-5 15,-1-4 2-15,-3-1-2 16,-3-2 3-16,-4 0 0 16,-3-1 3-16,-1 0 8 15,0 2 5-15,-10 3 30 16,-6 2-16-16,-4 5-27 15,-3 3-6-15,3 0 12 16,-1 9-8-16,5 5-10 16,7 3-14-16,4 0-105 0,5-2-83 15,0-3-261-15</inkml:trace>
  <inkml:trace contextRef="#ctx0" brushRef="#br0" timeOffset="182501.64">3755 8241 707 0,'0'0'22'15,"0"0"2"-15,0 0 21 16,0 0-14-16,0 0-17 16,33 55-5-16,-20-50-2 15,1-3-3-15,1-2-1 16,1 0 1-16,-2-5-3 16,-2-7 0-16,-1-2 0 15,-5-1-1-15,-5 2 5 0,-1-2 5 16,-1 3 23-16,-14 3 21 15,-1 5-17-15,-5 2-36 16,-1 2 1-16,2 3-2 16,3 9-12-16,6 2-19 15,6 1-73-15,4-2-78 16,1-3-262-16</inkml:trace>
  <inkml:trace contextRef="#ctx0" brushRef="#br0" timeOffset="182893.08">3501 7877 901 0,'0'0'0'16,"0"0"-27"-16,0 0 24 15,0 0 2-15,0 0-38 16,0 0 38-16,68 40 0 0,-49-40 2 16,0-10 4-1,-3-2-4-15,-2-4 5 0,-7-2-6 16,-3-2 8-16,-4 1-2 15,0-1 20-15,-11 5 28 16,-4 3-30-16,-4 5 0 16,1 6-22-16,-3 1 14 15,5 7-14-15,3 11-4 16,6 5-32-16,7 4-100 16,0 4-94-16</inkml:trace>
  <inkml:trace contextRef="#ctx0" brushRef="#br0" timeOffset="183486.07">3937 7886 427 0,'0'0'32'16,"0"0"28"-16,0 0 46 0,0 0-24 15,0 0 21-15,0 0-57 16,-36 21-23-16,-3 17 37 16,-8 6-10-16,-8 6-17 15,-4 4-1-15,-5 4-26 16,-4 0-6-16,1 0-30 15,2-5-51-15,8-7-70 16,7-7-79-16,9-7-29 16</inkml:trace>
  <inkml:trace contextRef="#ctx0" brushRef="#br0" timeOffset="195087.8">8716 13314 931 0,'0'0'15'0,"0"0"-14"15,0 0 4-15,0 0 3 16,-35 74 2-16,28-32 1 16,4 2-2-16,3 5-6 15,3-4 6-15,12 4 1 16,5-6-8-16,4-8-4 16,0-6 0-16,8-10 0 15,1-6 1-15,0-9 0 16,1-4 1-16,1-6 0 0,2-19 2 15,-2-13 0-15,-1-10 2 16,-6-5-2-16,-11-5 1 16,-11-3-2-16,-6-2-2 15,-14 2-2-15,-12 6 3 16,-9 8 0-16,-6 16 1 16,-7 14-8-16,-2 10-1 15,3 7 7-15,2 6 1 16,11 10-5-16,10 8 4 15,12 3-33-15,12 2-100 16,9-1-123-16,21-1-163 16</inkml:trace>
  <inkml:trace contextRef="#ctx0" brushRef="#br0" timeOffset="195233.21">9345 13436 1043 0,'0'0'0'0,"0"0"-22"16,0 0-45-16,0 0-70 15,0 0-422-15</inkml:trace>
  <inkml:trace contextRef="#ctx0" brushRef="#br0" timeOffset="195695.46">9606 13184 1026 0,'0'0'7'16,"0"0"-7"-16,-29 79 7 16,28-40 6-16,1 6-13 15,1 2 1-15,14 3-1 16,4-4-3-16,6-1 2 15,5-5-1-15,3-8 1 16,4-9-3-16,1-11-2 16,-1-10 6-16,-2-2-18 0,-7-7 15 15,-6-10 6 1,-9-2-1-16,-8-4 1 0,-5 0 1 16,-7-2 0-1,-18-2-4-15,-11-3-6 0,-15 1-7 16,-4-7-15-16,-8 0 3 15,4-6 10-15,7-2 12 16,10-4 6-16,15-1-2 16,17 2 10-16,10 3-9 15,19 10 0-15,18 13-2 16,8 13-1-16,9 8 1 16,1 25 22-16,0 16-9 0,-8 10 17 15,-12 4-24 1,-12 2-6-16,-10-3-19 0,-10 0-14 15,-3-5-108 1,0-9-169-16</inkml:trace>
  <inkml:trace contextRef="#ctx0" brushRef="#br0" timeOffset="196032.66">10126 13074 1061 0,'0'0'3'0,"0"0"-5"0,70-28 4 16,-38 38-4-16,-3 22-2 16,-6 9 4-16,-4 8 2 15,-8 4-2-15,-5 1-1 16,1-3-14-16,2-4 12 15,6-7-34-15,9-9 5 16,6-6 24-16,2-7 7 16,-8-5 1-16,-10 0 11 15,-14-1-11-15,-14 4 0 16,-28 1 15-16,-13 3-15 16,-7-3-39-16,0-3-197 15,8-1-255-15</inkml:trace>
  <inkml:trace contextRef="#ctx0" brushRef="#br0" timeOffset="198074.87">11252 13125 595 0,'0'0'8'0,"0"0"70"0,0 0-18 15,-7-56 18-15,7 48-1 16,0 3-4-16,0 5-2 15,0 0-56-15,-3 18-6 16,1 15-9-16,-2 9 26 16,4 6-11-16,0 0-3 15,0 0-9-15,11-1 0 16,8-4-3-16,3-7 0 16,4-7-1-16,2-8-3 15,3-8-8-15,0-9 10 16,-1-4-3-16,-1-7 5 0,-3-16 3 15,-2-10-3-15,-6-11 7 16,-6-7-7-16,-6-7 3 16,-6-5-2-16,-2-5 3 15,-20 6-4-15,-10 8 12 16,-9 18 4-16,-7 17 1 16,-2 16-2-16,2 3-15 15,5 22-2-15,7 11-12 16,11 7-21-16,13 3-1 15,12 0-69-15,0-2-100 16,14-4-216-16</inkml:trace>
  <inkml:trace contextRef="#ctx0" brushRef="#br0" timeOffset="198337.62">11759 13345 898 0,'0'0'87'15,"0"0"-16"-15,0 0-38 0,0 0-17 16,0 0-16-16,0 0-16 15,5-48-32-15,5 43-71 16,-3 3-196-16</inkml:trace>
  <inkml:trace contextRef="#ctx0" brushRef="#br0" timeOffset="199341.92">11937 12985 939 0,'0'0'0'0,"0"0"-76"0,0 0 76 16,61 0 1-16,-32 0-1 16,4 0 0-16,0 0 2 15,1-6 2-15,0-3 0 16,-3-3 0-16,-4-2-2 16,-6-1 0-16,-6 3-2 15,-5 0 2-15,-7 3 6 16,-2 1 12-16,-1 3 4 15,0 2 9-15,0 3 14 16,0 0-20-16,0 4-22 0,-1 19-3 16,-2 16 18-1,-1 17 9-15,3 7-8 16,1 4 3-16,0-3-5 0,0-5-8 16,0-5 3-16,0-6-11 15,2-6 1-15,2-5-4 16,-1-4 0-16,1-5-8 15,-1-6-26-15,2-5-14 16,-1-7-53-16,-1-6-147 16,-2-4-304-16</inkml:trace>
  <inkml:trace contextRef="#ctx0" brushRef="#br0" timeOffset="199482.28">12144 13368 1033 0,'0'0'7'0,"0"0"-7"16,72-38 0-16,-12 20-2 16,8-2-5-16,5-4-117 15,0-1-202-15</inkml:trace>
  <inkml:trace contextRef="#ctx0" brushRef="#br0" timeOffset="209102.12">13370 12831 853 0,'0'0'19'0,"-47"85"-19"15,19-2 28-15,0 19 32 16,2 13-11-16,3 6-14 0,0 6-5 16,5 3 7-16,4 5-19 15,1-6-9-15,4-11-9 16,2-11 0-16,2-25 0 15,1-22-10-15,3-24-21 16,1-18-29-16,0-15-61 16,8 1-105-16,9-4-288 15</inkml:trace>
  <inkml:trace contextRef="#ctx0" brushRef="#br0" timeOffset="209933.47">14001 13484 997 0,'0'0'9'16,"0"0"-9"-16,-8 84 7 15,8-28 15-15,0 8 1 16,10 0-20-16,2-1 12 0,0-3-10 16,-2-3-3-1,-3-9-1-15,-2-10 6 0,-3-13-7 16,-2-7-1 0,0-11 0-16,0-7 2 0,0 0 7 15,-2 0-8-15,-7-10-9 16,-1-15 2-16,0-12-1 15,0-15 8-15,5-12 0 16,3-11-6-16,2-9 4 16,0-4-6-16,18 5-2 15,8 10 5-15,2 22 5 16,2 23 0-16,-3 18 23 16,-3 10-19-16,-4 10-3 15,-7 13-2-15,-10 5-9 16,-5 4 10-16,-21-3 0 15,-11-1-14-15,-3-5-19 16,2-2-5-16,7-4 17 0,11-6 3 16,11 1 8-16,6 1 10 15,10 9 32-15,19 7 31 16,12 6-14-16,9 0-20 16,6-1-14-16,-1-1-15 15,2-6-8-15,0-2-1 16,-3-5-64-16,-5-4-92 15,-7-6-287-15</inkml:trace>
  <inkml:trace contextRef="#ctx0" brushRef="#br0" timeOffset="210294.13">14478 13335 980 0,'0'0'3'0,"0"0"9"0,0 0-11 15,73-28 11-15,-45 28 2 16,-5 15-9-16,-7 10-5 15,-10 7 2-15,-6 4-1 16,0 1 3-16,-15-4-4 16,1-5 12-16,4-11-3 15,3-8-5-15,7-5-4 16,0-4 0-16,8 0-7 16,19 0 3-16,13 0 2 15,8-5-51-15,5-5-110 16,-3 5-329-16</inkml:trace>
  <inkml:trace contextRef="#ctx0" brushRef="#br0" timeOffset="210489.12">15115 13628 1144 0,'0'0'0'0,"0"0"-6"15,84-26 5-15,-29 12 1 16,7 2-9-16,-3 4-38 16,-4 2-49-16,-7 6-53 15,-17 0-119-15</inkml:trace>
  <inkml:trace contextRef="#ctx0" brushRef="#br0" timeOffset="210625.04">15195 13760 1018 0,'0'0'4'16,"69"-1"1"-16,1-9-5 16,17-2-9-16,10-1-123 15,1-2-99-15,-4 5-176 16</inkml:trace>
  <inkml:trace contextRef="#ctx0" brushRef="#br0" timeOffset="211088.28">16183 13459 1040 0,'0'0'3'16,"0"0"7"-16,0 0-2 15,-46 55-5-15,29-23 7 16,3 5 3-16,5 4 0 16,6 6 8-16,3 3-15 0,3 0-5 15,17-3-1 1,9-4-2-16,5-9 1 0,3-8 1 15,2-12 5-15,4-13-3 16,2-1-1-16,1-25 4 16,0-9-5-16,-5-10 7 15,-5-8-2-15,-11-7-3 16,-11-3 7-16,-13 1-7 16,-3 8 4-16,-29 12-2 15,-16 13 1-15,-11 10-5 16,-1 11-7-16,0 7-3 15,9 7-21-15,10 16 0 16,6 5-101-16,8 5-375 16</inkml:trace>
  <inkml:trace contextRef="#ctx0" brushRef="#br0" timeOffset="-210047.8">17064 13481 709 0,'0'0'8'0,"0"0"1"16,0 0-3-16,0 0 16 15,0 0 13-15,0 0-26 16,0 0-9-16,-16-4 0 16,53-4 11-16,16-5 24 0,15-1 1 15,18-1-19 1,11 0-1-16,10 1 3 0,7 3-4 15,0 0 2 1,-3 3-9-16,-6 4 2 0,-10 1-3 16,-15 1-7-16,-16 1-8 15,-21 0-15-15,-16 1 0 16,-15 0 1-16,-12-2-14 16,-1-1 20-16,-21-4 3 15,-10-2 7-15,-4-4 6 16,-5-1 5-16,2-2 11 15,5 1 15-15,7 0 10 16,11 4-5-16,10 7-36 16,6-1-1-16,12 5 1 15,15 0 2-15,10 0-2 0,4 15 1 16,2 9 12-16,-1 8 3 16,-4 4-10-16,-8 5 1 15,-13-1-7-15,-12 2-3 16,-5 2-6-16,-4 0-40 15,-8 0-59-15,1-12-191 16</inkml:trace>
  <inkml:trace contextRef="#ctx0" brushRef="#br0" timeOffset="-209414.7">19018 12966 974 0,'0'0'7'0,"0"0"2"16,0 0-9-16,0 0-16 15,0 0 11-15,-7 96 5 0,19-22 40 16,2 13-6 0,6 8-21-16,3 8 9 0,4 1-22 15,3 3 13 1,2 0-9-16,0-6-4 0,-2-6 0 15,-4-14 5-15,-9-14-3 16,-4-13-2-16,-4-9 2 16,-7-8-2-16,-2-7 2 15,0-11 3-15,0-8 0 16,0-8-4-16,0 1-1 16,-2-4 0-16,2 0 0 15,0 0-12-15,0 0 2 16,0 0-16-16,0 0-31 15,7 0-28-15,4 0-36 16,1 0-186-16</inkml:trace>
  <inkml:trace contextRef="#ctx0" brushRef="#br0" timeOffset="-209035.8">19353 14286 466 0,'0'0'466'0,"0"0"-430"16,0 0-36-16,0 0-43 15,0 0 31-15,0 0 12 16,38 0 2-16,2 0 9 16,9-5 15-16,10-5-8 15,8 0-17-15,7 1-1 0,9 1 6 16,10-3 14-16,7 5 4 15,14 0-8 1,8 2-2-16,2 2 1 0,3 1 3 16,-2-2-5-16,-7 2-8 15,-4 1-1-15,-8 0 2 16,-9 0 8-16,-8 0-3 16,-14 0 3-16,-17 0-12 15,-21 0 0-15,-16 0-2 16,-12 0-8-16,-9 0-5 15,0 0 8-15,-7-2-30 16,-12-2-131-16,-8-1-309 16</inkml:trace>
  <inkml:trace contextRef="#ctx0" brushRef="#br0" timeOffset="-205381.14">19594 13170 915 0,'0'0'33'0,"0"0"-33"15,0 0 2-15,0 0 2 16,0 0 3-16,0 0 1 0,66 35 1 16,-52-35 4-16,2 0 18 15,2 0-21-15,0-8 11 16,-2-3-14-16,-4-4 1 16,-3 1 0-16,-6-1-6 15,-3 2 0-15,0 3 4 16,-5 2-6-16,-5 2-3 15,-2 6-15-15,-2 0 3 16,0 6-20-16,0 15-34 16,3 4-60-16,4 6-85 15,1 4-78-15</inkml:trace>
  <inkml:trace contextRef="#ctx0" brushRef="#br0" timeOffset="-205112.57">19681 13634 953 0,'0'0'30'15,"0"0"-30"-15,0 0-27 16,0 0 16-16,0 0 11 16,0 0 7-16,63-17 3 15,-55 5-6-15,-4-2 8 16,-4 1-12-16,0 3-1 15,-4 4 1-15,-10 5-2 0,-3 1-3 16,-1 0 5-16,-2 9-8 16,3 5-2-16,5 4-30 15,7 0-59-15,5 1-72 16,0-1-73-16</inkml:trace>
  <inkml:trace contextRef="#ctx0" brushRef="#br0" timeOffset="-204761.85">19863 14011 883 0,'0'0'19'0,"0"0"-19"16,0 0-23-16,0 0 17 16,0 0 6-16,0 0 2 15,69 20 11-15,-50-25 7 16,-5-3-11-16,-6-3-8 16,-7-2 3-16,-1 1 7 15,-4 4-11-15,-13 1 4 16,-4 7 6-16,-1 0 1 15,2 0-6-15,2 4-10 16,6 7-3-16,5 3-58 0,7-2-71 16,0 0-124-16</inkml:trace>
  <inkml:trace contextRef="#ctx0" brushRef="#br0" timeOffset="-204435.17">20500 13880 900 0,'0'0'77'0,"0"0"-77"0,0 0-24 15,0 0 13-15,0 0 11 16,72 9 1-16,-49-18 2 16,-2-3-1-16,-7-3-2 15,-6 0 11-15,-6 2-10 16,-2 1 5-16,-2 1-2 16,-13 6-4-16,-6 5-2 15,1 0-10-15,-2 1-50 16,5 9-46-16,4-3-176 15</inkml:trace>
  <inkml:trace contextRef="#ctx0" brushRef="#br0" timeOffset="-204028.19">20248 13161 706 0,'0'0'46'16,"0"0"-46"-16,0 0-5 16,70-29-16-16,-56 15-40 15,-7 1 17-15,-6-1 44 16,-1 0 0-16,-4-1 68 16,-8 0 6-16,-5 5-36 15,-2 0-11-15,-2 6-5 16,0 4-22-16,0 0-3 15,2 2-40-15,4 11-68 16,4 3-91-16,4 1-54 0</inkml:trace>
  <inkml:trace contextRef="#ctx0" brushRef="#br0" timeOffset="-203515.94">20740 13452 558 0,'0'0'28'0,"0"0"-27"0,0 0 8 16,0 0 40-16,0 0 12 16,0 0-23-16,33 14-9 15,-22-14-10-15,-2 0 8 16,-1-2-10-16,-2-8 4 16,-3 0-10-16,-3-5 0 15,0 1-10-15,-1 3 11 16,-10 1-11-16,-2 4 17 15,-1 2-17-15,0 4-1 16,1 0-46-16,2 10-28 16,3 4-93-16,3-1-111 15</inkml:trace>
  <inkml:trace contextRef="#ctx0" brushRef="#br0" timeOffset="-203152.65">21158 13677 957 0,'0'0'14'0,"0"0"-14"0,0 0 0 16,81 8 2-16,-58-8-2 15,-7 0-1-15,-6-5 0 16,-5-4 1-16,-5 0 12 16,0 2 3-16,-5-1-5 15,-10 1-10-15,-5 6-5 16,-1 1 0-16,-1 0-16 15,5 4-5-15,5 8-54 16,10-3-34-16,2 1-181 16</inkml:trace>
  <inkml:trace contextRef="#ctx0" brushRef="#br0" timeOffset="-202700.87">21797 13737 721 0,'0'0'253'16,"0"0"-253"-16,0 0 0 15,0 0 1-15,0 0 3 16,76 9 10-16,-61-18-2 16,-3-2 13-16,-4-1-8 15,-3-2 5-15,-4 3-21 16,-1 2 4-16,0 1-5 16,-14 2-21-16,-6 2-16 15,-4 2-64-15,-3-1-145 0,-1 1-271 16</inkml:trace>
  <inkml:trace contextRef="#ctx0" brushRef="#br0" timeOffset="-202417.54">21360 13327 780 0,'0'0'0'0,"0"0"-28"16,60 3 2-16,-42-8 14 16,-7-6 12-16,-6 0 0 15,-5 0 25-15,0 2 0 16,-9 4-25-16,-10 1-46 15,-4 1-83-15,-4 3-167 16</inkml:trace>
  <inkml:trace contextRef="#ctx0" brushRef="#br0" timeOffset="-202114.04">21042 13025 837 0,'0'0'0'15,"0"0"-56"-15,0 0 50 16,72-27 4-16,-58 8-60 15,-9 0 26-15,-5-2 36 0,-9 3 85 16,-15 4-35 0,-4 4-25-16,0 4-10 0,2 6-15 15,6 0-8-15,8 8-81 16,5 9-164-16</inkml:trace>
  <inkml:trace contextRef="#ctx0" brushRef="#br0" timeOffset="-200938.92">19499 14009 719 0,'0'0'97'0,"0"0"-97"16,0 0-5-16,0 0-21 16,0 0 26-16,0 0 0 15,68-2 9-15,-42-11 0 16,1-4-2-16,4-1-6 15,1-6 2-15,4-2 5 0,1-3-5 16,4-1 7-16,4-3-6 16,3 2 3-16,2 3 1 15,1 1 9-15,1 0-7 16,-1 2 0-16,5-2-7 16,0-1 2-16,1 1-5 15,-5 0 1-15,-1 3-1 16,-4 3 6-16,-3 4 12 15,-1 1 7-15,-3 3-2 16,-3 0-2-16,-1-1-9 16,2-4-12-16,0 1 9 15,0 1-9-15,2-5 0 16,0 0 5-16,1-2-5 16,0-1 2-16,-2 1 5 0,0 1-4 15,0 3-3-15,0-1 1 16,3 2 5-16,3 0-4 15,1 2 1-15,-2-3-2 16,1 4 1-16,-4-3-2 16,0 0-1-16,0 2 1 15,0 0 0-15,-2 2 6 16,-1-4-6-16,0 1 2 16,-1-1 2-16,2-2 5 15,2 1-2-15,4-3-5 16,0 4 6-16,0-1-6 15,-4 1 2-15,-5 3-2 16,-4 1 5-16,-6 3 1 0,-6 2 1 16,-3-1-7-1,-5 2 11-15,1 1-11 0,-3-1 6 16,0 3-6-16,-3-1 0 16,-3 3-2-16,-1 2-6 15,-3 1-12-15,0 0-23 16,0 0-135-16,-11 5-249 15</inkml:trace>
  <inkml:trace contextRef="#ctx0" brushRef="#br0" timeOffset="-199146.55">21693 13954 621 0,'0'0'109'0,"0"0"-56"16,0 0-8-16,0 0 0 0,0 0-11 16,0 0-23-16,-7-7 7 15,7 7 5-15,0 0-15 16,0 0-4-16,0 0-1 15,0 0-3-15,0 0 1 16,4 0-1-16,4 0 0 16,2 0 0-16,1-5-11 15,-3-4 6-15,-1-2-16 16,-3-2-9-16,-4-1 5 16,0 6 25-16,-5 1 8 15,-9 2 0-15,-5 5 11 16,2 0-2-16,-1 0-16 15,5 9-1-15,5 2-9 0,6 5-50 16,2-1-68 0,3-6-160-16</inkml:trace>
  <inkml:trace contextRef="#ctx0" brushRef="#br0" timeOffset="-175916">2014 2329 732 0,'0'0'0'0,"0"0"-31"15,0 0 30-15,0 0 2 0,0 0 9 16,0 0-6-16,0 0-4 16,0 0-15-16,-54 13-25 15,54-13 40-15,4-2 4 16,3-5 9-16,3 2-8 15,-2-3-1-15,2-1 5 16,-3 3-9-16,-1 1 1 16,-3 2 0-16,-2 3 2 15,-1 0 5-15,0 0-7 16,0 0 0-16,0 0-1 16,0 0 0-16,0 0 0 15,0 0 2-15,0 0 3 0,0 0-3 16,0 0 2-16,0 0-4 15,3 0-2-15,4-9 2 16,7-10 6-16,15-12 14 16,22-14-4-1,21-19 0-15,22-20 9 0,24-16-3 16,23-14 2-16,15-6-17 16,22 0-1-16,16 5-5 15,15 5 0-15,9 2-1 16,1 10 1-16,2 10 3 15,-3 10-4-15,0 14 2 16,-7 11-2-16,-10 6 0 0,-14 11 5 16,-9 7-5-16,-16 7 0 15,-17 6 0-15,-23 4 0 16,-22 4 0-16,-22 3 0 16,-23 5 0-16,-21 0-7 15,-16 0 6-15,-13 0-46 16,-5 0-6-16,0 0 49 15,-18 3-34-15,-10 1-173 16,-9-3-305-16</inkml:trace>
  <inkml:trace contextRef="#ctx0" brushRef="#br0" timeOffset="-175531.81">5473 509 311 0,'0'0'349'16,"0"0"-309"-16,0 0-23 16,0 0-17-16,0 0 0 15,0 0 6-15,48-2-5 16,-4 3 16-16,10 6 0 15,7 1 2-15,3 2-18 0,-2 2 5 16,-6-1-4-16,-7 4-1 16,-6 0-1-16,-9 3 1 15,-8-1 5 1,-12 3-5-16,-13 2 1 0,-3 5 14 16,-26 4 35-16,-13 8 7 15,-9 2-38-15,-6 3-4 16,-2 2-16-16,2 0-22 15,5 3-63-15,6 2-10 16,9 6-40-16,5-1-185 16</inkml:trace>
  <inkml:trace contextRef="#ctx0" brushRef="#br0" timeOffset="-170543.49">7502 656 814 0,'0'0'16'0,"0"0"-6"0,0 0 3 15,0 0 13-15,0 0-15 16,0 0 24-16,0 0 17 16,0-40-52-16,0 75-13 15,-5 21 13-15,-5 20 17 16,-8 7-5-16,-3 8-9 15,-3-5-6-15,0-10-21 16,4-16 7-16,5-21 17 16,4-18 2-16,5-11 6 15,5-8 0-15,-2-2-6 16,3-18 10-16,-2-18-12 16,2-19-3-16,0-16 3 0,2-8 11 15,12-8-7-15,7-7-2 16,6-4 1-16,5-1-3 15,2 20-22-15,0 20 22 16,-6 27 14-16,-4 24-6 16,-3 8-8-16,2 21-4 15,3 20 4-15,4 17 1 16,-2 17 17-16,-3 10-10 16,0 8 8-16,-1 3-16 15,-2 0 0-15,-2-6 0 16,0-8-13-16,-4-12-48 15,-6-11-13-15,-4-13-106 16,-6-12-115-16</inkml:trace>
  <inkml:trace contextRef="#ctx0" brushRef="#br0" timeOffset="-169562.95">7474 1019 184 0,'0'0'849'16,"0"0"-849"-16,0 0-63 0,0 0 3 15,80-34 60 1,-21 23-3-16,15 0 3 0,8-1-4 16,12 2 0-16,-2 0-23 15,0 2-44-15,-7-2-41 16,-11-2-18-16,-12 1 20 15,-11-3 101-15,-13-1 9 16,-18 2 0-16,-10-1 61 16,-10 0 82-16,-1 2 13 15,-17 3-57-15,-5 6-31 16,-7 3-28-16,-3 2-28 16,-4 20 10-16,0 10-22 15,9 6 7-15,9 4 9 16,14 0-16-16,5-4-6 15,16-4-7-15,8-4-16 16,5-7 3-16,-2-9 17 16,-2-8-3-16,0-6 0 0,-1-13 3 15,-2-19 7-15,-1-11 4 16,-4-11 0-16,-5-6-2 16,-3-4-2-16,-1-8 2 15,-4-4 2-15,-3 0-2 16,-1 7 11-16,0 14 24 15,-6 20-11-15,-1 16 3 16,2 10 4-16,1 9-28 16,2 5-3-16,-1 26-28 15,-1 19 28-15,4 15 2 16,0 4 1-16,9-1-6 16,14-6 3-16,6-9-21 15,1-10 1-15,4-9 0 0,-2-12 13 16,2-7 5-16,-2-10 0 15,0-5 2-15,-1-7-13 16,0-16 6-16,-3-6-3 16,0-6-8-16,-5-1-9 15,-3 0 17-15,-5 5 10 16,-7 5 1-16,-3 8 16 16,-4 5 23-16,-1 3-5 15,0 2-13-15,0 4 2 16,-1-1-1-16,0 4-11 15,1 1-9-15,-2 0 8 16,2 0-7-16,0 0-8 0,-2 0 1 16,2 0 1-16,0 0 0 15,0 0-9-15,0 0 11 16,0 0 3-16,0 0-3 16,-2 0-1-16,2 0-1 15,0 6-10-15,0 4 12 16,0 4 9-16,-3 1-9 15,3-2-1-15,0-2 1 16,-1-3 3-16,1-4-3 16,0-4 1-16,0 0-1 15,0 0 3-15,0 0 0 16,-1 0 2-16,1 0 2 0,0 0-4 16,0 0-6-1,-1 0 3-15,-5 0-11 0,0 0-32 16,-3 0-101-16,-2 0-202 15</inkml:trace>
  <inkml:trace contextRef="#ctx0" brushRef="#br0" timeOffset="-167875.95">8735 765 805 0,'0'0'16'0,"0"0"7"16,0 0-3-16,0 0-20 15,0 0-5-15,0 0 5 16,-2 36 0-16,16 20 56 16,3 32-24-16,2 24 12 0,-1 19-39 15,-2 8 20 1,0-5-12-16,2-6-1 0,0-9 8 16,3-11-4-16,1-14-2 15,-4-18-14-15,-4-17 4 16,-9-19-4-16,-5-15 0 15,-2-13 0-15,-21-8 0 16,-9-4 12-16,-12-15-6 16,-5-15-6-16,-4-16-3 15,2-10 3-15,6-9 1 16,11-2 3-16,11-3-4 16,12 1-9-16,11 6-8 15,13 1-9-15,17 5 8 16,9 3-11-16,12-2-1 15,10-2-1-15,9 1 3 16,1-2 6-16,-2-3 2 16,-6-3 19-16,-9 0-6 0,-6 3 7 15,-11 13 10-15,-10 13-8 16,-13 18 12-16,-7 9 7 16,-5 7 17-16,-2 2 20 15,0 2-58-15,-2 18-9 16,-8 15 9-16,-1 13 8 15,4 6 2-15,7 1-10 16,0-5-2-16,16-11-4 16,7-9-2-16,2-11-3 15,3-10 2-15,5-9 5 16,1 0-23-16,3-20-4 16,-3-7-6-16,-5-11 21 0,-4-10 16 15,-6-4 8 1,-4-3-3-16,-5 4 0 0,-3 10 12 15,-5 12 14-15,-2 13 28 16,0 9-13-16,0 6-15 16,0 1-31-16,0 11-5 15,0 14-13-15,0 15 18 16,3 6 13-16,8 1-10 16,4 0-3-16,5-6 0 15,1-6-10-15,2-11-12 16,-5-10 9-16,5-10 0 15,-1-4-13-15,4-11 5 16,3-13 20-16,2-10-1 0,0-10 1 16,4-8-1-1,-2-4 2-15,2 1 12 0,-1 10-6 16,-5 14 14-16,0 15 22 16,-3 14-39-16,6 2 5 15,2 18 7-15,0 11-12 16,-6 4-3-16,-11 5-1 15,-12 4 1-15,-5-2-8 16,-9-1 0-16,-10-8 5 16,4-11-14-16,5-9 16 15,9-9 1-15,1-2 0 16,0-16-1-16,15-15-5 0,2-8-1 16,4-7 4-16,0-2 1 15,-2-4-13-15,-4-5 2 16,-5-8 13-1,-8-8 1-15,-2-4 0 0,0 0 38 16,-5 5-36-16,-4 15 32 16,-2 18-1-16,1 17-3 15,2 11 26-15,3 9-17 16,3 2-33-16,2 12-7 16,0 29-30-16,0 26 30 15,0 18 37-15,11 6-26 16,10-1-7-16,6-10 0 15,0-11-4-15,0-11-10 16,-1-7-43-16,4-7 3 16,2-10-21-16,2-16 19 0,-3-18-146 15,-2-4-157-15,-7-24 78 16</inkml:trace>
  <inkml:trace contextRef="#ctx0" brushRef="#br0" timeOffset="-167187.91">10548 954 404 0,'0'0'219'15,"0"0"-25"-15,0 0-87 16,0 0-44-16,0 0-34 15,0 0-16-15,41-46 1 16,-23 39-3-16,5-3-4 16,3-5-7-16,4-9-2 15,1-5-11-15,-7-5-25 0,-10 5-13 16,-11 5 45 0,-3 11 6-16,-9 9 57 0,-16 4-52 15,-5 6-5-15,-6 15 19 16,4 9-9-16,6 5 16 15,8 1-24-15,11 0-1 16,7-1 1-16,3-2-2 16,18-5-5-16,10 1 3 15,11-10-7-15,12-5 9 16,9-9 3-16,6-5 1 16,2-10-3-16,-3-12-2 15,-3-9-13-15,-5-9 14 16,-9-6-9-16,-13 0 8 15,-16 6 1-15,-17 10 7 16,-5 12 14-16,-14 12 0 0,-13 6-16 16,-1 0 4-1,-3 19 3-15,4 12-6 0,6 7-1 16,10 0-3-16,11-1-4 16,0-6-15-16,20-5-1 15,5-5 17-15,5-7-8 16,2-9-1-16,1-5 10 15,0-5-1-15,-4-15 6 16,-2-7-5-16,-6-8 6 16,-4-10-4-16,-4-12 10 15,-2-10-12-15,-2-9-10 16,-1-7 1-16,-5 1-1 0,-3 11 10 16,0 18 8-1,-8 24 35-15,-1 16 6 0,2 13-21 16,-7 10-22-16,-3 26 2 15,-7 23-4-15,0 15-1 16,10 9 18-16,11 3-12 16,3-7-9-16,22-5 0 15,4-9-8-15,6-10-4 16,-2-9-5-16,-2-6-15 16,-3-10 13-16,-8-10-26 15,-4-10 3-15,-6-10-10 16,-7-6-58-16,-2-19-2 15,-19-10-479-15</inkml:trace>
  <inkml:trace contextRef="#ctx0" brushRef="#br0" timeOffset="-166943.85">10546 417 1071 0,'0'0'0'0,"0"0"-62"16,0 0 62-16,89-19 5 15,-39 13 0-15,0 0 8 0,-3 2-3 16,-8 0-10-16,-11 4-1 16,-14-1-21-16,-14 1-106 15,-12 0-25-15,-31 0-315 16</inkml:trace>
  <inkml:trace contextRef="#ctx0" brushRef="#br0" timeOffset="-166519.5">8986 497 847 0,'0'0'12'0,"0"0"-12"16,0 0-43-16,0 0 39 16,0 0 4-16,67 5 2 0,-39-13 3 15,-2-6 9 1,-5-4-14-16,-7-1 6 0,-10 2 1 16,-4-1 25-16,-15 5 35 15,-10 3-19-15,-9 7-24 16,-5 3 3-16,1 2-7 15,1 15-14-15,12 9-5 16,9 7-1-16,16 5-29 16,9 0-120-16,26-9-79 15</inkml:trace>
  <inkml:trace contextRef="#ctx0" brushRef="#br0" timeOffset="-165727.43">12412 489 870 0,'0'0'16'16,"0"0"-6"-16,0 0-10 16,0 0 0-16,15 87 13 15,-8-25 38-15,-4 5-19 16,0-2-26-16,-2-7 9 15,-1-5-11-15,0-8 1 16,0-12-1-16,0-9-4 16,0-12-5-16,0-6 4 15,-1-6 2-15,0 0 6 16,-1-11 6-16,-1-14-13 0,1-14 0 16,2-15 1-1,0-11 11-15,16-10-12 0,11-5-2 16,8 4-7-16,6 15 8 15,3 20 0-15,-5 24 0 16,-6 17 1-16,-7 3-6 16,-9 19-23-16,-14 9 20 15,-4 7 8-15,-32 4-28 16,-15 0-141-16,-5-7-65 16,6-6-118-16</inkml:trace>
  <inkml:trace contextRef="#ctx0" brushRef="#br0" timeOffset="-165609.52">12489 750 467 0,'0'0'163'0,"0"0"-48"15,87 72-49-15,-37-40 23 0,7 2-33 16,1-2-35 0,-5-3-9-16,-2-1-12 0,-6 0-5 15,-4-1-46-15,-5-7-64 16,-6-6-138-16</inkml:trace>
  <inkml:trace contextRef="#ctx0" brushRef="#br0" timeOffset="-165292.9">13293 334 1043 0,'0'0'0'0,"0"0"-23"16,0 0-14-16,25 73 37 15,-25-23 20-15,0 4-15 16,-14 0 14-16,-6-9-17 16,4-8 2-16,8-13 6 15,8-12-10-15,8-5-6 16,23-7 6-16,15 0 13 16,15-7 6-16,12-4-4 15,3-1-15-15,-2 0-4 16,-5 3-8-16,-13 4-42 15,-10 2-66-15,-11 3-93 16,-11 0-370-16</inkml:trace>
  <inkml:trace contextRef="#ctx0" brushRef="#br0" timeOffset="-164900.87">12558 749 889 0,'0'0'0'0,"0"0"-24"15,0 0 6-15,0 0 6 0,66 62-34 16,-27-35-78-16,5-2-281 16</inkml:trace>
  <inkml:trace contextRef="#ctx0" brushRef="#br0" timeOffset="-164093.31">14210 837 862 0,'0'0'27'0,"0"0"11"16,0 0-20-16,0 0-18 15,0 0-34-15,0 0 34 16,43 0 9-16,10 0 27 15,12 0-14-15,9-7-15 16,3-2-7-16,-2-3 0 16,-9 1-12-16,-16-3-8 15,-14 0-30-15,-15 0-25 16,-14-1 22-16,-7-3 26 16,-9 4 27-16,-16-1 17 15,0 4 44-15,1 2-17 16,9 4 4-16,8 3-19 15,7 2-29-15,2 3-27 16,18 18 27-16,6 9 2 16,5 10 7-16,-2 6 12 0,-5-2-14 15,-12-2 1-15,-12-3-5 16,-5 1-6-16,-26 2-5 16,-8 0-57-16,-1-6-200 15</inkml:trace>
  <inkml:trace contextRef="#ctx0" brushRef="#br0" timeOffset="-162409.95">15949 771 903 0,'0'0'35'0,"0"0"56"0,0 0-65 16,0 0-20-16,-61-28-6 16,35 15 11-16,1 2-9 15,8-1 9-15,9-3-11 16,8 1-1-16,0-6-13 15,20-5 8-15,10-5-8 16,11-5-8-16,3-2-3 16,-2-1-7-16,-3 2-13 15,-7 1 30-15,-11 8 15 16,-8 9 10-16,-6 6 44 0,-7 7-11 16,0 5 17-16,0 0-22 15,0 0-38-15,-4 18-7 16,-8 15 0-16,-6 20 7 15,3 13 7-15,5 8-7 16,9 1-3-16,1 0 3 16,0-6 0-16,6-4-7 15,-1-7-3-15,-2-6 8 16,-3-11-29-16,0-12 31 16,0-13 0-16,0-6 1 15,-9-10-1-15,-10-4 5 16,-12-16-5-16,-9-10-3 15,-8-2 3-15,-3 1 2 0,-1 6 10 16,6 10 3 0,7 10 0-16,8 5-12 0,9 7 0 15,7 14-3-15,7 6-9 16,8 3-2-16,0 1 0 16,21 1 0-16,8-5-18 15,9-9 7-15,6-8 0 16,5-10-1-16,0 0-23 15,-1-16 9-15,-1-9 17 16,-1-5 13-16,0-9 7 16,-1-4 0-16,0-2 8 15,-3 2-4-15,-4 7 25 16,-10 10 19-16,-7 13-25 16,-6 8-6-16,-4 5-17 0,-2 3 0 15,1 14 15-15,-2 6-5 16,-3 3 4-16,-3 1-12 15,0-3 2-15,-2-4-4 16,0-4 0-16,0-9 9 16,0-5-9-16,0-2 0 15,0 0 3-15,0-2 0 16,0-13-3-16,0-6 0 16,0-7-4-16,7-2 3 15,5 0-4-15,2 5 5 16,4 8 0-16,2 10 0 15,-2 7-6-15,0 0 6 16,-1 16 6-16,0 4-1 16,-3 3 9-16,-4 0-9 15,-4-1-7-15,-2-7 2 0,-2-6 0 16,-1-7-3-16,3-2-4 16,4-4-10-16,6-16-3 15,6 1 19-15,5-2 1 16,-1 6 6-16,2 10 0 15,3 5 12-15,1 1-3 16,3 13 2-16,1 2-8 16,-1-1-1-16,0-3-8 15,0-3 1-15,-1-3-1 16,-3-6 3-16,-1 0-3 0,-4-3-1 16,-5-12-4-1,-3-7-4-15,-5-6 5 0,-6-4-5 16,-5-9 9-16,0-8 0 15,0-8-4-15,0-9-17 16,-4-6-11-16,3-2 18 16,-1 8 14-16,0 14 18 15,1 18 30-15,0 18-11 16,0 10-9-16,1 6-28 16,0 14-18-16,-2 17 8 15,-1 24 10-15,-1 19 20 16,-1 13-10-16,-1 5-6 15,4 7-3-15,2 0 1 0,0 6 6 16,2 2-5-16,9-5 0 16,0-10 8-16,1-13-11 15,-3-16-1-15,-3-16-1 16,-1-16-18-16,-4-13 7 16,-1-14 6-16,0-4-4 15,0-22 9-15,-3-16-12 16,-6-18-1-16,0-13 4 15,0-9 3-15,4-15-4 16,5-3-26-16,0-2 12 16,12 9 2-16,12 16 10 15,4 21 14-15,4 22 25 16,4 18-1-16,-1 12-14 16,1 15 10-16,-2 12 2 0,-4 8 5 15,-10 1-13-15,-11-3-1 16,-9-3-9-16,-13-4-3 15,-20-3-2-15,-12-5-15 16,-7-3-91-16,1-8-226 16</inkml:trace>
  <inkml:trace contextRef="#ctx0" brushRef="#br0" timeOffset="-157455.49">17548 678 969 0,'0'0'0'0,"0"0"-26"16,84-8 26-16,-45 20 9 16,-3 13 7-16,-8 8-12 15,-7 3 8-15,-6 2 0 16,-10-3-2-16,-5-7-10 0,0-4 0 16,0-11 0-16,-9-4 12 15,1-6-12-15,1-3 14 16,1-4 4-16,4-15-12 15,2-7 0-15,4-8 0 16,21-5-8-16,9 2 4 16,7 4-2-16,1 12 0 15,-4 10-7-15,-7 9 3 16,-4 2 3-16,-3 10 1 16,-5 9 0-16,1 4 2 15,-3 1-2-15,-3 1 0 16,0 0-1-16,0-2-2 15,0-6-6-15,4-4 7 16,1-7-2-16,0-6 3 16,3 0-6-16,0-5 7 0,-1-10 2 15,-1-8 8-15,-13-3-9 16,-7-6-1-16,-2-4 1 16,-24 1-1-16,-7 5 0 15,-6 8 0-15,-5 9 5 16,-2 10-3-16,4 3-2 15,6 5 5-15,12 12-7 16,12 5 3-16,12 2-2 16,0-1-23-16,21-3 3 15,11-6 5-15,5-5 6 16,7-8-4-16,5-1-5 0,4-9 1 16,4-6-8-1,1-3 16-15,-5-4 10 0,-5 2 0 16,-9 4 12-16,-8 5 8 15,-8 7-9-15,-8 4-8 16,-5 8 4-16,-3 11 11 16,-2 9 1-16,0 3-10 15,0 1-7-15,1-1 6 16,2-3-7-16,-1-4 0 16,1-7 0-16,0-8-2 15,2-6 1-15,3-3 0 16,7-10 6-16,3-12 5 15,3-5-9-15,-1-4-1 16,-4 3 4-16,-4 5-5 16,-3 8 0-16,-5 5 12 0,-1 4 4 15,3 6-15-15,3 0 2 16,5 0 1-16,3 0 3 16,4 3-1-16,3-3-2 15,3 0-4-15,1 0-6 16,-1-12-8-16,-6-4-19 15,-10-2-41-15,-9 3 31 16,-7 2 29-16,-3 4 14 16,-17 7 28-16,-5 2 9 15,-2 6 11-15,0 12-29 16,4 9-12-16,6 4-7 16,7 3 3-16,8 1-3 0,2 1 1 15,0-6 2-15,15-5-6 16,1-7-3-16,3-9-2 15,3-5 1-15,3-4-4 16,2-7 10-16,-1-14 1 16,-2-6 2-16,0-6-2 15,0-5-4-15,4-4 4 16,0 1 3-16,-1 7 6 16,-5 11 0-16,-6 10 5 15,-6 9-1-15,-2 4-13 16,-3 9 1-16,-1 16 12 15,-4 9-3-15,0 6-10 16,-5 0 5-16,-6-3 1 16,0-4-6-16,2-6 0 15,2-6 3-15,3-8-3 0,0-7-2 16,3-6-2-16,1 0 8 16,0-6-9-16,0-12 4 15,9-8-6-15,7-4 5 16,9-3 2-16,4-1 5 15,0 1-5-15,4 4-2 16,-3 10 2-16,-6 9 0 16,-1 8-2-16,-4 2 2 15,-2 15 1-15,-2 6 9 16,-2 6-3-16,-4 3-2 0,-2 0 4 16,0 0-4-1,-3-4-4-15,-1-5 1 0,1-12-1 16,-2-3-1-16,-1-6 0 15,3 0 5-15,6-12-1 16,4-8-4-16,6-5-2 16,4 0 2-16,-1 4 0 15,0 7 4-15,-3 3-7 16,-2 9 3-16,0 2-12 16,-1 2 4-16,3 11 8 15,-3 2 2-15,0-2-2 16,1-3 1-16,2 1 5 15,2-4-6-15,2-5-7 16,2-2-6-16,0 0 9 16,-3-5-4-16,-2-7 6 0,-5-4 1 15,-3-6-6-15,-4-3 6 16,1-3 2-16,-6 0-1 16,0 4 0-16,-4 4 0 15,0 8 3-15,-1 6 14 16,-6 4-13-16,-2 2-5 15,-2 4 1-15,-3 12-4 16,-2 5 3-16,1 6-4 16,3 0 0-16,4 1 3 15,4-1-10-15,4-3 1 16,0-3 5-16,0-5 0 16,3-3 0-16,7-6 4 0,4-6-13 15,0-1 3-15,3 0 12 16,3-7 0-16,5-7 2 15,4-5-1-15,8 0-1 16,10-3 3-16,3 6 5 16,1 4-7-16,-3 9 3 15,-8 3 6-15,-6 6 5 16,-7 10-2-16,-6 5 4 16,-3 2 1-16,-7 2-5 15,-6-5-9-15,-3-4 4 16,-2-6-8-16,0-6-2 15,0-3 2-15,2-1-7 16,4-5 4-16,5-10-5 0,5-2 1 16,5 3-1-1,3 3 8-15,3 5 1 0,0 6 1 16,0 0-2-16,0 0 3 16,0 4-3-16,2 3 6 15,0-1-6-15,1-2 0 16,0-3-7-16,-5-1 7 15,-1-3-2-15,-5-14-4 16,-3-5-6-16,-4-10-9 16,-4-8-12-16,-1-8-41 15,0-11 28-15,3-10 35 16,4-7 10-16,0-7 1 16,-4 12 9-16,-3 20 92 15,-5 24-5-15,-2 23-46 0,0 5-47 16,0 33-3-16,-2 19 0 15,-7 18 20-15,2 11-16 16,5 2 2-16,2-5 8 16,0-6-13-16,1-10 4 15,7-11-5-15,1-11-10 16,2-10-17-16,0-10-13 16,-3-10-16-16,-2-11-31 15,-4 0-75-15,-2-14-93 16</inkml:trace>
  <inkml:trace contextRef="#ctx0" brushRef="#br0" timeOffset="-157276.5">20673 515 1246 0,'0'0'0'0,"0"0"0"0,0 0-8 16,68-8 8-16,0 3-42 15,12 1 6-15,17-3-20 16,6 0-55-16,-3 1-133 16,-6 1-275-16</inkml:trace>
  <inkml:trace contextRef="#ctx0" brushRef="#br0" timeOffset="-156316.31">22168 549 1021 0,'0'0'0'0,"0"0"26"0,0 0-4 15,0 0-16-15,-70 71-8 16,57-33 4-16,7-4-2 15,6 4 1-15,1-1-1 16,16-7-2-16,2-6 1 16,5-7 1-16,-1-8-7 15,-1-9 7-15,0 0 4 16,2-10 1-16,-1-13-5 16,-2-5 4-16,-3-8-4 15,-7-4-1-15,-9 0-10 16,-2 6 11-16,-9 8 2 15,-13 11 3-15,-3 9-3 16,-2 6 3-16,-1 0-2 16,-1 18 0-16,3 7-2 0,10 1-1 15,8 1-5-15,8-2-4 16,0-4-5-16,10-4-17 16,12-9-4-16,8-8-9 15,8 0 22-15,9-20 10 16,4-2-1-16,3-1-1 15,1 2 3-15,-5 5 11 16,-4 10 2-16,-7 6 8 16,-8 4 15-16,-8 17 1 15,-7 5-22-15,-7 3 9 16,-5 0-11-16,-2-1 0 16,-2-5 2-16,0-5-4 0,0-6 0 15,0-7-5-15,0-5 3 16,8-2-44-16,10-17 31 15,12-6 5-15,4-7 10 16,2 3 4-16,-6 4 0 16,-6 9 18-16,-7 11 18 15,-2 5-23-15,-1 2-5 16,2 15-3-16,4 5 14 16,5 4-14-16,5 0-9 15,2-2-42-15,1-5-64 16,-5-4-89-16,-2-6-489 15</inkml:trace>
  <inkml:trace contextRef="#ctx0" brushRef="#br0" timeOffset="-156095.75">23488 551 1079 0,'0'0'34'16,"0"0"-34"-16,0 0-7 15,0 0-30-15,0 0 29 16,0 91 8-16,-9-43 13 16,-2 1 3-16,1 0-12 0,1-5-2 15,3 0-2 1,1-6-20-16,1-5-55 0,2-10-112 16,1-10-185-16</inkml:trace>
  <inkml:trace contextRef="#ctx0" brushRef="#br0" timeOffset="-155683.79">23524 435 1025 0,'7'-60'4'0,"25"3"-4"16,16 12 27-16,4 16-26 16,-6 28-2-16,-9 9-14 15,-11 24 2-15,-8 14 13 16,-9 7 12-16,-9 1 0 16,-7-6-12-16,-26-10-9 15,-14-9-17-15,-11-7-39 16,-3-6-83-16,8-7-90 15,17-7-48-15,18-2 286 16,16 0 287-16,2 0-138 16,14 0-100-16,7 5 49 15,5 19-31-15,2 7 7 16,3 8-39-16,1 2-16 16,0-2-9-16,-1-4-8 0,-1-4-2 15,0-4-12-15,-1-5-16 16,-3-6-59-16,3-8-126 15,-4-6-314-15</inkml:trace>
  <inkml:trace contextRef="#ctx0" brushRef="#br0" timeOffset="-155362.54">24258 323 829 0,'0'0'158'0,"0"0"-158"15,0 0-6-15,22 57-3 16,-22-11 9-16,0 1 19 16,-16 0-17-16,-7-7-2 15,2-9-3-15,6-8-26 16,6-8 29-16,9-6-2 15,9-4 2-15,20-3 13 16,14-2 34-16,10 0-35 16,2 0 0-16,-2 0-12 15,-6 0-17-15,-4 3-40 16,-9 0-96-16,-12-2-298 0</inkml:trace>
  <inkml:trace contextRef="#ctx0" brushRef="#br0" timeOffset="-103417.63">1509 3685 709 0,'0'0'0'0,"0"0"-31"15,0 0 31-15,85-65 3 16,-33 38 0-16,5-3 3 16,2 1 8-16,0-1-3 15,0 2 12-15,-6 5-11 0,-5 2 0 16,-12 7-12-16,-11 5-2 16,-11 7-9-16,-8 2 1 15,-6 0-39-15,0 0-37 16,-15 11 65-16,-11 6-89 15,-8 4-39-15,-5 1-151 16</inkml:trace>
  <inkml:trace contextRef="#ctx0" brushRef="#br0" timeOffset="-103161.99">1632 3707 368 0,'0'0'28'0,"0"0"-28"16,0 0 1-16,0 0-1 15,0 0 92-15,75-29 4 16,-39 7-31-16,6-3-31 16,-1 0-22-16,-3 4 25 15,-1 1-20-15,-8 6 4 16,-4 3-19-16,-9 3 1 16,-7 5-3-16,-6 2 0 15,-3 1-3-15,0 0-18 16,0 0-46-16,0 0-25 15,0 4-81-15,-1 1 41 16</inkml:trace>
  <inkml:trace contextRef="#ctx0" brushRef="#br0" timeOffset="-95383.73">3554 2494 699 0,'0'0'9'0,"0"0"-18"15,0 0 6-15,0 0-6 16,0 0 9-16,0 0 8 16,-1-55 7-16,-9 43-1 15,-1-1 0-15,-6-1-10 16,-4-2-5-16,-2-2 1 15,-8-1-12-15,-4-3 9 16,-6-1 3-16,-2-1 8 16,-7 2 8-16,-5 3-12 15,-1 3-4-15,-3 1 0 16,-1 3 2-16,1 1-2 16,-1 3 5-16,-1 4-2 15,2-1 10-15,2 3-10 0,2 1 1 16,5 1-4-1,0 0 3-15,3 0-1 0,3 4-2 16,-1 7-6-16,-5 4 6 16,-5 3 0-16,-4 2-8 15,-3 1 4-15,1 0-14 16,4-2 18-16,8-2 0 16,3-1 1-16,2 0 1 15,6 0-1-15,1 1-1 16,3 2 1-16,-2 2-1 15,2 4 0-15,-3 2-2 16,-2 1 2-16,1 1 0 0,3-3 0 16,2 2 1-1,5-3-1-15,1 2 0 0,6-1 1 16,3 4 4-16,3 3-5 16,1 3-3-16,2 1 3 15,0 4-2-15,2 2 2 16,0 1 3-16,2 2 1 15,3-3 0-15,5-2-2 16,0-1-2-16,2 3-2 16,9-1 2-16,5 3 11 15,-2 0-5-15,4 0-4 16,0-1-2-16,2-1-1 0,1-1 1 16,2-2 0-1,2-2 4-15,0 0-2 16,2 1-2-16,1 1 0 0,-1-1-1 15,3-3 5-15,-1-3-8 16,1-4 7-16,-3-4-5 16,0-3 2-16,0-1 0 15,-1 0 4-15,6 0 0 16,2 1-4-16,5-1-6 16,3-1 5-16,5-3 1 15,2 0 0-15,3-3 1 16,-1-1-1-16,-1-2 1 15,-5-2-1-15,-4-2-1 16,0-1 1-16,0 1 0 16,0-2 2-16,2 0-1 0,1 0-2 15,-2-2-7-15,0-2 7 16,-1-1 0-16,-3 0-6 16,-1 0 4-16,-1-4 3 15,3-3-8-15,-3-5 3 16,5 2 1-16,-4-1-1 15,-1 0 5-15,2 0 2 16,1-4-2-16,1 3-4 16,-2-3 4-16,-2-3-4 15,1 2 8-15,-6-4-8 16,4-1 0-16,-1-3 4 16,-2 0 2-16,0-2-1 15,-1 0-2-15,-1 0 1 0,-7 0 0 16,-3 3 0-1,-2-1 7-15,-6 3-7 0,1-1 9 16,1 0-7-16,0-4 5 16,2-2-4-16,2-2-3 15,-2-1 0-15,0 4 0 16,-5 0 0-16,0 5 0 16,-4-1 6-16,-2-1-4 15,0-1 0-15,-1 0-1 16,1-1 1-16,-1-3-4 15,1 0 2-15,-1-1 0 16,0-2 2-16,-3-1-2 16,-1-1 1-16,0 3 3 15,0-1-1-15,-5 1-3 0,-8 1 4 16,-1-2-2-16,-4-4 0 16,0-4 3-16,-3-6-5 15,0-3-1-15,-3 2 1 16,-2 2 5-16,1 3-5 15,-6 7-2-15,-4 4-7 16,-5 6-10-16,-2 4-14 16,-1 4-74-16,-3 2-77 15,-1 3-275-15</inkml:trace>
  <inkml:trace contextRef="#ctx0" brushRef="#br0" timeOffset="-92643.01">7641 1567 695 0,'0'0'0'0,"0"0"-75"16,0 0-63-16,0 0 138 15,76-3 7-15,-31-3 48 16,9-1-10-16,10 0-10 15,3 1-16-15,4 0 3 16,0 1-10-16,1 2-11 16,1 1 8-16,2-1-8 15,-3 1 0-15,0-2 7 16,1 1 5-16,0 2 2 16,2-1-9-16,5 2 11 15,3 0 4-15,6 0-5 0,2 0-16 16,2 0-1-16,-1 0 1 15,3-2 0-15,-2 2 5 16,3 0-1-16,-3 0-4 16,5 0 2-16,-1 0-2 15,-1 0 0-15,1 0 1 16,-3 0-4-16,-1 0 3 16,-1 0 0-16,-1 0-2 15,2 0 2-15,0 0-2 16,10 0 5-16,1 0 1 15,5 0-2-15,-1 0-2 16,-4-5-3-16,-6 3 1 16,-4 0-2-16,-5 1 3 0,-6 1-1 15,-1 0 2-15,0 0 1 16,2 0-1-16,6 0 0 16,3 0-3-16,4-3 3 15,2-2 0-15,3 0 2 16,1 1-2-16,-2 1-2 15,2 0 2-15,-1 0 1 16,1-1-1-16,0-1 0 16,-1 0-4-16,0-1 2 15,-5-3 2-15,-3 2 2 16,-5-1-2-16,-9 2 0 16,-10 0 0-16,-11 1 6 15,-13 1-4-15,-15 0-2 16,-10 0 0-16,-10 2 3 15,-10-1-2-15,-1 1-1 0,0 2-9 16,-19-2-49-16,-15 2-58 16,-18 0-105-16</inkml:trace>
  <inkml:trace contextRef="#ctx0" brushRef="#br0" timeOffset="-91789.82">9402 1547 378 0,'0'0'0'0,"0"0"-59"15,0 0 44-15,0 0 15 16,0 0 3-16,81 24 32 16,-42-21 1-16,8 2 27 15,6-2 4-15,9-1-33 16,11 2-13-16,9-1 3 15,11 1-5-15,5-3-10 16,6 0 11-16,6 0-9 16,6 0 15-16,0 1-9 0,4 1 2 15,-2 0-12-15,-3 2-4 16,-2-3 0-16,-4 3-3 16,-7-1-6-16,-1 2 6 15,-3 1 1-15,-5-3-1 16,-2 1-5-16,-2 2 4 15,-2-2 1-15,-6 1 0 16,-7-1-2-16,-6-1 2 16,-5-2 0-16,0 0 1 15,-1-2-2-15,2 0 1 16,2 0 0-16,3 0 2 16,1 0 0-16,3-3-2 15,1 0-1-15,1 2-1 0,1 1-3 16,-1-1 2-16,-2 1-4 15,0-1 3-15,1 1 3 16,2-1 1-16,-1-2 6 16,0 3-5-16,-5-2-2 15,-5 1 1-15,-10 1 0 16,-9 0 2-16,-11-2 0 16,-8 1-2-16,-13 0 1 15,-5 1 0-15,-7 0 1 16,-2 0 22-16,1-1-4 15,-1 1-18-15,0 0-2 16,0 0-79-16,0 0-169 0</inkml:trace>
  <inkml:trace contextRef="#ctx0" brushRef="#br0" timeOffset="-64747.2">15313 1567 689 0,'0'0'3'0,"0"0"-3"16,0 0 0-16,0 0-7 0,0 0 15 15,51-58-7-15,-31 54 4 16,1 2-5-16,2 2 5 16,-1 0 0-16,-1 0-5 15,-3 10 0-15,-1 8-6 16,-5 8 2-16,-5 4 4 15,-6 1 0-15,-1 0 0 16,0-2 0-16,-3-4 5 16,-4-5-9-16,0-5 4 15,0-3-7-15,3-4 7 16,-1-5 0-16,3-3 0 16,-2 0 1-16,1-4-1 15,-1-15-2-15,4-5-2 16,0-7 2-16,2-5-7 15,12-4 9-15,6 0 0 0,6 2-18 16,1 5-4-16,0 9 22 16,-2 10 2-16,1 9-2 15,0 5 2-15,1 7 1 16,-1 15 11-16,-4 7 12 16,-3 6-26-16,-7 2 16 15,-5-2-16-15,-2-3-6 16,-3-6 5-16,-2-2-11 15,0-6 11-15,0-7-5 16,0-5-19-16,0-6 1 16,0 0 24-16,1-7 4 15,6-14-4-15,6-7-32 0,7-6 18 16,8-7 14-16,4 0 5 16,6 3-5-16,-1 9 5 15,-5 12 22-15,-5 13 23 16,-4 4-34-16,-5 10-15 15,0 12 11-15,-2 7 7 16,-4 5 9-16,-1 3-27 16,-2-2-1-16,-4 1-15 15,0-2-73-15,2-3-128 16</inkml:trace>
  <inkml:trace contextRef="#ctx0" brushRef="#br0" timeOffset="-64053.68">16501 1307 492 0,'0'0'110'16,"-29"-58"-81"-16,8 29-5 15,-3 4-1-15,-6-5 3 16,-6 1-7-16,-4 3-4 15,-2 2-5-15,-1 8-3 16,0 3 10-16,-4 6-17 16,-2 5-5-16,-4 2-6 15,-3 0-6-15,-4 5 14 0,-3 6-16 16,-6 1 5-16,-1 6 10 16,-3-2-28-1,0 3 23-15,2 0-4 0,5-4-14 16,7 2 27-16,9-2 13 15,10 0 11-15,3 5 5 16,2 7-13-16,-1 5-1 16,-2 8-6-16,4 8 3 15,6 4-3-15,7 1 3 16,8 0-1-16,7 0-8 16,6-2-2-16,0 1-1 15,14-2 0-15,10-2 1 16,6 1-1-16,8-2 4 15,4-3-3-15,7-3 2 0,6-5-3 16,8-4 0-16,9-6 2 16,4-5-2-16,7-6 0 15,3-9 0-15,0-4-5 16,1-2 7-16,-4-6-2 16,-4-9 0-16,-5-4 6 15,-7-7-6-15,-6-9 3 16,-4-7 4-16,-5-10 5 15,-2-7-10-15,-4-7-1 16,-6-6 14-16,-8-6-7 16,-13-2 1-16,-13-2 7 15,-6 6-11-15,-27 7-4 0,-20 11 3 16,-15 11 0 0,-9 5-4-16,-8 13-2 0,2 12-3 15,4 14-18-15,7 6-14 16,9 23-16-16,9 8-57 15,6 3-171-15</inkml:trace>
  <inkml:trace contextRef="#ctx0" brushRef="#br0" timeOffset="-61295.06">16973 1683 847 0,'0'0'0'16,"0"0"-90"-16,0 0 90 15,80-3 12-15,-42-4-3 16,1-2 6-16,-1-1-12 0,3-5-2 16,0-2 4-16,1-9-5 15,-6-5 0-15,-5-6-18 16,-8-6-1-16,-13-5-4 16,-8 2 4-16,-2 2 19 15,-7 5 8-15,-9 6 2 16,-4 9 6-16,2 7 31 15,6 9-30-15,5 5 32 16,4 3-39-16,1 0-10 16,-1 19-17-16,-2 12 16 15,2 16 2-15,3 11 8 16,0 9-4-16,0 5-1 16,8 3-4-16,2 5 0 15,-1-1 5-15,0 2-1 16,1 2-2-16,-1-1-2 15,-1-5 0-15,2-7-1 16,1-10 1-16,1-14 0 0,4-10-2 16,1-11 2-16,0-8-3 15,4-8-1-15,-1-8 0 16,0-1 4-16,3-12 6 16,0-12 11-16,0-11-8 15,-4-9-9-15,-5-8-7 16,-11-9-17-16,-3-7-7 15,-14 2-14-15,-20 4 13 16,-14 9 28-16,-12 11 2 16,-7 11 2-16,1 7 2 15,9 7 43-15,14 5-21 16,14 6 6-16,12 2-22 0,9 2-4 16,7 2-4-16,1 0-25 15,5 0-9 1,18 7 31-16,11 0 1 0,12-2 2 15,8-2-3-15,7-3 3 16,-4 0-26-16,0-13 16 16,0-3 0-16,-3-8 6 15,-3 0-11-15,-8-3-8 16,-11 0-16-16,-12 2 6 16,-9 3 19-16,-11 2 14 15,0 6 41-15,-5 5 11 16,-7 4-13-16,-1 5-6 15,-1 0-25-15,0 10-8 16,0 12 2-16,2 5-2 0,5 4 1 16,7 3-1-16,0-1 0 15,13-4-1-15,11-3-7 16,4-7 5-16,3-5 3 16,3-6-1-16,4-7 1 15,2-1 11-15,5-6 2 16,5-11-12-16,-1-6 4 15,-2-6 3-15,-5-2-7 16,-7-2-2-16,-6 1-1 16,-12 6 2-16,-10 9 10 15,-7 4-2-15,0 5 8 0,-10 4 8 16,-9 4-20-16,-5 0-4 16,-1 6 0-16,-4 8 0 15,1 4 3-15,0 4-3 16,2 0-17-16,5 1-62 15,8-5-52-15,12-7-69 16,1-7-3-16,12-2 202 16,10 0 1-16,5 2 70 15,3 4-3-15,7-1 4 16,6 1-2-16,7-4-21 16,4-3 10-16,-1-1-7 15,-3 0-34-15,-7-13 10 16,-6-4-18-16,-3-8 18 0,-3-8-9 15,-3-6-8 1,-3-8-10-16,-5-8 5 0,-8-6-4 16,-8-5 0-16,-4-1 13 15,-5 2 7-15,-10 8-11 16,-2 13 17-16,4 13 6 16,4 16-11-16,3 9 5 15,3 6-20-15,1 2-7 16,-3 23-22-16,1 17 22 15,-1 14 3-15,5 6 2 16,0-1-5-16,12 0-8 16,8-4 6-16,2-3-14 15,2-7 1-15,0-9 2 0,1-7-3 16,-1-6 6-16,-2-10-1 16,1-5-1-16,-4-6-4 15,1-4-1-15,3-1 13 16,-2-15-6-16,0-8 3 15,0-5-2-15,-2-4 1 16,-4 1 8-16,-3 5 0 16,-6 11 11-16,-5 9 34 15,-1 7-11-15,0 0-34 16,0 7-7-16,0 14 7 16,-1 8 0-16,1 3 6 15,0 1-6-15,1-4 0 16,12-3-2-16,3-5-6 15,3-6 0-15,3-7-4 0,-1-4 11 16,1-4 2-16,1 0 2 16,4-14-2-16,-2-6 3 15,1-5 0-15,3-6-3 16,-1 0 1-16,-2 0-2 16,-7 6 4-16,-5 10 4 15,-8 10 3-15,-4 5-11 16,3 0-9-16,2 11 9 15,0 6 0-15,1 6 10 16,2 0-10-16,2 1 3 16,6-3 2-16,2-3 0 15,1-5-5-15,1-6-1 0,-1-4 1 16,6-3 6-16,1 0-4 16,3-8 0-16,0-7 5 15,-4-4-7-15,-2-2-4 16,-6-4-1-16,-7 4 2 15,-5 5-3-15,-3 7 6 16,-4 6 4-16,0 3-4 16,0 0-2-16,0 12-17 15,0 10 19-15,0 3 4 16,0 0 4-16,11-3-7 16,4-1-1-16,5-4 6 15,3-5 9-15,4-6-4 16,5-2 2-16,5-4 13 0,1 0-9 15,1-11-15 1,0-6 5-16,-1-2-6 0,-5-7-1 16,-2-5 0-16,-6-3 19 15,-5 0-18-15,-10 10 2 16,-6 9 6-16,-4 9 6 16,0 5-6-16,0 1-9 15,0 4 0-15,0 13-4 16,-5 6 4-16,1 5 4 15,2 0-3-15,2 0-1 16,0-4-11-16,4-2 1 16,10-4 7-16,-1-5 2 15,4-6-4-15,3-7 5 16,2 0 0-16,8 0 2 0,2-13 4 16,2-3-5-16,0-7-1 15,-1-7-3-15,-2-6-4 16,0-4-5-16,-3 4 9 15,-5 8-2-15,-5 11 5 16,-9 9 11-16,-1 8 6 16,-1 0-17-16,-1 14 3 15,1 12 0-15,-3 5 22 16,0 4-10-16,-1-3-8 16,2-5 2-16,3-4-7 15,0-2 1-15,-2-6-3 16,-3-5-6-16,-3-2-27 15,-5-7-50-15,-18-1-32 0,-13-1-270 16</inkml:trace>
  <inkml:trace contextRef="#ctx0" brushRef="#br0" timeOffset="-61073.68">18968 1193 1065 0,'0'0'0'0,"0"0"-52"16,0 0-3-16,121-17 45 16,-34 14-5-16,15-1-16 15,7 1-85-15,-2-4-135 16</inkml:trace>
  <inkml:trace contextRef="#ctx0" brushRef="#br0" timeOffset="-58579.26">21380 1707 600 0,'0'0'0'0,"0"0"-12"16,0 0 6-16,0 0-2 0,0 0 8 15,0 0 30-15,0 0 14 16,44-60-5-16,-28 49-11 16,0 3-25-16,0 2 5 15,0 3-5-15,1 2-3 16,-1 1-3-16,1 0 2 15,-1 11 1-15,0 7 0 16,-5 5 1-16,-2 7 9 16,-5 0-8-16,-3 0 1 15,-1-5-6-15,0-4-1 16,0-6 4-16,-2-5-3 16,-5-4-1-16,-1-2 3 15,-3-4 2-15,0 0 5 16,-3 0-6-16,3-3-3 15,0-8-2-15,3-3 4 0,4-5-1 16,4-5-27-16,0-5 25 16,10-4-11-16,9 1 1 15,4 1-14-15,4 6 21 16,3 4 3-16,-1 5 4 16,2 5-13-16,-1 6 9 15,-3 3 4-15,-2 2 4 16,-3 2-4-16,-4 13 0 15,-2 5 3-15,-6 7 2 16,-6 7 0-16,-4-1 2 16,0 1-4-16,0-3-3 15,0-6 0-15,-5-4-2 0,0-5 4 16,1-3 2-16,0-5-4 16,1-4-13-16,2-1-5 15,0-3-14-15,0 0 30 16,0 0 2-16,-1-10-48 15,0-4-9-15,1-5-48 16,1-4 73-16,0-5 6 16,0-2 26-16,5 0 17 15,6 2 24-15,5 1-4 16,3 1 0-16,1 4-22 16,3 2-5-16,2 6 0 15,0 3 15-15,5 5 13 16,2 3-14-16,2 3 8 0,-1 1 11 15,-6 12-9 1,-5 7-25-16,-5 4 1 0,-7 4 2 16,-4 1 16-16,-2-1-7 15,-4 0-20-15,0-4-1 16,0-2-19-16,0-4-13 16,0-3-55-16,1-5-52 15,8-5-25-15,1-5-124 16</inkml:trace>
  <inkml:trace contextRef="#ctx0" brushRef="#br0" timeOffset="-58039.42">21542 1763 613 0,'0'0'31'0,"0"0"28"15,0 0-35-15,0 0-24 16,0 0-24-16,0 0 24 0,64-1 24 16,-14-9 27-1,9-3-37-15,7 1 7 0,0-1-13 16,0 3-1-16,-5 2 0 16,-6 4-5-16,-9 3-1 15,-10-1-2-15,-11 1-12 16,-9 1-31-16,-11 0-9 15,-5 0-84-15,-14 0 2 16,-20 7-9-16</inkml:trace>
  <inkml:trace contextRef="#ctx0" brushRef="#br0" timeOffset="-57868.52">21667 1827 586 0,'0'0'3'0,"0"0"-3"0,86 0 28 16,-37 0-28-16,5-2-2 16,2-4 1-16,4 2-46 15,2-1-28-15,2-2-43 16</inkml:trace>
  <inkml:trace contextRef="#ctx0" brushRef="#br0" timeOffset="-56903.9">22746 1473 56 0,'0'0'715'0,"0"0"-681"0,0 0 12 16,0 0-18 0,0 0-28-16,0 0-20 0,0 23 20 15,0 17 25-15,0 8 18 16,0 2-17-16,-1-4-12 16,-2-1-10-16,2-6-3 15,0-6-1-15,1-7-15 16,0-5-7-16,0-9-23 15,0-5-36-15,13-7-11 16,3 0-73-16,7-17-125 16</inkml:trace>
  <inkml:trace contextRef="#ctx0" brushRef="#br0" timeOffset="-56602.59">23020 1564 257 0,'0'0'479'0,"0"0"-455"15,0 0-24-15,0 0 0 0,0 0 0 16,-2 64 20-16,-1-35-2 16,3-1-10-16,0 1-3 15,6-5-5-15,8-2 3 16,3-6 1-16,0-6-3 16,4-4 1-16,-1-6 6 15,1 0 5-15,1-5 6 16,-1-10-3-16,-1-9-2 15,-6-6-3-15,-7-5-1 16,-7 1-2-16,-2 1 1 16,-19 8-6-16,-10 8 2 15,-4 4-5-15,-4 12-37 0,-1 1-9 16,3 7-33-16,5 9-30 16,7 2-141-16</inkml:trace>
  <inkml:trace contextRef="#ctx0" brushRef="#br0" timeOffset="-56027.32">23172 1235 775 0,'0'0'0'0,"-99"-76"0"15,43 45 52-15,-3 9-32 16,1 8-1-16,-2 12 9 16,2 2-1-16,-1 14-6 15,-4 20-11-15,2 10-4 16,-1 11 2-16,3 7-6 16,4 2 4-16,7 2-10 15,7 0 4-15,12-3-6 16,10-2 0-16,10 0 1 15,7 1 4-15,2-1 1 16,7 2-3-16,16-1 1 16,9-2 2-16,10-3 5 15,7-5-5-15,7-12 0 16,5-11 0-16,8-10-3 0,6-7 3 16,7-8 7-16,7-4 16 15,4-3-23-15,3-14-1 16,1-14 1-16,-4-15 3 15,-7-13-3-15,-6-11-1 16,-13-10-5-16,-10-5 6 16,-16-3 1-16,-18-2 6 15,-21-4 0-15,-16 5-7 16,-40 2 1-16,-27 9 16 16,-23 9-7-16,-13 11-9 15,-9 15 6-15,6 19-3 16,3 17-4-16,8 7-14 15,11 28-14-15,7 21-3 0,14 13-28 16,18 13-65-16,23 5-108 16</inkml:trace>
  <inkml:trace contextRef="#ctx0" brushRef="#br0" timeOffset="-1582.78">13124 476 388 0,'0'0'21'0,"0"0"5"16,0 0-26-16,0 0 12 15,0 0 15-15,0 0 0 16,0 0 19-16,0-16 2 15,0 13-8-15,0-3-17 16,0 0-12-16,0 0-9 16,0-3-2-16,0 0 4 15,8-3-4-15,2-1 2 16,4 1 0-16,2 1-2 16,-1 0-1-16,2 2-4 15,-1 4 5-15,-2-5-3 16,1 3 2-16,2 2 1 0,1 2 0 15,-2 3 0-15,0 0-5 16,-4 0 1-16,-2 8 3 16,-2 3-9-16,-4 2-1 15,1 2-10-15,-3 0 13 16,0 1 8-16,-2 1 0 16,0 1-39-16,0 0-28 15,-3-2-29-15,-3-4-127 16</inkml:trace>
  <inkml:trace contextRef="#ctx0" brushRef="#br0" timeOffset="3157.16">10564 1674 739 0,'0'0'30'0,"0"0"-60"15,0 0 18-15,0 0-130 16,0 0 142-16,59-19 11 16,0 4 38-16,14-3-20 15,16-2-6-15,11-2-12 16,5-3-2-16,6 0-3 15,-1-1-4-15,-3 0-2 16,-9 3-7-16,-6 1 4 16,-12 2 2-16,-15 5-7 15,-16 3 3-15,-19 4 1 16,-15 5-43-16,-15 3-49 16,-6 0 22-16,-27 10-5 15,-19 9-81-15</inkml:trace>
  <inkml:trace contextRef="#ctx0" brushRef="#br0" timeOffset="3458.25">10749 1854 483 0,'0'0'0'0,"0"0"-29"15,100-15 29-15,-29-7 19 0,13-7 42 16,12-1 11-16,6-3-39 16,4 2 8-16,-3 3-21 15,-3 1-3-15,-3 4-10 16,-12 3 6-16,-14 3-13 16,-19 5-5-16,-18 2 5 15,-17 6 2-15,-11 2-2 16,-6 2 5-16,0 0 17 15,-9 0-22-15,-12 3-60 16,-8 4-129-16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49:26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 9910 589 0,'0'0'3'16,"0"0"25"-16,0 0-11 15,0 0-6-15,0 0-9 16,0 0-1-16,0 0 4 16,-13 3-5-16,13-1 0 15,0 3 1-15,0 4-1 16,0 1 1-16,0 2 1 0,0 1 8 15,0 2-1-15,0 3 4 16,5 2-10-16,4-2 2 16,2 0 9-16,3-2-14 15,2-3-4-15,0-2 4 16,4-4-7-16,-2-3-1 16,2-4 6-16,1 0 2 15,-3-2 0-15,0-7 4 16,-4-2-4-16,0-2 4 15,-3 4-3-15,-4-3-2 16,-5-1-4-16,0 1 5 16,-2-1 5-16,0 0 3 0,0-2 0 15,0 0 5-15,-9-1-1 16,-4 0-8-16,-3-1-3 16,-1 4 10-16,-2 2 0 15,0 4 13-15,1 4 0 16,-2 3-20-16,4 0-4 15,0 6-37-15,2 10-13 16,3 5-47-16,4 3-73 16,5-5-100-16</inkml:trace>
  <inkml:trace contextRef="#ctx0" brushRef="#br0" timeOffset="768.73">2265 9323 565 0,'0'0'23'0,"0"0"4"0,0 0 3 16,0 0-17-16,0 0-9 16,0 0-4-16,-14 2 40 15,12 7-36-15,2 5 11 16,0 7-2-16,0-1 0 16,0 2-6-16,5 1 6 15,6-4-11-15,0-2-2 16,5-2-5-16,-2-6-7 15,4-2 10-15,2-7 2 16,1 0-8-16,0 0 10 16,-3-6-2-16,0-7 2 15,-4 0 2-15,-3-2-4 16,-2-1 5-16,-5-1 2 0,-4-1-6 16,0 0 0-16,-6-4 3 15,-10 4-4-15,-7 1 3 16,-3 5-3-16,-3 3 8 15,3 6 13-15,2 3-7 16,7 0-14-16,3 4-20 16,2 11-16-16,5 4-41 15,5 0-103-15,2-2-36 16</inkml:trace>
  <inkml:trace contextRef="#ctx0" brushRef="#br0" timeOffset="1657.62">3257 8492 715 0,'0'0'21'15,"0"0"-11"-15,0 0-1 16,0 0-9-16,0 0-24 16,0 0 15-16,0 0 9 15,0 9 11-15,7 2-5 16,3 0-6-16,-2-1-1 15,1-2-1-15,0-3-10 16,-2-3 6-16,2 0 6 16,2-2-10-16,1 0 9 15,-1-6 1-15,3-8 0 16,0-2 0-16,-5-2 15 16,-1 0-8-16,-7 0 4 15,-1 3 14-15,-1-1-9 16,-12 1 13-16,-3 6 8 15,-4 1-25-15,1 3 22 16,1 5-34-16,3 0-10 0,3 0-13 16,5 0-13-16,2 9-40 15,5 2-51-15,0-1-81 16,7-2-52-16</inkml:trace>
  <inkml:trace contextRef="#ctx0" brushRef="#br0" timeOffset="2104.71">3706 8026 643 0,'0'0'0'16,"0"0"0"-16,0 0 7 15,0 0-7-15,0 0-32 16,0 0 30-16,-10 9 2 16,15 3 25-16,4-1-17 15,2-2-7-15,1-3-1 16,1-1 1-16,1-5-1 0,-3 0 2 15,3-1 0 1,0-12 0-16,1-5 8 0,-5-2-3 16,-1-2-3-16,-5-3-3 15,-4-2 5 1,0 1-4-16,-4 2 1 0,-9 5 28 16,-8 6 1-16,0 7-20 15,-2 5 18-15,-2 1-17 16,7 6-13-16,0 11-28 15,5 8-40-15,5 5-49 16,6-2-115-16</inkml:trace>
  <inkml:trace contextRef="#ctx0" brushRef="#br0" timeOffset="17328.58">14166 10557 769 0,'0'0'4'16,"0"0"6"-16,0 0-4 16,-25 56 6-16,25-36-9 0,0 0 17 15,5 1 1-15,9 2 4 16,6 2-14-16,5 1-2 16,3-1-2-16,2 0 5 15,4 0-11-15,6 1 1 16,6 0 10-16,7 1-3 15,12-1-1-15,7-1-8 16,7-2-2-16,2-3 2 16,1-7 2-16,3 0 3 15,-1-5-4-15,0-3 5 16,-4 0-6-16,0 0-1 16,1-1 0-16,2 0-5 15,2 3 6-15,-2-2-7 16,-1 1 4-16,-1-1 1 15,-1-1 0-15,-3 0 4 0,-3-3 3 16,-4-1-5-16,-1 0 1 16,-6 0-1-16,2 0 0 15,1 0 0-15,3-5 2 16,2-1 0-16,1 1-2 16,-1-2 2-16,-3-2-2 15,-1-3 1-15,-2 0-1 16,1-2 3-16,-3 0-2 15,2-2 1-15,3 2-2 16,2-2 4-16,3-2-3 16,0 3 1-16,2 0-2 15,-5-1 4-15,-3 2-4 0,-4-4-2 16,-6-2 2 0,-2-1 1-16,-1-3 3 0,2-2 5 15,-3-1-7-15,0-1-1 16,-3-1 1-16,-2 2 0 15,-4 1-3-15,-4 0 3 16,-1 1-1-16,-3 0 0 16,-4-2 3-16,1-3 2 15,0-2 4-15,1-3-5 16,0-4-2-16,-1 1-2 16,0 3 5-16,-1-2-2 15,-2 0-1-15,1-1-1 16,-1 2 6-16,-2 1-8 0,-1 1 0 15,-4 1 5 1,0 1-2-16,-5-2-2 0,-1-1-1 16,-4-1 0-16,-6 1 0 15,-3-5 2-15,-4 0-2 16,0 0 0-16,0 3 0 16,0 1 3-16,-5 5 8 15,-4 1-8-15,2-1-3 16,-3 0 0-16,-1 0 7 15,-2 0-4-15,-3-1-2 16,-4-1-1-16,-6 2 4 16,-3-5-4-16,-7 3-9 15,-1 1 6-15,1 1 6 16,1 4 0-16,1 2-2 0,1 0-2 16,-2 2 6-16,-2-1-12 15,-4 1 7-15,-4-1 0 16,-5 2-4-16,-2 0 7 15,2 1-3-15,4 0 0 16,2 2 1-16,2 0-2 16,-1 2 6-16,1 0-8 15,-4-1 8-15,0 2-4 16,-2 0-1-16,-2 1 0 16,2 1 0-16,-1 2 0 15,3 1 0-15,2 2 2 16,3 0-2-16,4 2-6 0,-2 0 5 15,-3 2 1-15,-2 0-5 16,-6 0 10-16,-6-2-7 16,-4 1 2-16,-4 1-5 15,0-2 4-15,-3 0-5 16,2 2 4-16,2-1 2 16,4 0 1-16,-1 5-1 15,-4-1-1-15,-3 0 1 16,-1 2 0-16,2 0-1 15,1 0-1-15,0 0-2 16,3 0 7-16,1 0-6 16,4 2 2-16,1 1 1 15,2-1-2-15,0 2 1 0,2-1 1 16,2 3 6-16,-3-1-6 16,-4 1-5-16,-4 1 4 15,-3 1 0-15,1 1-3 16,1-2 0-16,0 2-1 15,2 2-1-15,-1-1 5 16,0 3-3-16,1 3-2 16,1 0-6-16,1 2 12 15,-1 3 5-15,4 1-5 16,1 3 0-16,4-1-1 16,4-1 1-16,3 2 0 15,6-1-2-15,3 2-13 16,4 2 15-16,6 4-1 0,0 1-2 15,2 3-3 1,-1 0-18-16,0 2 14 0,1-3-10 16,1-1 14-16,0 0 6 15,1 1 1-15,-1 2-1 16,1 1-2-16,2 2 2 16,1 3-7-16,-1 4 7 15,1 0 3-15,-1 4-3 16,1 0-3-16,4 0 3 15,0 0 2-15,3-1-2 16,1-1 0-16,0 2 0 16,1 0 6-16,2 0-6 0,2 3-2 15,0-1 2-15,1 5 0 16,3 2 0-16,0 3 1 16,0-3-2-16,9-4-1 15,5-3-4-15,2-4 2 16,4-4 3-16,0-2 1 15,3-3 0-15,0-2 0 16,3-1 0-16,0-4-3 16,4 0 3-16,4-3-3 15,5-3-7-15,12-1 4 16,9-3-10-16,8-2-24 16,4-3 14-16,1-4-31 15,0-4-33-15,-1-4-96 16,-6-5-78-16</inkml:trace>
  <inkml:trace contextRef="#ctx0" brushRef="#br0" timeOffset="21166.73">10227 10211 447 0,'0'0'248'0,"0"0"-244"16,0 0 8-16,0 0 10 16,0 0-13-16,0 0-1 15,0 0 3-15,-49 15-5 16,28 6 8-16,-2 6-6 15,-6 4-3-15,-3 3-1 16,-2 1-2-16,2-2 1 0,2-2-1 16,6-4-2-16,5-9 0 15,5-5 1 1,7-6 2-16,3-4 0 0,4-3-3 16,0 0-15-16,4-6 15 15,10-13 12-15,7-6-3 16,4-5 1-16,2-4-7 15,2 1 5-15,-1-2-8 16,2-2 5-16,-2 0 4 16,-2 1-5-16,-5 6 7 15,-5 5 1-15,-5 9 2 16,-5 6-5-16,-3 6 12 16,-1 4-7-16,-2 0-3 15,0 0-7-15,0 0-4 16,0 7-3-16,0 19 3 15,0 14 24-15,0 13 7 16,-2 8-8-16,-5 6-13 0,1 6-10 16,1 3 5-16,0 2-5 15,3 0 1-15,0-3 11 16,2-2-9-16,0-7 7 16,0-8 0-16,2-5-1 15,5-4-3-15,-2-7 0 16,-2-6-3-16,0-5-2 15,-3-8-1-15,0-4 1 16,0-7-1-16,0-5-3 16,0-5-3-16,0-2 6 15,0 0 5-15,0 0-5 16,-7 0-7-16,-9 0-9 0,-7 2 16 16,-6 2-13-16,-5 0 8 15,-3 1 5-15,-6 2 8 16,3-2-8-16,1 2 1 15,2 0 11-15,5 1-5 16,10-3-6-16,8 1-1 16,10-4 0-16,4 2 0 15,19-3-56-15,16-1 56 16,17 0 1-16,12-5 2 16,6-6-3-16,2 0 3 15,0 2 0-15,1 3 2 0,0 3 12 16,-1 0-6-1,-6 1-7-15,-11 2 3 0,-14 0-7 16,-14-1 1-16,-16 0-1 16,-6 1-7-16,-5 0 2 15,0 0 2-15,-4 0-15 16,-8 0-57-16,-5 0-86 16,1 0-176-16</inkml:trace>
  <inkml:trace contextRef="#ctx0" brushRef="#br0" timeOffset="27008.99">2244 9759 236 0,'0'0'49'0,"0"0"-9"16,0 0-7-16,0 0-6 16,0 0-14-16,0 0-3 15,0 0 8-15,5-28 3 16,-5 27 23-16,0 1-7 16,0 0 2-16,0 0-16 15,0 0-5-15,0 0-5 0,0 0 1 16,0 0 11-16,0 0-11 15,0 0 16-15,0 0 3 16,0 0 3-16,0 0-20 16,0 0 3-16,0 0-13 15,0 2-6-15,0 6 12 16,-2 2-7-16,2 2-1 16,0 1 5-16,0-2-9 15,0 0-8-15,8 1 3 16,2-3-1-16,1-1-14 15,5-3-1-15,-2-2 10 16,2-3 2-16,2 0 3 16,-2-1-12-16,0-10 11 15,-2-2 4-15,-5-2 3 0,-3-1 3 16,-5-2-2-16,-1-1 2 16,0-2 7-16,-9 3 18 15,-9-1-3-15,-6 4 0 16,2 3-10-16,-1 4-1 15,0 6 15-15,3 2-29 16,8 0-41-16,3 0-18 16,9 4-53-16,0 3-137 15,5-2-11-15</inkml:trace>
  <inkml:trace contextRef="#ctx0" brushRef="#br0" timeOffset="27683.66">2538 8797 347 0,'0'0'266'16,"0"0"-243"-16,0 0 16 0,0 0-34 15,0 0-5-15,0 0-8 16,-7 11 8-16,14 2 9 16,4-1 7-16,3-2-4 15,-1-2-10-15,-1-4-2 16,2-4 0-16,-2 0 7 16,-2 0 1-16,2-7-5 15,-5-6-2-15,-3-3 13 16,-2-4-10-16,-2-3-4 15,0-2 4-15,-6 3 1 16,-8 3-4-16,-5 4 3 16,-1 5 5-16,0 6-5 15,2 4-4-15,0 0-12 16,4 3 2-16,4 9-21 0,6 6-18 16,4 5-57-16,0 4-38 15,14 4 6-15</inkml:trace>
  <inkml:trace contextRef="#ctx0" brushRef="#br0" timeOffset="28126.79">3101 9118 745 0,'0'0'5'16,"0"0"-10"-16,0 0 0 15,0 0-5-15,0 0-27 16,0 0 25-16,47 2 12 0,-32-11-1 16,-5-1-2-1,-3-1 3-15,-7-3-4 0,0 0 4 16,0-2 0-16,-12-1 4 16,-10 5 3-16,-2 2 30 15,-4 7 11-15,0 3-24 16,1 0-11-16,6 7 9 15,3 7-22-15,9 5-2 16,7-1-48-16,2 0-30 16,2-1-44-16,14-8-105 15</inkml:trace>
  <inkml:trace contextRef="#ctx0" brushRef="#br0" timeOffset="28667.91">2988 8466 697 0,'0'0'61'16,"0"0"-61"-16,0 0-4 16,0 0-10-16,0 0 11 15,0 0-12-15,51 38 5 16,-33-38-5-16,-2-5 12 16,-3-6 3-16,-5-2 1 0,-4-3 0 15,-4-1 7-15,0 0-1 16,-10 0 7-16,-5 3 0 15,-3 3 14-15,-1 4 2 16,3 3-19-16,0 4-11 16,3 0-6-16,4 2 5 15,4 15-24-15,3 4-35 16,2 6-28-16,0 4-145 16,12 2-26-16</inkml:trace>
  <inkml:trace contextRef="#ctx0" brushRef="#br0" timeOffset="29001.22">3291 8810 744 0,'0'0'50'0,"0"0"-38"15,0 0-12-15,0 0 0 16,0 0-1-16,0 0 1 16,52 35 0-16,-34-35 0 15,-1 0-3-15,-1-6 2 16,-5-5-14-16,-7-4 8 0,-4-5 7 16,0-1 0-1,-11-1 1-15,-7 4 5 0,-7 8 11 16,2 9 6-16,-2 1-23 15,2 1-10 1,5 12 2-16,2 6-64 16,9 3-94-16,3-1-142 0</inkml:trace>
  <inkml:trace contextRef="#ctx0" brushRef="#br0" timeOffset="33534.65">15059 10387 465 0,'0'0'0'0,"0"0"-32"16,0 0-231 0</inkml:trace>
  <inkml:trace contextRef="#ctx0" brushRef="#br0" timeOffset="56243.16">10288 11965 435 0,'0'0'0'0,"0"0"-9"0,0 0 9 15,0 0 2-15,4 62-1 16,3-43-2-16,-1 0 2 15,1 3 3-15,4 0 8 16,0 2 1-16,3 0-1 16,2 0-9-16,1-2 15 15,4-3-6-15,3-3-2 16,1-4-5-16,4-6 15 16,-1-6-7-16,1 0-1 15,2-10-1-15,1-9 14 16,5-8-3-16,-1-3 2 15,-2-4-10-15,-7-2 4 16,-10-1-9-16,-10-2 2 0,-7-3 4 16,-5-2 0-16,-20-3-5 15,-11 1-6-15,-5 4 10 16,-7 10 3-16,0 8 21 16,1 12 13-16,3 7-20 15,7 5-20-15,8 0-5 16,5 14-12-16,10 7-3 15,7 7-23-15,7 9 1 16,4 5-7-16,17 1-80 16,10 0-118-16</inkml:trace>
  <inkml:trace contextRef="#ctx0" brushRef="#br0" timeOffset="56409.42">11014 11920 1007 0,'0'0'0'0,"0"0"-59"16,0 0-27-16,0 0-249 16</inkml:trace>
  <inkml:trace contextRef="#ctx0" brushRef="#br0" timeOffset="56783.73">11331 11588 964 0,'0'0'5'0,"0"0"-10"16,-56-69 10-16,39 53-6 15,-3 4 1-15,0 4-15 16,-3 4 7-16,1 4-9 16,-2 4 16-16,2 15 1 15,-1 8 13-15,2 5-10 0,6 1 4 16,7-4-7-16,8-6-11 16,3-4-20-16,20-9-35 15,8-3 45-15,6-2 21 16,3 5 3-16,0 4 11 15,-1 10 21-15,-5 4-9 16,-5 6 1-16,-4 0-20 16,-7 3-4-16,-5-5-3 15,-5 1-39-15,-2-1-36 16,-5-1-87-16,-1-2-91 16</inkml:trace>
  <inkml:trace contextRef="#ctx0" brushRef="#br0" timeOffset="57201.81">11491 11561 905 0,'0'0'0'16,"0"0"-5"-16,62-56 5 0,-35 55 0 15,-1 1 0 1,-7 23-22-16,-1 10 22 0,-9 10 0 16,-5 4-12-1,-3-2-18-15,-1-3-30 0,3-5-6 16,5-8 1-16,6-4 42 15,5-7 23-15,2-4 7 16,0-4 42-16,-7-5 17 16,-5 0-14-16,-7-2-27 15,-2 1 2-15,0 4-15 16,-11 1 18-16,-5 2-30 16,-2-1-11-16,-3-2-43 15,3-1-27-15,-2-1-117 16,3-4-91-16</inkml:trace>
  <inkml:trace contextRef="#ctx0" brushRef="#br0" timeOffset="57493.37">11901 11483 747 0,'0'0'186'0,"0"0"-186"16,0 0-13-16,0 0 6 16,0 0-5-16,0 0 12 15,65 78 5-15,-49-43 5 0,4 1-7 16,5-2-6 0,1-3-1-16,-3-4 4 0,-4 1 3 15,-7-4 3-15,-9-1-6 16,-3 0-3-16,-10-1-12 15,-16 2-20 1,-9-1-48-16,-4-2-78 0,-2-2-131 16</inkml:trace>
  <inkml:trace contextRef="#ctx0" brushRef="#br0" timeOffset="158157.62">6482 11367 332 0,'0'0'52'0,"0"0"23"16,0 0 19-16,0 0-13 0,0 0-16 16,0 0 5-16,0 0-25 15,0 0-13-15,0 0-8 16,0 0-3-16,0 0-12 15,-39-39-2-15,39 39-2 16,0-1 0-16,0-3-5 16,7-3 0-16,11-6 5 15,8-4 1-15,5-4-6 16,4 0 3-16,3-3 2 16,3 0-5-16,2 0 1 15,0-1 2-15,-2 1-3 16,-6 5-4-16,-7 6 1 15,-9 4 1-15,-8 5-22 16,-8 4-10-16,-3 0 1 0,0 0-5 16,0 2-43-1,-5 9 33-15,-8 7-122 0,-3 4 57 16,-3-3-70-16</inkml:trace>
  <inkml:trace contextRef="#ctx0" brushRef="#br0" timeOffset="158438.79">6613 11390 581 0,'0'0'0'0,"0"0"-4"16,0 0 4-16,0 0 17 0,81-44 7 15,-48 22 3-15,4-4 21 16,0 0-3-16,2 0 0 15,-1 2-24-15,-2 4-5 16,-7 7-3-16,-8 2-12 16,-10 7-1-16,-5 2 1 15,-6 2-2-15,0 0 1 16,0 0-37-16,-3 0-34 16,-4 4-46-16,0 4-115 15</inkml:trace>
  <inkml:trace contextRef="#ctx0" brushRef="#br0" timeOffset="174027.92">1450 8173 765 0,'0'0'6'15,"0"0"20"-15,0 0 4 16,0 0-3-16,0 0-24 16,0 0-3-16,0 0-19 15,-13-13 8-15,65 42 11 16,19 11 10-16,17 10 18 16,17 9-16-16,9 6-1 15,8 7-10-15,12 4 0 16,8 6 12-16,3 2 1 15,4 0-9-15,1 0 3 16,-2-2 5-16,2 0 10 0,0-2-7 16,-2-2 3-1,0-4-8-15,-7-1-3 0,-2-4 7 16,0-4-5-16,-5-3 3 16,-2-4-1-16,-9-4-6 15,-11-5 1-15,-15-6-2 16,-12-7-4-16,-15-7 6 15,-13-4-7-15,-17-8 0 16,-14-4 2-16,-13-5-2 16,-10-6-11-16,-3-2-4 15,0 0-15-15,-14-7-112 16,-8-11-521-16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6:29:40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10532 9254 937 0,'0'0'5'16,"0"0"-10"-16,0 0-147 0,0 0 152 15,0 0 17 1,98-30 8-16,-36 16 3 0,15-3 20 16,14 0-42-16,5-6 7 15,2 2 3-15,-7 0-15 16,-8 1 12-16,-12 4-13 15,-11 1-14-15,-11 1 4 16,-10 4-34-16,-13 2-7 16,-12 1-19-16,-12 5-43 15,-2 1-49-15</inkml:trace>
  <inkml:trace contextRef="#ctx0" brushRef="#br0" timeOffset="216.61">10710 9323 817 0,'0'0'0'15,"0"0"-73"-15,95 0 73 16,-33-13 23-16,12-3-3 16,7-1 12-16,4 0-8 15,-2-3-7-15,-6 3-11 16,-10 2-6-16,-11 4-19 15,-13 1-24-15,-15 4-51 16,-16 0-89-16,-12 2-100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4:21:09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19535 4946 873 0,'0'0'0'16,"0"0"-7"-16,0 0 7 15,0 0 0-15,0 0 7 16,0 0-1-16,0 0-5 16,0 0 20-16,-4 81 17 15,4-24-25-15,0 10-9 16,0 11 2-16,2 8-6 16,4 8 1-16,-1 9-1 15,-1 2 0-15,0-1 6 16,-1 1-6-16,0-4-1 15,-2 4 1-15,0-1 5 16,-1-1-4-16,0 1 3 16,0-6 1-16,0 0 4 0,0 2-6 15,0-1-3-15,0-5 0 16,0 2-1-16,0-7 1 16,0-4-1-16,0-2 5 15,0-5 1-15,0-1-5 16,0 1 3-16,-2-4 6 15,-3 4-4-15,0-2 8 16,1 2 3-16,0 4-4 16,2 2 8-16,2 1-16 15,0 1-3-15,0-1 7 16,0-2-7-16,0 1 8 16,0-3 17-16,0-1-21 0,0-4 8 15,-5-1-13-15,0-6 1 16,-1-4 3-16,1-7-4 15,0-9-2-15,1-11 1 16,-1-7-10-16,2-12-12 16,-1-6-55-16,-2-7-149 15</inkml:trace>
  <inkml:trace contextRef="#ctx0" brushRef="#br0" timeOffset="916.97">19449 8888 434 0,'0'0'156'16,"0"0"-114"-16,0 0-24 16,0 0 68-16,0 0 3 15,0 0-46-15,-4-3-11 16,4 22-22-16,2 12 78 15,5 9-32-15,-2 5-27 16,-2 2-8-16,-3-1-5 0,0-4 3 16,0-5-6-16,-2-4-12 15,-2-4-2-15,3-6-2 16,1-2-19-16,0-8-88 16,0-5-177-16</inkml:trace>
  <inkml:trace contextRef="#ctx0" brushRef="#br0" timeOffset="2087.15">19365 9345 992 0,'0'0'0'15,"0"0"-35"-15,0 0-61 16,0 0 96-16,0 0 14 15,69-2-8-15,-25-3 7 16,9 0 0-16,6 1-10 16,7 0-1-16,6 0-1 15,6 1-1-15,3 2 0 0,2 1 3 16,3 0-3 0,-2 0 3-16,-2 0-2 0,-7 1-1 15,-5 4-3-15,-3-3 3 16,1 2-1-16,-4-2 4 15,-2-2-1-15,-1 0 2 16,0 0-4-16,-4 0 18 16,1 0-8-16,-2 0-2 15,1 0-2-15,2 0-4 16,0 0 1-16,0 0-3 16,0 0 3-16,-1 0-6 15,3 0 4-15,4 0-1 16,2 0 0-16,2 0 2 15,2 0 5-15,0 0-2 16,-2 0 0-16,-1 0 4 0,0 1-9 16,1 1 0-16,-1 0 1 15,-1 1 4-15,-4 0-10 16,-4-1 4-16,-2 1 1 16,-3 0-5-16,-2 1 5 15,-2-2 0-15,-3 0 0 16,-2 0 2-16,-4-1 3 15,-1-1-5-15,-1 0 0 16,0 0-5-16,-2 0 5 16,3 0 0-16,1 0 0 15,2 0 3-15,5 0 2 16,4 0-4-16,2 0 7 0,0 0-1 16,-4 0-7-1,0 0 0-15,0-1 3 0,-1-1-2 16,2 0-1-16,3 2 0 15,-3-2 1-15,0 2-3 16,0-3 2-16,-2 2 0 16,0 0 3-16,-1-1-2 15,0 0-1-15,0 0 0 16,4 0 0-16,0 0 2 16,7 1-1-16,7 1-2 15,0 0 2-15,5 0 15 16,-3 0-10-16,0 0-6 15,0 0 0-15,-2 1 6 16,-3 2-6-16,-1-2 0 16,-5 0-1-16,-6-1 3 0,-4 0-1 15,-9 0 4-15,-8 0-4 16,-9 0 11-16,-9 0-12 16,-6 0 0-16,-4 0 4 15,-2 0 5-15,0 0 3 16,0-1-12-16,-2-4-57 15,-8 2-117-15,-5 0-200 16</inkml:trace>
  <inkml:trace contextRef="#ctx0" brushRef="#br0" timeOffset="8404.23">19954 8633 996 0,'0'0'0'15,"0"0"-23"-15,0 0 23 0,0 0 17 16,0 0 1 0,0 0 14-16,0 0-18 0,-15 57-12 15,16-37 16-15,6-1-18 16,0-1 0-16,2-4 7 15,2-2 0-15,3-2-7 16,2-5 0-16,4-3 0 16,1-2 1-16,0 0 0 15,-1-6-1-15,-2-6 0 16,-3-3 3-16,-3-5-7 16,-5-2 3-16,-7 0 1 15,0-1 0-15,-7 6 0 16,-13 2 18-16,-5 4 21 15,-2 5-24-15,-1 4 1 16,1 2-16-16,3 1 9 0,3 11-13 16,6 1 4-16,5 5-27 15,10-2-14-15,0-2-71 16,19-3-122-16,9-8-289 16</inkml:trace>
  <inkml:trace contextRef="#ctx0" brushRef="#br0" timeOffset="10673.38">20809 8403 424 0,'0'0'385'0,"0"0"-348"16,0 0-14-16,0 0 51 0,0 0 9 15,0 0-51-15,-9-3-14 16,7 10-12-16,-2 4 9 15,3 0 0-15,1-1-15 16,0 0 1-16,0 0-2 16,10-3 2-16,3-1-5 15,4-4 7-15,3-2-3 16,2 0 2-16,3-4-1 16,0-9 5-16,0-5-6 15,-2-2-5-15,-3-4 1 16,-7-3 4-16,-9 1 0 15,-4 0 0-15,-9 5 1 0,-13 8 20 16,-6 3 3-16,-5 8-4 16,-1 2-2-16,0 4-6 15,4 12-6-15,6 4-5 16,10 3-1-16,10 2-29 16,4 1-40-16,16-2-90 15,11-3-254-15</inkml:trace>
  <inkml:trace contextRef="#ctx0" brushRef="#br0" timeOffset="11771.89">22029 8080 846 0,'0'0'33'0,"0"0"-33"15,0 0 5-15,0 0 23 0,0 0 1 16,0 0 1-16,63 57-9 15,-41-54-9-15,3-3-2 16,2 0 0-16,0-4-8 16,-1-7-1-16,-4-1-1 15,-2-2 0-15,-4-2 1 16,-7 0-1-16,-4 0 0 16,-5 4 0-16,0 1 9 15,-16 3 11-15,-6 4 2 16,-5 3 4-16,-4 1 4 0,2 1-27 15,3 10 9-15,5 4-11 16,7 0-1-16,8 1 0 16,6-4-42-16,5-2-55 15,16-6-81-15,8-4-475 16</inkml:trace>
  <inkml:trace contextRef="#ctx0" brushRef="#br0" timeOffset="12456.38">22557 7242 775 0,'0'0'70'0,"0"0"-50"16,0 0 30-16,0 0 18 15,0 0-29-15,0 0-29 16,-2 13 8-16,2-6-13 16,0-1-4-16,3-1 2 15,3-2-6-15,3-3 4 16,0 0-1-16,3 0 1 0,1-6-1 16,-1-5 0-16,0-4-3 15,-4-1 3-15,-1-3 0 16,-3-2 3-16,-4-2 1 15,0 0-4-15,0 4 7 16,-13 3-3-16,-1 5 30 16,-6 7 3-16,-1 4-31 15,0 0-6-15,-1 4 0 16,2 13 10-16,4 3-10 16,4 2-6-16,6 1 3 15,5 2-50-15,1-4-36 16,8-2-153-16,10-5-491 0</inkml:trace>
  <inkml:trace contextRef="#ctx0" brushRef="#br0" timeOffset="13225.07">23263 7220 1047 0,'0'0'0'16,"0"0"-29"-16,0 0 27 15,0 0 2-15,0 0 15 0,0 0-15 16,31 54 0-16,-15-48 6 15,1-6-6-15,3 0 0 16,-2 0 0-16,-2-13 3 16,-3-1 7-16,-3-1-7 15,-6-3-2-15,-4 3 25 16,0 0-10-16,-3 3 19 16,-10 2 0-16,-5 5-14 15,0 5-5-15,-1 0-11 16,0 0-5-16,5 5-4 15,4 5-17-15,4 2-39 16,5 0-105-16,1-1-306 0</inkml:trace>
  <inkml:trace contextRef="#ctx0" brushRef="#br0" timeOffset="14199.02">24227 6545 812 0,'0'0'124'0,"0"0"-120"15,0 0-4-15,0 0 0 16,0 0 11-16,0 0 9 16,3 6-8-16,3 5 39 15,1 1-33-15,2-5-11 16,3 1-6-16,1-5-1 16,-1-2 7-16,4-1-6 15,2 0 4-15,0-7-3 16,-1-5 1-16,-2-4 5 15,-4-3-8-15,-6 0 0 16,-5 0 11-16,0 2 5 16,-5 2 13-16,-13 5-6 15,-2 3-12-15,-3 6 12 0,-1 1-22 16,3 0 5 0,2 8-5-16,3 5-2 0,5 4-18 15,6 1-40-15,5-4-87 16,3-5-144-16</inkml:trace>
  <inkml:trace contextRef="#ctx0" brushRef="#br0" timeOffset="14924.16">24758 5565 509 0,'0'0'35'15,"0"0"-19"-15,0 0 68 16,0 0 66-16,0 0-64 0,0 0-47 15,-2-2-16-15,2 2-20 16,0 7 10-16,0-1 19 16,3 1-19-16,4-3-9 15,5-2 7-15,4-1 4 16,5-1 4-16,3 0-15 16,-3-7 1-16,-1-4 6 15,-3-3-10-15,-6-2 1 16,-7-4 2-16,-4 0-1 15,-4 1-3-15,-14 1-20 16,-7 4 20-16,0 5 10 16,0 3-9-16,4 4-2 15,3 2-6-15,1 2-32 0,3 13 9 16,4 2-65 0,5 2-35-16,5-6-178 0</inkml:trace>
  <inkml:trace contextRef="#ctx0" brushRef="#br0" timeOffset="15424.22">25003 4397 943 0,'0'0'0'15,"0"0"5"-15,0 0 7 16,0 0-12-16,0 0 2 16,0 0-1-16,-4 15 0 15,4-6 27-15,5 1-26 16,4-3 2-16,4-4 16 0,7-3-16 16,5 0 18-16,5-3-4 15,1-8-12-15,-5-5 15 16,-6-3-21-16,-6-2 0 15,-7-1 8-15,-5-3-8 16,-2 3 0-16,-6 3 2 16,-10 3 11-16,-7 4 9 15,-2 6-22-15,-5 3 8 16,0 3-16-16,1 1-7 16,0 14-16-16,7 5-77 15,4 4-119-15</inkml:trace>
  <inkml:trace contextRef="#ctx0" brushRef="#br0" timeOffset="20030.84">19679 4946 122 0,'0'0'551'0,"0"0"-535"15,0-84-16-15,0 45 29 0,0-3 40 16,-3 2-3-16,0 2-39 16,2 3 15-16,0 3 0 15,1 1-26-15,0 3 11 16,0 6-27-16,0 7 0 16,0 5 6-16,0 5-6 15,0 1 3-15,0 0-3 16,0 0 3-16,0 2-4 15,0 0 1-15,0 2-16 16,0 0 4-16,0 0-41 16,0 0 4-16,-2 0-11 15,-4 10-83-15,-1 1 7 16,-3 1 24-16,2-1-26 0,-1-2 46 16</inkml:trace>
  <inkml:trace contextRef="#ctx0" brushRef="#br0" timeOffset="20810.97">19578 4576 761 0,'0'0'15'16,"0"0"-6"-16,0 0 63 16,0 0-17-16,0 0-6 15,0 0-37-15,8 24-12 16,-11 32 84-16,-6 8-50 16,0 4-13-16,2 1-11 15,2-1-3-15,3-2 17 16,0-2-22-16,2-5-1 15,0-13 1-15,0-11-2 16,0-13-2-16,0-11 2 16,0-6 0-16,2-5-5 15,-2 0 5-15,0-16-23 16,1-17 17-16,-1-13-16 0,0-14 12 16,1-7 3-16,0-8-26 15,0-6 30-15,-1-3-26 16,0 0 17-16,0 8-7 15,0 12 2-15,0 13 17 16,0 18 27-16,0 13-21 16,0 8 4-16,1 6-10 15,1 4 0-15,-2 2-4 16,0 0 1-16,0 8 3 16,0 6 9-16,0 4-4 15,0 2 17-15,-3 0-22 0,-3-2-2 16,-1-1 2-1,0 2 2-15,-4 4 1 0,0 5-5 16,-6 5 6-16,-3 7 7 16,-3 2-5-16,0 0 1 15,1-4 2-15,3-4-9 16,4-9 1-16,7-10-3 16,4-10 6-16,4-5-13 15,0-12 9-15,9-21-39 16,16-15-7-16,13-16-11 15,6 0 37-15,0 6-20 16,-2 14 40-16,-5 19 19 16,-5 21 16-16,-4 8 2 15,-1 22 10-15,-1 8 2 16,2 0-15-16,2-4-20 0,4-5-12 16,5-7-4-16,6-9-16 15,1-7-67-15,4-2-163 16</inkml:trace>
  <inkml:trace contextRef="#ctx0" brushRef="#br0" timeOffset="21678.93">20271 3485 1135 0,'0'0'0'16,"0"0"-47"-16,0 0 45 15,0 0-15-15,-63 12-6 16,28 20 23-16,-2 11 22 16,1 10-22-16,9 5 3 15,10-4-6-15,8-7-24 16,9-5-43-16,2-11 2 15,19-7-9-15,4-8-28 16,5-12 33-16,-1-4 29 16,-1-20 27-16,-4-13-32 15,-6-10 40-15,-8-12 8 0,-4-12 0 16,-5-7 10 0,-1-7 5-16,0 3 2 0,0 8 4 15,0 15-14-15,0 19 203 16,-1 19-135-16,0 15-8 15,0 4-63-15,-3 24 15 16,-1 16-19-16,1 13 60 16,1 6-51-16,1 6 4 15,2 3-13-15,2-5 4 16,12-8-12-16,8-16-22 16,6-20 12-16,2-15 11 15,4-6 1-15,0-18-22 16,-2-18-27-16,-1-12-12 15,-6-8 18-15,-10-1 33 0,-8 12 16 16,-6 16 20-16,-1 19 31 16,0 10 84-16,-13 27-127 15,-3 16-6-15,0 11 49 16,5 1-40-16,10-5 0 16,1-6-5-16,14-5-4 15,9-7-2-15,6-9-2 16,3-8 2-16,0-13-9 15,5-2 15-15,1-18-6 16,-2-13 0-16,-2-11-22 16,-6-8 0-16,-8-12-33 15,-6-3 41-15,-9 4 3 16,-5 9 14-16,0 18-3 0,-1 12 7 16,-9 13 59-16,2 9-23 15,-2 9-43-15,-6 23 0 16,-5 21 29-16,-1 18-5 15,0 16-6-15,2 15 0 16,0 7 1-16,6 5-2 16,-2 5-16-16,4-8-1 15,4-5 8-15,5-12-8 16,3-14-12-16,0-18-8 16,0-19-30-16,8-18-49 15,0-15-48-15,1-10-248 16</inkml:trace>
  <inkml:trace contextRef="#ctx0" brushRef="#br0" timeOffset="22121.66">20875 3512 1004 0,'0'0'0'16,"0"0"-85"-16,0 0 83 15,0 0 2-15,0 0 0 0,0 0 0 16,28 0 7 0,-28 0 10-16,0 0-9 0,0 0-1 15,0 0 23-15,0 0-27 16,0-2-2-16,0 1 0 15,-3-1-1-15,-1 0 1 16,2 2-1-16,0 0-1 16,-1-1-4-16,3 0 10 15,0 1 1-15,0 0 19 16,0 0-13-16,0-2 7 16,0 2-1-16,0 0 0 15,0 0 27-15,0 0-35 0,0-1 8 16,-2 1-4-1,2 0-14-15,-1 0 0 0,1 0 0 16,-1 0-43-16,0 0-46 16,-1 1-129-16,2 1-230 15</inkml:trace>
  <inkml:trace contextRef="#ctx0" brushRef="#br0" timeOffset="22407.16">21147 3484 951 0,'0'0'121'0,"0"0"-121"16,0 0-98-16,0 0 98 15,0 0 27-15,0 0 7 16,78-10 7-16,-34 1-32 16,4-1-8-16,-3 0-1 15,-3 5-10-15,-13 3-37 16,-13 2-80-16,-16 0-93 16,-10 9-52-16</inkml:trace>
  <inkml:trace contextRef="#ctx0" brushRef="#br0" timeOffset="22526.66">21141 3587 736 0,'0'0'283'0,"0"0"-283"0,0 0 0 16,87 10 39-16,-22-10-23 15,14-7-16-15,12-7-4 16,4 0-176-16,-2 1-188 16</inkml:trace>
  <inkml:trace contextRef="#ctx0" brushRef="#br0" timeOffset="22860.95">22080 3180 1100 0,'0'0'0'0,"101"-14"-1"15,-48 14 1-15,-8 4 26 16,-12 17-26-16,-14 10 0 15,-11 7 37-15,-8 8-31 16,-11-2-3-16,-13 2-3 16,0-4-27-16,12-4 0 15,12-2 12-15,19-1-37 16,21 5 45-16,6-2-1 16,-3-3 8-16,-12-3 17 15,-16-7 6-15,-15-5 2 16,-16-3 1-16,-28-2 12 15,-15-2-17-15,-4-1-21 0,4-1-17 16,12-2-84-16,14-4-328 16</inkml:trace>
  <inkml:trace contextRef="#ctx0" brushRef="#br0" timeOffset="27161.92">19826 8940 328 0,'0'0'285'0,"0"0"-285"16,0 0-44-16,0 0 44 15,0 0 42-15,0 0-24 16,20 0-11-16,-14 0 6 16,0-3 8-16,1-2-1 0,1 0 22 15,2-2 11-15,-1 1-29 16,0-1-6-16,2-2-17 15,-1 2 5-15,0-3 11 16,0 0-16-16,2-1 6 16,1-1-1-16,1 1-3 15,-1 0 2-15,2-1-4 16,2 0 2-16,2-1 4 16,1 0-3-16,1 1-4 15,-1 1 4-15,-1-1-3 0,1 3-2 16,0-2 0-1,0 0 1-15,-3 0-1 0,3 0 2 16,-2 1-1-16,0-1 2 16,-1 3-1-16,3-1 1 15,-3 1-2-15,0 1 0 16,1 0-2-16,1 0 6 16,-3 2-4-16,1-1 0 15,-3 1 0-15,-1 0 1 16,0 0-1-16,1-1 4 15,1-1-5-15,3-2 1 16,5-1-1-16,0 1-3 16,2 0 8-16,0 0-3 15,0 1-1-15,-4 1 3 16,-3 2-10-16,-4 3 7 0,-4-4 0 16,-3 4 0-16,0-3 4 15,0 1-5-15,1-1 1 16,2-2 0-16,4 0 4 15,7-1-4-15,1-2 0 16,4-1-4-16,0 1 11 16,-4 3-8-16,-1-2 1 15,-3 2 0-15,-4 0-4 16,-2-1 7-16,-3 2-3 16,2 0 0-16,-1 0 2 15,3-1-2-15,6-3-1 16,3 1 1-16,3 0 5 0,3 1-2 15,1-2-3 1,-4 3 3-16,0 1 4 0,-4 0-10 16,1 0 3-16,-3-1 0 15,1 0-4-15,-1 1 5 16,3-1-1-16,-1 1 0 16,4-1 5-16,-2 1-5 15,-1-1 0-15,-1 1 0 16,-4 4-2-16,-2-4 2 15,1 2 0-15,-1 1 0 16,1-3 6-16,3 2-7 16,0-1 1-16,-2 0 0 15,3 2 2-15,-5-1-2 16,2 2-1-16,-3 0 1 16,1 0 2-16,-2-2-2 0,0 1-1 15,1 1 1-15,2-1-1 16,3-1 9-16,5 2-2 15,0-2-1-15,2-2-5 16,0 3 10-16,-4 1-10 16,-2 0 0-16,-3 2 4 15,-5-3-4-15,-3 3 0 16,-3-2 3-16,0 0 0 16,-1 1-3-16,4-1 0 15,4 0 1-15,3 0 8 16,5-1-6-16,4 1 29 15,-1 0-23-15,-3 0-5 0,-5 2-2 16,-5-1-2-16,-1 1 0 16,-4 0 0-16,3 0 1 15,-2-2-1-15,2 1 0 16,1 0 2-16,5-2-4 16,4 0 2-16,4-1 0 15,2 1 5-15,-2 1-5 16,-4-1 0-16,-2 2 0 15,-6 0 5-15,-2-1-8 16,-2 1 3-16,-2-1 0 16,2 0 5-16,0-1-5 15,1 0 0-15,2 0-2 16,3-1 6-16,3-2-4 0,0 1 0 16,-2 1 0-1,-1 0-2-15,-3-1 8 0,-1 1-8 16,2-2 2-16,-2 0 0 15,2-1 3-15,1 1-3 16,-1-1 0-16,3-1 8 16,2 0 9-16,-1 0-16 15,0-1 0-15,0 0 1 16,-1 2 2-16,-2-4-4 16,0 2 0-16,0-2 3 15,-2 0-1-15,1-1-2 16,1 1 9-16,-1-1-6 15,2 2 0-15,1 0-3 16,1 0 0-16,-1 1 3 0,-2 0 0 16,-1 1-3-16,1-3 3 15,0 2-1-15,2-2 13 16,0 1-13-16,3 0-1 16,1-1 0-16,0 1 5 15,0 0-4-15,-2-1-2 16,-2 1 1-16,-1-1-2 15,1-1 1-15,-3 1 0 16,1 1 2-16,-1 0 0 16,1 0-2-16,3-2 0 15,2-1 1-15,3-1 1 16,0 2-2-16,1-1 0 16,-1 1-3-16,-4 3 6 0,-5 0-3 15,-1 2 0-15,-1-2 2 16,2-2 1-16,-1 0-3 15,1 2 0-15,0-2-4 16,1-2 6-16,5-1-2 16,2-1 0-16,-3 3 0 15,-4 3 1-15,-3 0-1 16,0 1 0-16,-3 0 1 16,3-2-1-16,0 1 0 15,1-4-3-15,4 0 12 0,3-3-14 16,2-1 5-1,4 1-1-15,-3 0 1 0,-5 4 2 16,-3 2-2-16,-3 3-2 16,0-1 2-16,1 1 0 15,1-3 0-15,2 0 0 16,-1-2-1-16,1 1 4 16,1-2-3-16,3 0 0 15,0-2 3-15,0 0-6 16,1 2 3-16,-5 1 0 15,-2-1 0-15,1 0 0 16,-3 0 0-16,1-1 0 16,0 1 1-16,-1-3-1 15,3-5 0-15,2 0 0 16,-3 1-4-16,-1 2 4 0,0 5 0 16,-3-1 0-1,4-3 2-15,-1 3-6 0,-1 1 4 16,0 4 0-16,-2 0-1 15,2-2 3-15,2-2-3 16,0 0 1-16,-1-1 0 16,3 3-4-16,-3-1 4 15,4-1 0-15,1 0-3 16,-1 2 7-16,1-1-4 16,-3 2 0-16,4 0 5 15,4-3-11-15,-1 2 6 16,1 0 0-16,-2 1-4 0,5-1 4 15,3 1 0-15,0-1-1 16,-1 2 3-16,-6 1-7 16,0 1 5-16,1-1 0 15,2-1 2-15,-1 3-1 16,-3-1-1-16,4 0 0 16,-1 0-5-16,2 1 1 15,3-1-2-15,0 1 6 16,-1 1-4-16,-3-1 8 15,2-1-4-15,-2 1 0 16,4-4-1-16,0 1-4 16,0-4 5-16,2-2-24 15,-1-1-7-15,-2-2-16 16,-2 2-70-16,-1-1 14 16,-8 0-116-16</inkml:trace>
  <inkml:trace contextRef="#ctx0" brushRef="#br0" timeOffset="28447.82">24350 6522 544 0,'0'0'10'16,"0"0"-6"-16,0 0 41 16,0 0 42-16,0 0-13 15,61-40-22-15,-49 30-11 16,-2 1-12-16,2-2 20 0,0-3-43 16,0 1 16-16,2-3-12 15,-1 3-4-15,1-5 4 16,1 0-6-16,-1-4 4 15,0-1 24-15,0-3 19 16,1 1-50-16,-1-2 9 16,-3 1-7-16,1-1 1 15,2-2-4-15,0 0 0 16,-2 3 0-16,-2 2-5 16,-3 1 5-16,3 0 0 15,-2 0-8-15,2-2 8 16,-1 0 2-16,-1-1 6 0,-1 3-5 15,-2-2-3 1,-1 2 0-16,1-2 2 0,-2 0 0 16,1-1 1-16,-1 1-3 15,1 0 0-15,0 0-6 16,0 2 6-16,-1 0 0 16,1 1 2-16,-1-1 6 15,1 1-10-15,-2 1 2 16,1 2 0-16,0 0 5 15,-1 1-4-15,4-1-1 16,-3 0 5-16,0 3-5 16,1-2 16-16,-2 0-16 15,2-1 1-15,1 1 6 0,2-2-7 16,2 0 0 0,-1 1-2-16,0-3 6 0,1 2-4 15,-1 2 0-15,2-2 0 16,-1 3-1-16,-2 2 1 15,4 0 0-15,-2 0-2 16,0 1 5-16,0-1-3 16,2-1 0-16,-1 1 0 15,-3 1-5-15,4-1 6 16,-1 3-2-16,0-1 0 16,2 0 1-16,2 2-8 15,-1-2 8-15,-1 2 0 0,-1 0-2 16,-2 1 2-1,3-1 0-15,-1 0-2 0,2-1 2 16,1-3 0-16,5-3-13 16,-1 0 13-16,-2 1-8 15,1 1 8-15,-4 1 0 16,0-3 0-16,-2 1-4 16,-1-2 4-16,-2-2 0 15,3 2 4-15,2-4-6 16,0 3 2-16,1 0 0 15,-1-2-2-15,-2 2 4 16,-1 0-2-16,-1 0 0 16,-2-2 0-16,-3 1-1 15,1 0 1-15,-2-1 0 16,3-1 3-16,1-2 0 0,-1-1-3 16,1 3-1-1,0-3 1-15,-1 5-4 0,0-3 4 16,0 0 0-16,-1-1 0 15,-3-1 5-15,0 1-5 16,3 0 0-16,-5-1 0 16,0 1 5-16,0-2-5 15,0 3-4-15,0 0 0 16,0 0 8-16,0 3-11 16,0 1 7-16,0 2 0 15,0 1-6-15,0 2-30 16,0 1-74-16,-9 1-135 0</inkml:trace>
  <inkml:trace contextRef="#ctx0" brushRef="#br0" timeOffset="46674.09">20400 2494 603 0,'0'0'0'0,"0"0"-166"16,0 0 95-16,0 0 71 15,-37-67 100-15,21 54 77 16,1 3-105-16,1 2-60 16,-2-2 14-16,-4 0 15 15,-3 1-37-15,-2 0 23 16,-3 4-14-16,1 3 45 16,-2 2-41-16,-1 0-17 15,-3 6 3-15,0 9 3 16,1 6-6-16,1 6 0 0,7 3 7 15,6 4-6-15,7 0 5 16,8-3-6-16,3-2 0 16,0-5-8-16,12-5 7 15,4-4-4-15,6-6 2 16,2-7 3-16,8-2 14 16,4-7-14-16,7-14 0 15,3-10 7-15,-3-7-5 16,-2-6-2-16,-7-6 0 15,-3-7 3-15,-5-7-6 16,-4-5 3-16,-6-4-4 16,-6-1-8-16,-1 5 12 0,-7 3-18 15,-2 8-12 1,0 11 29-16,0 9-1 0,0 13 4 16,-3 7-2-16,-1 7 25 15,3 6-14-15,0 2 17 16,1 3-28-16,-2 0-1 15,1 0-1-15,-2 15-8 16,-3 7 10-16,-2 12 8 16,-4 10-5-16,0 6 1 15,1 5 5-15,2 1 5 16,3-1 9-16,5-3-22 16,1-3 0-16,1-4 0 15,14-7-1-15,2-8 0 16,4-8-1-16,2-6 4 0,1-8-2 15,1-6-1-15,2-2 1 16,4-7 12-16,-1-10-10 16,0-5-2-16,-5-4-1 15,-2-5 0-15,-5-3-7 16,-4 3 7-16,-5 2 0 16,-3 11 0-16,-5 5 3 15,-1 10-3-15,0 3 0 16,0 0 5-16,0 5-10 15,-5 13 5-15,1 4 0 16,-1 3 1-16,5-1-1 16,0-4-4-16,5-2 1 15,8-5 3-15,5-2-9 0,5-4 9 16,2-6 0-16,6-1 13 16,0 0-13-16,2-7 1 15,-1-4 3-15,0-3-2 16,-4-2 8-16,-3-3-10 15,-5 0 2-15,-2-4 2 16,-2 0-3-16,-5 1-1 16,-2-2 0-16,-5 1 3 15,-1 1-7-15,-3 2 4 16,0 5 0-16,0 3-8 16,0 5 8-16,-6 2 0 15,1 5-1-15,-4 0 8 0,-2 5-13 16,-7 17 6-16,-3 7 0 15,-2 5-1-15,0 4 1 16,3 2 0-16,4-5-17 16,5-1-16-16,6-9 13 15,5-5-7-15,4-8 6 16,14-7 2-16,5-5-67 16,4 0 35-16,1-12 10 15,1-5 14-15,-5-1 27 16,-1-5 1-16,-6-1 1 15,-3 2 27-15,-3 0 15 16,-4 4 17-16,-4 6 3 16,-3 2-19-16,0 3 20 15,0 7-48-15,0-2-11 0,0 2 13 16,0 0-19-16,0 0-13 16,0 9 6-16,0 11 7 15,-3 7 8-15,-6 8-4 16,0 6-2-16,-4 7 14 15,2 7-4-15,0 8 3 16,0 6-5-16,1 5-8 16,3 7 16-16,4 7-18 15,1 1 7-15,2-2 17 16,0-7-21-16,0-8 2 16,4-10-3-16,-3-10 6 0,-1-10-6 15,-3-13-2 1,-19-8 0-16,-8-9 1 0,-8-5 1 15,-6-7-1-15,-2 0 0 16,1-15 5-16,4-14-6 16,7-10 0-16,10-13 0 15,10-14 1-15,10-8-1 16,4-6-30-16,21 0-17 16,17 8 4-16,15 10-54 15,11 11-181-15</inkml:trace>
  <inkml:trace contextRef="#ctx0" brushRef="#br0" timeOffset="46929.14">21587 2353 1093 0,'0'0'3'16,"0"0"-6"-16,0 0-16 16,0 0 19-16,66-33 9 15,-33 28-8-15,3 0 3 16,1 2-4-16,-2 2-13 16,-7 1-81-16,-11 0-90 15,-13 0-104-15,-6 3 4 0</inkml:trace>
  <inkml:trace contextRef="#ctx0" brushRef="#br0" timeOffset="47056.81">21600 2420 1015 0,'0'0'0'16,"70"0"-20"-16,-9-2 12 16,3-5-31-16,2-2-116 15,-2 0-137-15,-5 0-209 16</inkml:trace>
  <inkml:trace contextRef="#ctx0" brushRef="#br0" timeOffset="53325.9">22244 1948 369 0,'0'0'78'16,"0"0"-11"-16,0 0-13 15,0 0 44-15,0 0 29 0,0 0-19 16,0 0-55-16,13-27 8 16,-13 25-9-16,0 2-21 15,0 0 8-15,0 0-23 16,0 0-14-16,0 0 29 15,0-2-28-15,0 2 5 16,0 0-1-16,0 0-7 16,0 0 4-16,0 0-4 15,0 0 0-15,0 0-12 16,0 0 3-16,0 2-12 16,0 7 4-16,-7 6 10 15,0 5 7-15,-6 7 1 0,-1 0 5 16,-3 1 6-16,0 1-11 15,1-4-1-15,3-4 0 16,0 1 4-16,2-5-2 16,2-1-2-16,2-5 0 15,3-1-8-15,0-4 12 16,1-2-4-16,1-1 0 16,1-3 3-16,0 2-4 15,1-2 1-15,0 0 0 16,0 0-11-16,0 0 10 15,0 0-19-15,0 0 16 16,6-5-20-16,6-3 19 16,6-2-10-16,6-1 15 0,4 0 0 15,2 3 0 1,0 4-1-16,1 4 1 0,-2 0 0 16,1 8 0-16,-6 11-4 15,-5 6 1-15,-6 3-6 16,-6 3 8-16,-6-1 1 15,-1 0 0-15,0-4 0 16,-13-1 10-16,-6-5-8 16,-5-3 3-16,-6-3 4 15,-2-6-9-15,-2-2 0 16,4-3 7-16,0-3-1 16,7 0-11-16,5-2 5 0,7-6-18 15,8-4-4-15,3-4-103 16,3-4-140-16,11 0-106 15</inkml:trace>
  <inkml:trace contextRef="#ctx0" brushRef="#br0" timeOffset="53626.6">22432 1934 957 0,'0'0'0'0,"0"0"-17"15,0 0 17-15,79-27 10 16,-37 18 68-16,5-1-42 16,5 3-11-16,-1-1 9 15,-6 2-21-15,-9 3-3 16,-13 2 8-16,-11 1-17 15,-8 0 9-15,-4 0-10 16,0 0 0-16,0 0-6 16,0 5-63-16,-5 5-147 15,-15-2-291-15</inkml:trace>
  <inkml:trace contextRef="#ctx0" brushRef="#br0" timeOffset="56068.71">20004 8791 855 0,'0'0'0'0,"0"0"0"15,0 0-3-15,0 0 3 0,0 0 26 16,0 0-24-16,0 0 15 15,3-9-7-15,5 3-2 16,-1-2 14-16,0-1-18 16,3-1 13-16,0-2 0 15,4-1-13-15,0 0 4 16,1 0-8-16,1 0 2 16,1 2-4-16,-2 0 5 15,-1-2-3-15,-1 3 0 16,-1-2 4-16,0 0-2 15,-1-1-2-15,1 0 0 16,0-1-5-16,0 1 6 16,-3 1-1-16,2 0 0 0,-2 0 2 15,1-1-2 1,-3 2 0-16,4-1 0 0,-1-2 0 16,0 0 0-16,1 0 0 15,1-1-1-15,0 1 2 16,-1 1 1-16,0 1-2 15,-2 3 0-15,-2 3 1 16,0-1-1-16,-3 2 0 16,-1 1-2-16,2 0 5 15,0-2 2-15,-1 2-5 16,1-1-1-16,1 2 0 16,0-1 1-16,-1-1-5 0,0 2 3 15,-1 0 4-15,1 1-3 16,0-1 1-16,-1-2 0 15,3 1 1-15,3-4-1 16,-1 3 0-16,2 0-1 16,-3 0 4-16,-1 1-7 15,0 0 4-15,-1 0 0 16,-1 1 4-16,-2 1-4 16,0 0 0-16,1 0-2 15,1-2 2-15,1 2 5 16,1 0-5-16,-2 1 0 15,3 1-9-15,-2 0 9 16,1 0 0-16,-1 0 0 16,1 0 0-16,1 0 1 0,-1 2-1 15,0 3 0-15,1-1 2 16,0 0 0-16,1 1-2 16,-1 1 0-16,1 0 5 15,0 0-4-15,-2 1-1 16,-1-1 0-16,-1 0 0 15,2 0 3-15,-3 0-3 16,0 1 0-16,1-3 3 16,0 3 7-16,0-1-9 15,1-1 0-15,-1 2 9 16,-1-2-8-16,2 1 0 16,0 0-2-16,1 0 7 15,-1 1-1-15,-1-1-6 0,2 1 0 16,-1 1 6-1,1 0-4-15,1 0 9 0,1-1-6 16,1 3-4-16,2-3 28 16,-2 1-17-16,0 1 3 15,-2-3 1-15,-4 0-16 16,2 0 0-16,-2-2-2 16,-2-1 5-16,2 0-7 15,-1-3-16-15,2 0-50 16,2 0-74-16,0 0-258 15</inkml:trace>
  <inkml:trace contextRef="#ctx0" brushRef="#br0" timeOffset="57443.45">20826 8449 715 0,'0'0'42'0,"0"0"-39"16,0 0 53-16,0 0 12 15,0 0-24-15,0 0-21 16,-1-22 6-16,2 22-29 15,1 0 25-15,3 0-24 16,3 0 8-16,3 5 10 16,1 4-14-16,3 2 12 15,0 3-4-15,1 0-10 16,2 1 22-16,2 0-22 16,-2 0-2-16,1-1 9 15,1 1-4-15,-1-3-4 0,-1 1-2 16,2-2 2-16,1-1-5 15,-1 0 3-15,0-3 0 16,-2-1-1-16,-1 1 3 16,-1-1-3-16,0-1 1 15,-3 1 0-15,1-1 0 16,0-2 0-16,0 2 0 16,0-1 0-16,0-1-1 15,3 0 1-15,1-3 0 16,0 2 3-16,2-2-5 15,-1 1 2-15,-1-1 0 16,-2 0-2-16,-2 0 8 16,0 0-7-16,-1 0 1 0,3 0 0 15,0 0-2 1,0-3 2-16,1 2 0 0,2-1 2 16,-1-2 3-16,-1 2-4 15,0-2-2-15,-5 2 2 16,1 0 2-16,-1-1-3 15,-1 1-2-15,-1-2 2 16,1 1 1-16,0 1-1 16,1-2-1-16,1 1 1 15,1-2 1-15,2 1 0 16,-2-2-1-16,-1 2 0 16,0-1 4-16,-1 0-11 0,-1-1 7 15,0 1 0-15,-2-1 6 16,-1-1-6-16,2 3 0 15,0-3-1-15,1 0 4 16,1 1-6-16,0-2 1 16,1 0 2-16,-2-1 3 15,3 0-3-15,-2 2 0 16,-1-3-2-16,0 2 4 16,0 0-2-16,1-1 0 15,0 0 0-15,1-1 3 16,0 1-3-16,1-3 0 15,0 3-3-15,0-1 3 16,-1 0 0-16,-1 0 0 16,1-1 1-16,-3 2-2 15,1-2 1-15,0 0 0 0,1 1-5 16,0 0 15-16,-2 1-14 16,0 0 4-16,-3-1 0 15,1 0-5-15,-1 1 5 16,0 0 0-16,0-3 1 15,0 0 4-15,3-1-4 16,0-1-1-16,0 1 0 16,1-1 0-16,-2-1 0 15,0 2 0-15,2-1 3 16,-2 1 3-16,-2 0-9 16,2 1 3-16,-2-1-20 15,2 0-36-15,0 0-13 0,-2 4-228 16,0 1-171-16</inkml:trace>
  <inkml:trace contextRef="#ctx0" brushRef="#br0" timeOffset="59027.16">22209 8169 25 0,'0'0'746'0,"0"0"-695"16,0 0-44-16,0 0 36 16,0 0 34-16,0 0-56 15,5-11-2-15,-5 7-6 16,2 0-8-16,-2-1 19 16,0-1-9-16,0 0-14 15,0 0 17-15,0-3-15 16,0 1-3-16,0-1 0 15,0-1 0-15,0 0 7 16,0 0-7-16,0-1 0 16,2 0-3-16,-2 0 6 15,1-1-3-15,1-1 0 16,0 1 0-16,1-2-1 0,0-1 1 16,-1 0 0-16,1 2 0 15,0-2 4-15,-1 0-2 16,0 0-2-16,1-1 0 15,-1 2 2-15,0 0-2 16,0 0 0-16,1 1 0 16,1 0 4-16,-1 2-5 15,1-1 1-15,0 1 0 16,0-1 1-16,2-3-1 16,1-3 0-16,-1 0-1 15,1-1 5-15,-1 0-6 0,1 1 2 16,1-1 0-16,-1 2-6 15,-1 2 11-15,0 3-5 16,0 1 0-16,0 0 3 16,1 1-4-16,-2-2 1 15,4-1 0-15,-2-1-3 16,0-1 4-16,0 0-1 16,-3 0 0-16,2-1 5 15,-1-2-8-15,0 2 3 16,-1-1 0-16,-2 3 2 15,-1 1 2-15,1 3-1 16,0-1-3-16,3-3 1 16,-1-2-2-16,1 2 1 0,-2-1 0 15,2 1 3 1,-2 2-3-16,3 2 0 0,-1 1-3 16,0 2 9-16,-1 1-10 15,3-2 4-15,0 1 0 16,0-2-9-16,0 0 9 15,0 2 0-15,1 0 0 16,0 1 5-16,-1 1-10 16,1 2 5-16,-1-1 0 15,3 1 4-15,-2 0-4 16,1-1-4-16,0 4 2 16,0 0 4-16,1 0-8 0,-1 0 6 15,0 0 0-15,2 2-4 16,1 4 4-16,-1 1 0 15,1 0-1-15,0 0 2 16,0 1 1-16,-2-1-2 16,3 0 0-16,0 1 0 15,0-2 1-15,2 2-1 16,-3-1 2-16,0-1-1 16,0 2 3-16,0-4-4 15,-2 2 0-15,2-2-5 16,1-1 6-16,2-1-1 15,3-2 7-15,1 0-5 16,2 0 4-16,-2 0-6 16,-2 0 0-16,0 0-2 0,-1 0 2 15,-1 0 0-15,0 0 0 16,-1 0 7-16,-3 0-1 16,3 2-6-16,-3-1 2 15,1 1 12-15,1 1-14 16,1 0 3-16,0 1 2 15,1-1-3-15,-1 1 9 16,0 3-11-16,1-3 0 16,0 3 8-16,3 0-3 15,-2 0-2-15,0 0-1 16,-1-1 2-16,-3 0-5 16,3-2 1-16,-1-1 0 15,2 0 8-15,-2-1 2 0,4-2-10 16,-2 0 0-16,2 0 6 15,0 0-8-15,-2 0 2 16,2-4 0-16,-1-4 1 16,-4 0-1-16,-1-1-36 15,-5 1-35-15,-5 0-153 16,-2 3-520-16</inkml:trace>
  <inkml:trace contextRef="#ctx0" brushRef="#br0" timeOffset="59978.12">23327 7342 613 0,'0'0'9'0,"0"0"-1"15,0 0-7-15,0 0 80 16,0 0-40-16,0 0-7 16,33-35 22-16,-27 24-42 0,-1 0 15 15,1 0-10 1,0 0 13-16,-1-1 3 0,4 1-34 15,-1-2 0-15,-1 1 26 16,1-2-25-16,1 0-2 16,-2 0 21-16,0-2-3 15,-1 1-9-15,1 0-9 16,0-3 0-16,-2 2 18 16,1-4-16-16,1 1-2 15,-2-4 1-15,1 2 5 16,-1-1-6-16,0 1 0 15,1 2 1-15,-1 2-6 16,1-3 5-16,0 0 0 16,-2-1 0-16,3-1 1 15,-3 2-1-15,1 1 0 0,0 2 6 16,1 1-12 0,1-1 13-16,3 0-9 0,-2 0 2 15,1 0-9-15,-1 1 9 16,-2 1 0-16,3-1 2 15,0-2-2-15,1 1 0 16,-1 1 0-16,0 2 3 16,-1 4-3-16,1 0 2 15,1 0-2-15,1 0 0 16,-1 1-3-16,-1 1 3 16,1 3 0-16,0 0 0 15,4-3 4-15,3 1-8 0,-3 2 4 16,0 1 0-16,-5 1-6 15,0 2 6-15,3-1 0 16,1 1 3-16,-1 1-3 16,-1-1 0-16,-2 1-5 15,0 0 5-15,2 0-5 16,7 0 5-16,3 0 0 16,-1 4 0-16,-3 2 0 15,-6-1-1-15,-1 1-4 16,0 2 5-16,4-2-5 15,0 1 6-15,2-1-1 16,-1 1 0-16,-2-1 5 16,-1 0-6-16,5 1 1 0,3 0 0 15,1 1-2 1,3-3 2-16,-5 0 0 0,-3-2 0 16,-3 1 4-16,-3-2-4 15,-1 0 0-15,3-1 0 16,1 0 2-16,1 0 0 15,1 1-4-15,3-2-36 16,1 0-94-16,3 0-163 16</inkml:trace>
  <inkml:trace contextRef="#ctx0" brushRef="#br0" timeOffset="61162.11">24337 6619 547 0,'0'0'8'15,"0"0"-2"-15,0 0 28 16,0 0 59-16,0 0 16 16,0 0-67-16,8 2 8 0,0-2-7 15,4-1-19-15,0-7 5 16,0-2-11-16,2-5 9 16,-1-2-1-16,2-4-17 15,-1-5-1-15,0-2-8 16,1-2 2-16,-2-1-1 15,-2 2-1-15,-2 4 0 16,0-1 9-16,-2 1-8 16,0 1-1-16,-2 1 0 15,1-3 2-15,-1-1 0 16,0 0-2-16,2-1 0 16,-1 2 0-16,-1-1 0 15,-1 3 0-15,-1 0-7 16,-3-1 7-16,3 1 7 0,0-1-7 15,-1-4 0-15,-1 3-2 16,0-4 3-16,0 2-1 16,2 1 0-16,0-1 4 15,2 3-3-15,0 0-1 16,0 1 0-16,2 2-3 16,-1 1 11-16,1 3-8 15,-2 0 0-15,2 3 2 16,0 0-7-16,-1 3 5 15,1 0 0-15,2 0-5 16,-2 0 10-16,0 1-5 16,-1-1 0-16,1 2 1 0,2 1 0 15,1 0-1-15,5-1 0 16,-3 3 1-16,-1 0-1 16,1 3 0-16,-1 2 0 15,7 2 3-15,0 0-8 16,5 0 5-16,0 0 0 15,0 0-1-15,1 2 2 16,-5 2-1-16,1-4 0 16,-1 2 6-16,-3-2-10 15,4 0 4-15,-1 0-6 16,-2 0-29-16,0 0-78 0,-2 0-67 16,-5-6-253-1</inkml:trace>
  <inkml:trace contextRef="#ctx0" brushRef="#br0" timeOffset="61928.97">24988 5516 70 0,'0'0'609'16,"0"0"-608"-16,0 0 14 16,0 0 50-16,0 0-36 0,0 0 19 15,-9-20-6-15,2 8-19 16,1-3 12-16,-2-3-19 16,-1-3-8-16,-3-4 13 15,-1-5-21-15,1-3 0 16,-1-3 23-16,4-1-21 15,0 2 5-15,4-1 9 16,3 0-8-16,1-1 4 16,-1 0-10-16,0 2 3 15,-1 2-4-15,3 2 0 16,0 1-1-16,0-1 0 16,0 0 2-16,0-1-6 0,6 0 4 15,3 1-14 1,2 2 11-16,2 1 1 0,0 4 2 15,0-3-1-15,1 5 4 16,0-1 1-16,3 1-4 16,-2 2 3-16,0-2-4 15,1 0 5-15,0-3-4 16,0 0 0-16,1-1 1 16,-2 4 6-16,-2 3 21 15,-2 4-21-15,-2 2-3 16,1-1-1-16,-1 2-3 15,2 0 0-15,-1 1 4 16,2 1-2-16,-2 2-2 16,-1 0 0-16,-4 3-3 15,1 0 5-15,-1-2-2 0,2 3 0 16,2-2 2-16,1 0-2 16,2-1 0-16,3-1 0 15,-1 2-5-15,-3-1 9 16,-2 3-8-16,-3-2 4 15,1 1 0-15,0 0 0 16,-1 0 0-16,2-2 0 16,-1 2-1-16,2 0 3 15,-6 0-2-15,1 0 0 16,-2 1 1-16,0 0-11 16,3 1 5-16,-1-1-20 15,-2-2-47-15,-2-2-30 0</inkml:trace>
  <inkml:trace contextRef="#ctx0" brushRef="#br0" timeOffset="86940.03">14085 3026 912 0,'0'0'0'0,"0"0"-126"0,0 0 51 15,95-67 72-15,-51 40 3 16,3-3 63-16,2-4-45 16,2-5 23-16,2-3-17 15,1-6-15-15,-8 3 16 16,-9 2-23-16,-12 5-2 15,-14 4 7-15,-7 3-6 16,-4 4 31-16,-4 4-5 16,-10 4-13-16,-4 6-1 15,2 2-11-15,0 5 1 16,4 4 18-16,5 2-6 16,0 5-12-16,-5 24-3 15,-7 23 0-15,-6 29 14 0,-6 23-4 16,-1 15-2-1,3 10-8-15,4-5 8 0,6-10-17 16,7-15 4-16,5-17-15 16,4-16 14-16,3-20-20 15,0-18 5-15,3-17-33 16,9-11 2-16,6-22 41 16,5-16 7-16,4-6-38 15,7 3 22-15,-4 11 20 16,-3 15 5-16,-2 13 1 15,-2 2-3-15,2 2 13 16,0 5 0-16,0 2-10 0,-2-2 1 16,-2-2-3-16,1-4 1 15,1-1 2-15,2-6-7 16,0-13 15-16,2-5-14 16,-2-4 0-16,-4 2 7 15,-7 8-7-15,-6 8 16 16,-6 8 19-16,-2 2-11 15,0 5-25-15,0 13 0 16,1 6 0-16,4 3 15 16,3 1-12-16,5-6-4 15,4-4 1-15,5-8-3 16,1-6-5-16,4-4-2 16,3-8 10-16,3-16-6 15,3-9 3-15,2-7-2 16,-4-4 5-16,-6 1-8 0,-9 7 8 15,-9 10 0-15,-9 14 0 16,-1 12 77-16,0 15-49 16,-9 33-28-16,-8 29 27 15,-6 25-4-15,1 21 19 16,6 14-41-16,6 15 6 16,8 9 23-16,2 0-27 15,5-7-2-15,5-23-1 16,0-30-2-16,-8-28-2 15,-2-29 4-15,-13-19 0 0,-16-12 6 16,-5-13-4 0,-5-6-2-16,-7-25-9 0,-5-18-5 15,-3-14 14-15,3-12 0 16,11-7-3-16,16-4 0 16,21-5 3-16,9-6-2 15,33-4-2-15,20-6-32 16,13-11 28-16,14-4-26 15,7-8 7-15,8-5 25 16,1-1-9-16,-3 0-7 16,-14 8-10-16,-21 11 10 15,-21 17 10-15,-23 15 8 16,-18 19 0-16,-2 14 1 16,-22 10 11-16,-3 11 28 15,-1 7-16-15,4 8-4 0,5 9 10 16,9 5-28-16,4 2-1 15,4 17-2-15,-2 26 5 16,-1 28-1-16,-2 31 15 16,-4 19-13-16,-1 10 13 15,2-2-18-15,4-11-2 16,4-17-2-16,0-22 4 16,11-17 0-16,3-21-7 15,0-17-1-15,-3-14 2 16,2-10-38-16,3-7 15 15,4-17 27-15,6 1 4 16,2 4 4-16,-1 10-6 0,-1 9 8 16,0 3 1-16,2 11-5 15,4 1 0-15,2-3 2 16,0-2-1-16,0-3-3 16,-3-7-2-16,-2 0-6 15,-1-7-7-15,-7-11-69 16,-6-4-99-16</inkml:trace>
  <inkml:trace contextRef="#ctx0" brushRef="#br0" timeOffset="87277.83">14806 2914 768 0,'0'0'0'0,"0"0"-4"15,0 0 4-15,0 0 58 16,0 0 0-16,0 0-20 16,0 0-38-16,-59 8-10 0,54 22 9 15,5 4-34-15,14-3-103 16,22-8-55-16,14-6-137 16</inkml:trace>
  <inkml:trace contextRef="#ctx0" brushRef="#br0" timeOffset="88523.78">16502 2877 1045 0,'0'0'0'0,"0"0"-3"16,0 0 1-16,0 0 2 15,0 0 8-15,0 0 9 16,-21 14-15-16,17 27-2 16,-3 9 19-16,3 3-19 15,4-4 3-15,0-5-3 16,2-12-3-16,9-8-7 16,3-8 6-16,2-5-1 15,6-9 0-15,5-2-9 16,6-15 12-16,7-11-3 15,-1-7 5-15,-1-1-11 16,-7 1 11-16,-11 9 0 0,-9 9 0 16,-7 10 0-16,-4 5 14 15,0 0-14-15,0 18 0 16,0 4-2-16,0 5 2 16,0-3 0-16,3-4 0 15,9-3 3-15,3-5-5 16,2-6 2-16,3-5 0 15,3-1 8-15,1-5-8 16,1-12 0-16,-2-6 5 16,-5-1-4-16,-6-6 6 15,-10 0-7-15,-2-3 5 16,-4 4 4-16,-14 10-9 0,-6 4 19 16,-3 11-4-16,-1 4 1 15,1 0-16-15,2 11-3 16,5 4 3-16,4 5 0 15,5 1 0-15,6 1-20 16,2-2-12-16,3-4-29 16,3-6-24-16,14-10 15 15,8-3 11-15,6-16-5 16,-1-6-59-16,1-3 98 16,-3 1 25-16,-1-2 8 15,-4 1 61-15,-3 6-45 16,-6 10 83-16,-7 8-24 15,-4 4-77-15,-2 4 11 16,2 15 39-16,-3 9-18 16,0 6 0-16,0 6-20 0,0 0-18 15,-9-3 12-15,4-6-12 16,2-7 0-16,1-7 4 16,2-7-3-16,0-3-1 15,0-7 0-15,0 0 0 16,0 0 16-16,0-9-12 15,0-11-4-15,3-8 0 16,8-4 1-16,3 1-2 16,1 6-6-16,-1 7 7 15,-1 10-5-15,-2 7 5 0,-2 1-9 16,-1 3 7 0,-1 7-8-16,0 2 6 0,0-3 4 15,0-2-16-15,7-5 7 16,4-2-31-16,12-2 32 15,6-7 5-15,9 0 6 16,3 4-1-16,0-3-2 16,1 4 0-16,-6-5-8 15,-1 0 8-15,-8-7-19 16,-9-2-11-16,-8-7 2 16,-7-5-14-16,-7-6-15 15,-3-5-5-15,0-7 51 16,-3-2 0-16,-7 1 11 15,0 9 8-15,1 12 99 16,4 12 5-16,1 10-18 0,2 6-38 16,2 2-56-16,-1 20 12 15,-3 20 1-15,-5 25 56 16,-3 20-39-16,-5 22 13 16,-2 17-3-16,-1 9-25 15,3 11 7-15,4 8-20 16,3-3-1-16,3-6-1 15,3-15-14-15,2-24 9 16,2-17-25-16,0-22-8 16,0-16 29-16,0-15-48 15,-2-19-51-15,-7-14-18 16,-1-6-125-16</inkml:trace>
  <inkml:trace contextRef="#ctx0" brushRef="#br0" timeOffset="89290.07">17485 3128 1081 0,'0'0'0'0,"0"0"-38"16,0 0 35-16,73 0-9 15,-66 11-1-15,-7 3 2 16,-6-1 11-16,-9-1 5 15,-1-3 3-15,8-5-8 0,5-2 0 16,3-2 3-16,0-4-3 16,16-17-1-16,13-10 0 15,12-11 2-15,3-4-2 16,-1-6-3-16,-3-2 4 16,-8-5-4-16,-8-4-12 15,-9 1 16-15,-9 4 4 16,-6 8 2-16,0 9 6 15,-10 9 18-15,-4 12-21 16,2 8 29-16,3 10-27 16,2 3 13-16,0 23-22 15,-4 19 0-15,-2 19 14 16,4 11-16-16,4 3 1 16,5-5 0-16,5-10-1 0,14-10-5 15,2-11 5-15,3-10 0 16,0-9-3-16,0-13-11 15,3-8-3-15,2-5 13 16,-1-19-4-16,0-8 0 16,-4-6 2-16,-4-6-21 15,-8 1 13-15,-8 8-20 16,-4 11 34-16,0 12 44 16,-2 12-18-16,-3 0-10 15,0 15-5-15,1 11-9 16,0 6 11-16,4 2-10 15,0-3 2-15,4-4-1 16,10-4-4-16,2-5 0 0,-1-6 0 16,1-7 0-1,-2-5-1-15,2 0-20 0,0-17 9 16,5-6 6-16,0-5-10 16,3-6-2-16,-2 5 5 15,-3 6 6-15,-1 10 7 16,-6 13 10-16,2 0-7 15,3 13 23-15,4 10 11 16,2 6-10-16,4 3-14 16,0 0-11-16,-1-2 4 15,1-4-6-15,-2-3-29 16,-2-9-6-16,-7-8-69 0,-5-6-120 16</inkml:trace>
  <inkml:trace contextRef="#ctx0" brushRef="#br0" timeOffset="89470.06">18413 2870 1143 0,'0'0'0'16,"-57"67"2"-16,25-25-2 16,-5 0 20-16,2-2-17 15,2 1-1-15,4-3-2 16,9-1-9-16,4-5-5 15,11-10-113-15,5-11-104 0,9-11-297 16</inkml:trace>
  <inkml:trace contextRef="#ctx0" brushRef="#br0" timeOffset="89654.34">18625 2847 755 0,'0'0'388'0,"0"0"-383"15,0 79-5-15,-6-40 6 16,-2-1-2-16,-1-2 12 16,2-2-16-16,4-5 1 15,2-6-6-15,1-6-23 16,0-6-48-16,0-8-106 16,0-3-201-16</inkml:trace>
  <inkml:trace contextRef="#ctx0" brushRef="#br0" timeOffset="89803.72">18457 2663 1118 0,'0'0'42'0,"0"0"-42"16,0 0-30-16,0 0-57 15,0 0-79-15,0 0-185 16</inkml:trace>
  <inkml:trace contextRef="#ctx0" brushRef="#br0" timeOffset="90427.01">18841 2273 1064 0,'0'0'0'0,"0"0"-69"15,0 0 69-15,0 0 8 16,0 84 36-16,0-25-1 16,-2 16 1-16,-7 9-42 15,0 9 12-15,-1 1-12 16,4-6 4-16,5-13-11 0,1-17 5 16,12-13-2-16,11-12-4 15,2-10-2-15,-1-12 8 16,0-11-5-16,-2 0 10 15,-1-21-9-15,2-9 6 16,-2-6-2-16,-4 0 0 16,-8 9-6-16,-4 10 6 15,-5 11 10-15,0 6 0 16,0 0-10-16,0 13-1 16,0 6 1-16,0 2 21 15,7 3-19-15,1-4-1 16,4-6-1-16,4-6-1 15,9-8-5-15,9 0 1 16,7-10-10-16,3-8 4 16,-1-4-21-16,-9-2 11 0,-11 5-63 15,-8 1 84-15,-10 9 6 16,-4 7 48-16,-1 2 12 16,0 8-50-16,-8 22-12 15,-10 16 37-15,-5 20 15 16,3 10-36-16,6 8 18 15,6 7-14-15,5-6-19 16,3 0-5-16,0-7 6 16,8-12-8-16,4-10 2 15,-4-16-9-15,-1-14 3 16,-5-12-32-16,-2-12-9 16,0-2 21-16,0-20-13 0,-6-15-201 15,-10-14-436-15</inkml:trace>
  <inkml:trace contextRef="#ctx0" brushRef="#br0" timeOffset="90615.46">19059 2505 1126 0,'0'0'0'0,"78"-22"-38"15,-19 10 35-15,0 5 1 16,-7 7-49-16,-8 0-2 0,-15 6-35 16,-17 9-249-16</inkml:trace>
  <inkml:trace contextRef="#ctx0" brushRef="#br0" timeOffset="91094.06">16007 3845 701 0,'0'0'0'0,"67"-19"-23"15,-6 4 23-15,30-3 169 16,30-4-104-16,33-8-8 15,29-5 5-15,17-6-25 16,23-1-29-16,7 2-6 16,-1 6 7-16,-12 6-9 0,-20 6 0 15,-26 6 2-15,-32 4 2 16,-31 6-2-16,-40 1-2 16,-33 2 0-16,-28 0-8 15,-11 3 18-15,-30 0-20 16,-23 0 6-16,-27 2-109 15,-28 8-88-15</inkml:trace>
  <inkml:trace contextRef="#ctx0" brushRef="#br0" timeOffset="91358.24">16338 3882 853 0,'0'0'0'0,"0"0"-149"15,83 26 74-15,-9-26 75 16,25-4 143-16,29-14-45 16,32-5-22-16,32-6-3 15,20 0-35-15,9-4-7 16,-1 0-28-16,-19 2-3 16,-21 4 21-16,-32 8-12 15,-37 2-9-15,-37 6 6 16,-36 4-5-16,-26 3 5 15,-12 0 5-15,-11 1 27 16,-13 0-38-16,-10 2-137 0,-3-1-315 16</inkml:trace>
  <inkml:trace contextRef="#ctx0" brushRef="#br0" timeOffset="104614.31">6368 1953 1149 0,'0'0'0'0,"0"0"-32"0,0 0-57 16,7 113 89-16,6-22 58 16,-1 19-27-16,-3 12-20 15,0 7-5-15,-6 1-1 16,-3 2-5-16,0-2 6 15,0-7-6-15,1-14-57 16,7-20-93-16,7-22-158 16,2-32-146-16</inkml:trace>
  <inkml:trace contextRef="#ctx0" brushRef="#br0" timeOffset="105264.38">6732 2628 1123 0,'0'0'0'0,"-34"73"-20"16,22-20 15-16,6 3 5 15,6 0 3-15,0 2-3 16,11-7 0-16,7-2-3 16,7-3 2-16,5-9-6 15,2-9-29-15,2-14-26 16,0-14 29-16,-3-1 11 15,-5-22 22-15,-5-9-4 16,-8-9 8-16,-2-8-1 0,-6-6 4 16,-5-10-7-16,0 1 17 15,0 7-17-15,0 13 0 16,2 17 23-16,8 14-7 16,6 11-16-16,6 2-8 15,6 20 8-15,4 10 25 16,3 9 3-16,-2 6-28 15,0 3 8-15,-3 1-8 16,-3-4 3-16,-1-6-3 16,-2-9-4-16,-3-11-3 15,-2-9 3-15,-4-9-9 16,-1-1 10-16,-3-20 3 0,2-12 3 16,-2-8-3-1,-7-9 7-15,-1-4 8 0,-3 1-15 16,-3 4 0-16,-11 11 3 15,-4 8-3-15,-3 7 0 16,-4 5-1-16,-4 5-28 16,2 1-6-16,4 4 2 15,6 2 33-15,8 3 0 16,4 0 2-16,4 1-4 16,0 0-11-16,0 0-8 15,0 0 16-15,-1 1 3 16,2 0 2-16,-4 0-2 15,-3 0-13-15,-2 0-5 16,-1 0 12-16,-1 0 2 16,0 0 1-16,4 1-18 0,-2 4-90 15,0-2-57-15,2 0-253 16</inkml:trace>
  <inkml:trace contextRef="#ctx0" brushRef="#br0" timeOffset="105515.84">6221 2449 1219 0,'0'0'0'0,"0"0"-121"15,74-25 111-15,3-3 10 16,17-13 3-16,24-10-3 16,25-7-12-16,24-4-13 15,17 1-145-15,1 6-256 16</inkml:trace>
  <inkml:trace contextRef="#ctx0" brushRef="#br0" timeOffset="105848.06">8191 2057 1181 0,'0'0'0'0,"0"0"-100"16,0 0 36-16,-57 70 60 16,57-37-7-16,8 7 6 15,18 8 2-15,11 1 3 16,6 3 7-16,3-1 7 15,-1-4 14-15,-7-3 4 16,-12-8-19-16,-14-7-3 16,-12-2 14-16,-17-3 1 15,-20-3 8-15,-13-4-29 16,-4-5-2-16,5-6 2 0,14-6-4 16,12 0-4-16,15-21-22 15,8-16-76-15,14-15-104 16,18-16-66-16,8-8 185 15,5-11-29-15,1-6-227 16</inkml:trace>
  <inkml:trace contextRef="#ctx0" brushRef="#br0" timeOffset="106048.3">8457 1848 420 0,'0'0'222'0,"19"-78"-33"16,-17 68-5-16,-2 8-55 16,0 2-73-16,0 8-47 15,2 32 6-15,4 35 12 16,1 34 71-16,2 33-56 15,3 24 19-15,8 12-53 16,5 12-4-16,4-3-4 16,4-7-4-16,3-11-9 0,1-20-31 15,4-18-24-15,2-24-26 16,-1-22-3-16,-6-21-84 16,-12-23-96-16,-17-19-348 15</inkml:trace>
  <inkml:trace contextRef="#ctx0" brushRef="#br0" timeOffset="106815.07">8635 2596 1240 0,'0'0'0'16,"72"-47"-77"-16,-22 46 32 15,-4 4 24-15,-14 26-4 16,-18 11 25-16,-14 6 4 16,0 1 18-16,-12-3-15 15,1-8 3-15,7-9-10 16,4-12-9-16,1-9 9 16,17-6-37-16,8-16 36 15,10-19-5-15,7-17 6 16,6-14 0-16,3-8-11 15,-6-1-31-15,-10 7 3 16,-14 15 9-16,-17 15 30 16,-5 16-1-16,-22 12 2 0,-9 10 18 15,1 1 24-15,3 21 21 16,5 12-37-16,6 6-16 16,9 4 4-16,7 3-15 15,2-3 4-15,16-6-10 16,9-6 4-16,7-10-7 15,4-9 8-15,0-12-13 16,1-1 13-16,0-18-9 16,-3-11 5-16,-1-7-3 15,-6-7 0-15,-4-3-5 16,-9 0-8-16,-7 10-3 16,-9 11 24-16,0 13 20 15,0 11 57-15,0 1-38 0,0 4-39 16,0 17 0-16,0 11 8 15,0 6-3-15,1 2 8 16,12-3-13-16,4-4 0 16,8-7-5-16,3-10 5 15,6-11-8-15,5-5 7 16,4-17-10-16,2-16 10 16,1-6-9-16,-5-7-10 15,-5-4 17-15,-10 3-22 16,-11 9 16-16,-6 13 9 15,-9 14 24-15,0 11 65 0,0 1-70 16,0 20-10-16,3 9 11 16,1 8-12-16,0 0 10 15,4-3-16-15,3-4 7 16,0-7-18-16,-1-3 3 16,-2-8-19-16,1-9 0 15,-4-4-71-15,-2-7-66 16,-3-12-320-16</inkml:trace>
  <inkml:trace contextRef="#ctx0" brushRef="#br0" timeOffset="106952.21">9584 2160 1071 0,'0'0'149'0,"0"0"-149"15,0 0-64-15,0 0-55 16,0 0-210-16,-24-63-90 15</inkml:trace>
  <inkml:trace contextRef="#ctx0" brushRef="#br0" timeOffset="107699.34">9977 1683 1016 0,'0'0'130'15,"0"0"-109"-15,0 0-21 16,24 55 0-16,-7 10 19 15,4 29 12-15,9 17-23 16,3 16 25-16,5 11-30 0,1 3 2 16,0 8 0-16,-2 4-5 15,-1-4 0-15,-2-8-17 16,-2-7-5-16,0-19 19 16,0-17-23-16,0-20 20 15,0-21 5-15,-3-18 2 16,-4-17 5-16,-6-11-6 15,-4-11-3-15,-8-9-1 16,-6-22 1-16,-1-17 3 16,-9-11 4-16,-15-8-1 15,-12-3-6-15,-14 0-25 16,-11 3-13-16,-12 8-52 0,-7 9-15 16,-1 12 63-1,5 5 45-15,12 5 82 0,16-1-19 16,15-7-53-16,17-5-6 15,16-14-5-15,16-16 1 16,27-14-5-16,15-7-9 16,10 9-11-16,-1 22 23 15,-5 25 3-15,-10 24-1 16,-11 12 2-16,-7 25-2 16,-12 15 0-16,-7 7 32 15,-4 2 7-15,-3-7 11 16,4-6-37-16,2-8-12 15,7-8 11-15,3-7-12 0,5-11-1 16,6-2-4-16,9-16 10 16,5-15-1-16,6-14-4 15,0-10 0-15,-3-10-5 16,-11-6-7-16,-10 10-34 16,-13 19 13-16,-11 20 33 15,-7 21 34-15,-4 6 7 16,-9 20-31-16,2 14 14 15,1 7-21-15,8 0 9 16,2-8 1-16,7-8-13 16,13-8 7-16,6-7-7 15,2-9 0-15,2-6 4 0,0 0-4 16,1-11 0 0,-1-9-3-16,1-4 7 0,-7 0-9 15,-10-1-15-15,-12-1-46 16,-4-1-81-16,-26-4-247 15</inkml:trace>
  <inkml:trace contextRef="#ctx0" brushRef="#br0" timeOffset="107864.09">10228 1850 1239 0,'0'0'0'16,"0"0"-81"-16,0 0-120 0,0 0-12 16,0 0-62-16</inkml:trace>
  <inkml:trace contextRef="#ctx0" brushRef="#br0" timeOffset="108282.87">11809 2141 861 0,'0'0'267'0,"0"0"-267"16,127 1-21-16,-37-16 21 15,10-6 2-15,4-3 4 16,-4 0 5-16,-2 1-6 15,-12 6 1-15,-15 2-11 16,-18 2 5-16,-26 6-34 16,-20 3-48-16,-12 4-36 0,-34 0 11 15,-20 4-384-15</inkml:trace>
  <inkml:trace contextRef="#ctx0" brushRef="#br0" timeOffset="108432.9">12046 2234 1104 0,'0'0'0'16,"64"1"0"-16,-6-1 1 16,11-6 10-16,7-12-5 15,3-5-3-15,2 1-1 0,-5-4 0 16,-6-1-2 0,-17-1-39-16,-21-3-53 0,-21-3-59 15,-11-1-160-15</inkml:trace>
  <inkml:trace contextRef="#ctx0" brushRef="#br0" timeOffset="108632.77">12105 1651 951 0,'0'0'143'0,"0"0"-125"16,0 0-18-16,0 0 0 16,70-35 1-16,-10 60 6 15,8 19 24-15,9 19 8 16,4 21-31-16,-1 18 25 15,-11 7-33-15,-16 4 0 0,-24-6-3 16,-24-10-15-16,-9-10 18 16,-31-9-12-16,-18-15-108 15,-4-11-243-15</inkml:trace>
  <inkml:trace contextRef="#ctx0" brushRef="#br0" timeOffset="109216.65">13643 1386 1076 0,'0'0'76'16,"0"0"-65"-16,0 0-8 16,-20 74-3-16,17 9 38 15,-1 19 6-15,4 9-10 0,0 2-15 16,3 0-7 0,8-4-12-16,4-3-12 0,2-11-2 15,3-13-57-15,-1-17-61 16,-4-25-123-16,-8-23-506 15</inkml:trace>
  <inkml:trace contextRef="#ctx0" brushRef="#br0" timeOffset="110833.73">13453 1904 1260 0,'0'0'0'0,"56"-74"-105"15,-3 23 95-15,12-3-7 16,4 5-30-16,1 9 30 0,-3 13-14 16,-6 18 27-16,-7 9 1 15,-4 19-15-15,-4 25 18 16,-4 16 5-16,-4 13 41 16,-4 3 1-16,-4-2-21 15,-6-7-9-15,-5-10 4 16,-9-14-15-16,-6-15 5 15,-4-13-10-15,0-9 3 16,-6-6 56-16,-14 0-42 16,-6-11-18-16,-2-11-20 15,7-7 18-15,11-12-2 16,10-5 4-16,12-3-4 0,21-1-6 16,10 7 9-1,14 6 1-15,8 3 0 0,8 4-17 16,0 2 17-16,-7 2-17 15,-7 1 12-15,-13 0 0 16,-14 1-7-16,-14 4-3 16,-14 5 11-16,-4 4 4 15,-9 6 3-15,-12 5 7 16,-5 5-6-16,-6 21 8 16,-2 12-12-16,0 8 0 15,6 4 2-15,9-3 3 16,11-4-10-16,8-10-7 15,2-11-15-15,14-7 26 0,2-7-21 16,3-8-4-16,1-5 16 16,-1-19-2-16,1-10 9 15,-3-10 0-15,-3-3 3 16,-4-2-7-16,-5 7 0 16,-4 15 7-16,-3 13 18 15,0 12 16-15,0 2-9 16,0 11-25-16,0 12 0 15,0 11 16-15,7 1-16 16,5-1 1-16,7-5 3 16,5-8-4-16,4-7-2 15,5-9-10-15,3-5 6 16,4-7-2-16,4-15 8 16,0-8-9-16,-2-5 4 0,-4-5-25 15,-8-5-21-15,-8-2-11 16,-9 7 33-16,-8 8 29 15,-5 14 30-15,0 12 73 16,0 5-66-16,0 1-26 16,0 12-11-16,-1 11-4 15,0 8 4-15,1-2 11 16,0 0-9-16,9-4-2 16,9-4 0-16,4-6-4 15,5-7 4-15,4-6-10 16,4-2-3-16,3-10 11 15,2-9-24-15,1-3 16 16,-2-5-3-16,-4-8-25 0,-3-2 18 16,-5 0 9-16,-7 4 11 15,-8 12-3-15,-4 9 7 16,-6 11 37-16,-2 1 2 16,1 2-38-16,2 18-5 15,0 8 23-15,4 5-18 16,5 0 12-16,4-2-13 15,7-4-4-15,2-6 6 16,2-4-6-16,-2-6-1 16,-1-6-2-16,-3-5 3 15,-3 0-3-15,-5-5-2 16,-4-14 5-16,-1-3-1 0,-1-6 5 16,0-5-7-16,5-3 3 15,3 1-8-15,-1 7-1 16,1 11 9-16,-2 10-1 15,-4 7-1-15,0 13-5 16,2 16 7-16,1 7 21 16,3 6-11-16,3-6 10 15,-2-5-20-15,1-7 0 16,0-10 0-16,-5-5 0 16,0-7-1-16,-1-2-7 15,3-14 8-15,2-10-12 16,6-6 12-16,1 0 0 15,2 3 3-15,0 7-1 16,4 9-4-16,0 7-3 16,6 4 5-16,8 0 15 0,9 9-10 15,10 2 13-15,12-4-4 16,11-4-8-16,10-3 2 16,8 0-8-16,5-9 0 15,-1-8 3-15,-6-6-3 16,-9-3-10-16,-13-5-1 15,-20 0-17-15,-17 2 5 16,-25 0-2-16,-17 4 25 16,-2 5 3-16,-17 3 1 15,-2 9 12-15,1 8 22 16,1 0-35-16,-1 16 6 16,-2 13-9-16,-4 12 0 0,-1 11 9 15,2 9-4-15,5 10 1 16,5 10 2-16,6 7 2 15,9 9 13-15,0 4-23 16,15-3 0-16,4-5 31 16,3-7-31-16,-5-8 13 15,0-9 3-15,-7-9-12 16,-5-11 7-16,-3-11-11 16,-2-10-5-16,-2-12-1 15,-8-8-29-15,-5-8 4 16,-2-8-4-16,-5-23-108 15,-4-16-175-15</inkml:trace>
  <inkml:trace contextRef="#ctx0" brushRef="#br0" timeOffset="111195.04">16276 1245 1161 0,'0'0'12'15,"0"81"-8"-15,3-24-4 16,3-3-8-16,1-8 7 16,-2-5-35-16,-3-10-8 15,-2-7-4-15,0-6-29 16,0-10-113-16,-5-8-329 15</inkml:trace>
  <inkml:trace contextRef="#ctx0" brushRef="#br0" timeOffset="111353.08">16249 923 1184 0,'0'0'0'0,"0"0"-78"16,0 0-127-16,0 0 14 16</inkml:trace>
  <inkml:trace contextRef="#ctx0" brushRef="#br0" timeOffset="111516.1">15246 1153 929 0,'0'0'0'0,"0"0"-506"16,0 0 221-16</inkml:trace>
  <inkml:trace contextRef="#ctx0" brushRef="#br0" timeOffset="132316.87">23008 1570 582 0,'0'0'14'0,"0"0"35"16,-18 56 40-16,11-32-47 15,2-1 18-15,3-5-58 16,2-5 2-16,0-5 24 16,0-4-20-16,0-2 16 15,0-2 12-15,5 0-21 16,10 0 36-16,11-15-24 15,17-10-20-15,16-8 3 16,10-7-5-16,8 2-5 16,-2 0 0-16,-5 7 2 15,-13 4-13-15,-11 6 11 16,-11 5-20-16,-10 5 9 16,-8 5-35-16,-6 2-33 15,-6 4-45-15,-5 0-95 16,0 0 33-16,0 8 43 0</inkml:trace>
  <inkml:trace contextRef="#ctx0" brushRef="#br0" timeOffset="132529">23322 1652 203 0,'0'0'11'16,"0"0"55"-16,0 0-46 16,0 0 22-16,0 0 26 15,0 0-5-15,-35 45 143 16,59-51-76-16,11-12-93 15,12-3 6-15,5-5-26 0,-2 0-5 16,-5 4-2 0,-7 2-5-16,-8 5-7 0,-2 5 2 15,-1 5-63-15,0 3-130 16,-1-1-247-16</inkml:trace>
  <inkml:trace contextRef="#ctx0" brushRef="#br0" timeOffset="147826.1">21415 7866 498 0,'0'0'29'16,"0"0"-21"-16,0 0-7 16,0 0 8-16,0 0 31 15,0 0 24-15,0 0 24 16,0 0-44-16,0-5-17 0,0 5-1 16,0 0-16-16,0 0 8 15,0 0 3-15,-1 0-6 16,-3 0 14-16,-1 5-25 15,-1 2 3-15,1 2 8 16,1 2-15-16,-1 0 7 16,0 4-7-16,1 0 0 15,2 0 8-15,1 0-8 16,1-1 0-16,0-1-7 16,0 0 7-16,0-1-3 15,3-2 2-15,4-1 0 16,0-3-6-16,2-1 7 15,2 0-18-15,-2-3 16 16,3 0-14-16,-1-2 9 16,0 0 4-16,2 0 1 0,-3 0-6 15,1 0 5-15,-1 0-13 16,-2 0 14-16,-1-4-4 16,0-2 6-16,-2 0 0 15,-1 0 2-15,1-1-5 16,-1-3 3-16,-1 2 0 15,1 0 3-15,-2-1-1 16,-1 2-2-16,1-1 1 16,-2 1 1-16,0 1 6 15,0-2-8-15,0 3 0 16,0-1 9-16,0 0-6 16,-4 0 2-16,1 0-5 0,-2-1 2 15,1 1 0-15,-1 0-2 16,1 0 0-16,-3 1 3 15,1-1-1-15,-2-1 12 16,-1 2-7-16,0 0-5 16,0 1 17-16,-1 0-19 15,2 2 0-15,-1-1 11 16,0 3-9-16,1 0 0 16,-2 0-2-16,1 0-18 15,1 5 1-15,1 3-33 16,3 0-24-16,3-3-169 15,1 1-34-15</inkml:trace>
  <inkml:trace contextRef="#ctx0" brushRef="#br0" timeOffset="148917.76">23015 7959 833 0,'0'0'19'0,"0"0"-18"16,0 0 8-16,0 0-9 15,0 0 1-15,0 0 20 16,0 0-11-16,-37-11 18 16,30 12-9-16,0 7-17 15,0 2 12-15,1 1-14 16,6-1 2-16,0 2 0 15,0-1-2-15,0-2 0 16,8-1-2-16,6-1 6 16,1-3-8-16,4-2-2 15,2-2 4-15,-2 0-9 16,0 0 7-16,-2-6 1 0,0-3 2 16,-3-1 1-16,-4-3-3 15,-3-3 3-15,-5-3 0 16,-2-3 11-16,0 0-9 15,-5 0 13-15,-9 8 26 16,-4 3-24-16,-2 4 1 16,0 6-18-16,2 1-2 15,4 0-8-15,3 0-18 16,5 6-24-16,6 1-19 16,0-1-207-16,6-5-232 15</inkml:trace>
  <inkml:trace contextRef="#ctx0" brushRef="#br0" timeOffset="149686.01">23515 6114 569 0,'0'0'6'0,"0"0"61"16,0 0 13-16,0 0 36 15,0 0-54-15,0 0 2 16,0-8-25-16,0 8-33 15,0 8 3-15,0 4 8 16,0 4-11-16,2-1 8 16,3-1-14-16,0-3 0 15,2-4-1-15,4-1-6 16,3-2 5-16,4-4-2 0,2 0 4 16,-2-10-1-16,0-4 1 15,-5-2 0-15,-2-2 5 16,-4-1-4-16,-5 0 9 15,-2 0-1-15,0 0-7 16,-9 3 22-16,-8 3-24 16,-1 1 0-16,-2 7-4 15,1 5-1-15,1 0-11 16,3 8-59-16,1 11 30 16,4 2-37-16,4 3-165 15,6 1-114-15</inkml:trace>
  <inkml:trace contextRef="#ctx0" brushRef="#br0" timeOffset="150338.63">25042 6298 843 0,'0'0'87'16,"0"0"-87"-16,0 0-1 0,0 0-6 15,0 0 7-15,0 0 15 16,3 14-1-16,1-3 3 16,3 0-10-16,0-2-5 15,4 0 11-15,2-3-13 16,0-3 0-16,2-1 15 15,-1-2-15-15,6 0 9 16,-1-10 5-16,-1-3-13 16,-3-3 14-16,-6-2-15 15,-7-3 11-15,-2 0 8 16,-6-1-18-16,-12 6 10 0,0 7-1 16,0 3-9-16,3 5-2 15,3 1-8-15,2 0-31 16,0 7-12-16,4 1-60 15,1 0-101-15,5-4-224 16</inkml:trace>
  <inkml:trace contextRef="#ctx0" brushRef="#br0" timeOffset="151035.84">24655 4537 595 0,'0'0'0'0,"0"0"-32"16,0 0 32-16,0 0 4 15,0 0-3-15,-17 61 5 16,17-56-6-16,0-1 0 0,0-2 30 16,0-1-26-1,0-1-2-15,0 0 9 0,6 0 7 16,2-10 23-16,2-5-32 16,-3-3 10-16,-2-6 5 15,-3-1 9-15,-2-1 7 16,0 5-15-16,-9 4-12 15,-3 4 70-15,-6 6-72 16,-2 4-10-16,-1 3 3 16,1 0-3-16,3 7-2 15,4 7-3-15,6 5-41 16,7 0-5-16,0 4-161 0,16-2 42 16</inkml:trace>
  <inkml:trace contextRef="#ctx0" brushRef="#br0" timeOffset="156720.94">21595 7839 820 0,'0'0'0'0,"0"0"-39"0,0 0 30 15,0 0 5-15,0 0 4 16,0 0 44-16,0 0-5 16,-39-49 2-16,30 46-4 15,-1 1-29-15,-3 2 28 16,-3 0-23-16,1 0 2 15,-4 4 13-15,1 8-27 0,-3 2 6 16,0 4-7-16,1 2 2 16,4 2 2-16,0 2-4 15,6 1 0-15,3-1-6 16,4-2 7-16,3-2-2 16,0-2-2-16,4-2-12 15,6-2 14-15,6-4-19 16,0-2 2-16,3-5 8 15,0-3-17-15,0 0 17 16,-1 0 9-16,-1-8 1 16,0-3 7-16,-4-3-7 15,-3-6 0-15,-3 0 10 0,-5-2-8 16,-2 3 3 0,0 3 0-16,-3 6 7 0,-8 2 16 15,1 4-28-15,0 4-6 16,3 0-22-16,2 4-67 15,5 6-194-15,0 1-58 16</inkml:trace>
  <inkml:trace contextRef="#ctx0" brushRef="#br0" timeOffset="157607.24">23014 7980 840 0,'0'0'0'15,"0"0"0"-15,0 0 0 16,0 0 15-16,0 0-15 16,0 0 0-16,-14 48-2 15,26-45 8-15,4-1-6 16,-2-2 0-16,2 0 5 15,0-3 6-15,-2-7-8 16,-1-3 2-16,-3-2 15 16,-3-3-10-16,-4 1 13 15,-3-1-7-15,0 3 4 0,0 5 30 16,-10 3-18 0,-5 4-20-16,-5 3 10 0,0 5-20 15,-4 12 1-15,0 5-2 16,4 0 6-16,6-3 1 15,6-1-8-15,6-5-2 16,2-3-6-16,0-5 10 16,3-2-6-16,9-3-5 15,3 0 5-15,3-5-7 16,0-9 11-16,-6-3-2 16,-3 1-1-16,-6 0 6 15,-3 4 6-15,0 6 8 16,-14 5-17-16,-11 1 29 15,-5 2-29-15,-3 9-7 16,5 3-11-16,5-1-80 0,7 0-179 16</inkml:trace>
  <inkml:trace contextRef="#ctx0" brushRef="#br0" timeOffset="158673.09">21534 7926 866 0,'0'0'55'16,"0"0"-39"-16,0 0 22 16,0 0-19-16,0 0-12 15,0 0 8-15,-12-2-14 16,12-1-1-16,0 1 0 15,4-6-1-15,5 1 1 16,1-1 0-16,-2 1 0 16,-3 2 5-16,-3 4-5 15,-2 1 0-15,0 0 4 16,0 7 0-16,-13 10 4 16,-8 7-8-16,-8 3 1 0,3-1 12 15,1-4-13-15,6-5 0 16,6-5-7-16,4-3 16 15,5-6-11-15,2-2 2 16,2-1-13-16,0 0 10 16,7-8-60-16,9-9 58 15,2-3 2-15,0-4-13 16,-2-2 7-16,-3 2 1 16,-5 2 8-16,-2 9 2 15,-2 7 2-15,-4 4-2 16,0 2 28-16,0 5-19 15,-4 11 4-15,-9 3 7 16,-3 3-17-16,0-4 10 0,4-5-15 16,3-2 2-16,3-3-2 15,4-4 4-15,1-2-4 16,1-2 0-16,0 0-23 16,0-2 4-16,9-11-35 15,7-5 50-15,0-5-1 16,0-4-11-16,-4 2 13 15,-3 2 0-15,-5 10 3 16,-2 7 26-16,-2 5-10 16,0 1 20-16,-6 8 4 15,-11 10-40-15,-4 4 13 16,1-2-13-16,5-5 0 0,4-3 9 16,5-5-9-1,3-4-2-15,3-3-1 0,0 0-20 16,11-5-39-16,12-13 15 15,2-3 6-15,-5 1 23 16,-6 8-12-16,-8 7 30 16,-6 5 1-16,0 5 49 15,-16 13-3-15,-6 4-26 16,-5 3-17-16,4-5 0 16,7-3-4-16,11-4-58 15,5-7-260-15</inkml:trace>
  <inkml:trace contextRef="#ctx0" brushRef="#br0" timeOffset="159939.96">23756 6108 499 0,'0'0'3'0,"0"0"35"15,0 0 22-15,0 0 30 16,0 0 44-16,0 0-105 16,0-37 1-16,0 34 35 15,0 1-27-15,0 1 3 16,-6 1-22-16,-6 0-3 16,-7 0-10-16,-5 8-6 15,-6 5 0-15,-2 2-9 16,3-1 9-16,3-1-6 15,5-1 0-15,4-3-6 0,6-3 9 16,7-5 3 0,1-1-10-16,3 0 4 0,0 0-18 15,0-3-10-15,7-9 1 16,2-1 15-16,0-1 18 16,1 2 0-16,-4 1 1 15,-2 6 4-15,-1-1-2 16,-3 4 0-16,0 2 5 15,0 0 7-15,0 0-9 16,0 0-6-16,-5 10 0 16,-6 4 8-16,-2 1 0 15,3-1-6-15,3-3-2 16,3-5 1-16,3-3 3 16,1-3-4-16,0 0 0 0,0 0-5 15,10-8-13-15,6-7 13 16,2-2 3-16,2 1 1 15,-5 1-1-15,-4 0 2 16,-1 3 0-16,-5 6 7 16,-4 3-6-16,-1 3 23 15,0 0-9-15,0 0-9 16,-12 13 4-16,-4 3 3 16,0 1-11-16,1-2 7 15,6-3-9-15,4-3-4 16,3-5-1-16,2-2-9 15,0-2 9-15,0 0-21 16,11-6-7-16,2-2 33 0,-2-1 3 16,-5 6 3-16,-6 3 29 15,0 0-5-15,0 3-27 16,-13 12 7-16,-2 4-10 16,4 2 0-16,4 2-24 15,7-1-76-15,0-5-190 16</inkml:trace>
  <inkml:trace contextRef="#ctx0" brushRef="#br0" timeOffset="160971.01">25267 6279 592 0,'0'0'0'0,"0"0"-38"15,0 0 38-15,0 0 25 16,0 0 60-16,0 0 13 16,12-13-63-16,-28 13-23 15,-5 0 1-15,-4 7-11 16,-1 1-2-16,5 0 9 15,2-1-8-15,5-1 0 16,3-4-1-16,3-1 0 0,5 0 1 16,3-1 0-16,0 0-1 15,0 0 0-15,0 0-11 16,2 0-48-16,8 0 48 16,0-2 11-16,-1-4-2 15,-2 0-2-15,-4-3 1 16,0 3 3-16,-3 0 0 15,0 2 17-15,0 2 35 16,0 1-40-16,-6 1 23 16,-5 0-33-16,-5 2 3 15,0 9 16-15,1-1-20 16,5-2-1-16,4-1 0 0,3-1 9 16,1-3-7-16,2 0-2 15,0-2-2-15,3-1-5 16,8 0-1-16,5 0-1 15,0-3 7-15,0-4 2 16,-6-3 0-16,-4 0 6 16,-4 0-6-16,-2 1 12 15,0 3 2-15,0 2 33 16,-5 4 5-16,-2 0-31 16,-1 0-11-16,0 0-10 15,2 0 0-15,3 0-4 16,1 0-4-16,2 0-12 15,0 0-66-15,0 0-55 0,10 0-229 16</inkml:trace>
  <inkml:trace contextRef="#ctx0" brushRef="#br0" timeOffset="162083.34">24652 4500 559 0,'0'0'55'0,"0"0"6"15,0 0 48-15,0 0-39 16,0 0 22-16,0 0-53 15,1-35 8-15,-3 35-8 16,-5 0-22-16,-5 0-6 16,-5 10-11-16,-4 5 0 15,1 2 2-15,3-1-2 16,5-2 0-16,2-2 0 16,6-6-4-16,3-2 1 15,-1-2-1-15,2-2-21 16,0 0 22-16,0 0-19 15,0 0-12-15,9-8 25 0,2-4 9 16,-1 1 15 0,-2-1-15-16,-2 3 1 0,-2 4 17 15,-4 2-18-15,0 2 17 16,0 1-5-16,0 0-7 16,0 0-10-16,0 3-4 15,-9 10 9-15,-1 1-4 16,1 1 5-16,3-1-1 15,4-3 0-15,2-4 0 16,0 0 2-16,0-4-2 16,0-3 0-16,8 0-8 15,6 0-2-15,2-6 10 0,2-3 1 16,-4-2 0-16,-3 2 10 16,-8 4-11-16,-1 2 2 15,-2 3 35-15,0 0-37 16,-1 0 0-16,-14 8-10 15,-2 7 10-15,-2 2 4 16,5 0-4-16,6 0 2 16,4-5-15-16,4-3 8 15,0-2 1-15,0-4-2 16,4-3-7-16,6 0 0 16,1-8 11-16,-2-3 2 15,-4-3 23-15,-5 1-16 16,0 4-7-16,0 2-15 15,-4 5-57-15,-10 2-201 16</inkml:trace>
  <inkml:trace contextRef="#ctx0" brushRef="#br0" timeOffset="171294.48">21303 8691 387 0,'0'0'0'0,"0"0"-34"16,0 0 34-16,0 0 21 16,0 0 1-16,0 0 9 15,0 0-12-15,46 6-3 16,-33-6-6-16,1 0-6 16,0 0 12-16,6 0-16 15,-1 0 0-15,5 0 8 16,2 0-5-16,3 0-3 15,0-3 3-15,4-3-1 16,-1 0 2-16,4-2-4 16,-1-3 0-16,0 0-3 15,0-4 7-15,0-3-8 16,-1-4-7-16,1-6-18 0,3-3-6 16,1-6-80-16,-2-1-91 15</inkml:trace>
  <inkml:trace contextRef="#ctx0" brushRef="#br0" timeOffset="172679.81">21534 7921 553 0,'0'0'9'0,"0"0"14"15,0 0 40-15,0 0 56 16,0 0-41-16,0 0-43 16,-21-20 5-16,21 20-36 15,0 0-2-15,0 6-2 0,0 11 1 16,0 5 24-1,0 3-19-15,0 2-5 0,0 1 9 16,0-3-10-16,0 4 0 16,7-2-1-16,1 1 4 15,1 1-5-15,0 1 3 16,-2 1-1-16,1 0 0 16,1-1 0-16,-2-1 0 15,0-1 0-15,-1-1 1 16,1-2-4-16,-3-2 3 15,3-2-6-15,-4-1 2 16,1 0 5-16,-1-2-1 16,1 1 0-16,-1-2 1 15,-1 0-5-15,0-1 4 16,2-1 0-16,-2 0-3 16,2-3 3-16,-3 0 0 0,3-2-4 15,-1-1 4-15,1 0-3 16,1-2 3-16,-2-1 0 15,1 0-6-15,0-1 7 16,-1-1-1-16,-1-1 0 16,0-1-1-16,-2-2-8 15,2 1 8-15,-2-1-3 16,0 0-1-16,0 0 5 16,0 0 0-16,0 0 0 15,0 0 3-15,0 0-8 16,0 2 5-16,0-1 0 0,0 2-3 15,0-3 5 1,0 2-2-16,0-2 0 0,0 0 1 16,0 0-1-16,0 0 0 15,0 0 0-15,0 0 1 16,0-2-1-16,0-5-22 16,-8-1 20-16,0-2 2 15,-3 0 1-15,1 2 3 16,-1 4 1-16,0 2 36 15,0 2-17-15,2 0-6 16,-1 4-18-16,2 6 5 16,3 0 4-16,3 3-9 15,2-1 0-15,0-2-5 16,0-1 11-16,4-2-9 16,5-2 3-16,3-3-16 0,3-2 14 15,-1 0-7-15,2-2 5 16,-4-7 2-16,0 0-7 15,-1-4 9-15,-4-1-9 16,-4-3 9-16,-2 2-4 16,-1-1 4-16,0 3 0 15,-2 4 6-15,-5 4-2 16,-2 4 30-16,-2 1-16 16,-2 0-14-16,0 9 22 15,2 4-23-15,4-1-1 16,5 1 9-16,2-3-9 15,0-4-3-15,9-2 1 0,4-4-5 16,5 0 0-16,-1-10 5 16,-1-4-13-16,-4-2 9 15,-9 1-26-15,-3 1 4 16,-4 2-3-16,-14 3-16 16,-3 4 0-16,-2 0-180 15,3 0-202-15</inkml:trace>
  <inkml:trace contextRef="#ctx0" brushRef="#br0" timeOffset="173187.55">21497 7909 406 0,'0'0'442'16,"0"0"-429"-16,0 0-11 16,0 0-2-16,0 0 29 15,0 0-25-15,-14 42 5 16,16-36-9-16,5-1-2 15,2-3 2-15,-2-2-11 16,0 0 7-16,-2-11 2 16,-3-5 4-16,-2 0 2 15,0 2 1-15,0 4-4 16,-7 5 44-16,-2 5-45 16,0 0-6-16,0 12-11 0,1 16-41 15,1 8-166-15,1 5-156 16</inkml:trace>
  <inkml:trace contextRef="#ctx0" brushRef="#br0" timeOffset="173929.34">21639 8644 834 0,'0'0'0'0,"0"0"-17"15,0 0 12 1,0 0 2-16,-17 55 3 0,17-47 0 16,6-4-8-16,4-3-2 15,-1-1-18-15,2 0 18 16,-2-9-4-16,0-6 12 16,-4-1 2-16,-3-2 0 15,-2 0 17-15,0 2 25 16,-9 4 14-16,-5 4 25 15,-4 5 3-15,1 3-26 16,-2 2-28-16,1 12-21 16,3 3 13-16,5 1-22 15,3 1 0-15,7-4 4 0,0-3-4 16,9-5-5 0,11-7-40-16,7 0-33 0,6-10-24 15,0-9-260-15</inkml:trace>
  <inkml:trace contextRef="#ctx0" brushRef="#br0" timeOffset="176414.94">23042 7933 554 0,'0'0'67'0,"0"0"-67"15,0 0-10-15,0 0 10 16,0 0 21-16,0 0-11 15,-17 0 20-15,9 0 43 16,1 0-20-16,-2 0-31 16,1 0-6-16,0 0 39 15,2 0-41-15,-1 0-3 16,0 0-1-16,1 9-9 16,-1 2 4-16,2 0-5 15,3 1 0-15,2-1-11 16,0-3 11-16,0 0-3 0,6-5-5 15,3-1-11-15,3-2 5 16,-1 0 8-16,2 0 6 16,-3 0-7-16,-1-3 12 15,0-2-5-15,-1-3 0 16,-3 0 3-16,0-2 2 16,-3-1-5-16,0-3 2 15,-2 1 18-15,0-2-12 16,0 1-4-16,0 4 6 15,0 3-7-15,0 5 27 16,0 2-20-16,0 0-10 16,-4 0 3-16,0 0-3 15,-2 0-6-15,-1 4 3 0,-3 3 3 16,2 3-10 0,0 0 8-16,1 1 1 0,1-2-8 15,3-1-2-15,3-3 4 16,0 0-8-16,0-1 0 15,0-1 11-15,0 2 0 16,0-3 4-16,0 2-7 16,3 0 7-16,1-4 0 15,-1 1 0-15,2 1-1 16,1-2-2-16,0 0-4 16,1 0 7-16,-2 0-3 15,-1 0 3-15,0-2 0 0,-2-3 2 16,-1-2-2-1,-1-2 14-15,0-1-3 0,0-5-5 16,0-2 28-16,0-3-28 16,-5-4 9-16,2-4-13 15,-2-2 1-15,-1-3 8 16,0-3-11-16,1-2 0 16,-4 2 17-16,3 2-5 15,-1 5 13-15,0 4-4 16,2 2-20-16,-2 4 16 15,2 0-17-15,0 1 0 16,0 3 3-16,2 1-2 16,1 2-1-16,-1 0 0 15,1 3 7-15,0 2-12 16,-1 0 5-16,1 1 0 0,0-1-2 16,-1 0 2-1,1-1-2-15,0 0 0 0,-2-2 1 16,4 1-9-16,0-3 6 15,0 0 4-15,0-1-7 16,0 3 13-16,0 1-6 16,-2 0 0-16,1 1 0 15,-1 0 1-15,0 2-1 16,-3-1 0-16,1 0 15 16,0 1-13-16,-1 1 7 15,2 0-9-15,0-1 2 16,0 1 3-16,0 1-5 0,-1 1 0 15,1 0 5-15,1 2-3 16,0-1-2-16,0 2 0 16,1 0 7-16,-1 0-2 15,0 0-5-15,-1 0 0 16,-3 0 1-16,-1 6 1 16,1 4-2-16,0 1 0 15,2 2 2-15,1 1-9 16,2 0 7-16,1-1-6 15,0-2-1-15,0-1-6 16,4-5 2-16,3 0 2 16,2-2-7-16,0-3 9 15,0 0-3-15,-2 0 10 16,0-7-3-16,-2-5 7 16,1-3-4-16,-4-1 0 0,-2 0 2 15,0 1 4-15,0 5-3 16,-8 2-3-16,-1 4 36 15,2 4-35-15,-1 0 17 16,0 1-18-16,-1 11 3 16,0 4-4-16,4 2 1 15,4-1 0-15,1-2-7 16,0-3 6-16,10-3-3 16,2-3 2-16,3-5-15 15,0-1 11-15,-2-2 5 0,-1-12 1 16,-6-2 9-1,-4 1-6-15,-2-1 3 0,-7 4 8 16,-8 3-14-16,-3 5 20 16,1 4-20-16,1 0-21 15,4 3-9-15,6 10-77 16,6-2-14-16,0 0-234 16</inkml:trace>
  <inkml:trace contextRef="#ctx0" brushRef="#br0" timeOffset="177681.91">23632 6168 324 0,'0'0'0'0,"0"0"-50"15,0 0 14-15,0 0 23 16,0 0 13-16,0 0 32 15,26-59 47-15,-25 52-6 16,0 0 5-16,-1-1 0 16,0-1 27-16,0 2 9 15,0 1-25-15,0 2-26 16,0 0 31-16,0 2-65 16,0 2 1-16,0 0 6 15,-2 0-36-15,-3 13 0 16,1 9-4-16,-2 4 13 15,4 7-5-15,2 3-4 0,0 3 0 16,0 1 0-16,2-2 0 16,4-6-1-16,2-3 0 15,-1-5-6-15,2-4 0 16,-1-3-14-16,1-5 4 16,-2-4 11-16,-2-4-21 15,-5-3 18-15,3 1 8 16,-2-2-9-16,0 0 4 15,1 0-12-15,-2 0 7 16,3-2 8-16,1-5 3 16,-2-1 0-16,0 0-5 15,0-3 2-15,-2 1-6 16,0 3 9-16,0-2 0 0,0 3 6 16,-10 3 3-16,-2 3 2 15,0 0-6-15,-5 1 1 16,3 11 5-16,0 3-11 15,4 1 0-15,6 0-3 16,2-1-4-16,2 2 4 16,0-4 2-16,7-1-3 15,6-2-4-15,0-3 1 16,1-4-10-16,-2-3 13 16,0 0 0-16,-1 0 4 15,-1-3 0-15,0-4 1 16,-1-3 3-16,-4-2-4 0,-1 1 0 15,-4 2 3-15,0 2-1 16,0 4 18-16,-1 3 3 16,-6 0-21-16,-3 6 3 15,3 9-5-15,-2 3 0 16,5 0 5-16,4-3-5 16,0-1 0-16,0-2-1 15,4-4 1-15,7-3-10 16,3-4 10-16,2-1 0 15,0-3 11-15,-1-10-10 16,-5-2 3-16,-6 0 1 16,-4 3-3-16,-1 2 39 15,-13 4-35-15,-2 3-3 0,0 3-6 16,0 0 3 0,4 9-28-16,5 3-37 0,7-1-65 15,0-3-185-15</inkml:trace>
  <inkml:trace contextRef="#ctx0" brushRef="#br0" timeOffset="178647.24">24835 5467 701 0,'0'0'64'15,"0"0"-64"-15,0 0-10 16,0 0 10-16,0 0 6 15,0 0 18-15,-22 58 8 16,19-35-16-16,0 0-12 16,1 2 10-16,1-2-13 15,1 4 21-15,0 2-8 16,7 5 8-16,3 2 10 16,1 2-31-16,3 4 5 0,2-1-3 15,2 1 4-15,3 2-3 16,2-1-4-16,2-2 1 15,-3-2 15-15,-2-5-12 16,-3 0-1-16,-3 0 12 16,1-3-10-16,-6 0 10 15,1-3-15-15,1-1 0 16,-4-3 34-16,3-4-34 16,-2-3 0-16,0-2 9 15,-3-4-8-15,0-1 14 16,-2-3-13-16,-1 0 2 15,0-3 10-15,0 0-8 0,-1 0-4 16,1-1 2-16,-2-2-1 16,3 1-6-16,1-1-7 15,1-1-42-15,4 0-35 16,-3-9-138-16</inkml:trace>
  <inkml:trace contextRef="#ctx0" brushRef="#br0" timeOffset="179965.58">24659 4471 828 0,'0'0'25'16,"0"0"5"-16,0 0 22 15,0 0-8-15,0 0 22 16,0 0-38-16,0-13-10 16,0 13-18-16,0 0-17 15,0 17 15-15,0 7 2 16,0 5 13-16,0 2-8 15,0 0 1-15,3-2-2 0,4 1-4 16,0 1 0 0,3-4-3-16,-2 1 10 0,1-2-7 15,-2-2 0-15,1-3 5 16,-1-1-11-16,1-4 6 16,-1-3 0-16,-1-1-1 15,0-2 2-15,-3-3-1 16,0-1 0-16,-1-2 9 15,0 0-18-15,3-3 7 16,0 2 2-16,1-2-12 16,-3-1 10-16,1 0 1 15,-1 0 0-15,3 0-2 16,-2-2-5-16,1-5 5 0,-2-3 3 16,-3-2-13-1,0-1-1-15,0 0 3 0,-1 1 9 16,-7 4-15-16,-3 1 12 15,1 2-6-15,0 4 7 16,-1 1-9-16,-2 0 15 16,1 6-2-16,-3 9 0 15,6 4 6-15,1 2-6 16,4-1 0-16,4-2 1 16,0 0-5-16,4-2 4 15,8-1 0-15,2-4-5 16,1-4 9-16,2-2-4 0,-2-3 0 15,0-2 2 1,2 0 16-16,-2 0-11 0,-1-9-4 16,-4-2 7-16,-3-2-3 15,-4 1 17-15,-3 1-24 16,0 3 1-16,-8 3 10 16,-8 3-10-16,0 2-1 15,-2 0 0-15,3 11 0 16,5 2-1-16,3 1-6 15,7-1 3-15,0-2-7 16,0-2 11-16,4-2 0 16,10-3-1-16,7-4-4 15,4 0 5-15,1-4 4 16,-2-10 7-16,-8-2 27 16,-11-1-10-16,-5-1 8 15,-12 1-36-15,-15 7 6 0,-6 6-12 16,-1 4-33-16,1 1-51 15,6 12-76-15,7 4-428 16</inkml:trace>
  <inkml:trace contextRef="#ctx0" brushRef="#br0" timeOffset="181478.43">23315 5989 765 0,'0'0'10'16,"0"0"-4"-16,0 0 0 15,-69-14 47-15,65 14-19 16,2 0 25-16,2 0-59 15,0 0-6-15,5 7-1 16,13 5 7-16,7 0 0 16,11-1 6-16,5-1-6 15,2-1 14-15,2-5-14 16,-1 0 0-16,-5-2 11 16,-1 0-11-16,-7-1 0 0,-7 1 0 15,-10 0 7-15,-7-2-2 16,-6 0-2-16,-1 0-2 15,0 0 5-15,0 2-6 16,0-2-61-16,0 0-231 16</inkml:trace>
  <inkml:trace contextRef="#ctx0" brushRef="#br0" timeOffset="188269.19">19808 5327 1074 0,'0'0'0'0,"0"0"-93"15,0 0-14-15,0 0 107 16,89-16 22-16,-51 7-3 16,7-2-12-16,4-2 10 15,3-5-8-15,8-2 4 16,-2-5-13-16,-5-1 1 0,-13 1-5 15,-14 4 9-15,-15 3-5 16,-11 2 7-16,0 5-6 16,-13 2 32-16,-10 6-22 15,-7 3-11-15,-9 2 32 16,-3 16-29-16,3 5 1 16,4 7 3-16,11 3-6 15,12 2-2-15,12 1-2 16,1-3-14-16,21-7 14 15,12-6-29-15,5-10 21 16,6-7-2-16,0-3-9 16,-6 0-8-16,-11-8-18 15,-12 3 4-15,-16 3-9 0,-3 2 35 16,-26 7 18 0,-14 18 63-16,-10 10-13 0,-2 7 9 15,5 5-18-15,15-3-9 16,18-3 4-16,17-5-36 15,2-5 0-15,25-5 0 16,15-8 5-16,11-8-15 16,5-6 4-16,2-4-78 15,-8-1-48-15,-7-14-231 16</inkml:trace>
  <inkml:trace contextRef="#ctx0" brushRef="#br0" timeOffset="188535.25">20474 5360 1015 0,'0'0'0'0,"0"0"-66"0,0 0 66 15,73 71 19-15,-54-32 3 16,-6 3 0-16,-6 0-9 16,-5-3 1-16,-2-5-14 15,0-9 3-15,-2-10-8 16,-2-8 6-16,-1-7-1 15,0 0 19-15,1-19 6 16,2-9-23-16,2-11 1 16,0-6 4-16,13-2 16 15,6 1-23-15,4 3-21 16,4 4-1-16,0 9-100 0,-2 8-121 16,-4 9-443-1</inkml:trace>
  <inkml:trace contextRef="#ctx0" brushRef="#br0" timeOffset="189069.17">20837 5284 907 0,'0'0'0'15,"0"0"-21"-15,50 56 21 16,-32-18 11-16,-5 4 16 0,-5 2-15 15,-4-3 23-15,-4-3-27 16,0-5-6-16,-6-6 2 16,-8-9-2-16,-3-7-2 15,1-6 6-15,-1-5-3 16,2 0-3-16,4-16-3 16,5-9-24-16,6-10 23 15,0-7-5-15,15-6 9 16,8-8-1-16,5-2-9 15,3 5-14-15,-1 15-24 16,-5 20 40-16,-4 16-1 16,-4 2 7-16,-3 13 1 15,-4 6 1-15,0 7 2 0,-4 6 10 16,-2 0-12-16,0 2 0 16,2-3 2-16,5-6-2 15,5-5 0-15,6-7-1 16,2-6 2-16,3-7 5 15,1 0-6-15,0-11 0 16,-4-9 11-16,-7-7-10 16,-7-8-1-16,-10-5 22 15,-3 0 3-15,-17 5 13 16,-6 8 13-16,-6 9-39 16,-2 9-12-16,1 6-31 15,3 3-17-15,8 0-96 16,7 7-231-16</inkml:trace>
  <inkml:trace contextRef="#ctx0" brushRef="#br0" timeOffset="189386.31">21403 5133 970 0,'0'0'0'0,"0"0"-10"16,69 65 10-16,-44-25 30 16,-5 6 1-16,-9 0-11 15,-5-4-1-15,-5-8-19 16,-1-13-14-16,0-9 13 0,0-10 2 16,-6-2 14-16,1-11 9 15,0-17-24-15,5-9 0 16,0-10 8-16,7-7-6 15,16-2 17-15,8-2-19 16,8 6-9-16,1 12 2 16,-5 17-41-16,-7 20-20 15,-14 4-70-15,-12 21-306 16</inkml:trace>
  <inkml:trace contextRef="#ctx0" brushRef="#br0" timeOffset="189735.95">20263 6026 798 0,'0'0'0'0,"124"-52"-44"15,-37 19 44-15,14-2 41 0,6 1-28 16,3 1-7 0,-3 2-6-16,-6 6 4 0,-9 5-4 15,-17 5 0-15,-18 3-4 16,-26 4 0-16,-21 3-74 15,-10 3 18-15,-21 2-66 16,-20 0 59-16,-15 0-181 16</inkml:trace>
  <inkml:trace contextRef="#ctx0" brushRef="#br0" timeOffset="189986.92">20259 6036 686 0,'0'0'0'0,"126"-27"-12"16,-34 6 12-16,13-5 91 15,11 1-23-15,2 0-13 16,0 3-33-16,-5 5 4 16,-15 3 0-16,-18 2-24 15,-27 4 0-15,-26 4 16 16,-18 2-16-16,-9 2 5 15,0 0 51-15,-13-1-58 16,-3 1-111-16,2 0-218 16,3-1-118-16</inkml:trace>
  <inkml:trace contextRef="#ctx0" brushRef="#br0" timeOffset="192203.94">17700 5697 1086 0,'0'0'0'16,"0"0"-8"-16,0 0-64 16,35 71 72-16,-8-14 39 15,-2 5 0-15,1 0-30 16,-1-5-5-16,-2-8 6 15,-1-8-10-15,-1-11 0 0,-5-11-3 16,-5-11 10-16,-2-8-4 16,-2-8 2-16,5-23 13 15,5-20 30-15,6-19-47 16,5-13 8-16,3-11-9 16,4-6-4-16,4 1-18 15,4 14-53-15,2 27-114 16,-4 33-30-16,-8 25-213 15</inkml:trace>
  <inkml:trace contextRef="#ctx0" brushRef="#br0" timeOffset="192722.83">18482 5832 740 0,'0'0'45'16,"0"0"-9"-16,70-14 25 15,-45-8 5-15,-5-6-32 16,-8-4-33-16,-7 5 17 15,-5 3 12-15,0 9 26 16,-12 8-17-16,-6 7-13 16,-7 0-17-16,-5 21 3 15,-4 10-12-15,-1 6 0 16,2 3 8-16,5 1-7 16,4-2 1-16,8-1-2 15,4-4-24-15,6-10-52 16,6-13-51-16,2-11-62 0,18-4-20 15,7-15 188-15,3 1 18 16,3 4 6-16,4 7 26 16,2 7 85-16,2 0-11 15,1 0-41-15,0 0-34 16,-1 0-8-16,2 0 12 16,-2-9-19-16,1-9-2 15,1-11 7-15,-3-8-18 16,-4-12-1-16,-5-11-9 15,-8-12-19-15,-8-13 10 16,-8-11 12-16,-5-1 7 16,-2 10 3-16,-12 20 2 0,-8 29 51 15,-2 21 66-15,1 17-71 16,1 2-8 0,1 27-38-16,1 19-4 0,3 16 39 15,5 8-37-15,6 4 4 16,4 0-7-16,4-1-7 15,13-3-43-15,4-7-182 16,1-13-375-16</inkml:trace>
  <inkml:trace contextRef="#ctx0" brushRef="#br0" timeOffset="192857.04">19420 5740 1198 0,'0'0'0'15,"0"0"-35"-15,0 0-5 0,0 0-55 16,0 0-113-16,0 0-289 16</inkml:trace>
  <inkml:trace contextRef="#ctx0" brushRef="#br0" timeOffset="193204.81">17972 6401 854 0,'94'-30'0'0,"25"-5"-49"15,18 1 49-15,13-6 86 16,3 0-72-16,-4 3-7 16,-11 3 5-16,-15 7 0 15,-21 5 4-15,-25 6-15 16,-29 7 3-16,-30 3-8 16,-18 5-2-16,-30 1-5 15,-22 0 11-15,-13 12-50 16,-8 6-180-16,-5 3-159 0</inkml:trace>
  <inkml:trace contextRef="#ctx0" brushRef="#br0" timeOffset="193437.87">18087 6538 946 0,'0'0'0'0,"86"-8"-168"16,-6-11 168-16,15-8 66 15,16-2 1-15,5-5-3 16,3 5 6-16,-1 2-31 16,-12 5-30-16,-15 3 5 15,-18 6 8-15,-25 4-15 16,-18 3 12-16,-18 4-14 16,-11 1-5-16,-1 1 31 0,-6 0-31 15,-13 0-133-15,-6 0-348 16</inkml:trace>
  <inkml:trace contextRef="#ctx0" brushRef="#br0" timeOffset="208693.11">22022 2737 721 0,'0'0'0'16,"71"-38"-21"-16,-17 17-217 15,6-6 204-15,3 1 34 16,-3 2 116-16,-4 2-70 16,-8 3-18-16,-5 2-28 15,-7 3 0-15,-5-1-77 0,-9 4-68 16,-9 3-190-16</inkml:trace>
  <inkml:trace contextRef="#ctx0" brushRef="#br0" timeOffset="208910.8">22198 2774 577 0,'0'0'298'15,"0"0"-298"-15,89-40-28 16,-37 19 28-16,3 2 5 0,-5 1-5 16,-5 5-2-16,-9 1 2 15,-2 2-2-15,-1 0-20 16,-2-3-209-16,-4-1 59 16,-4 0-162-16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6:28:54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12306 4999 607 0,'0'0'51'0,"0"0"-51"16,0 0-22-16,0 0 22 15,0 0 0-15,0 0 0 16,0 0 0-16,16 0 20 16,6 0 10-16,6 0-13 15,6 0-12-15,4 0 26 16,6 1-31-16,9-1 0 16,7 0 22-16,4 0-20 15,2 0 3-15,4 0-5 16,3 0 0-16,4-1 12 15,3-7-12-15,0 0 0 16,1-1-2-16,-3-1 4 16,0-1-2-16,2 2 0 15,-2 1 3-15,0 0-1 16,-5-1-2-16,-3 1 0 0,-2-2 0 16,-2 1-4-16,0 1 4 15,-4 1 0-15,-2 1 10 16,-2 1-18-16,-1-2 8 15,0 2 0-15,1-1 5 16,4 0-5-16,3 1 0 16,2-1-2-16,0 1 4 15,-3 0-7-15,0 1 5 16,-5 0 0-16,0-1 3 16,-2-1-3-16,0 1-2 15,-2 0-1-15,-2-2 6 16,2 3-4-16,-2-2 1 0,1 2 0 15,-4 1 0-15,-2 0 6 16,-2 1-9-16,-3 1 3 16,-2 0 0-16,0 1 3 15,-3-1-3-15,-3 1 0 16,-5 0-6-16,-4 0 12 16,-5-1-6-16,-4 1 0 15,-5 0 4-15,-7 0-12 16,-2 0 8-16,-3 0 0 15,0 0 3-15,0-1-3 16,0 1-11-16,0 0-27 16,0 0-51-16,0 0-68 15,-3 0-63-15</inkml:trace>
  <inkml:trace contextRef="#ctx0" brushRef="#br0" timeOffset="9269.02">18509 9834 346 0,'0'0'0'0,"0"0"-79"16,0 0 79-16,0 0 25 0,0 0 23 15,0 0-5 1,0 0-19-16,18-12 3 0,-18 12 9 15,0 0-1-15,0 0 22 16,0 0-4-16,0 0-34 16,0 0-19-16,-6 0 4 15,-7 2-4-15,-5 9 32 16,-9 3-28-16,-5 3 10 16,-6 1-5-16,-4 2-7 15,-3-2 15-15,4 1-16 16,5-4-1-16,9-2 22 15,8-2-15-15,3-4-7 16,7-1 0-16,3-1 8 16,3-3-21-16,3 0-5 15,0-2-103-15,4 0 19 0,11 0-53 16,5-2-61 0</inkml:trace>
  <inkml:trace contextRef="#ctx0" brushRef="#br0" timeOffset="9568.29">18626 9920 192 0,'0'0'102'0,"0"0"-94"15,0 0-4-15,0 0 50 0,0 0 44 16,0 0-40-16,5 0-7 15,-15 5 13-15,-5 3-24 16,-3 1 12-16,-4 0-25 16,-3 0 17-16,-2 2-14 15,-6 2-17-15,-2 0 9 16,-5 0-10-16,-1-1-5 16,1-3-14-16,3 2 0 15,8-3-13-15,8-1-2 16,7-2-24-16,5 0-61 15,2-3-202-15</inkml:trace>
  <inkml:trace contextRef="#ctx0" brushRef="#br0" timeOffset="11512.53">22575 4092 275 0,'0'0'8'0,"0"0"-5"16,-72 35-3-16,51-26 0 16,3-4 0-16,4 2 9 15,1-4-9-15,3 3 0 0,3-3-29 16,3-1-99-16</inkml:trace>
  <inkml:trace contextRef="#ctx0" brushRef="#br0" timeOffset="11775.63">22839 4092 476 0,'0'0'68'0,"0"0"-67"0,0 0 8 16,0 0 34-16,0 0-9 15,0 0-3-15,-41 8-3 16,16 1-16-16,0 3 5 16,-2 0-7-16,2-1-10 15,-2 0 0-15,2-1-15 16,1-1-60-16,4-2-46 16,4-4-54-16</inkml:trace>
  <inkml:trace contextRef="#ctx0" brushRef="#br0" timeOffset="90409.5">20227 7601 16 0,'0'0'1'16,"0"0"6"-16,0 0 43 15,0 0-32-15,0 0-18 16,0 0 8-16,0 0-3 16,0 0 24-16,0 4-24 0,0-4 5 15,0 0-4-15,-1 0 1 16,-1 0-3-16,-3 0 15 15,1 0-19-15,0 0-12 16,-1 0-17-16,1 0 29 16,1 0 17-16,2 0 20 15,0 0-37-15,1 0 22 16,0 0-20-16,0 0-2 16,0 0-10-16,-2 0 2 15,2 0 4-15,-3 0 2 16,-1 0-5-16,1 0 1 15,-2 2 12-15,0-1 2 0,0 0 0 16,-2 1-2-16,1 1-6 16,-3-1 0-16,0 1 6 15,-1-1-9-15,0 1 3 16,-4 1-5-16,-3 0-18 16,-1 1-29-16,-5 1-84 15</inkml:trace>
  <inkml:trace contextRef="#ctx0" brushRef="#br0" timeOffset="98112.13">20001 10332 848 0,'0'0'30'0,"0"0"-30"16,0 0 0-16,0 0 32 15,0 0 16-15,0 0-11 16,0 0-27-16,-4-29-9 16,4 29 8-16,0 9-9 15,0 26 0-15,0 18 14 16,0 12 2-16,0 4 10 0,-4 0-24 16,-1-4 6-1,2 0 2-15,-2-1-4 0,3-6-6 16,-2-6 0-16,2-6-15 15,-2-6-21-15,3-9-3 16,1-10-33-16,0-9-11 16,0-11-88-16,0-1-151 15</inkml:trace>
  <inkml:trace contextRef="#ctx0" brushRef="#br0" timeOffset="98442.43">19594 10257 820 0,'0'0'0'15,"0"0"-76"-15,0 0 76 16,78-39 45-16,-12 21 45 15,17-2-13-15,18 0-31 16,13 2-6-16,2-1-20 16,-4 5-1-16,-13 3-10 15,-19 3-8-15,-21 3 15 16,-18 2-16-16,-20 3-11 16,-10 0 6-16,-11 0-40 0,0 0-4 15,0 2-74 1,-18 9-128-16,-6 3-112 0</inkml:trace>
  <inkml:trace contextRef="#ctx0" brushRef="#br0" timeOffset="99042.57">20423 10479 794 0,'0'0'20'15,"0"0"-6"-15,0 0-8 16,0 0 21-16,0 0 14 15,70 34-23-15,-56-34 10 16,2-5-16-16,2-5-6 0,-4-3 0 16,-3-1-4-1,-4-1-4-15,-5-1-17 0,-2-1-7 16,0 1 23-16,0 3 3 16,-3 2 0-16,-7 4 4 15,-2 1-1-15,-1 3 3 16,-4 3-6-16,-1 0 0 15,-3 3-1-15,1 12 3 16,2 3-2-16,4 8 3 16,3 8 2-16,2 6-3 15,4 3 0-15,5 1-2 16,0 1 2-16,0-1 0 0,10-1 3 16,5-5-5-1,-1-5 3-15,3-9-9 0,0-6 3 16,-2-9 0-16,-1-4 3 15,1-5-9-15,2 0 9 16,0-14-4-16,6-13 12 16,4-10-8-16,5-9 0 15,9-5-6-15,6 1 6 16,5 8 13-16,1 12-4 16,-3 10 8-16,-4 15 7 15,-8 5-11-15,-9 8-13 16,-12 16-10-16,-13 5 10 15,-4 2 4-15,-4 0 4 16,-6-4-6-16,3-2 1 16,6-6-6-16,1-5-1 0,0-4-45 15,8-8 32-15,8-2-54 16,5-10-61-16,4-15 14 16,0-8-41-16,-2-9-48 15</inkml:trace>
  <inkml:trace contextRef="#ctx0" brushRef="#br0" timeOffset="99259.39">21203 9943 986 0,'0'0'9'16,"0"0"-2"-16,0 0 1 16,0 0-3-16,0 0 0 0,0 0 23 15,-12 102-1-15,12-45 12 16,0 1-27-16,3 0-9 15,6 2-3-15,2 2 0 16,3 2-2-16,0 0-56 16,6-7 8-16,4-10-68 15,3-10-61-15,0-15-12 16,-1-10-128-16</inkml:trace>
  <inkml:trace contextRef="#ctx0" brushRef="#br0" timeOffset="99942.9">21574 10376 892 0,'0'0'0'0,"0"0"-33"0,0 0 33 16,0 0 43-16,16 60 3 16,-11-33-16-16,-1 2-2 15,1-5-15-15,1-2-8 16,-1-5 11-16,-1-6-16 15,1-2 0-15,-2-3 7 16,1-4-7-16,1-2 0 16,4-1-1-16,4-14 5 15,5-5 7-15,1-2-11 16,3 1 5-16,-1 7-5 16,0 3 2-16,-2 9-2 0,-3 2 0 15,-2 0 0-15,0 11 3 16,-3 1-3-16,-1 0 0 15,0 1 17-15,2-4-17 16,0 0 1-16,8-4 0 16,5-3 0-16,6-2 1 15,8 0-2-15,7 0 0 16,4-2 0-16,2-6 0 16,0-6-6-16,0-1 4 15,-4-4-2-15,-2-2-8 16,-7-4-11-16,-7-2-11 15,-13 0-4-15,-8 4 10 0,-10 4 28 16,-1 4 18 0,-2 6-16-16,-10 3 4 0,2 2-4 15,-2 4 1-15,1 4 3 16,0 15-2-16,0 10 17 16,0 13 1-16,-1 8-12 15,1 14 12-15,-1 13 3 16,3 14 8-16,4 10-13 15,5 13 4-15,0 3-11 16,2 2 4-16,8-4-15 16,3-10 12-16,1-12-3 15,0-14-3-15,0-15-1 16,-3-15-3-16,-2-14 2 16,-5-13-6-16,-4-10-7 0,0-9-1 15,0-3-26-15,-9-14-9 16,-11-19-116-16,-6-19-300 15</inkml:trace>
  <inkml:trace contextRef="#ctx0" brushRef="#br0" timeOffset="100174.14">21849 10091 1186 0,'0'0'0'16,"0"0"-115"-16,0 0 2 16,0 0 107-16,0 0 4 15,0 0-159-15,-34-22-353 16</inkml:trace>
  <inkml:trace contextRef="#ctx0" brushRef="#br0" timeOffset="100347.3">20918 10312 1175 0,'0'0'0'0,"0"0"-311"15,121-53 297-15,-26 26-20 16,20-1-38-16,14 0-252 16</inkml:trace>
  <inkml:trace contextRef="#ctx0" brushRef="#br0" timeOffset="101794.26">23729 10075 1003 0,'0'0'0'16,"0"0"-51"-16,-3-65 46 16,-7 51 5-16,-8 4 9 15,-7 6 5-15,-9 4-13 16,-7 2-1-16,-5 14 0 15,2 4 2-15,8 4 2 16,13 1-8-16,13 6 4 0,10 2-23 16,6 3-25-16,15 0-12 15,3 0 22-15,1-3 31 16,-4 1 7 0,-7-1 1-16,-8 1 7 0,-6 1-6 15,-6-4-2-15,-19-3 0 16,-7-9 1-16,-5-4 28 15,-2-5 1-15,3-4 13 16,9-4-5-16,10-2 3 16,11 0-26-16,6 0-15 15,2-17-19-15,23-8-11 16,10-11 30-16,8-1-4 0,6 5 4 16,-3 7 0-1,-5 11 4-15,-4 6 2 0,-7 6 6 16,-5 2 4-16,-6 2-15 15,-7 12 10-15,-3 3-11 16,-2 2 6-16,-2 0-2 16,1 0 3-16,-1-1 1 15,2-3-5-15,4-4-6 16,1-4-10-16,5-7-56 16,4 0 60-16,4 0-47 15,5-5 42-15,-3 4 4 16,1 1 10-16,-2 0 4 15,-4 0-4-15,0 3 1 16,-2-1 6-16,-3-2-7 16,-4 0 0-16,0 0 0 0,-3-12 3 15,-1-7-3-15,-1-6 0 16,-3-9-26-16,0-4-2 16,-2-8-47-16,1-7-36 15,3-4 53-15,-3-2 58 16,0 6 7-16,-3 11 21 15,-1 15 117-15,0 13-59 16,0 9-41-16,0 4-24 16,0 1-21-16,0 11-9 15,-7 14 9-15,0 10 33 16,0 8-17-16,2 6-13 16,3 5 6-16,2 1-9 0,0 0 0 15,5-4-6 1,11-6-21-16,2-7 24 0,1-10 3 15,3-7-5-15,-1-8-8 16,-3-8-21-16,0-5 21 16,-2-1-8-16,-5-18 4 15,-1-4-24-15,-3-9-61 16,-5-1-55-16,-2 5 60 16,0 4 97-16,-1 8 72 15,-5 7-23-15,3 2 25 16,3 7 25-16,0-2-99 15,0 2-29-15,10-1 22 16,10-2 7-16,6-2 0 16,6-3-9-16,1 0-48 15,-1 1-5-15,0 1 13 0,-5 3 46 16,-4 3 0-16,-8 1 3 16,-5 12 13-16,-8 3-11 15,-2 4 3-15,-2 1 44 16,-12 0-42-16,3-1-7 15,-1-1-4-15,3-2 1 16,2-4 0-16,5-3-34 16,2-2 37-16,0-4-5 15,9-4-26-15,7 0 23 16,4-2-3-16,4-11-68 16,-1-3 12-16,1-3-3 15,-2-2-53-15</inkml:trace>
  <inkml:trace contextRef="#ctx0" brushRef="#br0" timeOffset="101984.7">24635 10266 286 0,'0'0'76'16,"0"0"-12"-16,0 0 17 15,0 0-23-15,0 0-36 16,-39 62 0-16,39-42 11 16,8-3-32-16,9-3-1 15,2-4-20-15,3-5-6 16,2-2 26-16,7-3 12 15,1-1-12-15,6-13-21 16,3-4-26-16,-4-6-57 16,-1-9 14-16,-6-9-51 0</inkml:trace>
  <inkml:trace contextRef="#ctx0" brushRef="#br0" timeOffset="102168.34">24994 9978 773 0,'0'0'69'0,"0"0"-28"16,0 0-24-16,0 0-8 15,0 0 31-15,-47 89 4 16,38-40-7-16,6 0-19 16,3 0-15-16,0-6 14 15,0-4-7-15,0-3-8 0,2-5-2 16,8-3-24-16,-1-7-10 16,1-4-61-16,-2-5-102 15,-2-9-302-15</inkml:trace>
  <inkml:trace contextRef="#ctx0" brushRef="#br0" timeOffset="102332.78">25029 10117 946 0,'0'0'0'0,"115"-22"-93"15,-55 12 58-15,-13 3-104 16,-14 4-177-16</inkml:trace>
  <inkml:trace contextRef="#ctx0" brushRef="#br0" timeOffset="103095.51">19867 11242 697 0,'72'-20'0'16,"23"1"-40"-16,23-1 40 15,17 1 80-15,16 0-63 16,5 1-15-16,8 0 9 16,8 0-1-16,8-3-7 0,8-2-3 15,11-2 8-15,8-2-8 16,15 0 0-16,13-1 10 15,11 3-3-15,11 1 2 16,5 2 2-16,-1 4-11 16,-4 2 3-16,-4-1 13 15,-12 2 26-15,-13 0 0 16,-12 2-2-16,-24 2-22 16,-14 3 23-16,-20-1-23 15,-19 2-10-15,-23 0-8 16,-27 0 0-16,-25 3-5 15,-25 3-27-15,-24 1-43 16,-15 0-77-16,-33 0-268 0</inkml:trace>
  <inkml:trace contextRef="#ctx0" brushRef="#br0" timeOffset="104194.62">19593 10934 833 0,'0'0'0'15,"0"0"0"-15,5-59 0 16,4 50 2-16,2 5 23 16,-1 4-13-16,2 15-10 15,2 17 26-15,-2 19 18 16,-4 17-17-16,-8 20 7 16,-2 17-28-16,-21 12-5 15,-6 5 3-15,-4-1-6 16,2-11 0-16,5-12-15 15,6-15 2-15,8-15 9 16,10-14 1-16,2-12 3 0,10-7 0 16,17-8-4-1,11-9-4-15,11-11 10 0,11-7-2 16,11 0 0-16,7-10 0 16,5-3 1-16,4-1 17 15,1 2-17-15,-5 3-1 16,-8 1 0-16,-18 3-7 15,-18 0 0-15,-17 3-13 16,-15-3-1-16,-7-2 21 16,-5-2 30-16,-15-4-27 15,-7-1 4-15,-7-1-5 16,-3 0 9-16,2 2-10 0,2-1 19 16,10 5-13-1,10 4-1-15,11 0-12 0,4-1-15 16,25 2-16-16,11 1 37 15,10 3 2-15,2 0 1 16,1 7 2-16,-4 13-3 16,-5 7 30-16,-11 7-30 15,-13 4 4-15,-14 4-1 16,-4 0 5-16,-24 0-8 16,-8-5 8-16,-4-5-10 15,3-5 0-15,9-3-65 16,7-7-52-16,6-9-166 0</inkml:trace>
  <inkml:trace contextRef="#ctx0" brushRef="#br0" timeOffset="104682.96">20693 12046 1042 0,'0'0'0'16,"0"0"-102"-16,91-37 102 15,-52 22 31-15,-3 0-25 16,-1-2 0-16,-2-3-12 16,-1-3 3-16,-4-3-29 15,-7 2 3-15,-9 5-20 0,-11 4 49 16,-1 6 28 0,-11 3-19-16,-6 5 48 0,-5 1-32 15,-5 8-4-15,2 12 10 16,2 7-18-16,5 1-9 15,11 1 4-15,7-1-4 16,0-3-6-16,11-5 2 16,6-3-19-16,1-6 17 15,0-6-8-15,2-4 5 16,1-1-7-16,2-3-24 16,-4-7 33-16,-7 3-47 15,-10 2-3-15,-2 4 53 16,-15 1 18-16,-13 6 16 15,-4 16 11-15,-5 5-23 16,4 7 20-16,7 2-23 16,10-1-6-16,8-2-10 0,8-4-3 15,0-3-2-15,15-5 2 16,10-2-22-16,8-5 15 16,12-7-53-16,1-1-8 15,4-6-64-15,-3 0-171 16</inkml:trace>
  <inkml:trace contextRef="#ctx0" brushRef="#br0" timeOffset="104945.01">21162 11989 975 0,'0'0'0'0,"0"0"-105"0,60 5 105 15,-29 15 49-15,-1 11-17 16,-6 7 10-16,0 3-16 15,-6 3 10-15,-3-7-35 16,-7-5 8-16,-7-4-9 16,-1-10 3-16,-1-2-4 15,-9-9 1-15,-3-5 0 16,3-2 7-16,2-4-7 16,3-15-22-16,5-8-35 15,0-9-7-15,11-8-32 16,10-6-102-16,4 0-138 15</inkml:trace>
  <inkml:trace contextRef="#ctx0" brushRef="#br0" timeOffset="105435.48">21604 11931 680 0,'0'0'45'0,"0"0"19"16,75 33 11-16,-48-3-1 16,-4 9-29-16,-3 6-2 15,-6 0-10-15,-4 0-9 16,-5-6-12-16,-5-9 15 15,0-7-22-15,-4-6-1 16,-7-7-2-16,1-7 3 16,-2-3 2-16,0 0-1 15,3-13-6-15,4-8-9 0,5-13-10 16,0-7 16 0,11-9-2-16,14-1-19 0,5 4 11 15,6 8-3-15,0 16 16 16,-1 8-4-16,-1 11 7 15,0 4-3-15,-6 1 3 16,-3 13 9-16,-3 6 5 16,-5 0-14-16,-2 4-2 15,-3 1 24-15,0 2-25 16,0-1 5-16,2-1 4 16,2-3 0-16,2-6-8 15,3-5-1-15,0-5 0 16,4-6-4-16,2 0-1 15,4-15 3-15,-1-8 2 16,-4-8-16-16,-7-5 13 0,-11-1-14 16,-8 3 9-1,-5 7 7-15,-19 7 2 0,-4 9-1 16,-5 5 0-16,-3 6-13 16,2 0 5-16,2 9-23 15,5 4-49-15,7 0-82 16,6 0-301-16</inkml:trace>
  <inkml:trace contextRef="#ctx0" brushRef="#br0" timeOffset="105761.67">22507 11890 971 0,'0'0'15'0,"0"0"-15"16,70 66 53-16,-49-33-30 16,-3 2 9-16,-3 3-13 15,-3-2-5-15,-3-5-6 16,-4-5-6-16,-3-9-1 16,-2-9-1-16,0-6 0 15,0-2 2-15,0-4 4 16,0-16-6-16,0-11-9 15,0-8 9-15,13-5 3 16,11-6-3-16,7 2-4 16,7 4-13-16,0 10-23 0,1 9 4 15,-2 11-61-15,-9 9-235 16</inkml:trace>
  <inkml:trace contextRef="#ctx0" brushRef="#br0" timeOffset="106263.34">23380 12133 881 0,'0'0'17'0,"0"0"-12"15,0 0 31-15,0 0-13 16,0 0-23-16,0 0-10 16,7-6 10-16,21 4 21 15,9-3-11-15,5-1-9 16,0 1 20-16,1-1-18 15,-2 1-2-15,-1-2 7 16,-3 1-6-16,-9 1 0 16,-8 1-2-16,-8 1-11 15,-6 1 9-15,-6-2-35 16,0 0-15-16,0-3-160 0</inkml:trace>
  <inkml:trace contextRef="#ctx0" brushRef="#br0" timeOffset="108069.95">24041 11768 928 0,'0'0'0'0,"0"0"-112"15,0 0 112-15,0 0 22 16,0 0 43-16,75-15-40 15,-43 6 3-15,2-4-18 16,2 0-1-16,-4-3-9 16,-5-6 2-16,-5-1 2 15,-4-4-8-15,-8-2-15 16,-7 3 10-16,-3 4 5 16,-2 3 0-16,-9 4 4 15,-1 8 0-15,-1 1 7 16,-1 6 20-16,-2 6-23 15,-1 19 0-15,-2 9 16 16,2 8 4-16,0 4-11 16,3 2-6-16,2 0-4 0,1 0 6 15,2-2-8-15,2-5-2 16,2-9-1-16,5-10-21 16,0-10-37-16,0-8 11 15,11-4 12-15,4 0 35 16,5 0 4-16,5 0 9 15,2 0 5-15,0 2 10 16,0 0-17-16,0 0 12 16,-1-1-17-16,1-1 13 15,-2 0-17-15,-3-4 0 16,-2-5 0-16,-3-5-5 16,-7 5-8-16,-3 0 10 0,-3 3 3 15,-4 5 8-15,0 1 11 16,0 0-10-16,0 0-9 15,0 1 0-15,0 8 6 16,1 2-6-16,5-1 3 16,2-1-4-16,2-4 1 15,4-2-23-15,4-3 12 16,4 0-28-16,-1-5 7 16,0-9-8-16,-5 1-11 15,-5 1 38-15,-5 5 13 16,-5 6 57-16,-1 1 9 15,2 5-41-15,-2 19-16 16,2 15 35-16,-1 15-16 0,-1 11-4 16,0 3-23-16,0 2 26 15,0 0 2-15,-6-2 5 16,-7-2-20-16,-2-5-6 16,-4-12-6-16,-2-12-2 15,-4-16-3-15,-4-11-4 16,-5-10 1-16,0-2 5 15,2-18 1-15,6-8-11 16,8-5-10-16,11-5 3 16,7-6 18-16,10-3-7 15,19-1-7-15,8-4-15 16,7-3-31-16,5-3-1 16,6-8 15-16,2-2-10 15,3-4-10-15,2 3-16 0,-4 1 47 16,-4 4-69-16,-8 12 48 15,-13 8 56-15,-10 11 18 16,-13 9 42-16,-6 4 13 16,-4 3-3-16,0 2-2 15,-6 3-30-15,-1 6 21 16,1 5-24-16,1 1 6 16,-2 12-40-16,-6 13 13 15,-1 8 8-15,-1 5 4 16,3 2-10-16,0 5-5 15,-3 1-11-15,0 0 0 16,3-2-2-16,3-8 1 16,7-9-32-16,2-10-13 0,0-7 30 15,14-4-3-15,8-3 19 16,3-1 0-16,3 0 27 16,1 4-26-16,-4-2 4 15,-2 1-5-15,-4-3-3 16,-4 0-17-16,-3-2-107 15,-10 0-197-15</inkml:trace>
  <inkml:trace contextRef="#ctx0" brushRef="#br0" timeOffset="108259.31">24593 11718 1158 0,'0'0'0'16,"0"0"-139"-16,0 0-19 15,0 0 49-15,0 0-81 16,0 0-200-16</inkml:trace>
  <inkml:trace contextRef="#ctx0" brushRef="#br0" timeOffset="108663.09">24025 12418 1066 0,'0'0'0'16,"0"0"-38"-16,0 0-94 0,0 0 132 16,100-44 16-16,-33 27 15 15,16-2-28-15,11-3 10 16,6 0-13-16,2 2 2 15,-4 6-1-15,-5 2 3 16,-10 5-3-16,-13 4 13 16,-18 1-9-16,-21 2-7 15,-17 0 2-15,-14 0-2 16,-6 0-20-16,-24 0 20 16,-21 3-194-16,-11 4-407 15</inkml:trace>
  <inkml:trace contextRef="#ctx0" brushRef="#br0" timeOffset="108865.38">24116 12475 765 0,'0'0'59'0,"0"0"-59"16,114-4 0-16,-44-6 66 15,2 2-50-15,-3 1 13 16,-4 1 28-16,-5 2-29 15,-5-2-14-15,-10 4-6 16,-6 2 3-16,-9 0-11 16,-12-2-46-16,-9 1-83 15,-9-3-161-15</inkml:trace>
  <inkml:trace contextRef="#ctx0" brushRef="#br0" timeOffset="140998.1">18251 10109 641 0,'0'0'93'0,"0"0"-83"16,0 0-9-16,0 0 68 15,0 0-41-15,0 0 19 0,0 0-30 16,-5-16-15-16,11 8 16 16,7-5-18-16,7-2 0 15,3-3 9-15,8-3-9 16,4-1 0-16,4-4 2 16,5 0-2-16,-1 2 2 15,-2 1-2-15,-5 7-6 16,-7 5-17-16,-10 5-10 15,-8 6 4-15,-7 0-42 16,-4 0-16-16,0 10-67 16,-1 4-7-16,-16 3 18 15</inkml:trace>
  <inkml:trace contextRef="#ctx0" brushRef="#br0" timeOffset="141256.34">18394 10201 359 0,'0'0'32'16,"0"0"-28"-16,0 0 15 15,0 0 111-15,0 0-45 16,0 0-47-16,59-36-13 16,-30 19 28-16,3-2-42 15,-1 2 1-15,-2 0 22 16,-3 4-28-16,-4 2 7 0,-3 2-10 15,-3 1 1 1,-5 4-1-16,-2 1-3 0,-4 0-15 16,1 1 10-16,0 0-56 15,2 2-29-15,-3-1-142 16</inkml:trace>
  <inkml:trace contextRef="#ctx0" brushRef="#br0" timeOffset="151365.51">10796 11889 657 0,'0'0'67'16,"0"0"-44"-16,0 0 5 16,0 0 53-16,0 0-6 15,0 0-38-15,0 0-30 16,0 0 22-16,0 88 38 16,5-23-33-16,-5 4-14 15,0-4-13-15,0-4-3 16,-6-2 10-16,-4 1-14 15,-1-3-7-15,-1-2-14 16,3-4-53-16,2-8-4 16,3-8-91-16,-1-14-123 15</inkml:trace>
  <inkml:trace contextRef="#ctx0" brushRef="#br0" timeOffset="151567.94">10323 11939 948 0,'31'-71'25'16,"34"4"-12"-16,24 1-10 16,20 8 16-16,7 17-15 0,-2 18-3 15,-8 19-2 1,-14 4-134-16,-17 12-103 0,-15 10-290 15</inkml:trace>
  <inkml:trace contextRef="#ctx0" brushRef="#br0" timeOffset="152737.53">11181 11982 1013 0,'0'0'6'15,"50"58"-6"-15,-16-20 9 16,-5 0 5-16,-5-3-3 16,-9 1 22-16,-6-1-12 0,-5 1-13 15,-4-4 7-15,-1-5-15 16,-10-7 0-16,2-9-5 16,2-7 13-16,5-4-11 15,2 0 3-15,0-21-23 16,17-8 15-16,11-6-3 15,11 1 11-15,8 3-1 16,5 0-13-16,3 2-3 16,5 0 8-16,3 2 7 15,-1-1-1-15,-3 2 3 16,-5-1-9-16,-10 3-31 0,-8 5 0 16,-14 3 6-1,-12 3-17-15,-10 6 51 0,0 4 18 16,-10 2 5-16,-8 1-5 15,-5 5-2-15,-4 14-7 16,-2 9 42-16,5 5-47 16,6 2 8-16,9 1-7 15,6-1-5-15,3-3 0 16,0-5-7-16,9-3 7 16,2-6-10-16,1-5 5 15,3-6 5-15,-1-5-11 16,2-2 2-16,-1-6-3 15,2-14 3-15,-2-10-25 16,0-7 23-16,0-4-33 0,-8 1 37 16,0 6 7-16,-5 8 0 15,-2 11 10-15,0 8-2 16,0 6 18-16,0 1-2 16,0 5-24-16,0 13 0 15,0 9 19-15,5 2-12 16,4 2-4-16,6-2-3 15,4-5 0-15,6-1-4 16,3-6 6-16,3-4-2 16,-1-5 0-16,1-6 6 15,-1-2-15-15,0-6 1 16,-2-12-11-16,-1-8 19 16,-2-7-37-16,-5-2 28 15,-5 0 2-15,-5 7 7 0,-6 4 16 16,-3 8-15-16,-1 3 10 15,0 5 24-15,0 3-28 16,0 3 10-16,0 2-3 16,0 0-10-16,0 0-8 15,0 9-12-15,0 10 16 16,0 6 12-16,0 6-8 16,0-2 5-16,4 0-2 15,7-4 0-15,3-3-6 16,2-2 1-16,3-3-2 15,1-4 1-15,2-5 7 0,1-6-7 16,0-2-1 0,0-3 6-16,2-12-19 0,0-6 13 15,0 2 0-15,-4 1 0 16,-2 5 6-16,-5 4 0 16,-1 5 0-16,-3 4 3 15,-1 0 10-15,0 0-19 16,0 6 0-16,-2 5 15 15,2 0-13-15,-2 1 1 16,-2-4-3-16,1-1 5 16,-2-2-1-16,2-3-4 15,2-2-9-15,8 0 7 16,5-7-5-16,8-2 7 16,5-1 0-16,1 5 2 15,-1 5 3-15,-2 0-5 0,-7 0 0 16,-4 3-3-16,-3 2 3 15,-2 0-2-15,-3-3-26 16,-6 0-31-16,0-2-48 16,-5 0-120-16,-2-6-158 15</inkml:trace>
  <inkml:trace contextRef="#ctx0" brushRef="#br0" timeOffset="152923.01">12432 11752 1035 0,'0'0'0'0,"0"0"-109"0,0 0 14 15,0 0-30-15,0 0-197 16</inkml:trace>
  <inkml:trace contextRef="#ctx0" brushRef="#br0" timeOffset="153467.17">13582 11838 984 0,'0'0'0'16,"77"-24"-57"-16,-24 9 57 16,2-4 4-16,1 1-2 15,-3 0-4-15,-2-2 2 16,-7-1-32-16,-12-2-16 16,-12 2-22-16,-13 2 51 15,-7 5 19-15,-14 3 23 16,-13 4 10-16,-11 5-22 15,-5 2 11-15,-1 0 48 0,10 11-45 16,11 3 7 0,14 1-32-16,9 5 14 0,2 2-24 15,16 1 10-15,6-2 0 16,5-1-12-16,3-4 12 16,0-4-7-16,-2-3 6 15,-6-3-48-15,-10-2 13 16,-10 0-28-16,-4 2-10 15,-18 7 74-15,-16 5 5 16,-13 7 8-16,-6 5 23 16,1 0-32-16,10 3 43 15,13 1-11-15,15-1-8 16,12 0 7-16,2-3-29 16,14-2-6-16,9-4 0 0,11-6 0 15,9-6-3-15,5-10 2 16,7-2-41-16,-3-1-16 15,-7-15-106-15,-10-8-111 16</inkml:trace>
  <inkml:trace contextRef="#ctx0" brushRef="#br0" timeOffset="153734.37">14135 11797 868 0,'0'0'0'16,"0"0"0"-16,57 56 23 15,-37-26 5-15,-4 2 16 16,-3 0 6-16,-3 3-35 16,-3-3 14-16,-4-4-29 0,-3-6 0 15,0-8-3-15,0-8 8 16,0-6-5-16,-3 0 10 16,-4-10 1-16,3-15-9 15,2-9 0-15,2-10-2 16,3-8 6-16,18-5-6 15,3 4-17-15,3 4-16 16,1 11-26-16,0 11-4 16,-1 7-108-16,-3 7-250 15</inkml:trace>
  <inkml:trace contextRef="#ctx0" brushRef="#br0" timeOffset="154067.23">14643 11781 860 0,'0'0'11'0,"0"0"14"15,0 0-20-15,30 58 55 16,-22-35-5-16,1 4-28 16,-2 0 25-16,-2 0-48 15,-1-3 1-15,-4-4 7 16,0-5-11-16,0-8-1 15,0-2 0-15,-2-4 2 16,2-1 14-16,0 0-16 16,0-11-5-16,0-9 2 15,0-10 6-15,9-9-5 0,16-6 2 16,7-3-16-16,5 5-1 16,2 8-5-16,-4 8-16 15,-2 9-20-15,-5 9-20 16,-2 5-67-16,-2 2-233 15</inkml:trace>
  <inkml:trace contextRef="#ctx0" brushRef="#br0" timeOffset="154317.47">15133 11865 749 0,'0'0'85'16,"0"0"-19"-16,7 59 2 15,3-45-4-15,1-4-37 0,3-2 15 16,4-5-32-16,3-3-1 15,3 0 10-15,-1-17-16 16,-2-7-3-16,-5-7 9 16,-10-1-6-16,-6 4-3 15,-6 4 0-15,-17 8 3 16,-7 9-15-16,-6 7 12 16,2 0-2-16,5 15 1 15,8 8-19-15,5 4-20 16,8-2-115-16,5-2-252 15</inkml:trace>
  <inkml:trace contextRef="#ctx0" brushRef="#br0" timeOffset="154618.29">15487 11761 974 0,'0'0'10'16,"0"0"-10"-16,65 76 23 16,-48-45 24-16,-1 3-26 15,-2 0 6-15,-1-4 17 16,-2-3-41-16,-2-9 4 16,-4-10-7-16,-2-5 6 0,-3-3 1 15,4-4 6-15,6-18-7 16,7-11 15-16,10-12-15 15,8-5-6-15,6 0 0 16,0 8-53-16,-5 13 35 16,-8 16-39-16,-11 11-73 15,-10 2-251-15</inkml:trace>
  <inkml:trace contextRef="#ctx0" brushRef="#br0" timeOffset="156078.28">11142 12866 963 0,'0'0'28'0,"0"0"-28"16,0 0 0-16,0 70 7 15,-1-17 56-15,-7 4-37 16,2-2-25-16,1-7 17 16,3-3-18-16,2-5-1 0,0-6-7 15,0-3-13 1,0 0-11-16,0-3-95 0,0-6-89 15,-9-7-170-15</inkml:trace>
  <inkml:trace contextRef="#ctx0" brushRef="#br0" timeOffset="156284.54">10785 13002 991 0,'0'0'23'15,"-9"-80"-30"-15,43 35 10 16,17 0-3-16,15 5 14 16,9 11-14-16,6 16 0 0,1 13-31 15,-6 0-82-15,-6 23-49 16,-11 8-123-16,-14 7 128 16,-14 9-2-16</inkml:trace>
  <inkml:trace contextRef="#ctx0" brushRef="#br0" timeOffset="156986.64">11428 13124 402 0,'0'0'166'0,"0"0"-34"16,-20 53-53-16,20-47-33 16,0-3-6-16,3-3-40 15,8 0 7-15,7-3 9 16,2-13-4-16,0-5 3 16,-2-1-3-16,-5-2-11 15,-6 2 13-15,-3 0-14 0,-4 3 0 16,0 5 4-16,-1 0 0 15,-7 7-4-15,-1 2 29 16,-2 3-22-16,-1 2 32 16,-1 0-39-16,0 11 2 15,-1 8 6-15,2 8-5 16,1 5-3-16,6 4 4 16,3 0-3-16,2 1 0 15,0-3-1-15,14-3 0 16,2-4-11-16,3-6 11 0,0-4-7 15,1-5 3 1,-3-8-20-16,1-4 16 0,1-4-5 16,0-19-13-16,2-9 24 15,6-12-19-15,3-2-7 16,6 5 16-16,3 7 12 16,0 13 62-16,-1 10-46 15,-6 9-14-15,-6 2 22 16,-8 18-15-16,-9 8-4 15,-5 5 19-15,-4-1-11 16,0-5 5-16,0-5-18 16,2-6 0-16,6-6-7 15,4-3 5-15,5-5 2 16,6-3-5-16,4-18 12 0,5-17-13 16,0-9 6-1,-3-10-32-15,-4-10-5 16,-8-11-10-16,-4-2 23 0,-4 7 18 15,-7 19 6-15,-2 20 50 16,0 17 19-16,0 11-26 16,0 6 15-16,0 1-38 15,-2 23-20-15,-2 14 10 16,-1 12 23-16,3 7-1 16,2-3-30-16,0-3 0 15,0-3 13-15,7-7-15 16,2-3-7-16,4-2-5 15,1-1-40-15,4-2 12 16,1-8-34-16,-2-9-118 16,-8-12-382-16</inkml:trace>
  <inkml:trace contextRef="#ctx0" brushRef="#br0" timeOffset="157133.37">11946 12981 1182 0,'0'0'0'16,"0"0"-257"-16,96-60 162 15,-31 32 43-15,-1 4-94 16,5 4-299-16</inkml:trace>
  <inkml:trace contextRef="#ctx0" brushRef="#br0" timeOffset="157618.6">12920 12873 1022 0,'0'0'0'0,"0"0"-5"15,0 0 5-15,77-33 38 16,-41 10-32-16,6-4-6 16,7-2 13-16,0-5-7 15,0-1-12-15,-8-2-4 16,-11 6-4-16,-15 4 10 15,-14 7-7-15,-1 7 7 16,-21 6 4-16,-11 6 12 0,-6 1 2 16,-3 8 1-1,2 11-11-15,7 0 23 0,10 3-24 16,12 0-5-16,10 3 2 16,0 0 0-16,14-2 0 15,7-2 0-15,5-6 0 16,0-5-14-16,1-4 14 15,-4-4-11-15,-7-2-1 16,-5 0-30-16,-8 0 6 16,-3 2 7-16,-8 5 29 15,-19 11-1-15,-12 11 2 16,-10 6 18-16,1 6 15 0,9-2-5 16,12-5 12-16,16-3-41 15,11-5-1-15,4-3-8 16,20-3 9-16,11-4-2 15,6-5 1-15,7-5-17 16,5-6-38-16,1 0-34 16,-4-11-107-16,-6-5-290 15</inkml:trace>
  <inkml:trace contextRef="#ctx0" brushRef="#br0" timeOffset="157889.63">13388 12808 778 0,'0'0'277'0,"0"0"-277"16,0 0-16 0,0 0 16-16,76 41 35 0,-53-10-23 15,-3 5 11-15,-5 1-1 16,-3-5-20-16,-7-6 7 16,-5-6-9-16,0-6 0 15,0-9-3-15,0-3 13 16,0-2-1-16,-4-7 43 15,-1-20-40-15,3-13 3 16,2-14-15-16,10-6-7 16,16 4 5-16,8 9-36 15,2 16-23-15,-3 9-37 16,-4 7-222-16,-4 8-286 16</inkml:trace>
  <inkml:trace contextRef="#ctx0" brushRef="#br0" timeOffset="158219.49">13871 12750 1038 0,'0'0'0'16,"0"0"-4"-16,0 0 4 16,0 0 16-16,64 67 16 15,-45-37-5-15,-4 5 7 16,-2-1-24-16,-4-4-1 15,-8-3-1-15,-1-8-8 16,-3-3 0-16,-12-6 6 0,2-5-6 16,1-5 0-16,3 0 2 15,4-8 1-15,5-15-6 16,0-11-13-16,14-15 5 16,15-7 9-16,10 1-46 15,4 7 9-15,-2 11-3 16,-1 14-87-16,-1 10 32 15,-2 5-35-15,-6 8-187 16,-3 0 56-16</inkml:trace>
  <inkml:trace contextRef="#ctx0" brushRef="#br0" timeOffset="158435.37">14314 12742 359 0,'0'0'261'16,"0"57"-126"-16,0-26-53 0,0-2 13 16,0-2-53-16,1-4 1 15,13-4-13-15,4-6-3 16,4-3 6-16,-1-8-33 15,1-2 0-15,-3-7 7 16,-3-15-5-16,-8-11 5 16,-8-5-7-16,0 2-5 15,-17 3-7-15,-8 12 12 16,-5 10-2-16,-4 7 1 16,4 4-15-16,4 2-6 15,7 15-25-15,7 4-92 16,8 0-151-16</inkml:trace>
  <inkml:trace contextRef="#ctx0" brushRef="#br0" timeOffset="158774.54">14670 12650 1008 0,'0'0'0'0,"0"0"0"16,81 37 2-16,-52-9 53 15,-2 7-35-15,-1 3 11 0,-5 2 5 16,-5-4-32 0,-9-7 16-16,-7-8-20 0,0-7 0 15,-7-9 11-15,-7-5-6 16,-1 0 5-16,3-15 8 15,5-15-16-15,4-11 12 16,3-10-14-16,17-5-12 16,17-2 9-16,12 2-64 15,8 4-18-15,-2 8-115 16,-2 13-322-16</inkml:trace>
  <inkml:trace contextRef="#ctx0" brushRef="#br0" timeOffset="159803.26">17285 11921 869 0,'0'0'0'0,"0"0"-32"15,0 0 32-15,0 0 44 16,0 0-10-16,0 0 32 15,24-3-12-15,-56 5-48 16,-15 6-5-16,-12 3-2 16,-10 0 7-16,-7-2 3 15,-7-1-9-15,1-2 0 16,-2-2 2-16,7-4-1 16,6 0-1-16,16 0 0 15,15-4 2-15,15-7-20 16,17-5 18-16,8-5-33 15,8-6 13-15,17-3-33 16,7-3 32-16,4 6 13 0,5 3 8 16,0 4-1-16,-1 5 1 15,-10 7 0-15,-11 4 9 16,-12 4-3-16,-7 0-1 16,-10 7 6-16,-22 11 23 15,-16 9 7-15,-16 4-35 16,-8 0-6-16,-5 1 2 15,6 0-1-15,12 0 2 16,24 2-3-16,27 2-8 16,14-1 5-16,30-1-13 15,17-2 16-15,9-8 6 16,4-3-5-16,5-3-1 0,1-1-25 16,-1 1-27-16,0 2-25 15,-6 0-105-15,-9-1-150 16</inkml:trace>
  <inkml:trace contextRef="#ctx0" brushRef="#br0" timeOffset="162351.17">15407 13010 164 0,'0'0'0'16,"0"0"-57"-16</inkml:trace>
  <inkml:trace contextRef="#ctx0" brushRef="#br0" timeOffset="162830.23">15407 13010 104 0,'0'0'88'0,"0"0"-75"16,-46 0 10-16,42 0-12 0,2 0 13 15,-1-1-1-15,-1-1 27 16,2 0-18-16,-3 0 26 15,2 1-29-15,-1 1 30 16,0 0-21-16,1-2 14 16,1 2-5-16,0-1 2 15,0 1-25-15,1-1 17 16,1 1-27-16,0 0 3 16,0 0-2-16,0-1-9 15,0 1-10-15,0 0 4 16,0 0 0-16,0 0-4 15,0-1 4-15,0 1-1 16,0 0-1-16,7 0 4 0,4 0 3 16,1 0-5-16,2 0 0 15,2 0-5-15,0 0 6 16,2 0-1-16,-2 0 0 16,-1 0 0-16,-3 0 5 15,-3 0-5-15,-4 0 0 16,-2 0 11-16,-3 0-7 15,0 0 6-15,0 0 15 16,0 0-23-16,0 0 25 16,0 0-27-16,0 0 4 15,0 0-2-15,0 0-2 16,0 0 0-16,0 0-1 0,0 0-3 16,0 0-6-16,0 0-10 15,0 0-18-15,0 0 25 16,0 0-37-16,0 2-34 15,3 2 6-15,2-1-151 16</inkml:trace>
  <inkml:trace contextRef="#ctx0" brushRef="#br0" timeOffset="163738.16">15254 13052 563 0,'0'0'0'0,"0"0"-27"15,0 0-94-15,0 0 121 16,0 0 6-16,0 0 20 0,76-54 34 16,-39 42-9-16,10-1-6 15,12-2-9-15,7 4-10 16,3 4 28-16,4 3-37 15,-1 4-6-15,-4 1-11 16,-1 13 3-16,-6 3 8 16,0 2-11-16,0 3 0 15,-4-1 19-15,-2-2-8 16,-7-1-5-16,-3-4-2 16,-4 1 0-16,-5-4-7 15,-6-2 3-15,-6-4 0 16,-9-2-7-16,-6-3-10 15,-7 1 6-15,-2-1-8 16,0 0 11-16,0-4-52 0,0-8-166 16,-4-1 13-16</inkml:trace>
  <inkml:trace contextRef="#ctx0" brushRef="#br0" timeOffset="164288.7">16190 12896 447 0,'0'0'36'16,"0"0"2"-16,0 0 50 16,0 0-24-16,0 0-40 15,0 0-6-15,-14-9-17 16,14 9 4-16,0 0-5 15,0 0 4-15,10 6 15 16,5 8 20-16,8 1-21 0,5 1 12 16,3 1-23-16,6 1 5 15,2-2-12-15,2 4 0 16,-3-4 15 0,-3 1-15-16,-8-5 0 0,-5-1-1 15,-8-3 3-15,-5-2-2 16,-5-2 0-16,-4 0 3 15,0 1 44-15,0 4-17 16,-10 2-19-16,-7 4 9 16,-4 0-19-16,-7 2-1 15,-3 2-27-15,-4 1-52 16,2-1 2-16,3 0-55 0,4-4-64 16,2-2 34-1,2-3-133-15</inkml:trace>
  <inkml:trace contextRef="#ctx0" brushRef="#br0" timeOffset="165723.34">17801 11451 786 0,'0'0'25'16,"0"0"-20"-16,0 0-2 15,0 0-3-15,-2-54 0 16,2 54 17-16,0 0-13 15,0 8 1-15,0 19 1 16,0 17 23-16,0 13 20 0,0 7-30 16,4 3-16-16,3 0 15 15,0-1-18-15,0-5 0 16,1-4 3-16,0-3 3 16,0-9-6-16,-1-7-22 15,-3-8-21-15,-2-10 5 16,-2-9-12-16,0-3-17 15,0-6-84-15,-7-2 14 16,-8-7-84-16</inkml:trace>
  <inkml:trace contextRef="#ctx0" brushRef="#br0" timeOffset="166023.74">17651 11936 828 0,'0'0'11'0,"0"0"-8"16,0 0-3-16,14 73 14 15,8-42-9-15,4-2 20 16,3-4-15-16,1-5-8 16,-1-4 9-16,-1-5-11 15,1-5-11-15,-2-6-9 16,1-3-32-16,1-18-9 16,3-11-82-16,2-10-60 15,0-3 159-15,-6 8 2 16,-8 10 42-16,-13 16 207 15,-7 11 16-15,0 8-132 0,-17 22-23 16,-11 12 23 0,-6 5-57-16,-1 3-27 0,6-3-10 15,10-5 3-15,10 2-46 16,9-2-67-16,0-7-231 16</inkml:trace>
  <inkml:trace contextRef="#ctx0" brushRef="#br0" timeOffset="166777.17">17498 12796 1020 0,'0'0'0'15,"0"0"-66"-15,0 0 14 16,0 0 52-16,8 95 66 15,0-35-18-15,3 2-30 16,1 3 13-16,2-3-28 0,-3-4 15 16,1-6-13-16,-1-9-1 15,0-6 10-15,-4-12-14 16,-2-8 0-16,-1-10-8 16,-2-3 8-16,-1-4 0 15,-1 0-15-15,0-15-6 16,0-10 16-16,0-13-39 15,0-8 14-15,0-6-4 16,0-8-29-16,-7-7 8 16,-2-6 6-16,-3-1 14 15,-2 9-45-15,-2 16 80 16,0 16 25-16,2 15 61 16,2 11-50-16,3 3-28 15,1 4 22-15,-4 1-26 0,-3 19 23 16,-5 13-22-16,-4 7 19 15,2 2 6-15,3-2-25 16,5-8 14-16,4-8-19 16,3-5 9-16,5-7-6 15,0-5-3-15,2-7-12 16,0 0-6-16,0-13-14 16,8-21 14-16,8-13-57 15,3-8 55-15,3 7 14 16,-4 11 12-16,-2 15 18 15,-2 13 28-15,0 9-44 16,1 0-1-16,5 8 9 16,4 6-10-16,3 1 12 0,8 1-18 15,5-7-26 1,8-4-22-16,2-5-74 0,-1 0-242 16</inkml:trace>
  <inkml:trace contextRef="#ctx0" brushRef="#br0" timeOffset="167557.71">17976 11347 681 0,'0'0'0'16,"-45"-59"-16"-16,22 29 10 15,2 0-5-15,-3 2 11 16,-1 8 31-16,-5 11 2 16,-4 9 18-16,-7 8-18 15,-9 19-18-15,-6 15 18 16,-2 11-15-16,-1 11 1 0,1 10 30 16,5 12-40-1,5 10 3-15,9 9-6 0,13 9-4 16,13 8 5-16,13-1-7 15,9-7-28-15,25-14 21 16,15-16-13-16,12-16 16 16,6-12 2-16,9-14 3 15,2-12-7-15,7-14 6 16,-2-14 0-16,-1-4 2 16,-1-21 3-16,-7-12-5 15,-2-10 0-15,-6-13 5 16,-5-16-12-16,-8-17 7 15,-12-21-28-15,-16-15 22 0,-14-8-6 16,-11-3 10-16,-21 17 1 16,-21 18 2-16,-16 24 40 15,-9 27-8-15,-7 20-29 16,-3 20-4-16,-5 12-42 16,-4 20-25-16,0 25-25 15,1 21-17-15,9 13-64 16,8 11-8-16</inkml:trace>
  <inkml:trace contextRef="#ctx0" brushRef="#br0" timeOffset="168206.73">17669 12572 694 0,'0'0'13'0,"-71"-47"-11"16,33 36 10-16,-3 9 7 15,-5 2-4-15,-8 16 16 16,-5 13-9-16,-2 11-3 0,1 9 11 16,5 9-28-16,6 5 3 15,10 6 19-15,10 4-21 16,14 5-1-16,11 2-2 16,4 2-10-16,16 0 7 15,12 1-16-15,5-5-7 16,6-4 5-16,6-10 4 15,8-8 7-15,8-7 1 16,3-7-16-16,3-11 12 16,3-10-15-16,2-17-2 15,6-4 29-15,6-24-5 16,4-8 6-16,1-2 27 0,-2 0-8 16,-10 0 12-16,-10-3-30 15,-13-5-1-15,-11-8 7 16,-13-5-4-16,-12-9-6 15,-16-14-1-15,-2-8 4 16,-20-10 19-16,-13-13-9 16,-12 4 13-16,-14 2 9 15,-17 20 26-15,-14 22 5 16,-17 19-61-16,-12 24-2 16,-5 18-21-16,-4 11-50 15,5 24 33-15,18 10-7 16,16 6-7-16,24 5-39 15,21 5-128-15,15 3 10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4:24: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4340 2961 1089 0,'0'0'0'0,"0"0"-19"16,0 0-49-16,0 0 64 16,0 0 4-16,0 0 28 15,22 93 29-15,-10-28-19 16,-2 3-33-16,-1-1 5 16,-3-5-8-16,-1-9-2 15,-3-5 2-15,0-9-2 16,1-8 8-16,-1-9-8 15,-1-11 2-15,0-6 4 0,-1-4-6 16,0-1 0-16,0 0 6 16,0-1-6-16,-1-17-16 15,-11-9-7-15,-4-11 15 16,2-11-3-16,-4-7 10 16,6-5-13-16,1-1 14 15,2 7-5-15,9 11 5 16,0 17-4-16,2 12-1 15,15 13 2-15,1 2-17 16,6 7 15-16,2 10 1 16,0 1 8-16,-2 4-3 15,-1-1-1-15,-3-2 0 16,-1-3 2-16,0-3-2 0,-3-5-7 16,0-5 1-1,-2-3-36-15,0-9-14 0,2-14 33 16,2-11-19-16,2-6 27 15,-4-4-11-15,2-2 23 16,-4 6 3-16,-1 7 6 16,-3 15 33-16,-1 12 14 15,-2 6-33-15,5 13 14 16,1 15 32-16,2 12-3 16,0 8-34-16,-2 3-18 15,3 0-4-15,-2 0-3 16,2-2-4-16,2-2-1 0,0-3-54 15,3-7-109 1,-4-6-193-16</inkml:trace>
  <inkml:trace contextRef="#ctx0" brushRef="#br0" timeOffset="300.2">5126 2912 1112 0,'0'0'0'0,"0"0"-74"15,0 0 74-15,36 68 50 0,-22-15-3 16,-3 7-14 0,1 4-23-16,-3-3 2 0,2-4-8 15,2-4 1-15,1-7 2 16,4-11-7-16,5-8-3 15,9-10-4-15,6-11 7 16,12-6-4-16,5-6-15 16,12-19-23-16,5-8-24 15,9-3-71-15,0-1-191 16</inkml:trace>
  <inkml:trace contextRef="#ctx0" brushRef="#br0" timeOffset="951.04">6384 2863 1112 0,'0'0'0'15,"0"0"-74"-15,0 0 32 16,18 58 42-16,-2-8 65 16,0 9-7-16,-4 0-48 15,-4-5-6-15,-2-6 0 16,-4-8 3-16,-1-6-7 0,-1-12-2 16,0-9 2-16,0-6 8 15,0-6-8-15,0-1 1 16,0-4-5-16,-3-16-8 15,-7-10-19-15,2-11 24 16,2-9 7-16,4-4-6 16,2 4 4-16,0 12 0 15,0 15 2-15,2 16 2 16,8 7-2-16,3 2-8 16,3 11 8-16,3 4 23 15,1 0-14-15,-2 0-6 16,2-3-1-16,-4-3 0 15,0-5-2-15,1-6-23 0,0 0-6 16,0-18 6-16,1-5-39 16,0-9-9-16,-1-6 51 15,0-8-1-15,-3-6-19 16,-1-2 27-16,-3 10 13 16,-4 17 54-16,0 14 53 15,-3 13-25-15,1 6-61 16,2 22-3-16,2 16 68 15,-1 12-60-15,0 8-4 16,-1 3 9-16,-1 3-19 16,2 2 2-16,2 2-12 15,3 0-2-15,3-5-6 0,4-4-40 16,1-11-31 0,6-13-46-16,0-15-123 0,-5-17-116 15</inkml:trace>
  <inkml:trace contextRef="#ctx0" brushRef="#br0" timeOffset="2083.92">7060 3168 1005 0,'0'0'28'16,"0"0"-21"-16,0 0 8 16,0 0 53-16,0 87-24 15,0-51-21-15,0-2-9 0,4-2-11 16,3-4-3-16,3-4 0 15,1-4-4-15,3-7-3 16,0-8-6-16,1-5-8 16,-2 0 1-16,1-16 17 15,-2-10 3-15,-4-7 0 16,-5-8 13-16,-3 1-12 16,0 5-1-16,-16 8 2 15,-2 9 3-15,-5 11-5 16,4 5-5-16,2 2-7 15,3 4 8-15,7 8-71 16,7 1-27-16,0 0-10 16,7-4-69-16,20-4 71 15,9-3 89-15,13-2 21 16,10-5 3-16,7-11 5 0,1-3-6 16,-5-4 7-1,-9-1-8-15,-14-2 18 0,-17 1 43 16,-18 7 11-16,-4 3 74 15,-21 7-17-15,-10 7-44 16,-3 1-60-16,2 6-15 16,2 13 36-16,6 6-16 15,8 8-17-15,7 4 0 16,9 0-14-16,0-1 0 16,15-3 5-16,5-8-5 15,4-3 0-15,1-9-2 16,0-5-8-16,0-7 7 0,-4-1-12 15,-1-9 6-15,-4-11 6 16,-3-10-5-16,-6-9 2 16,-4-9-7-16,-3-11-9 15,0-9 14-15,0-8-3 16,-5-7 11-16,-2 6 5 16,-2 16 9-16,2 18 4 15,1 22 32-15,1 14-18 16,3 7 14-16,0 5-46 15,1 24-3-15,1 15 3 16,0 13 17-16,0 2-6 16,10 1-10-16,6-4-1 15,6-5 3-15,5-5-3 0,5-12-7 16,3-7 6 0,1-9 2-16,-1-7-6 0,-1-8 1 15,-3-3 0-15,-6-10-1 16,-4-15-5-16,-5-12 7 15,-5-10 1-15,-9-3-16 16,-2 4-13-16,0 11 12 16,-8 16 19-16,2 13 27 15,4 6-16-15,-1 6-11 16,1 19 0-16,1 9 2 16,1 11 22-16,1-1-24 15,15-4 3-15,7-4 0 0,4-7-1 16,3-5-4-1,6-6 1-15,1-6 1 0,4-8 0 16,0-4 0-16,0-6 0 16,-2-18 18-16,-1-12-16 15,-6-13-4-15,-5-11 0 16,-8-11-12-16,-6-9 6 16,-8 1-24-16,-5 7 24 15,0 18 8-15,-4 22 5 16,-6 18 32-16,-1 14 25 15,-1 4-25-15,-2 27-23 16,-1 17-12-16,1 15 10 16,5 2 16-16,9-2-27 15,0-1-1-15,7-7-29 16,13-3-46-16,8-4-12 0,6-7 3 16,1-2-151-16,-2-6-405 15</inkml:trace>
  <inkml:trace contextRef="#ctx0" brushRef="#br0" timeOffset="2817.11">4727 3830 1101 0,'0'0'0'0,"0"0"-37"16,0 0 37-16,0 0 12 15,0 0 5-15,0 0-15 16,-39-29-2-16,62 29 0 15,19 4 0-15,17 1 31 0,27-2-24 16,28-3 4-16,27 0-6 16,27-5-3-16,20-11-4 15,18-4-1-15,17-2-11 16,11-3 11-16,8 0-10 16,5 0-1-16,-1 0 11 15,-5 3 4-15,-6 2-5 16,-9 3 4-16,-13 0 0 15,-8 2 5-15,-14 1-2 16,-20 0-3-16,-20-1 18 16,-22 0-10-16,-20 3 7 15,-27 1-15-15,-22 1-3 16,-29 1 0-16,-28 0-47 0,-11 1-76 16,-32 0-375-1</inkml:trace>
  <inkml:trace contextRef="#ctx0" brushRef="#br0" timeOffset="3768.54">6446 3960 1091 0,'0'0'0'0,"0"0"-16"0,0 0 16 16,0 0 0-16,0 0-7 15,0 0 7-15,-19 61 47 16,26-3-29-16,0 9-8 15,0 6-4-15,-1 6-5 16,-3 3 3-16,1-1-4 16,-2-8-8-16,1-10 4 15,-1-13-32-15,4-12 25 16,1-11 6-16,5-8 3 16,6-7-4-16,7-7 0 15,16-5 4-15,14 0 2 16,18-5 0-16,17-7 20 15,17-2 0-15,12-4-19 0,11-5 7 16,-1 0-8-16,-3-2 0 16,-4 2-1-16,-14 2 1 15,-15 0 0-15,-15 5-1 16,-20 1 8-16,-24 8-15 16,-22-1 8-16,-12 0 0 15,-23-1 0-15,-13-2 0 16,-5-2-11-16,0 0 9 15,0 0 2-15,5-4-2 16,3 0 2-16,4 1 0 16,5-3 0-16,3 5 0 15,2 3 0-15,5 7 6 16,3 1-3-16,9 1 20 0,0 2-23 16,2 0 2-16,0 0-5 15,0 0-4-15,7 6 7 16,10 4 0-16,6 2 3 15,7 2-1-15,11 0-1 16,5-1 0-16,6 2 14 16,3-2-13-16,2 1 3 15,-3 3 10-15,-7 0-11 16,-10 3 13-16,-14 0-17 16,-14 6 14-16,-9 3 6 15,-16 6-11-15,-27 4 0 16,-16 3-9-16,-7 1-5 0,2 3-6 15,10-1-35-15,14 0 6 16,9-2-80-16,8-5-382 16</inkml:trace>
  <inkml:trace contextRef="#ctx0" brushRef="#br0" timeOffset="4954.03">9233 4307 1069 0,'0'0'0'15,"0"0"-39"-15,0 0 35 16,0 0 4-16,0 0 19 0,3-60-8 15,-3 53 0-15,-8 1 3 16,-6 4-13-16,-5 2 12 16,-6 0-9-16,-5 19 17 15,-7 11 6-15,1 9-22 16,2 8 8-16,6 11-7 16,9 3-4-16,11 2 7 15,8-4-9-15,4-8-4 16,22-9 3-16,10-6-8 15,10-7 9-15,8-7-6 16,5-10 6-16,3-10-5 16,0-2 0-16,1-17-21 15,-4-10 2-15,0-10-14 0,-8-3-2 16,-11 0 8 0,-13 6 25-16,-11 9 7 0,-10 13 44 15,-6 7 15-15,0 5 24 16,-10 0-78-16,-3 19 4 15,-3 8 1-15,6 3-7 16,6-2 14-16,4-3-17 16,2-4-1-16,19-5-2 15,4-3 3-15,7-9 0 16,4-4-6-16,2-4 6 16,0-19-3-16,-3-8 3 15,-7-8-20-15,-11-7 12 16,-14-2-2-16,-3 3 3 15,-27 9 7-15,-12 16 4 0,-13 15 12 16,-6 5-16 0,2 18 0-16,2 12 0 0,13 5 4 15,14 3-9-15,12 1 3 16,13-5-39-16,2-3-41 16,14-8-54-16,11-7-91 15,7-8-279-15</inkml:trace>
  <inkml:trace contextRef="#ctx0" brushRef="#br0" timeOffset="5702.88">10054 4373 1170 0,'0'0'0'0,"0"0"-32"15,0 0 32-15,0 0 0 16,41 54 35-16,-29-18-21 15,0 3 12-15,-4 1-26 16,-3-4 9-16,-2-4-2 16,-1-6-4-16,-2-8-2 15,0-6-1-15,0-6 0 16,0-6 6-16,0 0-5 16,0-9-2-16,0-13-6 15,4-9 5-15,7-5 1 16,1 2 1-16,3 7-2 0,0 12 0 15,-2 9-6 1,0 6 1-16,-1 6 7 0,-2 14 2 16,1 2 14-16,-3 0-14 15,-3-4-1-15,0-6 8 16,-3-7-9-16,-1-5 0 16,3 0-2-16,3-15-23 15,7-10 18-15,6-2-15 16,5 4 14-16,5 10-1 15,2 11 5-15,4 2 3 16,3 6-3-16,2 7 8 16,-1-3 1-16,-1-1-5 15,-3-5 0-15,-4-4 0 16,-2 0 0-16,-7-9 0 0,-4-12-3 16,-9-5 3-16,-6-7-2 15,-4-8-33-15,-4-1-42 16,-12-10-15-16,-4-3 28 15,1-8 38-15,4-3 26 16,3 6 32-16,3 13 74 16,2 18 6-16,3 17-27 15,2 9-30-15,2 3-55 16,0 25 3-16,0 17-2 16,0 20 48-16,0 18 3 15,1 16-17-15,9 20-9 0,1 18 12 16,8 12-8-1,3 6-18-15,2-1 1 0,2-5-13 16,1-6 0-16,0-11-4 16,-1-14-17-16,-1-12-9 15,-7-19-47-15,-4-19-14 16,-4-20 5-16,-7-26-54 16,-3-19-182-16</inkml:trace>
  <inkml:trace contextRef="#ctx0" brushRef="#br0" timeOffset="6535.39">10782 4584 1034 0,'0'0'0'0,"69"-23"-60"16,-34 36 60-16,-7 21 28 15,-9 7 29-15,-11-1 22 16,-8 2-35-16,0-8-24 16,-8-5 12-16,1-8-31 15,5-8 7-15,2-8-8 16,0-5-1-16,14-3-5 16,8-19 0-16,11-14 6 15,5-14 2-15,0-16-2 16,1-14-25-16,-5-13-10 0,-6-8-18 15,-10 3-34 1,-9 9-18-16,-9 16 59 0,0 22 46 16,-12 20 26-16,-3 17 119 15,3 10-64-15,-1 4-41 16,-1 8-14-16,0 24-16 16,1 14 0-16,3 12 8 15,8 9-10-15,2 2-1 16,8 0-2-16,12 0-4 15,5-10-1-15,5-8-4 16,2-14 4-16,3-10-9 16,-1-13 9-16,-1-8-4 15,-2-6 3-15,-8-12-9 16,-6-13 5-16,-8-12-6 16,-6-7-6-16,-3-7 8 0,0 4-13 15,-10 10 18-15,3 14 4 16,2 12 26-16,2 11 20 15,2 0-30-15,1 12-4 16,0 13-8-16,2 9 2 16,11 4 3-16,7 0-1 15,5-2-4-15,5-4 2 16,5-6-6-16,6-7 0 16,2-10 1-16,2-9-1 15,-2 0-7-15,-1-17-6 16,-8-12-22-16,-11-9-3 15,-12-8-13-15,-7-2-40 0,-4 4 43 16,0 9 48-16,0 13 18 16,0 11 59-16,0 10-11 15,5 1-27-15,7 6-34 16,7 12 28-16,3 7 10 16,2 4-34-16,-1 2 7 15,3 2-8-15,3-2-4 16,5-4-2-16,0-5-2 15,1-7-22-15,-4-5 3 16,-8-8-36-16,-8-2-13 16,-9-3-63-16,-6-15-268 15</inkml:trace>
  <inkml:trace contextRef="#ctx0" brushRef="#br0" timeOffset="6703.51">11999 4307 794 0,'0'0'412'0,"0"0"-411"15,0 0 28-15,-42 80 30 16,25-36 19-16,-2 5-17 16,3-2-29-16,4-3-18 15,1-6-14-15,3-4-9 16,2-3-8-16,2-8-54 16,4-2-45-16,0-9-24 15,7-12-173-15</inkml:trace>
  <inkml:trace contextRef="#ctx0" brushRef="#br0" timeOffset="6928.1">12292 4298 1220 0,'0'0'53'16,"0"0"-48"-16,0 58-5 15,0-24 31-15,0 3-7 16,8 1 10-16,2-1-6 15,3-5-21-15,1-6-5 16,0-5-2-16,-1-9-21 16,-4-5-15-16,-4-7-39 15,-2 0-2-15,-2-12-16 0,-1-14-106 16,-6-11-499 0</inkml:trace>
  <inkml:trace contextRef="#ctx0" brushRef="#br0" timeOffset="7204.03">12185 4081 1106 0,'0'0'0'16,"0"0"-25"-16,0 0 18 16,0 0 7-16,0 0-4 15,0 0 6-15,56-16-2 16,-44-10 0-16,-7-1-16 15,-5-2 16-15,-4 6 6 0,-13 6 13 16,-1 7 28-16,1 10-24 16,2 0-17-16,2 22 7 15,1 13-12-15,3 7-2 16,7 5-11-16,2-4-96 16,13-5-70-16,12-6-516 15</inkml:trace>
  <inkml:trace contextRef="#ctx0" brushRef="#br0" timeOffset="7836.25">12697 3665 1317 0,'0'0'0'0,"0"0"-6"16,0 0 5-16,0 0-14 15,-35 60 15-15,31 2 36 16,0 10-5-16,4 6-20 16,0 3 15-16,7 1-22 15,8-4 6-15,2-9-10 16,3-12-7-16,3-14 5 16,2-14 2-16,0-10-6 15,-3-11-2-15,-2-8-16 16,-1-3 10-16,0-17 6 0,-2-9-3 15,0-6 10 1,-6 5-15-16,-3 6 16 0,-5 11 9 16,-1 9-4-16,-2 4 12 15,0 8-17-15,2 13 0 16,1 8 15-16,4 3-10 16,2-4 0-16,4-4-3 15,1-5-2-15,2-7-4 16,3-6-12-16,0-6-33 15,2-3 25-15,0-15-5 16,1-6-2-16,-1-3 15 16,-5 0 1-16,-3 6 15 15,-5 8 0-15,-4 7 7 16,-3 6 26-16,-1 18-21 16,0 17 7-16,0 21 46 15,0 13-33-15,0 8 2 0,0 5 77 16,3-2-86-16,9-3 15 15,1-4-18-15,-1-7-21 16,1-8 4-16,-1-10-5 16,-1-10 0-16,-1-12-22 15,-6-10-35-15,-2-12-11 16,-2-4-32-16,0-18 44 16,-4-14-26-16,-8-14-25 15,-9-10-221-15</inkml:trace>
  <inkml:trace contextRef="#ctx0" brushRef="#br0" timeOffset="8053.75">12510 3838 1296 0,'0'0'0'16,"0"0"-106"-16,70-1 106 16,-15-2 4-16,12-7 0 15,11-2-8-15,8-3-19 16,1-3-151-16,-4 2-397 0</inkml:trace>
  <inkml:trace contextRef="#ctx0" brushRef="#br0" timeOffset="11722.4">13975 4065 1180 0,'0'0'0'16,"0"0"-14"-16,0 0 11 15,0 0 6-15,0 0-4 0,-66-2 3 16,60 29-2-16,6 13 6 15,3 4-6-15,21 2 2 16,7 0-8-16,4-5 4 16,-8-2-5-16,-8-7-15 15,-15-6-65-15,-6-5 28 16,-25-5 49-16,-10-5 10 16,-8-5 51-16,4-4-19 15,11-2 36-15,13 0-16 16,12-2-26-16,5-10-23 15,25-9-6-15,15-7 7 16,17-5 8-16,9-4-12 16,5-4-1-16,3-7 1 15,-3-6-15-15,-4-11-9 16,-9-10-11-16,-12-3-18 0,-12-3 39 16,-20 6-12-1,-14 9 26-15,-6 16 15 0,-19 14 10 16,-4 14 15-16,-2 15-18 15,5 7-16-15,4 20 47 16,4 25-45-16,5 16-2 16,3 14 12-16,6 5-8 15,4 4 3-15,0 1-13 16,11-4 3-16,0-6 6 16,0-13-9-16,2-16-32 15,0-18-13-15,2-20-14 16,2-8-8-16,1-16-20 0,4-9 60 15,1 2 24-15,3 7 6 16,0 12 11-16,1 4 24 16,4 9-27-16,0 9 31 15,4-1-18-15,0-1-20 16,2-5 19-16,-1-6-21 16,1-5-4-16,-3 0-5 15,0-12-9-15,-8-7 13 16,-4-5-15-16,-10-1 15 15,-4-6-6-15,-8 3 13 16,0 2-4-16,-1 6 6 16,-9 9 12-16,3 5 11 15,1 6 1-15,3 5-26 0,1 14 5 16,2 6-8 0,0 6 3-16,3 2-4 0,12-4 3 15,8-1 0-15,2-8-3 16,1-5-7-16,1-9 4 15,-1-4-11-15,-3-2 14 16,-4-3 1-16,-4-9 3 16,-8-2-5-16,-6-4 2 15,-1-1-1-15,-10-2 11 16,-12 4-9-16,-8 4 4 16,-7 3 2-16,-1 4-6 15,1 1 11-15,8 1-5 0,13 0-8 16,12 0 0-1,4-4-12-15,20-1-20 0,12-4 27 16,11 3 5 0,3 4-1-16,-4 6 1 0,-5 5 0 15,-6 11-8-15,-7 5 12 16,-8 0-4-16,-7 1 7 16,-5-2-5-16,-1-2 18 15,-3-5-20-15,5-6 3 16,3-2-7-16,6-5-17 15,4-5-5-15,6-15 4 16,3-6-5-16,-2 0 13 16,-5 7 12-16,-6 7 2 15,-7 10 2-15,-3 2 11 16,1 9-2-16,6 11 40 0,2 5-32 16,3 3 5-1,4-3-5-15,4-3-18 0,7-4 10 16,5-6-8-16,1-5-6 15,1-7-2-15,-3 0 4 16,-5-14 1-16,-5-8-5 16,-8-10-11-16,-6-7 13 15,-5-11-10-15,-3-11 0 16,-3-11-27-16,0-6-4 16,0-7 31-16,0 5 2 15,0 13 11-15,-8 21 30 16,1 21 15-16,0 18 4 0,1 7-35 15,-3 23-8 1,-5 17 1-16,0 13 1 0,3 12-6 16,5 5 13-16,6 4-13 15,2-2 0-15,20-3-2 16,12-5-4-16,10-12-4 16,10-12 4-16,5-14 4 15,1-13-6-15,-1-13-2 16,-4 0 4-16,-8-18-10 15,-10-11 8-15,-12-6-1 16,-15-6 4-16,-10-2 0 16,-4 8-3-16,-18 9 3 15,-6 11 3-15,-1 11 3 16,1 4 0-16,8 15 10 16,6 12-9-16,3 9-1 0,6 4 3 15,5 1-6-15,0-3 0 16,10-7 0-16,7-9 2 15,-1-7-9-15,2-9 6 16,-3-6-15-16,1-1 10 16,0-18-2-16,-1-12 7 15,-5-9-3-15,-2-10-25 16,-5-14 2-16,1-10-31 16,-1-10-27-16,-3-4 12 15,0 13 34-15,-3 20 39 16,-8 25 165-16,2 19 3 15,1 11-87-15,0 18-77 0,-3 22 2 16,-1 15 15-16,5 10-1 16,7 3-5-16,0-2-1 15,12-1-13-15,10-3-2 16,10-5-3-16,9-5-49 16,7-10-12-16,9-11-54 15,4-14-109-15,5-13-476 16</inkml:trace>
  <inkml:trace contextRef="#ctx0" brushRef="#br0" timeOffset="12271.15">16931 3725 1267 0,'0'0'7'0,"0"0"-7"0,0 0-21 16,0 63 21-16,2-3 22 15,1 10 14-15,-1 6-8 16,0-1-15-16,-2-2-9 16,0-8-4-16,0-15 3 15,-1-13-11-15,-5-15-1 16,1-11 8-16,2-7-4 16,3-4 3-16,0-7 1 15,6-15-35-15,15-10 16 16,11-1 12-16,7 9 8 15,2 11-11-15,-5 13 6 16,-6 3-9-16,-10 18 7 0,-11 8 3 16,-9 3 4-16,-7-1 11 15,-18-3-8-15,-1-6 0 16,6-7 20-16,10-6-5 16,7-5-13-16,3-4-5 15,0 0-17-15,19-11 17 16,14-14 9-16,9-15-9 15,9-13-17-15,-2-5-36 16,-6 4 30-16,-18 14 6 16,-15 20 17-16,-10 18 25 15,-17 5 14-15,-12 24-30 16,-3 9 30-16,3 7 3 16,10 1 3-16,14-6-26 0,5-6-18 15,12-10 0-15,21-7-1 16,18-10-22-16,16-5-3 15,20-1-9-15,16-14-48 16,14-7-6-16,9-7-198 16</inkml:trace>
  <inkml:trace contextRef="#ctx0" brushRef="#br0" timeOffset="13288.38">18855 3788 1144 0,'0'0'11'15,"0"0"-11"-15,0 0 11 16,0 0-11-16,4 91 63 0,-2-29-35 16,1 5 14-16,3-2-27 15,1-2-9-15,1-4 2 16,2-3-8-16,4-10 0 15,3-16-13-15,2-14-21 16,0-15-7-16,2-1-6 16,-4-17 40-16,-1 0 5 15,-6 4 4-15,-6 9 6 16,-1 4 10-16,1 9-14 16,4 13 26-16,6 3-12 15,5 2-8-15,4-3-3 16,2-6-4-16,7-9-3 0,2-7 0 15,4-2 2 1,-1-16-8-16,-3-8-16 0,-9-9-4 16,-9-5 16-1,-13-8-23-15,-3-4 4 0,-22 0-59 16,-16 8-26-16,-10 14 114 16,-4 16 19-16,4 12 68 15,8 2-8-15,8 21-60 16,6 4-16-16,8 6-3 15,9 1 3-15,9-1-7 16,4-5 1-16,18-5-20 16,9-6 16-16,6-7-20 15,7-8 1-15,3-2 6 0,1-6-10 16,-3-11 30 0,-5-7-8-16,-5-6 8 0,-2-2 0 15,-6-2 1-15,-2 6 9 16,-6 8 20-16,-9 11-19 15,-3 6 23-15,-3 3-33 16,-2 8 4-16,2 14 30 16,-2 9 4-16,1 4-10 15,0-1-29-15,3-2 4 16,3-4 18-16,7-6-22 16,5-4 2-16,4-9-6 15,4-9-4-15,1 0-1 16,0-11-19-16,-2-7 24 15,-6 5-8-15,-7 3 12 0,-6 7 0 16,-2 3-1-16,0 0 6 16,6 8 5-16,4 5 3 15,10-1-4-15,9-4 10 16,12-3-17-16,10-5 4 16,5-2 1-16,-2-16-7 15,-11-9 9-15,-15-7-1 16,-19-5 31-16,-16-4 33 15,-17-1-62-15,-23 4-10 16,-10 9-16-16,-5 12-37 16,-2 11-18-16,3 8-9 15,-1 0-267-15</inkml:trace>
  <inkml:trace contextRef="#ctx0" brushRef="#br0" timeOffset="15557.28">6587 4894 1164 0,'0'0'0'0,"0"0"-17"16,0 0-10-16,0 0 27 16,0 94 31-16,6-20 7 15,-3 19-17-15,-1 13-16 16,-2 7 10-16,0 9-13 16,-12 5 0-16,-6-4-2 0,-2-3-2 15,-1-12-2-15,6-16-3 16,5-17-16-16,10-16 3 15,0-17 0-15,20-11 5 16,19-12 2-16,16-7 4 16,20-7 9-16,21-5 0 15,17 0 2-15,10-13-2 16,12-3 0-16,-3-2-7 16,-1-2-6-16,-7 2-16 15,-15 0-5-15,-16-1 28 16,-22 4-45-16,-26 2 17 15,-22 3-9-15,-23 1 43 16,-7-3 40-16,-20 2 44 16,-5-4-47-16,-2 1-15 0,3-2-18 15,2-2 19-15,0-2-23 16,0-2 13-16,4 2 4 16,4 3-16-16,6 6 19 15,4 5-3-15,5 4-11 16,3 0 10-16,2 1-9 15,1 0-7-15,0 0 1 16,0 6 1-16,7 13-2 16,15 4 0-16,10 2 1 15,13 2-4-15,8-1 3 16,8 1 0-16,2 1 8 16,1-1-6-16,-7 2 6 15,-8-3-7-15,-14-2 1 0,-11-2 14 16,-18-2-16-16,-6 5 3 15,-20 5 38-15,-23 8-16 16,-12 3-1-16,-10 3-24 16,4-1-4-16,9 1 4 15,14 2-47-15,17 3-34 16,13 3-45-16,7-1-392 16</inkml:trace>
  <inkml:trace contextRef="#ctx0" brushRef="#br0" timeOffset="23410.47">9379 5803 1139 0,'0'0'0'0,"0"0"-39"15,-31-75 39-15,28 56 6 16,1 4 7-16,1 4 23 16,0 6-22-16,1 1-9 15,0 4 8-15,0 0-13 16,0 0-1-16,0 14-9 15,0 21 10-15,4 21 15 16,4 20 5-16,-2 11-7 16,-3 11-2-16,1 4-8 15,0-2-3-15,5-9 0 0,2-13 4 16,6-15-10-16,0-14 6 16,6-13-4-16,3-10-2 15,2-12 0-15,5-8-1 16,1-6 5-16,4-9-6 15,1-13 1-15,5-9-4 16,1-9 7-16,-2-5 3 16,-7-4-13-16,-8-2-12 15,-9-7 5-15,-6 3 4 16,-9 5 13-16,-4 7 3 16,0 12 1-16,-15 10 9 15,-2 7-8-15,-3 6 13 0,2 6 7 16,-2 2-9-16,-1 17 2 15,3 16-12-15,3 16 0 16,7 7 11-16,8 2-11 16,0-4 2-16,17-9-4 15,11-6 3-15,3-7-7 16,4-8-2-16,-3-8-3 16,-2-8 9-16,-1-8-13 15,-3-2 3-15,-2-17 2 16,0-8-5-16,-4-6 8 15,0-8-12-15,-1-1 15 16,2-1 1-16,1 9 2 0,3 13 6 16,0 15-6-16,1 6 9 15,-2 17-4-15,0 14 13 16,-5 2 2-16,-1 2 2 16,-9-2-22-16,-4-3 3 15,-5-3-3-15,0-5 1 16,0-8 9-16,0-6-11 15,0-8 0-15,0 0 1 16,0-10-1-16,0-14-30 16,0-11 24-16,13-10 6 15,10-3 0-15,9 1-2 16,7 9 2-16,4 19-2 0,-2 19 6 16,-3 10-4-1,-6 19 11-15,-6 9 12 0,-9 1 4 16,-7-1-12-16,-6-3-12 15,-1-4 0-15,1-6-3 16,6-6-21-16,7-6-54 16,13-8-126-16,11-5-489 15</inkml:trace>
  <inkml:trace contextRef="#ctx0" brushRef="#br0" timeOffset="23994.16">11775 5994 1198 0,'0'0'18'16,"-73"-1"-18"-16,39 23 0 15,2 11 13-15,4 10-9 16,6 7 10-16,9 4 12 15,12-3-16-15,1-3-4 16,19-7-6-16,8-7-2 16,8-10-1-16,1-12-9 15,1-9-33-15,1-3 45 0,-1-21-38 16,-2-10 3 0,-3-7 0-16,-4 1-6 0,-8 7 33 15,-7 10 2-15,-6 15 6 16,-3 5 30-16,-2 14-21 15,6 8 43-15,2 3-8 16,4-1-43-16,5-6 7 16,2-1-8-16,5-8 0 15,2-5 0-15,3-4 3 16,0 0-3-16,0-16 0 16,-3-7-11-16,-4-6 7 15,-9-8 3-15,-9-3-7 16,-6 0 3-16,-9 4-5 15,-17 11 10-15,-9 11-1 16,-10 13 3-16,-5 1 19 0,-1 13-4 16,4 9-12-16,9 5 10 15,12 2-14-15,13 2 6 16,10-5-7-16,3-3-10 16,12-7-9-16,17-7-23 15,8-9-33-15,8 0-10 16,3-12-52-16,-2-8-152 15,-5-3-26-15</inkml:trace>
  <inkml:trace contextRef="#ctx0" brushRef="#br0" timeOffset="24660.72">12280 6120 505 0,'0'0'154'15,"0"0"39"-15,0 0-44 16,0 0-60-16,0 0-54 16,0 0-4-16,60-9 10 0,-56 38-10 15,0 3-2-15,-3 2-14 16,-1-3 3-16,0-1-7 15,0-6-8-15,0-6 2 16,0-7-3-16,0-4-2 16,0-5 1-16,0-2 1 15,0 0-2-15,2-6 0 16,2-13-4-16,2-9-3 16,5-8 7-16,3 0-1 15,3 3-4-15,1 10 2 16,0 11 2-16,-2 11-5 15,0 1 0-15,-2 16 6 0,-2 7 7 16,-2 3 7 0,-5-4 4-16,-3-5-17 0,-1-10 7 15,-1-4-6-15,4-3 1 16,5-10-6-16,12-12 2 16,11-6 1-16,6 7 9 15,3 8-8-15,-1 7-2 16,-2 6-4-16,2 0 4 15,1 3 1-15,1 3 0 16,-2-2 0-16,-3-2 0 16,-6-2-2-16,-7-4-24 15,-10-14-8-15,-10-6-3 16,-4-8-6-16,-2-7 7 16,-10-6-15-16,2-8 41 0,2-10 3 15,3-7 6-15,3 0 0 16,0 10 1-16,0 18 19 15,-1 17 63-15,1 18-38 16,-2 7 1-16,-1 25-45 16,-4 21 7-16,0 20 33 15,2 14-7-15,7 16 19 16,0 17-8-16,12 11-19 16,8 12-8-16,4 4-11 15,0-1-3-15,2-3-2 16,0-7 2-16,0-9 0 15,0-11-3-15,0-19-24 16,-5-13 1-16,-7-22-48 0,-6-19-21 16,-8-18-23-16,0-18-234 15</inkml:trace>
  <inkml:trace contextRef="#ctx0" brushRef="#br0" timeOffset="25477.38">13116 6195 225 0,'0'0'828'0,"0"0"-828"0,0 0-43 16,78-8 43-16,-63 50 47 15,-6 5 12-15,-4-4-24 16,-2-10-13-16,-2-8 1 15,5-9-4-15,2-6-19 16,6-10-6-16,6 0 6 16,9-13 0-16,6-19 0 15,3-12 0-15,3-14-26 16,-5-11 15-16,-6-10-47 16,-5-10 0-16,-9-5-20 15,-13 2-3-15,-3 14 61 16,-12 20 20-16,-9 24 45 15,0 18 108-15,2 13-91 16,2 3-27-16,1 21 5 0,1 19-28 16,3 14 15-16,6 11-18 15,6 6 6-15,0 1 10 16,7-1-21-16,11-1 4 16,6-9-8-16,6-8-12 15,6-13 7-15,1-15-6 16,2-16 8-16,-3-9-6 15,-6 0-16-15,-5-23 7 16,-5-13 18-16,-6-8-9 16,-5-8 4-16,-5 2-35 15,-4 8 19-15,0 12 21 0,0 13 3 16,0 12 31 0,-2 5-8-16,0 20-21 0,2 10 8 15,0 9 7-15,0-1-14 16,9 2 4-16,7-4-6 15,4-5-4-15,7-6 2 16,7-5-2-16,7-9 0 16,4-9-5-16,0-2-19 15,-4-14 5-15,-10-12-17 16,-10-10-26-16,-7-4-25 16,-7-1 15-16,-3 4 72 15,0 9 15-15,1 10 56 16,-3 9 22-16,3 9-49 15,4 0-27-15,5 9-8 16,8 16 23-16,3 10 15 0,9 11-29 16,9 1 4-1,8 3 37-15,11-6-47 0,6-6-6 16,4-7-6-16,-1-9-12 16,-3-9-2-16,-13-10-58 15,-13-3-14-15,-18-12-61 16,-21-14-525-16</inkml:trace>
  <inkml:trace contextRef="#ctx0" brushRef="#br0" timeOffset="25661.01">14635 5989 1196 0,'0'0'104'0,"-45"82"-101"0,13-27-3 15,-6 1 22-15,-2-5 14 16,2-2-2-16,6-7-20 15,5-3-9-15,2 3-5 16,4-3-49-16,1-2-46 16,3-4-62-16,5-8-396 15</inkml:trace>
  <inkml:trace contextRef="#ctx0" brushRef="#br0" timeOffset="26513.35">16051 6099 1067 0,'0'0'12'0,"0"0"-11"15,0 0 30-15,0 0 11 16,0 0-37-16,0 0-5 16,59-11 26-16,14 3 3 15,10-1-20-15,5 2-6 16,-6 1 2-16,-11 3-10 15,-19 1 1-15,-20 0-41 16,-19 2-34-16,-13-1-26 0,-11 1 42 16,-26 0-52-16,-18 0-71 15,-15 5 14-15,-5 7 58 16,2-1 114-16,14 2 127 16,25-1 52-16,16 1 10 15,18-1-95-15,7 0-69 16,24 1 33-16,15-4-3 15,13-2-15-15,11-7-17 16,1 0-21-16,-3 0-2 16,-10-10-8-16,-13 0-47 15,-14-6-26-15,-17 0-39 16,-14-5 0-16,-6-4-3 0,-21-6 69 16,-11-5 29-1,-4-4 2-15,-6-7 16 0,2 2 14 16,1 4 4-16,8 6 70 15,10 11 81-15,13 11-58 16,8 7 14-16,6 6-77 16,2 0-29-16,19 10-12 15,13 14 45-15,12 15 11 16,8 14-9-16,1 10-14 16,-3 7-7-16,-12 9-3 15,-15 6-1-15,-22 1-3 16,-10 0-19-16,-32-8 0 15,-20-6-14-15,-7-6-37 16,-4-10-31-16,9-8-125 0,16-12-379 16</inkml:trace>
  <inkml:trace contextRef="#ctx0" brushRef="#br0" timeOffset="28363.92">17783 5763 1165 0,'0'0'0'0,"0"0"-11"16,-2 68 11-16,2-9 29 16,5 3 5-16,1-2-19 15,0-1-12-15,-1-8 17 16,-1 0-20-16,-1-6 3 15,-1-5-1-15,-2-7 3 0,0-13-10 16,0-8 1 0,0-8 4-16,0-4 10 0,-4-11-10 15,-3-16-23-15,-2-15 1 16,0-10 5-16,4-5 17 16,3-3 4-16,2-1-4 15,0 8-3-15,0 12 2 16,2 18 1-16,3 18 4 15,0 5-4-15,6 13-8 16,4 12 8-16,4 4 10 16,2 3-4-16,-2-5-1 15,0-8-5-15,1-9-6 16,-1-9-12-16,6-1-11 16,2-23-40-16,1-12 3 0,1-8 16 15,-2-8 28-15,-4-2 22 16,-1 3 9-16,-5 13 25 15,-6 14 50-15,-2 20-2 16,-5 10-63-16,-1 28 6 16,1 19 60-16,-1 14-4 15,0 4-39-15,1-1-20 16,3 0-4-16,3-2-14 16,5-2-2-16,5-3-4 15,-1-8-34-15,3-10-61 16,-1-12 5-16,-4-16-78 15,-5-16-232-15</inkml:trace>
  <inkml:trace contextRef="#ctx0" brushRef="#br0" timeOffset="28979.45">18490 6012 1158 0,'0'0'0'15,"69"14"0"-15,-30 13 5 16,-8 7 16-16,-7 3 6 15,-11 1-14-15,-9 0 9 16,-4-5 15-16,-5-8-26 16,-13-4-10-16,-6-7 16 15,-2-9-17-15,-5-5 10 16,1 0-10-16,2-18-17 0,6-11 10 16,8-7-19-16,9-6 5 15,5-5 12-15,8-1-9 16,21 4 13-16,10 9-5 15,7 15 10-15,5 18-5 16,0 2 4-16,1 23 1 16,-6 9 5-16,-2 7 1 15,-7 3 11-15,-12-3-11 16,-7-4-5-16,-11-4 0 16,-7-9 6-16,0-8-3 15,0-8 3-15,0-6-3 16,0 0 17-16,0-18-21 15,10-9-28-15,13-4 26 0,6 2 2 16,9 6-5 0,6 8 3-16,2 6-3 0,2 9 1 15,-3 0-2-15,-2 0 6 16,-7-2-2-16,-6-5 2 16,-8-6-21-16,-5-6-4 15,-6-4-17-15,-9 0 14 16,-2 4 28-16,-9 9 1 15,-18 10 54-15,-3 7-11 16,-6 20-14-16,7 9 15 16,8 4-3-16,17 0-6 15,8-2-28-15,25-1-5 16,16-12 14-16,10-5-17 16,11-14 0-16,12-6-3 0,6-3-27 15,6-17-50-15,0-7-15 16,-7-11-121-16</inkml:trace>
  <inkml:trace contextRef="#ctx0" brushRef="#br0" timeOffset="29479.49">20753 5565 480 0,'0'0'640'0,"-16"-78"-640"0,16 34-5 16,0 4 5-16,-3 9 45 16,-1 13-33-16,-3 9 38 15,-4 9-8-15,-8 7-31 16,-14 23-3-16,-11 19 3 15,-6 14 22-15,0 10 2 16,7 3-23-16,9 1 10 16,9-2-22-16,10-2 2 15,9-8-2-15,6-8 0 16,4-11-4-16,17-16-1 0,8-16-11 16,9-14-9-1,7-4-11-15,3-21-3 0,-1-3 39 16,-8 1 2-16,-12 10 0 15,-12 8 3-15,-12 9 11 16,-3 16 8-16,0 15 22 16,-8 11 33-16,0 4-43 15,4 1-30-15,2 1-3 16,2-4 0-16,6-4-2 16,10-7-2-16,7-11-47 15,4-10-61-15,1-12-13 16,-3-5-177-16</inkml:trace>
  <inkml:trace contextRef="#ctx0" brushRef="#br0" timeOffset="30212.95">20975 6076 1161 0,'0'0'17'0,"0"0"-17"16,69-28-3-16,-37 13 3 15,-3-5 8-15,-4-5-8 16,-9-1-1-16,-9 1 0 15,-7 5 2-15,-7 7 3 16,-22 7 9-16,-7 6 10 16,-4 0-2-16,2 16-11 15,7 8 26-15,7 8-12 0,9 3-16 16,7 2 9 0,8-1-17-16,0-3-4 0,12-2 3 15,8-7-6-15,5-8 1 16,3-9-14-16,2-7-15 15,2-3 8-15,2-15-6 16,-1-8-6-16,-3-5 7 16,2-7-17-16,-2-5 16 15,1 5 25-15,-3 7 8 16,-5 11 39-16,-5 14 6 16,-4 6-20-16,-3 9 0 15,-3 17-1-15,-3 4 18 16,-2 4-6-16,-3 0-18 15,0-5 7-15,0-5-10 16,0-5-14-16,0-10 17 0,0-6-18 16,0-3-3-16,2-4-1 15,14-14-7-15,8-7 6 16,6 0 5-16,-1 7-14 16,-5 7 9-16,-2 8-1 15,-4 3 1-15,1 0 1 16,5 12 4-16,4 2 10 15,2-2-8-15,2-2 0 16,2-5 5-16,2-5-7 16,2 0-5-16,-1-5 2 15,-5-13-31-15,-9-2 5 16,-9-6-11-16,-12-4 16 0,-2-2 21 16,-9 2-13-16,-7 7-4 15,0 10 20-15,0 12 38 16,2 1 2-16,0 16-23 15,0 11 8-15,2 6 8 16,5 3-19-16,6 0-3 16,1-1-11-16,6-5 7 15,12-5-14-15,4-4-6 16,6-5-15-16,4-7-21 16,2-7-29-16,-3-2-61 15,-10-11-183-15</inkml:trace>
  <inkml:trace contextRef="#ctx0" brushRef="#br0" timeOffset="31214.1">21967 5896 1128 0,'0'0'10'0,"0"0"1"16,0 0 20-16,72 65 1 16,-58-26 16-16,-8 1 7 15,-6-2-27-15,0-8 11 16,-6-6-26-16,-9-9-9 15,-1-7-2-15,3-8-2 16,4 0-4-16,8-4 4 16,1-14-34-16,10-1 6 15,19-4 15-15,10-1 13 16,10 3 0-16,7-1-24 16,6 6-2-16,1 3 9 0,1 4-7 15,-5 2 22-15,-9-1-5 16,-12 1 7-16,-15-1-5 15,-11-2 9-15,-10 1-4 16,-2-3 14-16,-3 1 2 16,-8 1-3-16,0 4-4 15,-1 1 12-15,4 4 16 16,-3 1-27-16,1 0-7 16,-6 12 3-16,-4 9-2 15,-1 7 5-15,-2 3-9 16,1 4 0-16,1-1 0 15,0-1 3-15,4-5-3 16,7-6-4-16,6-7-7 0,4-7 3 16,0-8-20-16,16 0-17 15,7-11 23-15,4-11 14 16,2 0-4-16,-2 4 9 16,-6 6 3-16,-3 6 3 15,-2 6 7-15,4 0-1 16,2 10 19-16,3 5-16 15,2-3-6-15,0-2-3 16,5-3 3-16,4-3-1 16,7-4-5-16,5 0 2 15,-1-8-6-15,-5-10-1 16,-6-7-8-16,-9-12-5 0,-6-11-13 16,-5-11 4-1,0-11-18-15,1-12 6 0,0-11 39 16,-5-6 20-16,-3 1 6 15,-7 12 29-15,-2 23-32 16,-2 22 23-16,-9 18-16 16,5 13-17-16,2 7 5 15,0 3-11-15,-6 10-7 16,-7 22 0-16,-5 15 2 16,-3 13 24-16,6 12-14 15,4 7-9-15,6 5 7 16,6 4-9-16,3-3 3 15,6-6-4-15,16-7-12 16,10-10 9-16,12-9-16 16,6-15 16-16,7-13-5 0,0-12 8 15,2-13-20-15,-3-7-17 16,-6-24 2-16,-6-6 15 16,-7-8-17-16,-8 2 7 15,-9 10 24-15,-6 13 6 16,-11 14 44-16,-3 6 14 15,0 2-48-15,0 18-3 16,0 7 24-16,0 8 16 16,0-1-20-16,1-2-13 15,4-4-10-15,1-6 0 16,1-4-4-16,-1-6-1 16,1-8-40-16,2-4-31 0,3 0-2 15,2-12-14-15,-2-10-187 16</inkml:trace>
  <inkml:trace contextRef="#ctx0" brushRef="#br0" timeOffset="31496.56">23466 5685 1191 0,'0'0'0'0,"0"0"-57"15,0 0 56 1,0 0 1-16,67-56 9 0,-54 32-6 16,-8 0 23-16,-5 3-4 15,-6 6 0-15,-14 7 16 16,-5 7-13-16,-1 1-3 16,1 16-7-16,3 9-15 15,7 6-2-15,7 3-41 16,8-1-76-16,1-1-140 15,19-3-622-15</inkml:trace>
  <inkml:trace contextRef="#ctx0" brushRef="#br0" timeOffset="32547.34">23866 6051 1041 0,'0'0'48'0,"0"0"-42"15,0 0 34-15,65-43 9 0,-44 41-7 16,0 2-12 0,1 7-21-16,-3 19-2 0,-2 10-1 15,-9 10 11-15,-8 8-11 16,-5 4 10-16,-16 0 3 16,-5 1-9-16,-2 0-6 15,2-1 2-15,9-1 4 16,10-4-10-16,7-1-1 15,0-8 1-15,3-2 9 16,-3-7 38-16,0-9-43 16,-13-10 2-16,-15-9 30 15,-7-7-12-15,-4 0-12 0,3-10-12 16,11-6 10 0,11-4-16-16,14-5 6 0,0-7-28 15,23-9 25-15,17-10-6 16,16-10-33-16,14-13-6 15,6-8-4-15,0-9-5 16,-9 3 15-16,-12 6 12 16,-17 14 24-16,-17 18 9 15,-14 13-3-15,-7 16 7 16,-5 8-1-16,-11 13 1 16,-2 1 31-16,2 23-36 15,2 11 12-15,7 4-14 16,7-1 0-16,3-4-3 15,18-1 3-15,8-4 0 16,8-4-2-16,5-9 8 0,4-7-6 16,4-9 0-1,2 0 0-15,3-14-1 0,2-14-3 16,-1-9-6-16,-7-7-13 16,-14-3-15-16,-17 6 36 15,-18 9-5-15,-6 14 7 16,-22 13 17-16,-5 5-9 15,-1 14 12-15,3 14-4 16,7 7-16-16,6 2 7 16,9 0-7-16,9-2-4 15,0-5-1-15,16-5 4 16,6-10-3-16,3-7-5 0,3-8-9 16,1-8 15-16,0-15-12 15,-3-8 15-15,-4-8-2 16,1-13-7-16,-2-13-2 15,2-11-88-15,-1-13 24 16,2-7 75-16,-6 1 22 16,-9 9 41-16,-9 17-21 15,0 27 23-15,-7 20 18 16,-3 15-23-16,-3 7-13 16,-11 23-23-16,-5 17-6 15,-7 19 40-15,7 12-25 16,9 5-27-16,13 3 4 15,7-6-10-15,11-4-12 0,20-9 11 16,9-9-47 0,6-11-39-16,2-15-8 0,-1-10-4 15,-4-11-30-15,-9-4-242 16</inkml:trace>
  <inkml:trace contextRef="#ctx0" brushRef="#br0" timeOffset="33614.55">21770 6750 1225 0,'0'0'0'15,"0"0"-34"-15,0 0 29 16,-39 74 5-16,9-16 27 15,3 8-10-15,11 3-6 16,11 1 18-16,5-3-27 16,10-8 1-16,14-9-3 15,8-12 0-15,3-12 0 16,4-12 0-16,1-14-1 0,2-3 1 16,1-23 8-16,-1-13 2 15,0-14-10-15,-8-16-8 16,-6-11 4-16,-12-9-13 15,-14 0 1-15,-6 15 16 16,-26 19 3-16,-11 21 7 16,-7 21 22-16,-6 13-28 15,-5 15 26-15,-1 20-20 16,3 7 11-16,13 6-6 16,13 0-14-16,16 3-1 15,12 1-1-15,3-4 0 16,24-10 0-16,15-14-30 15,14-16 5-15,12-8 7 0,10-17 2 16,6-6-2 0,-1 3-3-16,-9 10 22 0,-15 10 0 15,-20 8 0-15,-15 19-4 16,-14 8 4-16,-7 4 21 16,0-3 9-16,-4-2-11 15,1-6-5-15,3-6-1 16,0-7-13-16,13-8-7 15,15-7-6-15,12-10-14 16,10-13 18-16,2-2-7 16,-2 4 13-16,-6 6-3 15,-5 9 12-15,-5 4-5 16,2 2 17-16,-1 0-14 16,3 3 6-16,-1 0-6 0,1-3 0 15,-2-3-8 1,-1-12-8-16,-3-5-8 0,-6-5-6 15,-12-1 1-15,-13 4 7 16,-3 8 18-16,-22 9 26 16,-7 5 2-16,-1 15 6 15,2 15 17-15,10 2 7 16,11 1-29-16,9 0-5 16,5-4-24-16,21-5 8 15,13-7-18-15,17-6-25 16,18-6-63-16,13-5-7 15,8 0-216-15</inkml:trace>
  <inkml:trace contextRef="#ctx0" brushRef="#br0" timeOffset="33723.14">23771 7293 1376 0,'0'0'22'0,"0"0"-22"15,0 0-44-15,0 0-85 16,0 0-560-16</inkml:trace>
  <inkml:trace contextRef="#ctx0" brushRef="#br0" timeOffset="50206.06">4061 8149 1191 0,'0'0'0'16,"0"0"-9"-16,0 0-10 16,0 0 10-16,0 0-8 0,0 0 17 15,2 102 53-15,11-25-21 16,1 5-23-16,-5 0 0 15,-5-5-7-15,-1-3 1 16,-3 0 10-16,0-7-10 16,0-6-6-16,0-11 3 15,-2-15-5-15,-2-13 0 16,0-11-6-16,1-10 7 16,-4-1 3-16,-5-22-19 15,-4-16-8-15,-2-16 17 16,-1-12 11-16,1-8 7 15,3-3-6-15,1-1-1 16,5 0 2-16,5-2-1 0,4-3 2 16,8 3-2-16,22 0-1 15,11 8 9-15,8 6-7 16,5 12-1-16,-1 13-1 16,-6 15 0-16,-7 17-3 15,-3 9 2-15,-7 18 1 16,-5 17 13-16,-7 12-10 15,-10 7 4-15,-8 5 6 16,-8 4-3-16,-16-2-2 16,-4-1-8-16,1-7-6 15,8-11 0-15,12-12-26 16,7-6-3-16,29-7 11 0,21 3 12 16,12 2 12-16,6 3 0 15,-4 4 2 1,-10-1 5-16,-19-1-2 0,-19-2-1 15,-16-2 4-15,-23 3 19 16,-23 1-1-16,-13-2-16 16,-6-3-8-16,3-6 11 15,10-8-13-15,15-7 0 16,17-1-1-16,15-9-42 16,5-10-68-16,18-4-125 15,16-4-204-15</inkml:trace>
  <inkml:trace contextRef="#ctx0" brushRef="#br0" timeOffset="50443.16">4968 8372 1165 0,'0'0'8'16,"6"70"-1"-16,-3-27 40 15,2-1-12-15,0-3 4 16,1-5-13-16,1-4-17 16,2-5 6-16,4-2-15 15,-1-3-23-15,0-6 4 16,1-7-34-16,-1-5-22 0,-3-2-44 16,-5-9-190-16</inkml:trace>
  <inkml:trace contextRef="#ctx0" brushRef="#br0" timeOffset="50756.94">4820 8091 1204 0,'0'0'0'16,"0"0"-95"-16,0 0 79 15,0 0 12-15,62 0 4 16,-39-11 14-16,1-9 2 0,-1-7-12 16,-8-2 9-16,-11-3 0 15,-4 2 6-15,-14 2 5 16,-11 8-4-16,-4 10-19 16,1 9 7-16,5 1-7 15,3 19-2-15,9 12-18 16,8 10-17-16,3 5-3 15,9 1-119-15,14-2-162 16,4-3-304-16</inkml:trace>
  <inkml:trace contextRef="#ctx0" brushRef="#br0" timeOffset="51539.48">5453 8263 1027 0,'0'0'34'0,"0"0"-21"16,0 0-13-16,-64-56 30 15,49 41-9-15,1 2-13 16,1 1 2-16,0 3 13 16,2 3-13-16,1 2 3 15,-2 1 6-15,0 2-6 16,3-1 1-16,-2 2-9 15,2 0-4-15,4 0 0 0,-1 0 3 16,0 8-3 0,0 9 5-16,-1 5-6 0,0 5 10 15,0 3-7 1,1 6 0-16,1 2 16 0,1 5-15 16,2-1 0-16,-1-2 25 15,3-2-28-15,0-3 11 16,4-2-12-16,6-5 0 15,1-6 2-15,5-8-2 16,-3-8-10-16,1-6 2 16,4 0-11-16,0-15 18 15,1-12-4-15,2-11-7 16,-5-7 5-16,-1 1-11 16,-4 6-1-16,-3 12 13 0,-2 14 6 15,-3 10 11-15,-1 2-2 16,4 9-6-16,4 13 21 15,6 7 11-15,6 3-10 16,1 1-12-16,2-2-12 16,1-5 14-16,-1-5-15 15,1-6 2-15,-3-4-8 16,1-7 6-16,-2-4 0 16,-2 0 0-16,3-15 3 15,-2-9 3-15,0-6-6 16,-1-10 1-16,-4-6 0 15,-3-6-1-15,-4 3-13 16,-6 8-1-16,-3 13 2 0,0 13 7 16,0 10 5-1,0 5-12-15,0 0-3 0,6 11-30 16,6 8 34-16,10 6 11 16,5 3 3-16,5 0 4 15,2-2-5-15,1-2 0 16,-5-2 6-16,-12-3-8 15,-12 2-4-15,-6-2 2 16,-20 0 2-16,-12 1-2 16,-6-2-17-16,1-3-54 15,5-2-153-15,7-4-446 16</inkml:trace>
  <inkml:trace contextRef="#ctx0" brushRef="#br0" timeOffset="52009.11">6862 7427 1144 0,'0'0'0'0,"0"0"-45"16,9 67 45-16,-9 15 37 16,0 31 25-16,0 21-35 15,-9 14 1-15,-5 6-7 0,-2 6-21 16,-6-6 22 0,-6-1-22-16,3-13 0 0,-3-15 5 15,2-13-3-15,3-15-2 16,4-12-9-16,1-14-27 15,11-13-8-15,6-15-33 16,1-17-125-16,8-15-240 16</inkml:trace>
  <inkml:trace contextRef="#ctx0" brushRef="#br0" timeOffset="52407.81">7496 7942 1158 0,'0'0'0'15,"0"0"-15"-15,44 91 15 16,-12-20 53-16,4 8-16 0,-1 0-13 16,-2-5-2-16,-2-9-10 15,-3-6 0-15,-2-7-12 16,-1-8-2-16,-3-8-25 15,-2-12-12-15,-1-12-19 16,-3-12-99-16,0-7 62 16,-2-28-158-16,0-17-180 15</inkml:trace>
  <inkml:trace contextRef="#ctx0" brushRef="#br0" timeOffset="52573.27">7995 7842 1139 0,'0'0'4'15,"0"71"1"-15,-2 2 71 0,-14 14-30 16,-5 3 5 0,-2-5-19-16,-1-7 1 0,5-9-3 15,8-5-30-15,7-7-2 16,4-6-33-16,6-8-52 16,15-12-31-16,8-13-166 15</inkml:trace>
  <inkml:trace contextRef="#ctx0" brushRef="#br0" timeOffset="53040.46">8436 8206 916 0,'0'0'4'15,"0"0"-4"-15,-52-54 70 16,32 44-5-16,4 3-1 15,2 1-33-15,3 4 1 16,4 2 0-16,2 0-13 16,-3 0-10-16,-1 17-5 15,-3 7 0-15,-3 9 18 16,0 4-16-16,-1 4 7 16,3 3-4-16,4 2-5 15,2 3 18-15,2 3-16 16,5-3-3-16,0-3-1 0,3-7-2 15,7-10-2 1,2-8 0-16,2-11-25 0,2-10 5 16,4-3-3-1,1-22 3-15,4-13 15 0,0-9 1 16,-3 4 6-16,-4 8 0 16,-6 16 4-16,-5 12 22 15,-2 7-17-15,1 10-3 16,2 13 25-16,6 7 0 15,3 1-26-15,4 0-5 16,4-5-16-16,4-4-25 16,3-5-44-16,4-6-28 15,1-4-19-15,0-7-290 16</inkml:trace>
  <inkml:trace contextRef="#ctx0" brushRef="#br0" timeOffset="53442.96">8727 8255 1204 0,'0'0'0'15,"0"0"-41"-15,75 15 41 16,-38 14 12-16,-3 10 9 16,-2 4 19-16,-9-1-16 15,-7-1-6-15,-6-2 1 16,-10-6-19-16,0-4 0 15,-7-7 2-15,-12-7-2 16,5-9 8-16,1-6-8 0,6-5-15 16,7-22-25-16,2-10 8 15,16-12 22-15,8-2 7 16,5 6 6-16,1 11 2 16,-2 16-4-16,-1 14 5 15,-4 4 13-15,0 22 0 16,-6 6 12-16,-1 6-4 15,-4 2-3-15,-5-2 11 16,-1-3-23-16,-1-6-12 16,0-3 0-16,0-8-20 15,0-6-20-15,0-8-30 0,-1 0-25 16,-1-9-16 0,-3-11-132-16,-2-7-359 0</inkml:trace>
  <inkml:trace contextRef="#ctx0" brushRef="#br0" timeOffset="53707.38">9040 7837 1184 0,'0'0'0'15,"0"0"-12"-15,0 0 3 16,0 0-3-16,67-7 12 15,-43-17 15-15,-4-7-14 16,-3-3 9-16,-9 3 6 0,-8 7-7 16,-11 11 26-16,-16 10 2 15,-8 3-34-15,1 18 0 16,5 8-3-16,9 6-21 16,12 3-28-16,8-1-75 15,0 4-243-15</inkml:trace>
  <inkml:trace contextRef="#ctx0" brushRef="#br0" timeOffset="55074.99">9629 8386 568 0,'0'0'0'0,"0"0"-85"16,0 0 85-16,23-56 55 15,-19 36 69-15,-1-4-1 0,-3-4-31 16,0-1-47 0,-7-2 11-16,-7 6-36 0,-6 4 35 15,3 8-22-15,-3 9-4 16,-2 4-1-16,-2 4 3 16,-2 19-7-16,-2 11 0 15,2 8-9-15,4 6 12 16,4 2-25-16,9-3 1 15,7-4 3-15,2-3-3 16,0-5-6-16,16-8 3 16,2-8-15-16,3-10 14 15,3-9-20-15,4-2 3 16,1-21 11-16,-2-7-7 16,-4-9 9-16,-5-3 1 0,-6 2-1 15,-5 5 4-15,-5 15 1 16,-2 9 5-16,0 11 9 15,0 0-2-15,0 13-8 16,2 11-4-16,6 7 8 16,5 1 4-16,5-3-12 15,5-3-1-15,5-7 0 16,4-6-1-16,2-8-14 16,-1-5-12-16,1-2 8 15,-2-15 6-15,-3-8-18 16,1-5 9-16,-5-7 5 15,1-6-5-15,-1-2 7 16,-3 8 9-16,-4 9 7 0,-6 13 27 16,-1 12-2-1,-7 3-9-15,3 14 12 0,-1 12 5 16,-2 8-1-16,0 1-15 16,-2 2-2-16,-2-4 7 15,0-4-10-15,0-3-2 16,2-8-8-16,0-6-2 15,-1-8 0-15,3-4-4 16,-1 0-15-16,6-15 15 16,5-10 4-16,6-8-2 15,1-5 1-15,2 0-13 16,0 8 6-16,-2 6-2 0,-4 12 10 16,-2 11-2-1,-2 1 2-15,-2 12-8 0,2 9 8 16,-2 2 1-16,-1 2 6 15,3-2-7-15,-1-3 0 16,4-4 9-16,1-5-9 16,4-4-9-16,0-7 2 15,4 0 4-15,1-5 3 16,0-12-9-16,0-7 9 16,-1-6 1-16,-3-3-1 15,-4-3 0-15,-4 2-1 16,-5 5 4-16,-4 9 2 15,-4 8-2-15,-1 8 17 0,0 3 9 16,0 1-29 0,-2 1 0-16,-5 16 0 0,-1 7 9 15,0 6 0 1,4 1-9-16,4 0 2 0,0-3 1 16,5-1-3-16,13-2 0 15,9-4 3-15,7-3 3 16,7-8 3-16,3-6-9 15,1-4 0-15,-2-9 1 16,-2-14-1-16,-6-7-3 16,-10-7-16-16,-10 2 8 15,-13 4 5-15,-2 9 6 0,-9 11 1 16,-9 11 12 0,0 4 19-16,0 17 6 0,4 7 4 15,7 3-12-15,7-4-17 16,4-4-13-16,18-5-3 15,9-6 1-15,9-9-8 16,6-3 10-16,5-9 2 16,-3-10-2-16,-5-8-18 15,-9-3-21-15,-11-3-29 16,-12-2-5-16,-8 1-48 16,-3 2-366-16</inkml:trace>
  <inkml:trace contextRef="#ctx0" brushRef="#br0" timeOffset="56358.96">12821 8097 1053 0,'0'0'78'16,"0"0"-65"-16,0 0 12 0,0 0-9 15,0 0 10-15,-52 67-2 16,36-22 14-16,4 1-8 15,9-3-1-15,3-3-20 16,13-4-9-16,12-3 3 16,3-11-3-16,6-6-5 15,0-10 5-15,-2-6-6 16,-3-4 12-16,-6-14-5 16,-11-4 0-16,-11-9-1 15,-1-3 7-15,-22-3-5 16,-12 1-2-16,-6 3 2 15,-2 5 2-15,5 2-5 16,6 7 1-16,10 2 0 0,14 2-1 16,7-2-19-16,20-2 3 15,20-9-21-15,14-6 9 16,5-8-2-16,3-7-18 16,-5-4 13-16,-11 2 27 15,-15 5 5-15,-15 12 1 16,-15 8 6-16,-1 8 11 15,-14 8 16-15,-3 9-8 16,0 1-2-16,2 17 14 16,2 19-29-16,4 18 12 15,6 16 1-15,3 12 3 16,1 7-1-16,14 2-15 0,3 3-4 16,1 3 6-16,-1 2-6 15,-2 1-1-15,0 4 0 16,1-1 3-16,2 0 7 15,1-1-10-15,2-4 0 16,0-5-1-16,1-6 1 16,-1-11-2-16,2-11 0 15,-2-14-6-15,-2-20 0 16,-2-13-16-16,-6-16-11 16,-5-4 12-16,-3-26 14 15,-4-13 9-15,-9-15 4 16,-22-11-2-16,-17-5 5 15,-16 2-6-15,-17 7 1 16,-9 10 16-16,-9 7-12 16,-2 11 9-16,4 5 2 0,12 3-10 15,19 5 10-15,27 2-17 16,26 1-10-16,20-6 2 16,36-2-25-16,22-5-7 15,20 1-8-15,15-1-17 16,11 0-155-16,10 1-226 15</inkml:trace>
  <inkml:trace contextRef="#ctx0" brushRef="#br0" timeOffset="56660.07">14261 7723 1319 0,'0'0'0'15,"0"0"-48"-15,8 59 48 16,3 3 45-16,1 15 16 16,-3 5-21-16,0-2 3 15,0-3-14-15,-2-3-11 16,0-3-18-16,-2-3 0 0,-1-5-5 15,0-8-15 1,-1-14-61-16,-1-13 1 0,-2-18-41 16,0-10-63-16,0-15-224 15</inkml:trace>
  <inkml:trace contextRef="#ctx0" brushRef="#br0" timeOffset="57325.8">13968 8125 1151 0,'0'0'74'16,"-66"-17"-74"-16,57 13 0 16,9-3 5-16,17-2-5 15,21-4 0-15,17-5 2 16,15-4-2-16,13-2 0 0,6-1 1 16,1-4 2-16,-1 1-3 15,-7-2 0-15,-13 1-4 16,-19 0 3-16,-21 1-13 15,-17 0 13-15,-12-3 1 16,-7-2 0-16,-17 0 11 16,-5 2-11-16,-4 8-1 15,4 7 1-15,4 7 4 16,6 9 10-16,7 12-2 16,3 27-11-16,2 18 20 15,3 21-12-15,4 6 5 16,0 1 15-16,6 4-12 15,5-7-10-15,-2-3-7 16,1-7 4-16,1-8-6 16,-2-14 2-16,2-15 0 0,-4-16-5 15,-2-13-21-15,2-6-33 16,4-13 49-16,7-10 10 16,3 0 1-16,3 9-1 15,-1 11 1-15,-2 3 2 16,2 11-3-16,8 6 23 15,6 3-6-15,2-5-13 16,2-5-5-16,0-10 1 16,-4-1-13-16,-2-20 2 15,-5-7-19-15,-9-5-3 0,-13 2 13 16,-8 5 17 0,-9 9 3-16,-18 11 10 0,-6 6 18 15,2 13 22-15,4 13-15 16,11 8 16-16,10 0-9 15,6 0-39-15,11-6-3 16,16-8-9-16,10-7-8 16,6-11-6-16,9-2-24 15,9-4-1-15,6-11-11 16,8-3 13-16,11-7-197 16,5-6-50-16</inkml:trace>
  <inkml:trace contextRef="#ctx0" brushRef="#br0" timeOffset="57684.01">16160 7976 258 0,'0'0'894'0,"0"0"-894"16,0 0-15-1,0 0 15-15,9 64 24 0,-5-11 29 16,-1 4-33-16,0-1 12 15,-1-3-12-15,-2-5-16 16,2-7 5-16,-2-6-7 16,0-6-4-16,0-9-28 15,0-5-37-15,0-10-68 16,0-5-183-16,0-7-422 16</inkml:trace>
  <inkml:trace contextRef="#ctx0" brushRef="#br0" timeOffset="58276.14">16135 7989 1019 0,'0'0'87'0,"0"0"-87"16,0 0-18-16,0 0 18 16,0 0 26-16,78 58 17 15,-55-20-20-15,2 1-5 16,0-1-4-16,1-4-14 15,0-5 0-15,-1-6 2 16,-1-10-2-16,-2-7-28 16,-2-6-9-16,3-5-7 15,-2-17 23-15,0-10-33 16,0-7 11-16,-3-5 31 16,-2-1-12-16,0 3 24 15,-4 10 2-15,-2 12 34 0,-4 9 25 16,-5 9-29-16,-1 2-14 15,0 6 25-15,0 17-40 16,-6 8 50-16,-7 3-18 16,-2-1-28-16,-2 0 18 15,2-6-14-15,1-5-8 16,4-3 2-16,1-9 5 16,7-3-10-16,-1-6-1 15,3-1-19-15,0-10-6 16,0-14-10-16,14-11 7 15,8-6 24-15,8-1-2 16,2 5 4-16,2 12-2 0,-2 15 5 16,-4 10 6-16,-3 21 3 15,-1 21 30-15,-5 13 6 16,-4 12-4-16,-3 5-6 16,-3 4-8-16,3 1-18 15,2-1 48-15,3-3-39 16,2-2-11-16,0-3-7 15,1-4-36-15,0-5 9 16,-2-13-61-16,0-16-13 16,-4-20-110-16,-3-10-475 15</inkml:trace>
  <inkml:trace contextRef="#ctx0" brushRef="#br0" timeOffset="58993.89">17057 8298 905 0,'0'0'332'0,"0"0"-332"16,0 0 0-16,-27 74 0 15,23-43 25-15,4-4-24 16,0-1 9-16,12-4-5 16,5-6-5-16,3-6-1 15,0-7-13-15,1-3 7 16,-3-6 5-16,-2-15-7 15,-6-5 3-15,-8-6 4 16,-2-4 4-16,-8 1-3 16,-13 4 1-16,-6 6 0 0,-4 9-2 15,-1 8 7-15,7 7-1 16,7 1-4-16,9 1-9 16,9 10 4-16,2 3-13 15,19 0-27-15,10-2-1 16,9-6-22-16,5-4-9 15,5-2 17-15,4-2 40 16,1-11 12-16,-2-4 9 16,-6-5-1-16,-13 0 2 15,-16 1 7-15,-15 2 82 0,-3 9 8 16,-21 2-22 0,-9 8-20-16,-3 0-43 0,3 12 4 15,5 11 11-15,6 5-18 16,11 3 1-16,8-1-12 15,0-1 4-15,15-5-12 16,8-5 8-16,0-6-4 16,2-10-6-16,-2-3-3 15,-2-7 2-15,-2-13 1 16,-5-11-5-16,-4-9 4 16,-7-10-24-16,-3-10 12 15,0-11 6-15,0-7-32 16,0 2 48-16,0 14 1 15,-10 19 40-15,-2 23 44 16,-2 20-17-16,-4 4-20 0,0 28 10 16,-4 15-11-16,3 11 21 15,8 4-31-15,11-3-13 16,0 0 4-16,14-1-26 16,9-4-2-16,4-3-4 15,5-7-36-15,6-10-34 16,1-9-43-16,4-13-51 15,-3-12-19-15,-5 0-369 16</inkml:trace>
  <inkml:trace contextRef="#ctx0" brushRef="#br0" timeOffset="59493.95">17706 8395 880 0,'0'0'247'16,"0"0"-190"-16,0 0-45 0,0 0 20 16,0 0-10-16,70-55-20 15,-49 33 1-15,-1-5-3 16,-6-3-3-16,-10 0 2 15,-4 5-11-15,-13 8 3 16,-11 9 7-16,-5 8 2 16,0 2 31-16,3 20-2 15,5 7 1-15,7 4 5 16,9 3-33-16,5-1-1 16,4-2-2-16,14-4 3 15,7-7-4-15,2-6-4 16,4-7-1-16,3-7 4 15,5-2 3-15,4-7-4 0,2-13-5 16,1-11 0-16,-4-10-8 16,0-9-18-16,-6-10 4 15,-7-9 22-15,-6-5-24 16,-11-7 13-16,-12 3 19 16,-2 9 1-16,-20 13 22 15,-3 20 26-15,1 20 16 16,3 9 4-16,3 7-17 15,0 17-13-15,-1 22-11 16,3 17 1-16,4 12 5 16,7 3-3-16,5 0-18 15,4-5 6-15,12-1-9 0,5-5-6 16,3-7-3 0,6-6-11-16,4-7-38 0,7-5-36 15,7-10-34-15,7-7-11 16,4-9-50-16,-2-9-320 15</inkml:trace>
  <inkml:trace contextRef="#ctx0" brushRef="#br0" timeOffset="59563.25">18589 8459 845 0,'0'0'302'0,"0"0"-264"16,0 0-38-16,0 0-28 16,0 0-219-16</inkml:trace>
  <inkml:trace contextRef="#ctx0" brushRef="#br0" timeOffset="60777.97">4755 8930 897 0,'0'0'183'15,"0"0"-183"-15,0 0-23 16,0 0 18-16,0 0 4 16,0 0 1-16,81 10 9 15,15 3 1-15,22-3 2 16,21-6-12-16,20-4-1 16,9-4 1-16,11-13 5 15,7-2 2-15,-2 0-7 16,-11 3 4-16,-17 5-7 15,-25 3 3-15,-26 7-3 16,-26 1 0-16,-24 0-50 16,-23 5-110-16,-18 1-276 0</inkml:trace>
  <inkml:trace contextRef="#ctx0" brushRef="#br0" timeOffset="61294.86">7130 8924 420 0,'0'0'570'15,"0"0"-570"-15,0 0-39 16,0 0-75-16,0 0 113 16,0 0 1-16,117-15 3 15,-42 15-3-15,13 0 14 16,10 0-10-16,14 0 12 15,17-1 3-15,16-1 1 16,14 0-7-16,11 2-12 0,8 0 4 16,12 0-1-16,4 0-4 15,9 6 2-15,4 4 2 16,0 0-3-16,6 2 2 16,4-2 4-16,1 1 12 15,6-3-6-15,2-2-13 16,0-2 1-16,-4-3 0 15,-7 1 2-15,-17-2-6 16,-16 0 1-16,-23 0-9 16,-25 0-12-16,-27-4-64 15,-34-3-177-15,-28-3-153 16</inkml:trace>
  <inkml:trace contextRef="#ctx0" brushRef="#br0" timeOffset="62330.18">18408 8429 1041 0,'0'0'1'0,"0"0"-2"16,0 0 3-16,0 0 8 15,0 0 24-15,0 0-7 16,82-44-9-16,-51 2 5 15,5-6-15-15,0-11 0 16,-3-4 1-16,-4-1-8 16,-6 6-1-16,-8 15 8 15,-9 19 2-15,-5 13 26 16,-1 10-16-16,0 1-16 16,-13 14-4-16,-8 13 2 15,-4 8 2-15,6 6-4 16,12 5-10-16,7 2-2 15,30 0-3-15,14-1-4 0,10-7 8 16,-1-5 2 0,-5-6 9-16,-17-10 1 0,-17-6-1 15,-14-4-4-15,-10-2 0 16,-23 2 4-16,-11 4 0 16,-11 2-66-16,-5 3-59 15,-6 1-141-15</inkml:trace>
  <inkml:trace contextRef="#ctx0" brushRef="#br0" timeOffset="63011.95">14169 9082 982 0,'0'0'0'16,"-64"-8"-76"-16,53 6 58 15,11-1 18-15,5 0-2 16,23 0 2-16,16-2 0 16,17 0 2-16,17-2-1 15,22 0-1-15,21-3 7 16,22-1 2-16,23-2 22 0,17 0-25 16,24 3-5-16,13 1 12 15,8 0-12-15,9 2 1 16,4 1-2-16,4 3 0 15,2 2 14-15,-1 1-6 16,-1 0 3-16,-6 0 6 16,-3 0 3-16,-8-1-3 15,-7-3 11-15,-12 2-8 16,-15-3 29-16,-19 0-26 16,-24 0-5-16,-27 2 7 15,-31-2 10-15,-28 3-5 16,-29 1-21-16,-19 0-9 15,-12-1-9-15,-5-2-34 0,0-4-60 16,0 0-565-16</inkml:trace>
  <inkml:trace contextRef="#ctx0" brushRef="#br0" timeOffset="63111.08">19417 8879 1187 0,'0'0'0'15,"0"0"-763"-15</inkml:trace>
  <inkml:trace contextRef="#ctx0" brushRef="#br0" timeOffset="71422.38">1000 9742 947 0,'0'0'173'15,"0"0"-153"-15,0 0-20 16,0 0-10-16,0 0 10 16,-10 63 15-16,17-6 18 15,-2 5-4-15,0-2-20 16,-3-4 15-16,-2-4-14 16,0-6-2-16,0-6-3 15,0-7-4-15,0-10 5 16,-1-8-6-16,-1-8 0 15,-2-7 11-15,-3 0-7 16,-2-9-4-16,-4-15-7 16,-1-8 7-16,0-12-1 15,5-10 1-15,2-10 0 16,5-9 1-16,2-4 5 16,0-5-6-16,11-2 0 0,5 12 0 15,9 10-1-15,0 22 1 16,2 18-2-16,-1 14-4 15,-3 8 4-15,-1 3-2 16,-2 19 4-16,-3 8 2 16,-6 8 4-16,-4 3-6 15,-7 2 0-15,0-2 2 16,-2-2 0-16,-12 1-1 16,-2-2-1-16,2-8-11 15,5-7 10-15,9-10-23 0,7-3-7 16,20-2 4-1,17 4 23-15,8 4 3 0,10 4 2 16,-6 6 0-16,-11 1 0 16,-20 2 3-16,-20 3-1 15,-9 1 33-15,-29 3-30 16,-16-4 6-16,-6-4-4 16,5-9-6-16,11-10 8 15,17-7 2-15,8-2-12 16,10-18-11-16,4-15-16 15,8-12-3-15,20-8 6 16,11 0-3-16,8 3-22 16,3 9 27-16,-4 11 17 15,-8 12 1-15,-8 11 2 16,-5 7 2-16,-9 0 13 0,0 12-4 16,0 10 28-16,-1 2-6 15,-1 5 0-15,5 2 4 16,-4 1-14-16,4-1-8 15,-1 0-12-15,-3-3 3 16,-1-6-4-16,-4-1 0 16,1-7-17-16,-4-5-15 15,-3-5-36-15,-1-4-96 16,-1-2-201-16</inkml:trace>
  <inkml:trace contextRef="#ctx0" brushRef="#br0" timeOffset="71752.27">1516 9583 1135 0,'0'0'30'15,"0"0"-30"-15,0 0-39 16,0 0 20-16,0 0 19 16,0 0 44-16,32-27-24 15,-27-1-14-15,-5 3 2 0,0 6-5 16,-5 5 16-16,-4 9-6 16,0 5-11-16,4 0-4 15,1 7-45-15,4 16-15 16,0 14-11-16,7 8-65 15,15 6-98-15,5 0-146 16</inkml:trace>
  <inkml:trace contextRef="#ctx0" brushRef="#br0" timeOffset="72516.87">1933 9868 1043 0,'0'0'76'16,"0"0"-76"-16,0 0 1 15,0 0 1-15,0 0 4 0,-26-66 8 16,15 54 9-16,2 2 4 16,3 2-6-16,-1 3-3 15,0 0-12-15,0 0-6 16,1 2-2-16,0 1 2 16,0 2 4-16,3 0-2 15,-3 0-1-15,1 0 4 16,3 0-1-16,-1 0-2 15,-1 0-2-15,0 0 0 16,-1 8 7-16,0 4-6 16,2 4 3-16,-1 2 1 15,2 8 0-15,0 6 7 16,0 2-8-16,-1 5 4 16,3-3 15-16,0 1-11 15,0-3 2-15,7-2-11 0,4-3-3 16,1-5 0-16,2-7-7 15,-3-6 7-15,2-9-12 16,-3-2-7-16,4-13-3 16,-1-14 18-16,-1-7 1 15,-2-7 2-15,-3 0-10 16,-2 6 0-16,0 9 8 16,-3 13 6-16,-2 10-1 15,0 3 6-15,5 7-6 16,1 13 0-16,3 7 25 0,5 0-16 15,2-1 1-15,5-5-11 16,0-4-1-16,0-4 0 16,0-7 2-16,-1-5-7 15,-1-1 1-15,-1-7 4 16,3-15 10-16,-1-11-10 16,0-11 1-16,-4-9-2 15,1-5-8-15,-6-1 7 16,-2 8-12-16,-7 13-2 15,-2 16 15-15,0 13 0 16,0 9 0-16,-5 0-10 16,4 18-6-16,1 10 17 0,1 3 0 15,18 3 0 1,6-2-3-16,7-1 2 0,-3-2 1 16,-2-2 0-16,-6-1 3 15,-9-2 6-15,-11-3-9 16,-1 0 4-16,-24-1 16 15,-8-1-20-15,-5 0-8 16,8-9-45-16,6-2-119 16,12-8-424-16</inkml:trace>
  <inkml:trace contextRef="#ctx0" brushRef="#br0" timeOffset="72916.52">3011 9704 833 0,'0'0'353'16,"0"0"-344"-16,0 0-9 0,0 0 0 16,0 0 13-16,0 0 0 15,56 2 17-15,-14-2 0 16,8-6-19-16,-6-1-6 15,-6 2-5-15,-10 3-3 16,-10-1 1-16,-5 3-40 16,-8 0-31-16,-5 0-32 15,0 0-98-15,-14 0-359 16</inkml:trace>
  <inkml:trace contextRef="#ctx0" brushRef="#br0" timeOffset="73118.39">2975 9821 1149 0,'0'0'9'16,"0"0"-9"-16,0 0-20 15,0 0 20-15,0 0 18 16,66 12-7-16,-25-12 13 16,2 0-20-16,0 0-3 15,-6-4-2-15,-5 1-8 16,-5-2-29-16,-7 1-64 15,-1 0-115-15,-6 0-342 16</inkml:trace>
  <inkml:trace contextRef="#ctx0" brushRef="#br0" timeOffset="73682.98">3164 9541 1056 0,'0'0'87'16,"0"0"-79"-16,0 0-7 15,0 0 9-15,0 0 30 16,0 0-20-16,-36-25-13 15,47 43 0-15,14 5 0 16,9 4 16-16,5-1-23 16,6-3 1-16,2-6-4 15,0-8 4-15,0-6-2 0,-1-3-1 16,-5 0-10 0,-9-1-2-16,-12-1-5 0,-8 2 12 15,-11 5-1-15,-1 21 8 16,-13 11 24-16,-12 11 11 15,-7 6-3-15,0 3 48 16,1 0-19-16,4-1-42 16,6-3-19-16,7-5-1 15,5-2-53-15,5-3-19 16,4-7-58-16,0-5-190 16</inkml:trace>
  <inkml:trace contextRef="#ctx0" brushRef="#br0" timeOffset="80153.95">4536 9901 366 0,'0'0'419'15,"0"0"-419"-15,0-60-55 0,0 36 55 16,-9-1 4-16,-5 3 38 16,-6 4 33-16,-1 6 24 15,-6 9-2-15,-3 3-28 16,-3 11-39-16,-1 14-11 16,1 11-6-16,4 8 11 15,8 2-17-15,8 1 3 16,8-4-10-16,5-3 0 15,9-5 1-15,12-8-1 16,3-6-6-16,2-10-1 16,3-11-8-16,3 0 3 15,2-16-4-15,-1-11 12 16,-6-5-3-16,-5-9 1 0,-10-6-3 16,-7-10 6-16,-5-7-12 15,0-7 4-15,-15-5-10 16,-5 0-6-16,-3 4 24 15,2 10 1-15,-1 12 2 16,8 16 17-16,1 12 23 16,6 12-8-16,4 7 11 15,3 3-26-15,0 21-17 16,0 26 0-16,0 23 25 16,5 16 20-16,9 4-28 15,2-5-6-15,6-9-5 16,1-9-5-16,3-6-2 0,5-11 3 15,1-12-4-15,3-15-1 16,-1-15-11-16,-1-8-13 16,0-23 2-16,-2-10-4 15,-4 4 29-15,-6 11 0 16,-7 15 2-16,-5 3 13 16,-3 21-3-16,1 10 34 15,4 3-14-15,1-3-30 16,-2-6 6-16,2-5-8 15,0-8-18-15,-1-4-23 16,3-8-13-16,-2 0-6 16,-1-17-80-16,-6-8-181 15</inkml:trace>
  <inkml:trace contextRef="#ctx0" brushRef="#br0" timeOffset="80403.11">4722 9719 1194 0,'0'0'0'0,"0"0"-124"15,0 0 123-15,0 0 1 16,0 0 17-16,17-65-7 16,-17 44 21-16,0 6 8 15,0 9-10-15,-10 6 8 16,-4 0-27-16,-1 19-8 15,4 6 5-15,6 4-7 0,5 0-14 16,5-2-33-16,22-7-73 16,9-6-192-16</inkml:trace>
  <inkml:trace contextRef="#ctx0" brushRef="#br0" timeOffset="82537.16">5059 9384 1189 0,'0'0'0'0,"0"101"0"0,8-25 7 16,7 6 9-16,4 10 29 15,-1 4-10-15,3 5 1 16,-4 8 5-16,0 1-10 15,1-3-15-15,0-5-16 16,6-12 0-16,4-13-2 16,4-14 2-16,7-16-2 15,-1-16-2-15,-1-14-3 16,-4-16-17-16,-5-6-1 16,-5-24-9-16,-8-16 18 15,-7-12 5-15,-8-12-2 16,-14-2 8-16,-25 4-5 0,-11 9 10 15,-15 13 0 1,-8 12 3-16,-5 8 10 0,3 6-8 16,13 7 3-16,17 3-4 15,22 3 16-15,18-3-11 16,5-5-9-16,23-5-28 16,16-10 27-16,13-9-25 15,9-8 8-15,1-11-31 16,2-5-12-16,-3-3-23 15,-10-2-10-15,-10-3 19 16,-16 1 43-16,-16 4 3 16,-9 11 29-16,-7 20 3 15,-14 9 30-15,-2 11 48 16,2 6 11-16,7 6-25 16,4 2-16-16,7 2-19 0,3 24-30 15,0 20 7-15,3 19 26 16,11 17-3-16,8 6-14 15,1 9-11-15,2 1 6 16,3 2 7-16,1 4 8 16,1-2-13-16,2-5-3 15,1-4-10-15,-1-8-2 16,-4-13 0-16,4-11-6 16,-3-17 6-16,1-14 0 15,-3-14-5-15,-4-14 3 16,-4-4-25-16,-4-27 5 0,-6-18 9 15,-4-15 9-15,-5-16-4 16,-8-9-10-16,-21 1 3 16,-15 6 14-16,-10 17 1 15,-12 17 7-15,-4 15 1 16,-2 14 13-16,1 8-18 16,11 3-2-16,12 4 14 15,19 1-1-15,16 1 4 16,12 0-18-16,1 0-14 15,14 0 8-15,16 0-5 16,13-5 11-16,9-6-3 16,5-4-17-16,2-7 2 15,-4-2-11-15,-5-4-9 16,-7-4 29-16,-13 0-35 0,-13-1 9 16,-14 4 18-1,-3 4 17-15,-11 8 12 0,-8 5-8 16,-1 6 17-16,-1 6 9 15,1 0-1-15,4 17 7 16,3 11-1-16,6 9-13 16,7 6-7-16,0 1-3 15,11-2-10-15,12-3 11 16,5-7-9-16,3-9-4 16,-1-6 0-16,2-9 0 15,-1-8 0-15,1 0 0 16,2-16-11-16,-2-11 4 0,-4-7-8 15,-3-5-7-15,-7 5 21 16,-5 8 1-16,-6 11 4 16,-4 12 21-16,-1 3-3 15,3 6-7-15,8 10-12 16,7 7 22-16,6 0-5 16,5-3-18-16,5-4-2 15,10-5 4-15,8-8-4 16,8-3 8-16,9-4-8 15,1-17 0-15,-5-4 0 16,-8-8-6-16,-16-3-6 16,-16-2-10-16,-20 0-9 15,-7 5 18-15,-11 7-2 0,-7 8 15 16,0 9 6 0,3 9 4-16,1 0 6 0,1 11-1 15,2 9-7-15,3 6 12 16,5 3-16-16,3 0-2 15,0-2 1-15,9-1-3 16,7-7-2-16,2-2-1 16,5-7-9-16,0-6 11 15,2-4-11-15,3 0 4 16,1-10 1-16,2-11-8 16,-1-4 15-16,-1-8-12 15,-3 0-12-15,-5 1 16 16,-4 8-3-16,-5 6 11 15,-5 11 5-15,-5 7-2 0,-2 0 9 16,0 7-9-16,0 14-2 16,0 7 28-16,0 3-9 15,0 2-8-15,0-4-1 16,7-2-3-16,3-4 5 16,5-6-8-16,2-8 3 15,-1-5-11-15,0-4 3 16,-2-6-8-16,0-11 1 15,-2-8 0-15,-2-5 0 16,0 2 5-16,-3 2-9 16,2 7 9-16,-3 8-3 15,0 7 5-15,0 4-1 16,1 0 1-16,6 15 0 0,-1 4 7 16,-1 2-6-1,1 0 6-15,1-2-5 0,6-1-1 16,6-3 2-16,9-5 2 15,6-5-1-15,4-5-4 16,4 0 0-16,3-11 0 16,-2-9 0-16,-4-7-9 15,-8-2-4-15,-12-2-11 16,-12 2 1-16,-10 8 10 16,-3 8 13-16,0 7 26 15,0 6-4-15,-3 0-6 16,-3 6-7-16,-1 11-8 15,0 6 14-15,3 3-2 16,4-1-9-16,0 0 0 0,2-3-4 16,10-4 0-16,1-3 1 15,5-5-1-15,7-4 0 16,7-6 8-16,6 0-4 16,2-7-4-16,0-17 0 15,-4-6-13-15,-1-5 4 16,-11-3-4-16,-10 4-9 15,-11 8 3-15,-3 10 19 16,-3 12 17-16,-8 4 2 16,-3 15 2-16,1 12 6 15,4 9 6-15,7 0-9 0,2-1-15 16,13-7-4 0,17-7-10-16,13-7 4 0,11-10 1 15,12-4 4-15,8-11-4 16,3-13 0-16,-5-8-6 15,-8-5-6-15,-16 3 1 16,-17 0-29-16,-19 6-31 16,-12 6-12-16,0 8-21 15,-16 5-145-15</inkml:trace>
  <inkml:trace contextRef="#ctx0" brushRef="#br0" timeOffset="84472.06">2755 10149 779 0,'0'0'421'0,"0"0"-399"15,-24 55-19-15,14-27 19 16,0-2 10-16,0-5 15 0,4-4-33 16,4-7-12-16,2-7 2 15,0-3-4-15,0 0-5 16,0-15-14-16,13-10 14 15,8-6-5-15,2 2 10 16,0 8 3-16,-3 13 0 16,-2 8 1-16,5 2 7 15,4 12-10-15,5 1-2 16,3 0 1-16,1-3-30 16,4-10-29-16,9-2-12 15,5-12-115-15,3-13-326 16</inkml:trace>
  <inkml:trace contextRef="#ctx0" brushRef="#br0" timeOffset="85221.85">2026 8963 1102 0,'0'0'49'15,"0"0"-49"-15,0 0-6 0,0 0 5 16,0 0 1-1,0 0 3-15,50 31 3 0,-13-31 4 16,4-5-4-16,4-9-6 16,-4-8 3-16,-2-2-3 15,-8-3-9-15,-10-2 4 16,-12 4-3-16,-9 7 6 16,0 5 4-16,-11 6-2 15,-8 7 0-15,-3 1 2 16,-8 21-2-16,0 9 2 15,1 5 2-15,11 1 6 16,11-1-8-16,7-8-2 16,13-5-5-16,10-3 3 15,11-8 0-15,1-8-1 16,-1-4 3-16,-3-3-13 16,-3-10-26-16,-12 2-17 15,-9 2 35-15,-7 5 21 0,-3 4 9 16,-21 13 31-16,-9 16-25 15,-9 14 1-15,-2 7 13 16,5-2-5-16,14-2 8 16,12-7-19-16,13-6-7 15,7-7-6-15,15-6-2 16,14-7 2-16,6-8 0 16,6-5-6-16,4-6-23 15,-3-12-62-15,-5-4-55 16,-8 1-168-16</inkml:trace>
  <inkml:trace contextRef="#ctx0" brushRef="#br0" timeOffset="85488.06">2461 9086 1074 0,'0'0'12'15,"0"0"0"-15,0 0-12 16,75 65 22-16,-55-32-2 15,-4 2 12-15,-6-2-12 16,-4-6 10-16,-6-4-24 16,0-8-5-16,0-5 5 15,0-6-5-15,0-4 17 0,0-6-7 16,-2-15 1 0,2-11-9-16,0-8-3 0,0-5-2 15,14 2-15-15,2 6-32 16,3 8-9-16,0 13-103 15,-1 10-422-15</inkml:trace>
  <inkml:trace contextRef="#ctx0" brushRef="#br0" timeOffset="85974.25">2734 9107 486 0,'0'0'626'0,"0"0"-620"0,0 0-4 16,0 0 6-16,50 69 24 16,-37-43-5-16,-2-1 13 15,-5 0-16-15,-5-4-12 16,-1-4 5-16,0-6-15 16,0-4 3-16,0-5 4 15,0-2-2-15,0 0 4 16,0-9-11-16,0-11-14 15,0-7 9-15,0-2-2 16,10 2 2-16,1 5-6 16,2 6 4-16,-3 11 7 15,-1 5-7-15,3 0 7 16,2 11 3-16,1 5-2 0,1 2 4 16,-2-2 0-16,0 1-2 15,1-5 2-15,3-3-4 16,-2-3-1-16,4-5 7 15,-1-1-6-15,-3-1-1 16,-3-14 4-16,-3-6-2 16,-6-3-2-16,-4-1 1 15,-4-1 4-15,-12 5-2 16,-5 6-3-16,0 8-3 16,1 4-4-16,2 3-10 15,7 0-9-15,1 12-5 16,4 4-54-16,5 0-206 0</inkml:trace>
  <inkml:trace contextRef="#ctx0" brushRef="#br0" timeOffset="86305.27">3216 9034 1043 0,'0'0'11'16,"0"0"-11"-16,61 41 43 15,-40-11 10-15,-3 5-19 0,-2-2 17 16,-5-1-23 0,-4-4 16-16,-2-8-21 0,-5-6-17 15,0-8 2-15,0-5 26 16,0-1-5-16,-2-10-17 15,-1-15-12-15,1-11 1 16,2-9-5-16,0-12 4 16,20-5-19-16,7-2-5 15,6 4-46-15,3 13-12 16,-4 14-79-16,-7 14-670 16</inkml:trace>
  <inkml:trace contextRef="#ctx0" brushRef="#br0" timeOffset="89406.21">9168 9394 1009 0,'0'0'0'0,"0"0"0"15,0 0 34-15,0 0 44 16,0 0-49-16,0 0-28 16,4 16 5-16,7 46 51 15,-1 9-24-15,-4 0-28 16,-5-4 2-16,-1-8 9 0,0-7-7 15,-6-2 0 1,-1-8-7-16,2-8-2 0,3-13 0 16,2-12-2-16,0-9-25 15,22-7-10-15,16-16 29 16,15-5-6-16,6 8 9 16,-4 11 5-16,-8 9 2 15,-15 12 1-15,-17 12 0 16,-15 1 14-16,-7 4-3 15,-25-2-8-15,-8-5 9 16,-3-4-14-16,2-9 2 16,7-9-3-16,13 0-1 15,12-27-5-15,9-13-20 16,6-15-2-16,15-13-11 16,9-15 8-16,2-9-9 0,2-5 2 15,0 6 22-15,1 20 16 16,-6 29 11-16,-4 22 64 15,-7 20-34-15,-4 4-24 16,3 27 26-16,0 14 7 16,-1 16 8-16,-3 14-14 15,-6 7 5-15,-7 3 6 16,0 3-15-16,0-3-18 16,-6 0-10-16,-3-3-12 15,1-10-11-15,2-9-9 16,5-13-17-16,1-16-34 15,0-12-7-15,2-16-30 0,11-6 13 16,2-24-98-16,6-13-170 16,3-13-122-16</inkml:trace>
  <inkml:trace contextRef="#ctx0" brushRef="#br0" timeOffset="89739.97">9853 9772 883 0,'0'0'70'0,"0"0"-18"15,0 0 31-15,6 61-2 16,-6-24-44-16,0 1-3 16,0-2-6-16,0-7-12 0,0-4-9 15,0-8-5 1,9-8-4-16,3-9-7 0,8 0-39 16,5-14 3-16,6-5 24 15,2 4 15-15,-1 9 6 16,-1 6 9-16,-6 3 14 15,1 13 13-15,3 1-24 16,3-7-3-16,2-6-9 16,3-4-3-16,-1-23-3 15,0-14 1-15,-8-9 5 16,-10-2 1-16,-14 0 4 16,-4 5 13-16,-25 9-5 15,-9 5-13-15,-4 10-31 16,4 11-23-16,11 6-85 0,13 2-205 15</inkml:trace>
  <inkml:trace contextRef="#ctx0" brushRef="#br0" timeOffset="90290.9">11374 9274 1062 0,'0'0'24'0,"0"0"-9"16,0 0-7-16,3 87 68 16,2-21 6-16,0 8-54 15,-2 1 9-15,-1-6 5 16,-1-3-22-16,0-8-15 15,2-6-5-15,0-7-14 16,1-6-32-16,-1-12-47 16,-1-13 21-16,-2-14-109 15,0-4-138-15</inkml:trace>
  <inkml:trace contextRef="#ctx0" brushRef="#br0" timeOffset="90909.52">11124 9675 1221 0,'0'0'0'16,"0"0"-38"-16,0 0 28 16,80-14 10-16,-30 3 0 15,9-7 0-15,5-6 0 16,5-5-1-16,-1-3 0 16,-5-5-1-16,-6-4-3 15,-11-3 3-15,-15-2-32 16,-16-1 10-16,-13 6 8 0,-2 6 12 15,-13 10 4-15,-8 8 43 16,-3 7-15-16,1 6-10 16,1 4 14-16,6 4-15 15,2 19 6-15,3 14-13 16,4 12 3-16,3 11 0 16,4 3 8-16,0 8 3 15,0 0-16-15,6-3 0 16,-1-5-4-16,0-10-3 15,1-9-1-15,3-9-3 16,-1-10 2-16,2-10 1 16,6-12-30-16,6-3-15 15,9-13 30-15,7-1 15 0,-1 1 3 16,-5 11-3 0,-7 2 0-16,-2 5 12 0,-1 10 0 15,1-1 0-15,7-3-12 16,2-9-1-16,0-2-16 15,-1-14-15-15,-3-14 0 16,-4-4 9-16,-11-1-4 16,-12 6 24-16,-1 12 3 15,-20 10 31-15,-5 5 2 16,-4 18-2-16,7 11 0 16,7 7 11-16,15-1-25 15,5-4-16-15,28-4 11 0,13-9-10 16,11-10-2-1,5-8-7-15,5-5-31 0,2-14-3 16,-6-8-15-16,-6-6-29 16,-15-2-296-16</inkml:trace>
  <inkml:trace contextRef="#ctx0" brushRef="#br0" timeOffset="92626.11">13450 9453 1146 0,'0'0'2'16,"0"0"1"-16,0 0-2 16,0 0 4-16,0 0 11 15,27 112 50-15,-13-27-18 0,1 3-43 16,-3 5 14 0,-3-4 17-16,-4-2-22 0,-3 0 4 15,-2-5-18-15,0-6 0 16,-1-8-8-16,-11-7 8 15,-3-10-12-15,-2-10 11 16,1-13-15-16,2-14 1 16,2-14-3-16,1-9-16 15,2-25 10-15,2-17-11 16,3-19 19-16,4-12 1 16,0-13-1-16,14-4 4 15,15 5 8-15,7 16 1 16,12 22 3-16,0 30 2 15,-2 25 0-15,-3 9-2 0,-7 25 19 16,-6 9 1-16,-12 1-4 16,-11-2 0-16,-7-4 0 15,-14-5-5-15,-10-4 7 16,-6-7 2-16,0-7-4 16,3-6 4-16,4-8-20 15,5 0-7-15,9-18-7 16,7-14-11-16,2-9 4 15,17-6 10-15,11 0 8 16,8 4-3-16,8 13-12 16,-1 12 16-16,1 16-3 15,-2 4 10-15,-5 22 1 16,-4 7 6-16,-10 6-11 0,-6-5 11 16,-7-1-10-16,-6-8-1 15,-3-7 14-15,-1-5-14 16,0-5-1-16,0-6 8 15,0 0-8-15,3-12-4 16,6-11-2-16,9-4-11 16,6-2 17-16,8 6-2 15,3 2 0-15,5 4 1 16,-1 2-9-16,-2-1 7 16,-3 1-8-16,-9 1 4 15,-5-1 2-15,-9 1-12 16,-8 5 10-16,-3 3 7 0,0 6 24 15,-9 0 7 1,-9 17-18-16,-3 9-4 0,3 6 19 16,5 1-15-16,13 1-13 15,3-4 1-15,24-8 0 16,7-4-1-16,9-11 0 16,5-7-9-16,7 0 8 15,4-19-2-15,2-12-4 16,0-9-1-16,-4-7-32 15,-11-2 34-15,-15 7-14 16,-17 12 3-16,-14 13 17 16,-10 15 36-16,-21 2-18 15,-8 13 4-15,-6 11 2 16,2 4-4-16,11 1-3 16,13 0-12-16,13-1-4 0,6-1 1 15,13-6-4-15,8-6-8 16,6-6-4-16,0-9-3 15,3 0-10-15,-1-15-4 16,-3-11 28-16,-3-7-2 16,-4-7 2-16,-6-8 0 15,-2-8-2-15,-3-12-4 16,-3-9-17-16,-1-3 2 16,-4 3 20-16,0 14 8 15,-2 16 1-15,-8 17 45 0,1 17 9 16,2 8-20-1,-1 5-13-15,-1 16-12 0,1 21 2 16,-1 14 6-16,5 10 0 16,4 6-3-16,3 2 1 15,13-2-20-15,5-1 0 16,3-5-4-16,6-5 4 16,4-10-9-16,8-10-11 15,6-16-21-15,4-18 7 16,2-5-5-16,2-22-3 15,-4-7 9-15,-10 3 33 16,-14 7 0-16,-13 11 1 16,-12 7 9-16,-3 4 49 15,0 12-23-15,-1 9-18 16,-3 6 5-16,1-1-1 0,3-4-21 16,0-1-1-16,3-6-11 15,7-8-39-15,1-4-5 16,-1-3-16-16,2-5-95 15,-3-13-214-15</inkml:trace>
  <inkml:trace contextRef="#ctx0" brushRef="#br0" timeOffset="92926.31">15147 9581 1228 0,'0'0'0'0,"0"0"-15"16,0 0 12-16,0 0 1 16,0 0-1-16,0 0 3 15,24-11 0-15,-9 4 6 16,-2-2-5-16,-7-1 1 16,-5-4 6-16,-1 1 7 15,-4-1-1-15,-12 4 4 16,-4 6 9-16,-3 4 0 15,1 0-18-15,2 7-9 16,3 11 0-16,8 4-19 16,9 5-26-16,0 1-30 15,22-3-43-15,9-3-112 16,5-3-352-16</inkml:trace>
  <inkml:trace contextRef="#ctx0" brushRef="#br0" timeOffset="93977.08">15537 9574 1003 0,'0'0'75'0,"-83"14"-56"15,38 16 61-15,7 8-28 16,10 3-16-16,18 4-7 16,10-2-12-16,8-2-7 15,20-3-10-15,10-9 0 0,5-8-2 16,2-10-4-1,0-10-5-15,-1-1 3 0,-2-18-12 16,-4-12 17-16,-6-8-16 16,-5-8 11-16,-6-13 7 15,-6-14-12-15,-2-8-24 16,-3-9 7-16,-1-2-5 16,-4 9 22-16,-5 14 13 15,0 22 25-15,0 23 63 16,-3 16-18-16,-1 8-8 15,-5 23-32-15,0 20 1 16,-3 17 51-16,4 7-43 16,8 3-5-16,0 0-5 15,13-3-21-15,6-1-5 16,4-6-3-16,5-8-32 0,5-10-22 16,5-13 3-1,3-14-117-15,-1-15 41 0,-4 0-76 16,-9-17-120-16,-9 1 85 15,-9 3 238-15,-4 6 326 16,-3 3-125-16,0 1-80 16,3 0-26-16,4-1-64 15,6-4-5-15,6-3-12 16,3-4-12-16,0-3 1 16,-3-2-3-16,-8 3-6 15,-11 3 6-15,-2 6 2 16,-12 4 16-16,-14 4 6 0,-4 4-7 15,-4 13 4-15,9 4 2 16,9 3-3-16,9 2-11 16,7 0-9-16,0-2 0 15,19-1 0-15,12-3-8 16,10-4 3-16,16-5 3 16,18-4 0-16,11-7 2 15,6 0-11-15,4-16 7 16,-4-6-12-16,-7-5-7 15,-12-9 14-15,-18 3-22 16,-26 2 5-16,-25 10 18 16,-11 11 8-16,-27 10 18 15,-7 0 15-15,1 17-1 16,6 8 0-16,8 4-13 16,12 4-6-16,12-1 0 0,2-1-13 15,10-3-3-15,12-6-6 16,3-9 0-16,5-8-2 15,3-5-16-15,-2-7-6 16,0-15 12-16,-6-10 3 16,-5-6 7-16,-5-10 4 15,-4-13-7-15,1-11-11 16,-2-8-31-16,0-5-2 16,-1 2 53-16,-5 16 5 15,-4 18 65-15,0 22 16 0,0 17 0 16,-6 10-13-16,-5 15-40 15,-3 23-19-15,-4 17 57 16,3 12-15-16,6 6-23 16,6 1-7-16,3 0-4 15,0-3-13-15,0-8-4 16,6-5-6-16,3-12-13 16,0-10-54-16,-1-13-2 15,-1-13-47-15,-1-10-5 16,-2 0-148-16,-4-14-536 15</inkml:trace>
  <inkml:trace contextRef="#ctx0" brushRef="#br0" timeOffset="94203.33">15747 9339 1376 0,'0'0'0'15,"0"0"-185"-15,63 0 180 16,-11 0 1-16,18-1-9 16,22-12-90-16,15 1-123 15,16 0-384-15</inkml:trace>
  <inkml:trace contextRef="#ctx0" brushRef="#br0" timeOffset="95844.24">17766 9492 1138 0,'0'0'0'0,"0"82"0"16,0-23 9-16,3 0 4 15,4-7 5-15,3-4-2 0,0-7-8 16,0-4 6-16,-1-8-14 16,-2-10 0-16,-2-9 4 15,-1-10-4-15,3-8-14 16,3-21 14-16,7-15-10 16,4-8 1-16,1-6 6 15,1 2-7-15,-1 10 10 16,-2 18 6-16,-3 20 3 15,0 8-9-15,1 21 4 16,1 9 19-16,3 6-15 16,4-3-1-16,3-4-5 15,6-8-2-15,3-8 1 16,4-7 0-16,-1-6-2 0,-3-6-2 16,-6-12-12-1,-9-5 4-15,-8-6 8 0,-9-4-1 16,-6 0 3-16,0 4 1 15,-10 6 0-15,-8 10 20 16,-5 11-18-16,-6 2 16 16,-2 10-5-16,-4 15-4 15,-2 5-5-15,4 3 5 16,5 0 0-16,3-1 1 16,5-2-4-16,5-3-1 15,4-4-10-15,7-4 1 16,2-7 0-16,2-5-23 0,0-7-4 15,6 0-6 1,13-10 15-16,8-11 18 0,5 1 4 16,1 3 0-16,-5 5 0 15,-5 7-1-15,-3 5 1 16,1 0 5-16,2 13 14 16,6 3-10-16,0-1 2 15,2 0-8-15,2-5-2 16,1-3-2-16,1-7 3 15,3 0-4-15,-2-5 2 16,-1-12-3-16,-6-5 1 16,-5-7-1-16,-1-9-4 15,-3-14 7-15,-2-10-4 0,-1-12-9 16,-4-9-4 0,-5-3 7-16,-7 5 7 0,-1 11 6 15,-2 18 5-15,-8 17 16 16,0 17 10-16,4 11-5 15,0 7-9-15,-1 8-8 16,-5 24-7-16,-5 18 17 16,2 16 12-16,4 8-20 15,9 3-10-15,2 3 2 16,0-3-6-16,11-7-10 16,6-10-1-16,7-11-1 15,3-12-7-15,3-11 7 16,3-13 10-16,1-11-26 15,0-2 3-15,-2-15 10 0,-1-10 8 16,-1-8-8-16,-4-5 2 16,-5-1-12-16,-7 4 10 15,-5 11 15-15,-7 11 8 16,-2 11 8-16,0 2 18 16,0 11-26-16,0 11-7 15,0 9 13-15,0 2-13 16,0-1 7-16,9-3-5 15,5-4 1-15,3-5-3 16,2-6 0-16,0-7-1 16,5-7 0-16,6 0-9 15,2-17 8-15,2-7-9 16,-2-6 6-16,-7-2-4 0,-9 4-20 16,-6 6 17-16,-8 13 11 15,-2 5 2-15,0 4 30 16,0 11-30-16,0 7 5 15,0 8 11-15,2-2-5 16,14-1 0-16,6-3-9 16,4-4-2-16,10-5 3 15,7-9-4-15,5-2-2 16,6-13-9-16,-6-12-10 16,-9-12-1-16,-9-5-20 15,-14 1 6-15,-14 5-3 16,-2 11 34-16,-25 16 4 0,-8 9 36 15,-1 12 11 1,7 16 10-16,9 5-7 0,13 0-26 16,5-2-6-16,21-5-7 15,16-5-2-15,12-6-9 16,14-3-21-16,13-9-39 16,17-2-17-16,19-1 34 15,14 0-142-15,9-13-445 16</inkml:trace>
  <inkml:trace contextRef="#ctx0" brushRef="#br0" timeOffset="96343.31">21208 9720 711 0,'0'0'480'15,"0"0"-478"-15,0 0 2 0,-114-22 21 16,41-5-14-16,-13-11-2 15,-5-12-4-15,2-7 4 16,9-6-1-16,14-2-7 16,21-1 0-16,22-5 4 15,23 1-5-15,14 6 0 16,25 15-26-16,7 22 3 16,-2 25 23-16,-8 13 0 15,-10 34 0-15,-11 19 12 16,-11 16 6-16,-4 2 2 15,-25-3-19-15,-11-5 4 16,-9-9 31-16,2-10-19 16,11-11-8-16,12-17-7 15,17-14 0-15,6-13 2 16,31 0 3-16,20-25-7 0,21-13-2 16,17-13-23-16,12-4-48 15,8-4-85-15,-1 1-627 16</inkml:trace>
  <inkml:trace contextRef="#ctx0" brushRef="#br0" timeOffset="96710.51">22454 9269 1183 0,'0'0'31'16,"0"0"-31"-16,0 0 2 15,0 87 61-15,-14-24 22 16,0 6-34-16,1 0-18 16,2-6-9-16,5-2-12 15,-1-7-12-15,5-3-5 16,0-6-3-16,-1-10-66 0,1-11-43 16,-5-17-8-16,-5-7-249 15</inkml:trace>
  <inkml:trace contextRef="#ctx0" brushRef="#br0" timeOffset="97327.42">22186 9557 232 0,'0'0'998'15,"0"0"-998"-15,0 0-55 16,96-28 55-16,-34 23 7 16,7-3-1-16,5-3-1 15,4-6-5-15,2-8 0 0,-4-6-28 16,-5-9 8-1,-11-5-9-15,-16-4 9 0,-14-2 5 16,-14 3 5-16,-14 7 10 16,-2 11 8-16,-18 8 34 15,-5 10 3-15,-1 8-22 16,2 4 9-16,0 21-2 16,1 19-11-16,0 16 10 15,2 10-13-15,0 5-2 16,2 0-1-16,2-1-13 15,0-3 2-15,3-3-2 16,2-7 0-16,2-11 2 16,3-13-2-16,5-12-31 15,0-12 21-15,0-9-37 16,12 0 10-16,9-10 32 0,5-1 5 16,4 3 3-1,-1 8 2-15,-1 0 16 0,-1 8 19 16,3 6-7-16,4-1-19 15,5-4 0-15,8-4-9 16,2-5-5-16,4 0-16 16,-2-18-16-16,-5-9 14 15,-6-8-28-15,-15-1 2 16,-15 2 10-16,-10 8 34 16,-21 10 9-16,-13 13 1 15,2 4 24-15,7 23 19 16,9 8-2-16,16 4-11 15,0 1-15-15,25-6-16 0,18-7 21 16,14-12-16-16,14-11-2 16,6-2-2-16,1-22-10 15,-5-8-1-15,-7-13-4 16,-7-10-24-16,-4-9-29 16,-6-2-70-16,-19 4-104 15</inkml:trace>
  <inkml:trace contextRef="#ctx0" brushRef="#br0" timeOffset="98261.24">10961 10702 1251 0,'0'0'0'15,"0"0"-53"-15,0 0 52 16,-9 82 1-16,-12-24 24 0,-3 4 8 15,-4-3-10-15,0-6-15 16,1-7 17-16,3-6-2 16,4-7-14-16,2-10 12 15,4-9-17-15,6-7 3 16,1-7-5-16,0-8-1 16,0-25-16-16,1-18-16 15,6-20 14-15,4-11 13 16,21-13 5-16,15-3-12 15,7-2 11-15,5 14-2 16,-2 27 6-16,-9 28 4 16,-5 31 3-16,-8 22 16 15,-2 29-8-15,-2 21 29 16,-4 13 21-16,-4 6-31 16,-2 2-18-16,-1-1-14 0,-2-1 2 15,4-3-13-15,3-4 6 16,4-3-53-16,1-9-13 15,4-13 15-15,-2-19-12 16,-4-21-32-16,-8-19-157 16</inkml:trace>
  <inkml:trace contextRef="#ctx0" brushRef="#br0" timeOffset="99527.39">10952 11180 1327 0,'0'0'1'0,"0"0"-1"0,0 0-7 16,0 0-5-16,0 0 9 16,62-45 0-16,-1 16 2 15,13-10-23-15,6-6-20 16,2-6 15-16,-5 4 11 16,-13 5 14-16,-18 15 4 15,-22 12 3-15,-17 13-2 16,-7 3 23-16,-11 22 13 15,-10 10-8-15,-1 6-1 16,7 1-22-16,9-3 12 16,6-5-18-16,6-3-4 15,15-8-4-15,6-8-11 0,6-9 7 16,6-4-19-16,3-13 8 16,4-13 2-16,2-9 16 15,-2-10-19-15,-2-10 14 16,-4-12-22-16,-6-5-50 15,-7-6 1-15,-8 0 20 16,-12 6 61-16,-7 15 8 16,0 18 75-16,-12 18 63 15,0 15-68-15,1 6-38 16,-1 17-4-16,-3 20-29 16,1 16 22-16,3 12 9 15,5 5 2-15,6 1 0 16,0-3-22-16,6-2-11 0,8-4-5 15,6-4-1 1,7-8-2-16,6-8-4 0,5-16-24 16,4-15 11-16,0-11-40 15,-2-14 17-15,-5-16 15 16,-8-6 9-16,-10-2 14 16,-7 7-1-16,-5 9 4 15,-3 13 23-15,-2 9 13 16,0 0 0-16,0 15-17 15,0 10-15-15,0 7 14 16,0 0-18-16,1-4 0 16,9-6 4-16,4-5-4 15,0-5-5-15,3-9-4 0,3-3-14 16,4-9 19 0,1-14-25-16,-2-9 14 0,-2-5 4 15,-6 2 9-15,-5 7-12 16,-2 7 13-16,-7 13 2 15,1 8 24-15,-2 4-4 16,0 18-12-16,0 6 10 16,0 6-12-16,0-3-4 15,10-1-3-15,9-3-2 16,9-6-3-16,12-4-1 16,9-11 6-16,9-6-2 15,5-3-1-15,0-17 2 0,-1-8-8 16,-6-5-5-1,-10-5 9-15,-14 0-10 0,-12 3-6 16,-15 6 18-16,-5 9 3 16,-1 9 16-16,-14 6 9 15,-1 5-13-15,-2 0-5 16,-5 12-2-16,1 6-5 16,4 2 4-16,6-1-4 15,7-3-1-15,3 0-4 16,2-2-14-16,2-1 11 15,12 0-8-15,8-1-7 16,3-2 13-16,3-1 4 0,4-5-4 16,3-2-10-1,9-2 20-15,5-6-7 16,4-11 7-16,0-10-2 0,0-7 2 16,-4-9 0-16,-5-8-5 15,-8-9-2-15,-8-5-12 16,-6-7 6-16,-10-2-7 15,-6 2 20-15,-6 13 0 16,0 20 37-16,-8 18 53 16,-2 18 0-16,-5 10-39 15,-1 32-28-15,-5 15-15 16,0 15 28-16,4 6 7 16,9 1-4-16,8 3-7 15,0-2-24-15,2-3-7 16,8-3-1-16,1-9-6 0,-2-8-30 15,-4-12 1-15,-1-15-63 16,-4-15-46-16,0-12-14 16,0-10-177-16</inkml:trace>
  <inkml:trace contextRef="#ctx0" brushRef="#br0" timeOffset="99721.53">12107 10436 1421 0,'0'0'0'16,"0"0"-253"-16,80-3 221 15,-19-5-4-15,13 0-106 16,18-6-226-16</inkml:trace>
  <inkml:trace contextRef="#ctx0" brushRef="#br0" timeOffset="101879.15">14529 10729 1157 0,'0'0'4'0,"0"0"-4"16,0 0 0-16,0 0 14 15,36 83 25-15,-27-36-13 16,0-2-11-16,-5-5-2 16,2-4 0-16,-2-4 3 15,3-5-6-15,0-4-10 16,-3-7 0-16,2-7-2 15,-1-5-6-15,4-6-22 16,7-24-5-16,6-13 23 16,6-14-1-16,2 2 6 15,-2 8 7-15,-3 10 9 16,-5 17-7-16,1 15 7 0,-1 1-7 16,3 20 11-16,7 8 4 15,4 2-12-15,4-1-3 16,5-6 3-16,4-11-5 15,2-10-2-15,3-2-7 16,-1-18-8-16,-6-8 9 16,-7-4 4-16,-10-3 4 15,-13-2-3-15,-13 4 6 16,-2 3-6-16,-15 8 8 16,-14 10 6-16,-6 10-5 15,-5 0 12-15,-1 15 5 16,1 12 12-16,1 6-22 0,4 4 8 15,5 1-2-15,7-1-4 16,8-3-11-16,8-4-4 16,4-6-15-16,3-8 13 15,0-8-45-15,16-8-21 16,9 0 26-16,7-17 12 16,7-2 24-16,1 1 0 15,-3 7 5-15,-1 5 2 16,-6 6 5-16,1 0 1 15,2 6-2-15,3 4-1 16,6-6-4-16,-2-4 1 16,1 0 3-16,-2-6-4 15,-3-14-7-15,-3-6-8 0,-2-10 13 16,-3-7-7 0,-7-8-3-16,-4-5 5 0,-7-7-10 15,-6-8 10-15,-4-7 6 16,0 0-10-16,0 10 11 15,-7 23 19-15,1 22 46 16,2 17 4-16,-2 7-40 16,-2 27-18-16,-6 22 2 15,-3 16 44-15,4 9-28 16,5 2-10-16,8-5 5 16,0-1-19-16,8-2-1 15,12-4-3-15,3-6-1 16,5-12-8-16,4-10-7 15,2-18-12-15,1-15-7 0,2-4-18 16,-1-22 8-16,-1-9 20 16,-3-9 6-16,-3-3 17 15,-8 3-11-15,-7 10 8 16,-7 11 4-16,-4 11 11 16,-3 8 22-16,0 0 12 15,0 15-35-15,0 11 4 16,0 7-1-16,0 2-7 15,0-3-5-15,11-3-1 16,8-5-2-16,4-5 2 16,6-6 0-16,5-11-8 15,2-2 0-15,4-15-14 0,1-16-10 16,2-5 9-16,-4-6 20 16,-8 5 3-16,-10 7 1 15,-12 14 4-15,-9 12 2 16,0 4 32-16,-6 12-9 15,-4 14-24-15,3 7 4 16,7 3 2-16,0-3-6 16,12-4-3-16,13-4-3 15,11-5 4-15,12-10-4 16,13-10 0-16,12-6-30 16,7-24 9-16,2-12-16 15,-5-9 10-15,-20 1 2 16,-24 10-7-16,-23 11 32 0,-12 19 3 15,-25 10 25-15,-6 17-9 16,-1 18 14-16,7 10 39 16,9 1-23-16,15-1-47 15,3-6 31-15,26-6-19 16,15-10-4-16,15-11-7 16,15-12-3-16,10-3-6 15,6-17-16-15,2-5 19 16,-11-4-46-16,-13-8-51 15,-21 1-36-15,-26 2-833 16</inkml:trace>
  <inkml:trace contextRef="#ctx0" brushRef="#br0" timeOffset="104980.14">1742 11550 1166 0,'0'0'0'0,"0"0"-13"16,0 0 13-16,22 101 16 16,-8-28 24-16,-7 9 8 15,-5-5-32-15,-2-7-8 16,0-7 9-16,0-6-16 16,-5-3 5-16,1-1-1 15,-3-10-5-15,4-10-5 16,-1-15 0-16,2-11 4 15,2-7-6-15,-5-7-3 16,-3-24-12-16,-4-18 19 16,-2-18-10-16,6-13 13 15,3-11 8-15,5-10-7 0,2-7 0 16,19 3-1-16,10 13 2 16,10 26-2-16,3 27 0 15,1 27 0-15,-4 12-2 16,-7 21 5-16,-4 19 1 15,-9 13 9-15,-11 9-8 16,-10 4 0-16,-6-1-3 16,-17-4 2-16,0-6-3 15,1-13-2-15,12-15-17 16,10-13-16-16,8-13-5 16,25-1 7-16,10 6 25 15,12 4 7-15,0 12 3 0,-8 7 2 16,-14 4 7-16,-20 1-9 15,-13 3 13-15,-14-3 17 16,-16-1-14-16,-1-6-13 16,6-13 3-16,12-8-2 15,6-6-7-15,7-10-13 16,0-22 9-16,7-12-8 16,13-13-3-16,9 3 5 15,10 10-17-15,-3 14 27 16,-1 16 6-16,-6 14 1 15,-6 6 7-15,1 15 3 16,-3 10-3-16,0 3 0 16,-1-1-13-16,1 0-1 0,2-4 5 15,2-2-5-15,2-7-2 16,1-7 1-16,3-10-28 16,-1-3 1-16,2-16 10 15,0-9 2-15,-3-11 8 16,-3-3 1-16,-4-7 6 15,-6-5-1-15,-7-4-4 16,-4 4 1-16,-5 11-6 16,0 13 11-16,-7 16 16 15,-4 9 10-15,-3 2 16 16,-2 10-23-16,-5 13 0 16,-1 4 3-16,1 4-9 0,5-4 9 15,5-3-6 1,1-3-16-16,6-8-1 0,4-5-3 15,0-4-17-15,0-3-29 16,0-1-30-16,9 4-9 16,11 8 87-16,4 7 2 15,3 12 7-15,0 5 16 16,1 2-8-16,-1-3-9 16,0-8 8-16,-2-9-11 15,0-13 10-15,-3-5-7 16,-1-15 4-16,0-18 0 15,-1-11-3-15,0-6-2 16,-3-6-1-16,-4-5 1 16,-4 0-2-16,-4 0-3 15,-5 11-4-15,0 13 0 0,0 18 8 16,0 12 7-16,0 7 12 16,0 11-23-16,0 15 0 15,0 8 0-15,6 6 3 16,13-2 1-16,12 0-4 15,9-1-5-15,5-3 5 16,5 4 4-16,-7 1 1 16,-7 1 21-16,-8 2-6 15,-14-2 7-15,-14-3-8 16,-5-4-19-16,-25-3 0 16,-8-4-9-16,-13-8-7 15,-5-11-26-15,-3-7-29 0,-1-8-109 16,-1-20-473-16</inkml:trace>
  <inkml:trace contextRef="#ctx0" brushRef="#br0" timeOffset="105263.35">2274 11606 1252 0,'0'0'0'16,"0"0"-22"-16,0 0 8 16,0 0 11-16,0 0 1 15,0 0 2-15,68-18 8 0,-59-14-1 16,-9 0-4-16,0 8 10 16,-16 9 8-16,-9 9 31 15,-4 6-52-15,1 6-1 16,2 17-3-16,9 11-40 15,17 5-23-15,10 2-53 16,26-2-296-16</inkml:trace>
  <inkml:trace contextRef="#ctx0" brushRef="#br0" timeOffset="105606.1">3787 11925 1202 0,'0'0'2'0,"69"-2"-2"16,-22-5 0-16,1-1-1 16,0 0-14-16,-5-1-7 15,-4 2-2-15,-7 1-66 16,-14 3-116-16,-18 3-238 15</inkml:trace>
  <inkml:trace contextRef="#ctx0" brushRef="#br0" timeOffset="105769.54">3801 12046 1151 0,'0'0'0'0,"0"0"-13"15,0 0 11-15,82 25-4 0,-39-25 6 16,3 0 0-16,3-12-3 15,-3 1-54-15,-6-1-9 16,-6 1-25-16,-10 0-74 16,-12 1-103-16</inkml:trace>
  <inkml:trace contextRef="#ctx0" brushRef="#br0" timeOffset="106197.71">3942 11612 931 0,'0'0'55'16,"0"0"-20"-16,0 0 39 0,-68-29-11 15,56 29-21 1,4 0-12-16,5 0-1 0,1 0-11 16,2 0-10-16,0 7-5 15,0 3 2-15,0 3 1 16,0-3-6-16,2 0-2 15,5 0-1-15,2-1 6 16,3 2 0-16,4-1-3 16,6 3 0-16,5 0 0 15,14 5 1-15,8 0 1 16,10 4-1-16,3 2 1 16,-2 5-2-16,-3 2-3 15,-9 3 0-15,-5 2 3 0,-9 2 9 16,-11 2-9-16,-21 1 0 15,-4 9 0-15,-32 4 32 16,-12 7-3-16,-11-2-13 16,1-2-3-16,-1-6 4 15,7-2-17-15,6-3-21 16,12-2-43-16,16-4-22 16,8-3-59-16,8-4-467 15</inkml:trace>
  <inkml:trace contextRef="#ctx0" brushRef="#br0" timeOffset="107865.42">5294 11623 1137 0,'0'0'50'15,"0"0"-37"-15,0 0-13 16,0 0 5-16,0 0 3 0,22 76 86 16,-3-9-33-1,-5 5-20-15,-3-4-19 0,-3-5-6 16,-2-2-2-16,-2-2-14 16,0 1-10-16,-1-7-23 15,-3-9-29-15,0-13-22 16,-3-14-31-16,-15-14-82 15,-4-3-268-15</inkml:trace>
  <inkml:trace contextRef="#ctx0" brushRef="#br0" timeOffset="108400.21">5105 12049 1093 0,'0'0'1'16,"0"0"-1"-16,0 0 0 0,100-62 3 15,-38 40 4-15,8-5-5 16,7-7 6-1,1-5-6-15,-5-6-2 0,-9-6-9 16,-12-1 1-16,-12-1 3 16,-17 2 1-16,-13 11 0 15,-10 11 4-15,-3 12 4 16,-17 11 35-16,-5 6-17 16,-5 12-4-16,3 17 18 15,4 15 3-15,3 12 2 16,8 4-23-16,5 5 25 15,5-3-36-15,2-5-2 16,0-1 0-16,0-7-4 16,0-4-1-16,4-11-5 0,3-10-20 15,0-11-14 1,7-12-26-16,2-1 41 0,6-2 22 16,8-4 4-16,5 4 14 15,3 2-2-15,-1 8 2 16,-1 4 13-16,-4-3-19 15,-1-9-5-15,-3-2-5 16,-3-21-9-16,-2-10 3 16,-7-1-8-16,-10 0 14 15,-6 11 0-15,-9 12 1 16,-8 11 35-16,-4 5 9 16,0 21-11-16,6 12 15 0,7 5-8 15,8-2-41-15,8-5 2 16,21-7-2-16,12-12-16 15,11-12-14-15,7-5-22 16,7-8-41-16,5-13 17 16,3-5-38-16,-2-3-212 15</inkml:trace>
  <inkml:trace contextRef="#ctx0" brushRef="#br0" timeOffset="109067.9">7447 11921 1082 0,'0'0'0'16,"0"-84"0"-16,-7 58 0 16,-5 11 43-16,-10 14 12 15,-6 1-31-15,-10 20-2 0,-5 11-8 16,1 6 1-16,10 3-10 15,16-1-5-15,16-4-4 16,16-1-33-16,26-3 26 16,13-5-12-16,6-7 7 15,-2-4 1-15,-7-3 4 16,-13-2 7-16,-17-3 3 16,-14 2-3-16,-8 1 4 15,-20 3 21-15,-19 7 10 16,-12 0-8-16,-10 0-10 15,2-4 18-15,7-6-9 16,15-4 10-16,17-4-18 16,15-2-14-16,7-5-25 15,25-17-35-15,17-16 19 0,17-9 21 16,5-9-25-16,3 3-21 16,-7 10 57-16,-11 17 9 15,-15 17 41-15,-15 9 18 16,-11 11-38-16,-8 16 39 15,-2 12 0-15,0 5-25 16,0 0-3-16,0-5-26 16,0-6-6-16,5-9 0 15,9-7-26-15,3-9-13 16,3-8-37-16,-2 0-17 16,-2-13-133-16,-6-9-421 15</inkml:trace>
  <inkml:trace contextRef="#ctx0" brushRef="#br0" timeOffset="109316.09">7634 11772 1180 0,'0'0'0'16,"0"0"-43"-16,0 0 43 15,0 0 2-15,75-19 1 16,-57-4-3-16,-7-5 7 15,-8 1 10-15,-3 3 34 16,-12 8-11-16,-13 9 13 0,-4 7-26 16,-1 0-27-1,4 15-3-15,9 7-27 0,12 4-41 16,5 5-15 0,27 2-132-16,8 3-217 0</inkml:trace>
  <inkml:trace contextRef="#ctx0" brushRef="#br0" timeOffset="110200.78">8060 12020 857 0,'0'0'5'16,"0"0"-5"-16,0 0 29 15,0 0 11-15,0 0 11 16,0 0 14-16,31 14 31 15,-22 28-58-15,0 2-14 16,-3 1-4-16,-3-5-8 16,-1-5 1-16,-2-4-3 0,0-8-8 15,0-5 8-15,0-9-9 16,0-6 7-16,-4-3 9 16,1 0-12-16,-6-12-5 15,3-10-15-15,2-8 4 16,4-12 9-16,0-4-25 15,4 2 0-15,9 9 8 16,1 13 19-16,1 15 0 16,4 7 0-16,-1 9 0 15,1 14 10-15,-2 7-8 16,-5 0 1-16,-7-5-1 16,-3-6 0-16,-2-9 5 0,0-8-7 15,0-2 3 1,2-7-7-16,5-17 1 0,4-8-26 15,4 3 27-15,7 7 2 16,2 11 6-16,2 11-1 16,3 4 2-16,4 16 9 15,5 5-10-15,-1-3-5 16,1-2-2-16,1-9-3 16,-7-7 0-16,-2-4-10 15,-4-13-4-15,-5-16-7 16,-7-8-7-16,-7-6-5 15,-7-6 5-15,0-4 5 16,-7-5-28-16,-7-7-21 16,-2-5 49-16,0 2 27 15,1 14 14-15,5 17 95 0,3 20 58 16,4 16-101-16,3 8-50 16,0 25-14-16,0 20 37 15,0 17 19-15,5 11-15 16,7 12 27-16,3 11-27 15,0 7 0-15,2 5-20 16,-2 1-18-16,-2-6-2 16,-4-3-6-16,-3-6-2 15,-5-8-11-15,-1-6-23 16,0-9-28-16,0-16-19 0,-3-15 6 16,-4-26-58-1,1-21-149-15</inkml:trace>
  <inkml:trace contextRef="#ctx0" brushRef="#br0" timeOffset="111334.5">8681 11969 1053 0,'0'0'0'0,"0"0"0"16,56 100 14-16,-51-49 24 16,-5-5-20-16,-12-5-10 0,-6-14 4 15,4-9-6-15,5-8 6 16,7-7-12-16,2-3-18 16,6-7-2-16,14-17 1 15,7-14-4-15,6-15-27 16,1-12-29-16,0-9 2 15,-3-10 21-15,-3-3 33 16,-7-1 21-16,-8 12-34 16,-7 22 36-16,-6 25 122 15,0 20 73-15,0 9-94 16,-5 20-64-16,-2 16-25 16,-4 15 31-16,4 9-15 0,5 5-8 15,2-1 10 1,2-1-21-16,11-2 17 0,8-1-26 15,4-6 0-15,5-7-1 16,1-11-2-16,4-19-16 16,-3-16-8-16,2-6-9 15,-2-24 13-15,-1-12-13 16,-5-9 19-16,-6 1 17 16,-6 8-4-16,-7 15 4 15,-5 13 20-15,-2 13 15 16,0 1 11-16,0 20-42 15,0 10 5-15,0 6 11 16,2 0-20-16,9-6-1 16,7-5-3-16,2-10-13 15,4-9 6-15,-1-7-13 0,3-7 2 16,0-14 20-16,-3-9-16 16,-3-4 12-16,-4 1 5 15,-6 4 2-15,-2 5 2 16,-1 6-3-16,-4 9 13 15,1 4 13-15,-4 3-12 16,2 1 3-16,-2 1 3 16,0 0 7-16,0 0 9 15,0-2-7-15,0 2 5 16,0-1-7-16,0 1-17 16,0 0 1-16,0-1-10 15,0 1 4-15,0 0-3 0,0 0-2 16,0 0-1-16,0 0 1 15,0 0 1-15,0 0 1 16,0 0 2-16,0 0-3 16,0 0 8-16,0 0-7 15,0 0-2-15,0-1 8 16,-2-3-8-16,-5-2 1 16,-4 0-1-16,1 1 2 15,6 3-4-15,1 1 2 16,2 1-1-16,1 0-1 15,0 0-2-15,0 21-8 16,2 19 6-16,10 24 6 16,6 14 8-16,3 12-6 0,5 8-2 15,2 1 7-15,3 2-7 16,-1-5 5-16,-1-6-5 16,-6-9 0-16,-9-9 1 15,-10-11-1-15,-4-13 0 16,-17-11 0-16,-16-11 6 15,-8-13-2-15,-11-13-4 16,-3-5 0-16,-4-29-1 16,9-14 1-16,3-12 0 15,12-11-3-15,10-6-9 16,16 0-27-16,9 1-28 16,17 8-12-16,21 7-9 0,18 6-29 15,9 6-247 1</inkml:trace>
  <inkml:trace contextRef="#ctx0" brushRef="#br0" timeOffset="116002.1">9770 11737 822 0,'0'0'12'16,"0"-69"23"-16,0 44 46 0,-2 4 24 15,0 10-27-15,-1 5-30 16,1 4-17-16,2 2 14 16,0 12-45-16,0 25 0 15,0 24 20-15,0 21 28 16,9 13-27-16,5 11-20 16,0 7 6-16,2-2 5 15,2 0-12-15,-3-12 0 16,1-10-3-16,1-9 6 15,1-10-11-15,2-9 3 16,0-9-6-16,-2-14 8 16,-1-14-17-16,-6-15-7 15,0-9 1-15,-1-9 0 0,-3-20 25 16,-3-15 0-16,-4-10-10 16,0-9 6-16,-18-4-3 15,-13 0 8-15,-14 4 0 16,-11 11 3-16,-8 9-4 15,0 13 4-15,5 10 0 16,13 4 11-16,15 3-3 16,13 4-1-16,15-2-8 15,3-4-2-15,21-8-22 16,15-6 4-16,13-2 18 0,10 5-4 16,3 9-4-1,-2 8 8-15,-7 9-1 0,-10 8 1 16,-7 10-1-16,-9 5 1 15,-6 0-2-15,-5-3-1 16,-5 0 5-16,-2-7-4 16,-2-2 4-16,2-4 0 15,0-5 1-15,7-2-3 16,2 0 4-16,7-17 4 16,3-5-8-16,4-4-4 15,-1 1 3-15,-2 6 2 16,-5 7-1-16,-2 9 0 15,-6 3 0-15,0 3 12 16,-4 13-11-16,3 2 3 16,-2-2 3-16,0 0-5 0,2-7-2 15,2-6 0-15,7-3-5 16,9 0 0-16,8-7 5 16,6-1-4-16,4 3 4 15,-2 5 3-15,3 0 1 16,-3 0-3-16,1 0 1 15,-4-2-1-15,-3-8-1 16,-3-5-4-16,-6-8 2 16,-9-1-16-16,-11-3 1 15,-12 4 12-15,-2 4 5 16,-9 7 1-16,-2 5 11 16,1 7 26-16,-1 9-15 0,1 20-19 15,-3 16 10 1,2 13 6-16,0 11-9 0,5 9 11 15,2 10-7-15,3 8 0 16,1 7 12-16,0 2-9 16,2-1-18-16,7-5 2 15,-2-13-2-15,-3-10 0 16,-4-20-8-16,0-14 1 16,0-18-18-16,-4-11-5 15,-3-13-16-15,-6-8-17 16,-4-24-12-16,-8-17-150 15,-5-21-72-15,-8-18-105 16</inkml:trace>
  <inkml:trace contextRef="#ctx0" brushRef="#br0" timeOffset="116288">9948 11581 1009 0,'0'0'0'15,"0"0"-69"-15,0 0 65 16,79-2 4-16,-59-13 6 16,-6-5 3-16,-6-3 9 15,-8-1 32-15,-2 2 32 0,-17 9-33 16,-6 7 5-16,-4 6-19 15,-3 16-15-15,2 14-18 16,6 7-4-16,11 5-9 16,13-2-45-16,12-2-64 15,29-6-166-15</inkml:trace>
  <inkml:trace contextRef="#ctx0" brushRef="#br0" timeOffset="118352.93">11999 12020 1199 0,'0'0'0'15,"0"0"-78"-15,0 0 73 16,0 0 0-16,0 0 7 16,27-78-4-16,-12 41 2 15,-3 0 0-15,-8-1 5 16,-4 5 12-16,0 9 1 16,0 6 2-16,-9 11 11 15,-2 7-9-15,-7 0-17 16,-7 11 3-16,-3 11-1 0,-2 8 3 15,5 4-4-15,2 2-4 16,6 2 1-16,3 3 16 16,2 1-18-16,2 2 0 15,3-5-1-15,6-8 0 16,1-8-2-16,0-11-34 16,12-12-8-16,6-4 14 15,10-16 14-15,1-2 10 16,2 6 5-16,-5 11 2 15,-4 5 21-15,-3 17-8 16,-1 7 1-16,0 4 8 0,1-3-21 16,0-7-2-1,-2-6 0-15,0-9 0 0,2-3-2 16,-1-11-4-16,3-15 6 16,0-8 1-16,0-7-1 15,0-2 0-15,4-1 3 16,5 6-2-16,2 10-1 15,4 11-1-15,-4 13 1 16,-1 4 1-16,-7 15 3 16,-1 11-4-16,-7 8 21 15,-5 2-16-15,-6 1 10 16,-5-1-13-16,0-6-1 0,-6-6 14 16,-2-7-14-1,2-10-1-15,5-4 0 0,1-3-6 16,0-14-14-16,3-13 10 15,12-11-10-15,6-6 15 16,9-2 5-16,6 6-22 16,5 7 4-16,4 14 16 15,-6 13 2-15,-5 6 0 16,-4 12 0-16,-7 13 12 16,-6 6-12-16,-8 2 2 15,-6 1 1-15,-3-2 1 16,-4-6 2-16,-9-3-6 15,-1-5 6-15,-1-5 8 16,0-5-13-16,4-6-2 16,0-2-4-16,3-2-23 0,4-8 3 15,4 0 13-15,0 3 11 16,5 5-4-16,8 2 6 16,2 0-1-16,3 2 4 15,1 3-4-15,2 0 0 16,3-5 0-16,4 0 1 15,2-6-4-15,4-12-2 16,2-6 0-16,-4-2-47 16,-3-3 4-16,-6 1 39 15,-7 0 5-15,-3 4 4 16,-5 8 7-16,-4 3 25 16,-2 10 35-16,-2 3-12 15,0 0-42-15,0 13-11 16,0 8 7-16,0 4 0 0,0 6-2 15,0 0-3-15,0 0-4 16,8-4 0-16,7-5 0 16,5-9 0-16,3-5 0 15,3-8-3-15,-2-3 3 16,1-15-14-16,-4-7 5 16,-5-4 8-16,-1-2 2 15,-5 0-1-15,-1 4 0 16,-2 3 0-16,-1 8 6 15,-4 7-4-15,1 6 2 16,-3 3 5-16,0 4-7 0,0 17 6 16,0 6 8-1,0 5-14-15,0 4 6 0,0-1-7 16,9-2-2-16,5-7 1 16,1-5-4-16,4-10 0 15,0-6-8-15,1-5-1 16,1-5 11-16,1-13-14 15,-3-7-6-15,-1-4 16 16,-2-4-10-16,-1 3 14 16,1 1 2-16,-3 8-2 15,-4 10 2-15,-4 5 0 16,-2 6 0-16,1 0-1 16,-2 13 2-16,-2 9 20 15,0 4-10-15,0 3-5 0,-9-1 13 16,0-1-18-16,1-5-1 15,3-5 0-15,2-7 2 16,3-5 1-16,-1-5-3 16,1 0-1-16,0-3 0 15,0-11-10-15,0-6 9 16,1-4 0-16,10-3 4 16,4-4 2-16,3 1-4 15,3 4-13-15,0 8 11 16,-1 8-5-16,-1 8 3 15,-4 2 3-15,0 7 1 16,-5 12 8-16,-4 7-5 16,-4 1 13-16,-2-2-7 0,0-3-4 15,0-8 0 1,0-6 0-16,0-8-5 0,0 0 1 16,5-16-1-16,11-10-9 15,7-7 7-15,5 3-5 16,1 6 3-16,0 13 3 15,-6 11 2-15,-3 0 10 16,-1 15-8-16,3 5 0 16,3 3 6-16,3-1-5 15,4 0-4-15,1-6 3 16,4-5 1-16,4-4-4 16,5-7 0-16,3 0-2 15,-3-7-1-15,-7-11-7 16,-10-7 5-16,-9-7-1 0,-8-7-10 15,-7-12 4-15,-3-7-26 16,-2-8-4-16,0-3 25 16,0 3 17-16,0 7 36 15,-6 16 28-15,-1 15-38 16,2 15 19-16,4 10-40 16,-3 3-2-16,0 16-3 15,-1 17 7-15,-2 16 34 16,3 11-18-16,2 12-2 15,2 11 9-15,0 13-12 16,0 14 1-16,5 7-5 16,2 6-11-16,-1-3 2 15,0-7-5-15,-1-8 0 0,-2-11-4 16,-2-18-19-16,-1-13-10 16,0-17-17-16,0-19-11 15,-7-19-26-15,-4-8-64 16,2-24-373-16</inkml:trace>
  <inkml:trace contextRef="#ctx0" brushRef="#br0" timeOffset="119736.58">14421 12051 1119 0,'0'0'0'0,"0"0"-49"16,67 18 49-16,-55 18 23 16,-11 4 26-16,-1 0-33 15,-14-10 1-15,-12-8-1 16,-1-7 6-16,3-7-14 16,7-3-8-16,9-5 15 15,8 0-15-15,0-5-38 16,12-15 30-16,13-6-20 15,11-10 12-15,13-12-40 16,10-6-15-16,4-9 14 16,3-7 33-16,-5-3-55 0,-9-4 41 15,-7 6 4 1,-12 16 34-16,-18 18 138 0,-9 18 46 16,-6 14-79-16,0 5-51 15,-9 6-20-15,-10 20-25 16,-4 13 5-16,-2 10 11 15,5 5 0-15,10 4 5 16,6-1-11-16,4-2-11 16,2 0-8-16,10-1 0 15,8-4-2-15,2-10-20 16,6-11-1-16,4-17-42 16,0-12 26-16,-2-5 21 15,-1-15-6-15,-7-2 24 0,-7 7 0 16,-6 7 0-16,-4 8 25 15,0 1-24-15,0 15 29 16,3 5 6-16,1 1-33 16,0-5 2-16,2-3-5 15,3-6-11-15,3-7-6 16,4-1-5-16,6-13 1 16,5-14-12-16,0-6 5 15,-3-5 10-15,-5 2 4 16,-6 5 14-16,-6 10 3 15,-5 9-3-15,-4 12 29 16,-3 0-20-16,0 18-4 16,1 8 19-16,0 5-17 15,4 1-1-15,4-1-6 0,4-6-3 16,5-3 1-16,4-9 1 16,8-8-9-16,4-5 5 15,3 0 5-15,1-9-4 16,-6-13 4-16,-7-5-6 15,-7-6 3-15,-11-4 3 16,-7-2-8-16,-2-2 6 16,-18 6-7-16,-6 5 9 15,0 11 1-15,-1 10 19 16,1 9 22-16,-1 8-32 16,1 13-8-16,1 8-4 15,7 6 2-15,6 3-6 0,7-2-3 16,5-3-2-1,0-5-10-15,13-9 6 0,13-5-2 16,9-8 11-16,10-6-10 16,3-4-23-16,0-16-24 15,-1-7 10-15,-1-4 37 16,-2-4 15-16,1-2 1 16,-3 3 11-16,-4 4-7 15,-11 10 19-15,-9 8 43 16,-11 8-30-16,-3 4-9 15,-3 5-1-15,-1 15 3 16,0 9 11-16,0 7-25 16,0 5-11-16,0 0 3 0,4 1 1 15,8-6-2-15,3-5-6 16,5-6 0-16,3-8 3 16,1-10 0-16,4-7-3 15,2-3 0-15,2-19-6 16,-2-9-12-16,-1-9 1 15,-3-2 15-15,0 2 0 16,-2 1 2-16,-3 13-1 16,-4 9 1-16,-1 12 6 15,-3 5-6-15,0 2 4 16,2 11 1-16,1 3 10 16,1 0-13-16,2-3 2 15,3-6-4-15,4-7 0 0,4 0 0 16,-1-9 0-16,-2-7-5 15,-6 0 3-15,-5 3 2 16,-9 2 0-16,-3 2 3 16,-3 4-3-16,-1-1 0 15,0 2-2-15,0 2-12 16,0 2 5-16,-5 0-15 16,-4 0 9-16,0 0-15 15,-2 1-26-15,1 4-69 16,-3-1-83-16,-1 0-433 15</inkml:trace>
  <inkml:trace contextRef="#ctx0" brushRef="#br0" timeOffset="120788.86">16401 12035 814 0,'0'0'138'0,"0"0"-127"15,0 0 22-15,0 0 58 16,0 0-53-16,0 0 4 16,12 66-5-16,-16-31-20 15,-3-1-1-15,2-5 1 16,5-3-13-16,0-4-4 15,0-5 9-15,5-4 2 16,7-3-3-16,6-6-8 16,1-4 0-16,2 0 10 15,4-6-9-15,-2-12 1 16,3-6-2-16,2-8 7 16,0-9-6-16,4-9-1 0,0-8 0 15,1-4 0-15,-1 1-9 16,-6 8-3-16,-9 13 3 15,-7 16 9-15,-8 14 1 16,-2 9 12-16,0 1-12 16,0 9-1-16,-2 12 2 15,-1 8-2-15,1 1 4 16,2-2-4-16,0 0-1 16,9-2-11-16,3-1 2 15,0 0 5-15,-3-1 6 16,-4 0-1-16,-4-2 6 15,-1-2-1-15,-2-1 9 16,-14-4-9-16,-1-3 5 16,-1-6 7-16,-1-2-17 15,2-4 0-15,-3 0-1 0,2-2 1 16,-2-9-10-16,-1-1-5 16,-2-4-5-16,2-1 9 15,-1-3-18-15,3 0-6 16,5-1 27-16,6 2 8 15,7 3 15-15,1 3-15 16,0 6 0-16,0 3 17 16,0 4-17-16,0 0 1 15,5 11-1-15,7 8 39 16,2 4-8-16,2 0-24 0,2-3-3 16,5-5-1-1,3-4-3-15,6-8 0 0,4-3 0 16,1-9 5-16,1-11 0 15,-3-7 1-15,-7-2-3 16,-6-7 1-16,-4-3-4 16,-6-4-36-16,-3 1-70 15,-9 2-184-15</inkml:trace>
  <inkml:trace contextRef="#ctx0" brushRef="#br0" timeOffset="121371.23">15147 11830 370 0,'0'0'632'0,"0"0"-613"15,0 0 6-15,0 0 34 16,0 0-36-16,0 0-21 15,18 53 14-15,-12-52-10 16,0-1 2-16,5 0 8 16,1-13 2-16,-3-5 4 15,-2-2-22-15,-7 0 0 0,0 0 13 16,-9 4-8-16,-11 5 21 16,-3 6-5-16,-3 5-14 15,-1 5-5-15,0 13-2 16,6 7-13-16,8 3-21 15,8-3-69-15,5-3-229 16</inkml:trace>
  <inkml:trace contextRef="#ctx0" brushRef="#br0" timeOffset="121937.85">14887 11421 835 0,'0'0'30'0,"0"0"32"0,3-61 5 15,-1 58 3 1,-1 3-43-16,-1 22-17 0,0 20 46 15,0 16 17-15,0 6-35 16,-2-1-27-16,-3-7-7 16,1-8-2-16,2-5-2 15,1-3-15-15,-1-7-30 16,2-6-42-16,0-11-69 16,0-10-264-16</inkml:trace>
  <inkml:trace contextRef="#ctx0" brushRef="#br0" timeOffset="122195.85">14686 11659 1098 0,'0'0'0'15,"0"0"-91"-15,0 0 51 16,104-44 40-16,-40 34 7 15,7 0 1-15,3 1 23 16,-3 2 11-16,-5-1 32 16,-11 3-41-16,-19 2-21 15,-17 1-6-15,-15 2-6 16,-4 0-6-16,-9 0-26 0,-12-2-165 16,-6 0-403-1</inkml:trace>
  <inkml:trace contextRef="#ctx0" brushRef="#br0" timeOffset="126658.09">17403 11931 825 0,'0'0'36'15,"0"0"-24"-15,0 0 76 16,0 0 1-16,0 0-35 16,0 0-27-16,-46-63-11 15,60 53 10-15,4 3-23 16,1 6 10-16,1 1-5 15,-2 10-7-15,-2 14 9 16,2 7 9-16,-4 6-3 16,-5-2 15-16,-2-1-26 15,-7-2-3-15,0-5 13 16,0-4-11-16,-7-4-2 0,0-7 7 16,0-6-9-16,4-4 17 15,0-2-17-15,1-5-12 16,1-19-4-16,1-13 8 15,0-9-6-15,2-4 7 16,15 5-16-16,4 8 14 16,3 13-3-16,3 15 10 15,-2 9-1-15,-2 12 3 16,0 13 0-16,0 9 3 16,-5-1-2-16,-2-4 15 15,-7-5-16-15,-4-4 0 0,-3-10 10 16,-2-5-9-16,2-5 1 15,0 0-2-15,3-15-24 16,6-12 22-16,7-7-12 16,5 0 13-16,4 9-2 15,-1 12 3-15,-3 10 0 16,-3 3-2-16,0 12 5 16,2 6 9-16,4 2-11 15,2 1 0-15,3-4 4 16,2-6-3-16,1-7-2 15,1-4 0-15,0-2-11 16,-1-12 5-16,-5-6-1 16,-6-4-6-16,-6-1 7 15,-7-4 6-15,-7-1-2 0,-3 0 2 16,0 3 0-16,0 5-10 16,-10 9 14-16,1 6-4 15,-4 7 29-15,-3 0-8 16,-3 9-8-16,-3 9 3 15,-2 7-12-15,3 4 24 16,3 2-17-16,5 3 4 16,4 0-2-16,3-2-6 15,2-3-7-15,3-3-1 16,1-8-7-16,0-7 0 16,6-11-37-16,7 0-11 15,5-14 56-15,5-5 0 0,3 1 3 16,0 4-11-16,-5 10 22 15,-1 4-18-15,0 3 7 16,3 12-3-16,4 2 11 16,2 0-10-16,0-3 1 15,0-4-2-15,0-6 0 16,-2-4 1-16,3-1-1 16,2-15-4-16,0-6 1 15,1-5 3-15,-2-6-5 16,-7-5-10-16,-5-3-2 15,-7 6 10-15,-8 6 7 16,-4 12 0-16,0 11 9 16,-14 6 21-16,-9 5-1 0,-6 19-24 15,-1 7 1 1,5 5 22-16,8 0-28 0,12 1-1 16,5-7 0-16,5-5-4 15,10-5-8-15,3-7 0 16,1-9-7-16,1-4 19 15,3-5-7-15,1-14 5 16,-1-7 1-16,-2-6 2 16,-2-7-4-16,-4-9-11 15,-1-7-5-15,-1-9 10 16,-3-7-34-16,-3-1-11 16,-3 9 35-16,-4 15 20 0,0 20 17 15,-7 17 63 1,-2 11-33-16,-1 2 14 0,-3 24-57 15,-3 13 6-15,1 11 24 16,6 4-20-16,9 2 0 16,0-2-8-16,11-1-1 15,12-1 2-15,8-4-7 16,7-6 0-16,8-9 5 16,6-12-1-16,4-12-8 15,1-9-11-15,-3-14-6 16,-7-17 2-16,-8-9-33 15,-10-6 20-15,-14 7 8 16,-12 9 22-16,-3 14 2 16,-22 16 38-16,-12 4 22 15,-4 22-19-15,-1 10-8 0,9 2-12 16,20-1-12-16,10-5-9 16,28-3-8-16,18-9 6 15,11-11-12-15,11-9 8 16,1-7-34-16,-5-17 40 15,-13-7 3-15,-17-3-3 16,-15-2-30-16,-8 3-34 16,-6 5-32-16,-5 6-360 15</inkml:trace>
  <inkml:trace contextRef="#ctx0" brushRef="#br0" timeOffset="129791.9">3594 12866 508 0,'0'0'462'0,"0"0"-462"0,-5-54 5 16,5 40 16 0,0 2-16-16,0 3 23 0,0 3 1 15,0 2-4-15,0 4 1 16,0 0-5-16,0 0-18 15,0 0 14-15,0 8-17 16,10 17 0-16,6 17 20 16,2 12 4-16,-2 8-6 15,-3 0-18-15,-2-1 0 16,-4-8 8-16,-2-7-8 16,-3-8 0-16,-1-13 1 15,-1-10 0-15,0-8 7 16,0-7-8-16,1 0-10 15,2-2 7-15,6-20-34 0,9-5 24 16,9-1 2-16,5 5 10 16,5 14 0-16,1 9 0 15,-3 0 1-15,-4 11 1 16,-10 5-1-16,-8 1 0 16,-10 1 1-16,-3 0 2 15,-7-2 20-15,-13 0-14 16,-3-3-6-16,-4-3 10 15,1-4-13-15,2-2 0 16,7-2 5-16,6-1 0 16,6-1 12-16,5 1-17 15,0 1-5-15,0 1 1 0,7 3-13 16,11 0 9-16,5-5 4 16,5-1 4-16,1 0 5 15,4-7-5-15,-2-8 0 16,1-5 5-16,-1-3-4 15,-3-3-1-15,-3 1 0 16,-9 1 2-16,-5 5-1 16,-4 9-1-16,-7 4 0 15,0 4 15-15,0 2-5 16,0 0-2-16,0 8-5 16,2 7 4-16,3 2 12 15,6 0-19-15,1-3-4 16,6-6 3-16,2-5-26 0,1-3-1 15,4-8 23 1,0-12-4-16,0-5 2 0,-2-4-8 16,-5 2 15-16,-5 4-2 15,-5 6 2-15,-2 7 0 16,-5 7 5-16,1 3 6 16,2 16 2-16,3 16 10 15,4 17 25-15,0 8-10 16,1 8-36-16,6 4 20 15,-2 6 15-15,7 3-25 16,-1 0-3-16,-1 5-9 16,-2 0 3-16,-6-9 9 0,-6-5-11 15,-7-10-1-15,-2-14 6 16,-17-12-3 0,-11-11 9-16,-5-10-12 0,-6-12 4 15,-5 0-13-15,-4-17 9 16,0-13 0-16,4-4-4 15,8-8 5-15,10-6-3 16,17-2-35-16,9 2-25 16,7 0 5-16,26 4-34 15,12 4-58-15,8 0-306 16</inkml:trace>
  <inkml:trace contextRef="#ctx0" brushRef="#br0" timeOffset="131059.21">5153 13034 990 0,'0'0'0'0,"0"0"-13"0,0 0 13 15,0 0 14-15,-5-66 10 16,-11 56 9-16,-4 1-6 15,-5 3 9-15,2 3-8 16,1 3-6-16,-1 1 0 16,2 18-13-16,-2 10-9 15,3 9 15-15,2 2-11 16,4-3 7-16,5-5-11 16,7-6 3-16,2-5-15 15,0-8 11-15,0-8-30 16,10-5 2-16,7-2-47 0,6-13 70 15,9 0 6 1,3 2 6-16,4 11 17 0,1 2-13 16,-1 8 6-16,1 10-2 15,3-2-14-15,0-3-13 16,7-7-68-16,2-6-250 16</inkml:trace>
  <inkml:trace contextRef="#ctx0" brushRef="#br0" timeOffset="132711.23">6188 13033 1157 0,'0'0'14'16,"19"55"-14"-16,-3-14 2 15,0 0 6-15,-7-1 2 16,-3-2-3-16,-3-7 12 16,-3-5-12-16,0-7 2 15,0-6 16-15,0-5-25 0,0-6 0 16,0-2-2-1,0-2-17-15,0-16 1 0,0-7 4 16,4-7 0-16,8-2 7 16,5 7 9-16,4 10-2 15,2 11 0-15,-1 6-1 16,1 10 1-16,-2 11 8 16,1 5 4-16,-5-1-1 15,-4-1-10-15,-4-7 6 16,-2-6-5-16,-2-4 5 15,-1-7-14-15,3 0-11 16,2-15-7-16,7-7 24 0,4-5-21 16,3 2 17-1,-2 11 4-15,-1 10 2 0,-4 4 14 16,5 7-4-16,1 11 6 16,1 3 4-16,5-1-20 15,-1-4 3-15,0-4-4 16,-4-6-12-16,-1-6 4 15,-1-2-14-15,0-17 2 16,-1-4 11-16,-2-5-12 16,-2 0 21-16,-7 4 0 15,-4 9 1-15,-3 8 14 16,-2 7 8-16,0 0 1 16,0 12-9-16,0 10 4 15,0 6-3-15,5 0-16 16,6 0 2-16,3-4-6 0,6-3 4 15,1-6-8 1,3-6 8-16,0-6-14 0,-3-3 3 16,-1-3 6-16,-5-13-9 15,-2-7 9-15,-7-4-4 16,-6-2 3-16,0 1 4 16,-12 0 4-16,-9 8-2 15,-5 6 13-15,-2 7 3 16,-1 7 23-16,8 0-22 15,5 0-8-15,8 12 4 16,8 5-13-16,0 2-7 16,14 0 7-16,12-2-20 0,10-3 15 15,7-5-16 1,0-7 9-16,1-2 4 0,-1-2-8 16,5-11 16-16,2-7-2 15,-2-2 1-15,-4-3-5 16,-10-1 6-16,-14 2 0 15,-13 3 6-15,-7 8-5 16,-7 6 26-16,-11 7 4 16,-5 0-8-16,-1 11 26 15,0 13-32-15,4 8 9 16,8 4-14-16,6 1-7 16,6-2-5-16,0-5-17 15,7-5 6-15,6-8 9 0,5-7-20 16,-4-5-4-1,4-5 15-15,-1-3 1 0,0-16 10 16,-3-6-1-16,-1-10 1 16,-6-5-5-16,-5-5 5 15,-2-6-13-15,0-8 13 16,0-4-12-16,-6 1 11 16,-1 8 1-16,1 16 7 15,-1 18 43-15,1 13-7 16,2 7-10-16,-3 0 0 15,-1 21-25-15,-1 13 4 16,1 14 5-16,4 5-13 0,4 3 25 16,2-2-18-1,12-1-10-15,6-5 6 0,1-5-7 16,3-6-14-16,3-8 4 16,5-11 9-16,5-8-14 15,4-10 15-15,-2-10-26 16,-4-16 16-16,-8-10-13 15,-7-8-1-15,-9-1 19 16,-6-1-5-16,-5 9 3 16,0 12 5-16,-5 11 2 15,0 10 22-15,0 4 23 16,1 15-21-16,4 12-24 16,0 10 2-16,0 2 6 15,7 0-8-15,7-6-2 16,0-5-3-16,2-7-4 0,-1-6-5 15,6-8 0 1,1-6-2-16,2-1 7 0,2-16-8 16,2-10 11-16,-7-12-1 15,-5-6-6-15,-5-6 2 16,-9-7-19-16,-2-6-5 16,0 0 22-16,-11 9-17 15,-1 16 30-15,1 18 19 16,2 17 72-16,5 3 2 15,-2 30-64-15,-2 15-24 16,1 12 24-16,4 3-29 16,3-7 0-16,1-2 0 15,17-3-19-15,9-2-14 0,14-3-16 16,12-5-9-16,12-7-22 16,11-9-14-16,6-8-219 15</inkml:trace>
  <inkml:trace contextRef="#ctx0" brushRef="#br0" timeOffset="133410.96">8885 12918 1017 0,'0'0'4'0,"0"0"8"16,0 0 3-16,0 0 42 16,0 0-8-16,0 0-48 15,-4 47 63-15,8 18 9 16,1-1-44-16,-1-4 4 15,2-6-19-15,-1-4 13 16,2-6-17-16,2-9-7 16,3-7-3-16,1-10-12 15,-1-9-18-15,5-9-29 16,4 0 4-16,5 0 55 16,3 0 0-16,1 0 3 15,1 14 16-15,-1 10 13 16,0 2-19-16,-1 0 31 15,-1-7-43-15,-2-6 6 16,-1-10-7-16,-3-3-2 0,0-17 0 16,-1-12-9-16,-4-6 11 15,-6-7 12-15,-9 5-9 16,-2 2 4-16,-15 9-5 16,-10 12 5-16,-2 10 31 15,-2 4 7-15,2 12-23 16,3 10-16-16,2 3-6 15,8 0-14-15,4 0-15 16,9-6-51-16,1-4-7 16,4-6-15-16,10-7-46 0,2-2-228 15</inkml:trace>
  <inkml:trace contextRef="#ctx0" brushRef="#br0" timeOffset="133877.31">8560 12993 1193 0,'0'0'0'0,"0"0"-61"15,0 0 41-15,70-19 20 16,-6 10 2-16,17 0 3 0,6 0 5 16,-3 1-1-1,-15 0 9-15,-26 2 19 0,-21 5-24 16,-21 1 1-16,-4 0 1 16,-27 0 18-16,-13 7-33 15,-9 5-88-15,0-2-14 16,11-3-240-16</inkml:trace>
  <inkml:trace contextRef="#ctx0" brushRef="#br0" timeOffset="135828.1">10371 13158 1088 0,'0'0'0'0,"0"0"-19"15,0 0 19-15,0 0 37 16,11 63 18-16,-8-29-33 16,-3-3-1-16,0 0-6 15,0-5 0-15,-3-1 14 16,-3-4-18-16,1-5-4 16,2-7-4-16,1-7-1 15,2-2-4-15,0 0-12 16,0-17-8-16,0-9 17 0,10-10-22 15,5 0 27 1,3 5 0-16,5 9 4 0,-2 10 2 16,2 12-6-16,-1 7 0 15,-4 20 18-15,-1 5 2 16,-3 3-6-16,-6-2-4 16,-3-5-10-16,-4-8 9 15,-1-5-8-15,0-7 0 16,0-7-2-16,6-1-18 15,7-15-17-15,8-11 34 16,10-5-17-16,5 1 17 16,6 10-9-16,-3 9 11 0,0 11 11 15,-3 0-5 1,-2 19 13-16,-3 3 3 0,-1 1-20 16,-3-1 9-16,-1-5-11 15,1-6 0-15,-2-5-3 16,2-6-12-16,-3-2 0 15,1-13 12-15,-4-3 3 16,-4-4-4-16,-6 0 4 16,-2 0 0-16,-6 2 4 15,-3 4-3-15,0 5-1 16,0 4 6-16,-6 7-5 16,-4 0 19-16,-2 0-8 15,-4 11-11-15,-6 7 14 16,-1 1-11-16,3 2 5 15,2 0-9-15,4-1 3 0,2-2-2 16,6-4-1-16,1-7-22 16,5-4-12-16,0-3-23 15,11 0-8-15,12-3 63 16,4-1 2-16,3 4 21 16,2 0-6-16,0 10 1 15,-3 0 1-15,3 0-14 16,-3-3-3-16,-2-4 0 15,-1-3 4-15,-1-7-2 16,-3-14-2-16,-1-4 0 0,-5-5 4 16,-3-6-4-1,-8-5 1-15,-3-5-1 0,-2-6 2 16,0-3 1-16,-5-4-3 16,-2-3 0-16,0 7 8 15,0 13 2-15,2 15 37 16,3 17 6-16,-1 10-31 15,3 0-15-15,-2 22 8 16,0 14-3-16,2 11 36 16,0 6-37-16,0 2-1 15,0 0-3-15,1 1-6 16,5 0 12-16,1-3-13 16,-1-4-5-16,-1-8 3 15,1-7-1-15,-2-13 3 16,2-8-10-16,0-10-40 0,3-3 27 15,7-12-16-15,2-13 26 16,6-9 7-16,2-8-16 16,-3-5 10-16,0 3 5 15,-7 6 7-15,-5 13-2 16,-6 12 8-16,-3 9-6 16,-2 4 25-16,0 9-24 15,0 15 5-15,-2 5 17 16,-1 5-9-16,3-3-2 15,0-2-12-15,3-5 0 16,8-4 3-16,5-7-3 16,-2-8-19-16,7-5 10 15,3 0-8-15,8-18 16 0,3-10-21 16,-1-8 8-16,-7 1-7 16,-12 4 10-16,-12 10 11 15,-3 12 33-15,-2 6 19 16,-10 3 3-16,-2 25-35 15,2 7-9-15,5 8 8 16,7-2-19-16,0-3-5 16,22-7-27-16,14-3-37 15,17-9 35-15,22-9-46 16,20-7 59-16,21-3-86 16,10-17-143-16,6-4-164 15</inkml:trace>
  <inkml:trace contextRef="#ctx0" brushRef="#br0" timeOffset="136128.07">12817 12800 1193 0,'0'0'33'0,"0"0"-30"15,12 114 63-15,-8-42 1 0,-2 3-5 16,-1-4-33-16,1-7-10 16,1-10-14-16,2-6-3 15,-2-10-2-15,0-10-25 16,-3-9-34-16,0-10-27 15,0-9-33-15,0-5-17 16,-7-18-270-16</inkml:trace>
  <inkml:trace contextRef="#ctx0" brushRef="#br0" timeOffset="136846.01">12647 13095 1052 0,'0'0'65'0,"0"0"-61"16,0 0-3-16,0 0 0 0,61-35 2 15,-21 22-2-15,5-4-1 16,4-4 3-16,2-6-1 16,1-2-2-16,-3-3 0 15,-3-2 11-15,-11 0-11 16,-8-2 1-16,-9 3-1 16,-10-1 0-16,-8 7 11 15,0 6-9-15,-7 7 21 16,-6 7 23-16,-1 3-4 15,0 2-9-15,1 2 8 16,2 0-36-16,-3 15 17 16,3 10-21-16,0 6 10 0,2 5 14 15,5 4-17 1,1 7 10-16,3 6-5 0,0 2-2 16,0 3 15-16,0-2-23 15,0-3 6-15,0-1-2 16,0-7-7-16,0-6 5 15,-2-10-5-15,1-8 0 16,0-12-4-16,1-5 4 16,0-4-16-16,0 0-15 15,0-3 5-15,8-5 23 16,4-1-3-16,2 6 6 16,1 3 3-16,3 0-1 15,3 4-1-15,4 7 12 0,2 1-12 16,1-2 5-1,2-5-6-15,1-3-7 0,-1-2 2 16,2-4-3-16,-2-11-16 16,-4-8 5-16,-3-2-10 15,-9-4 17-15,-10 2-2 16,-4 4 14-16,-4 8 6 16,-15 11 3-16,-3 4 24 15,-3 13 7-15,6 13-17 16,6 6-4-16,9 0-19 15,4-2 2-15,16-7-9 16,11-6-12-16,10-10 15 0,3-7 3 16,4-2 1-1,3-14-2-15,1-2 2 0,-4-4 0 16,-6 3-3-16,-11 2-11 16,-13 4-47-16,-7 2-18 15,-7 2-49-15,2 0-267 16</inkml:trace>
  <inkml:trace contextRef="#ctx0" brushRef="#br0" timeOffset="139712.72">14735 12777 1016 0,'0'0'3'0,"0"0"10"16,10-60 54-16,-10 60-6 15,0 9-13-15,0 28-45 0,0 17 53 16,0 17 13-16,-3 1-46 16,2-5-15-16,1-4 11 15,0-9-16-15,0-4-3 16,12-3 0-16,5-6-7 16,3-5 3-16,4-9-17 15,3-8-44-15,2-13 38 16,1-6-3-16,2-12 24 15,2-16 4-15,-1-10-10 16,-1-9 12-16,-7-1-7 16,-4-2 7-16,-11 4 5 15,-9 5-3-15,-1 6-2 0,-6 12 2 16,-9 8 11-16,-2 9 22 16,-4 6-28-16,-4 0 14 15,-2 21 3-15,-2 10-24 16,2 9 8-16,4 1 4 15,5 0-8-15,8-2 4 16,3-3-8-16,7-5 0 16,0-6-5-16,5-6-5 15,8-10-5-15,4-5-7 16,1-4 7-16,5-2 10 16,1-17 3-16,2-8-8 15,-3-7 6-15,-2-3-2 16,-4 7 2-16,-2 7 4 0,-6 11 0 15,-2 12-1-15,0 2 9 16,3 20-7-16,4 7 52 16,2 4-42-16,3-3-8 15,-1-2-3-15,1-10-1 16,-1-6-7-16,-1-6 2 16,2-6-9-16,2 0 13 15,2-16 1-15,4-10-14 16,-2-5 11-16,-2-1 4 15,-1 4 0-15,-6 10 0 16,-6 10 0-16,-1 8-1 16,-2 2 5-16,6 17 7 0,5 6 15 15,5 3-23 1,8-1 8-16,2-4-11 0,3-6-12 16,1-7 11-16,-1-8-9 15,-2-2 1-15,1-6 8 16,-1-10 1-16,-4-5-4 15,-4-3 4-15,-8-6-2 16,-6-1-2-16,-10 0-2 16,-2 3 6-16,-2 6 0 15,-11 8 4-15,-1 9 24 16,0 5-7-16,0 9 0 16,6 22-9-16,2 14-1 15,5 13 18-15,1 9-15 16,5 4 8-16,8 7 18 15,0 4-36-15,-1 2 7 0,-5-1 29 16,0-2 20-16,-6-8-57 16,-1-9 1-16,0-13 3 15,-4-17-14-15,0-17-14 16,-3-14-45-16,3-9-5 16,3-27-77-16,1-20 19 15,0-18-183-15,12-11-328 16</inkml:trace>
  <inkml:trace contextRef="#ctx0" brushRef="#br0" timeOffset="140199.37">16008 13360 954 0,'0'0'0'0,"0"0"5"16,0 0-1-16,68-33 2 16,-50 13-5-16,-2-2 0 15,-6-5 2-15,-6 3 4 16,-4 5 25-16,-5 7 36 15,-15 5 17-15,-5 7-19 16,-1 1-19-16,2 16-30 16,7 7-11-16,9 2 1 15,8 2-7-15,0-3-9 16,14-2 7-16,8-6-14 16,6-6 1-16,4-6-9 15,4-5 5-15,0-5 17 16,2-13-12-16,-1-10-5 0,-3-8 17 15,-3-9-8-15,-5-10-29 16,-3-11 0-16,-6-9-10 16,-4-8-4-16,-9-2 36 15,-4 12 17-15,0 17 87 16,-9 23 22-16,0 18 13 16,0 15-4-16,2 10-52 15,-4 28-38-15,-1 16-6 16,1 14 9-16,8 6-1 15,3 0-9-15,1 0 9 16,11-5-26-16,-2-7-3 16,-1-6-2-16,-2-10-8 15,-4-10-28-15,-1-10-15 16,-2-12-41-16,0-10-48 0,2-4 10 16,-1-14-91-16,-1-12-503 15</inkml:trace>
  <inkml:trace contextRef="#ctx0" brushRef="#br0" timeOffset="140357.34">16479 12897 526 0,'0'0'669'0,"69"-2"-669"16,-26 2 0-16,-1 0-10 15,-5 0-1-15,-3-4-25 16,-5-7-46-16,-4-3-57 0,-11-1-123 15</inkml:trace>
  <inkml:trace contextRef="#ctx0" brushRef="#br0" timeOffset="140575.37">14922 12708 1422 0,'0'0'0'0,"0"0"-285"0,75-18 257 16,-11 9 19-16,21-3-8 16,19 1-262-16,23-1-322 15</inkml:trace>
  <inkml:trace contextRef="#ctx0" brushRef="#br0" timeOffset="142096.66">17196 12979 1362 0,'0'0'0'0,"0"0"-146"0,0 0 140 16,86 7-9-16,-43-14 15 16,6-12-38-16,3-10 27 15,-2-7 10-15,-7-4 1 16,-11-7-1-16,-11-2 1 15,-11-1 4-15,-9 0-4 16,-1 5 0-16,-10 7 1 16,-10 11 0-16,0 10 27 0,4 11 2 15,4 6-8-15,1 4 9 16,2 21-30-16,-1 19 12 16,2 18 15-16,5 14-10 15,3 16 3-15,4 8-15 16,14 8-1-16,3 2 11 15,2-5-16-15,-4-5 0 16,-4-4 9-16,-7-5-9 16,-5-6 8-16,-2 0 31 15,-1-5-35-15,0-9 16 16,0-10-20-16,3-15 0 16,3-21-3-16,3-12 3 15,4-13-41-15,4-1 14 0,3-26 24 16,2-14-2-1,-2-13 5-15,-3-13-4 0,-8-7 4 16,-8-5-23-16,-1 5 3 16,-20 5-3-16,-13 9 22 15,-10 16 1-15,-10 12 1 16,-6 16 32-16,-5 7-5 16,3 8-15-16,9 1 5 15,15 0-18-15,17 0 5 16,11 0-20-16,9 0 9 15,4 0-59-15,17-2 48 16,18-10 17-16,13-11-7 16,9-10-28-16,3-6 19 15,-3-4 10-15,-5-1 2 0,-5 5 4 16,-10 13 7-16,-15 13 2 16,-12 13 7-16,-10 5-11 15,-2 21 5-15,-2 9 66 16,2 9-61-16,4 1-10 15,2-4-5-15,5-6 0 16,3-6-1-16,5-11-20 16,2-6-4-16,3-10 14 15,2-2-6-15,4-11 2 16,1-14 1-16,-2-7-3 16,-3-7 17-16,-4-2-4 15,-5-2 4-15,-6 5 8 16,-4 7-5-16,-5 10-3 0,-4 8 24 15,0 11 3-15,0 2 14 16,0 8-40-16,-6 14 10 16,-1 8 11-16,4 4-17 15,3 1-5-15,0-2 0 16,10-3-17-16,6-4 8 16,1-9-17-16,1-4-12 15,1-10 29-15,1-3-5 16,-1-3 4-16,3-15 2 15,1-6-3-15,3-8 4 16,4-3-8-16,1 4 15 16,-7 6-1-16,-5 12 12 15,-10 8-10-15,-4 5 16 16,-4 10-7-16,-1 14 37 0,0 9-8 16,0 4-31-16,-5 0 14 15,-4-8-18-15,2-3 6 16,2-7 10-16,5-6-11 15,0-9-9-15,0-3-2 16,0-1-22-16,13-12 21 16,8-10-8-16,8-11-1 15,1-1 2-15,-3 1-9 16,-2 8 16-16,-6 10 1 16,-5 8 2-16,-3 7 16 15,-3 1-11-15,1 16-5 0,-1 5 16 16,1 1-14-1,2-1 3-15,-2-6-4 0,1-5-1 16,2-5 0-16,3-6-11 16,5 0 7-16,5-5 1 15,1-12-13-15,0-5 3 16,-3-5-1-16,-3-2-3 16,-3 1 15-16,-3 4-11 15,-7 8 13-15,-3 9 19 16,-4 7 21-16,0 0 1 15,0 13-40-15,0 12-1 16,-7 8 31-16,3 2-29 16,4 0 2-16,0-5-4 15,4-3-8-15,10-6-6 0,6-6-50 16,5-9 0-16,5-6 21 16,5 0-39-16,4-5-72 15,-2-12-31-15,-5-7-202 16</inkml:trace>
  <inkml:trace contextRef="#ctx0" brushRef="#br0" timeOffset="142515.07">18978 12710 1158 0,'0'0'3'0,"0"0"-3"16,0 0 0-16,0 0 7 15,0 0 38-15,-23 72-30 16,22-54-2-16,1-3 9 16,0-8-13-16,0-5-6 0,0-2-3 15,4 0 0 1,13-4-1-16,7-7 4 0,3 1-1 16,-2 4 16-16,-7 5-9 15,0 1 24-15,0 3-20 16,2 10-11-16,-1-1-2 15,2-1-20-15,-4-5-46 16,6-6-12-16,-1 0-153 16</inkml:trace>
  <inkml:trace contextRef="#ctx0" brushRef="#br0" timeOffset="147533.06">10275 13812 1151 0,'0'0'5'16,"0"0"-5"-16,0 0-4 16,0 0 4-16,0 0 2 15,0 0-1-15,0 0-1 0,25 15-2 16,3-15 2-1,3-4-5-15,2-11 7 0,-2-3-4 16,-3-4 1-16,-3-4-17 16,-9 2 7-16,-8-1-22 15,-8 4 16-15,0 6 16 16,-11 3 2-16,-7 6 0 16,-9 6 12-16,-1 0-8 15,-5 8 14-15,-2 16 5 16,-1 11-14-16,6 8 20 15,5 8-24-15,9-1-1 16,10-4-5-16,6-6 4 0,7-4-3 16,18-9-1-1,9-8-10-15,11-10 9 0,7-9-11 16,7-1 0-16,4-20 4 16,0-7-8-16,-2-5-5 15,-9-4 2-15,-4-3 2 16,-10-1 4-16,-7-2-13 15,-11 9-16-15,-11 3 30 16,-7 12 12-16,-2 4 36 16,-10 8-4-16,-9 0-10 15,-3 1 7-15,-3 6-10 16,-1 0-1-16,1 0-5 16,4 6-8-16,1 6 21 15,4 10-19-15,2 7-7 16,1 9 22-16,2 3-19 0,3 5 1 15,2-2 0-15,4-6 0 16,2-4 1-16,0-11-5 16,0-8-18-16,1-9 14 15,9-6-46-15,5-10-40 16,8-16 57-16,5-1 26 16,3 4 7-16,-3 10 48 15,-5 13-8-15,0 0-7 16,1 15-28-16,2 2 0 15,-1-1 6-15,2-5-11 16,-2-2 10-16,-2-5-10 16,-1-4 0-16,1 0-9 0,0-11 7 15,2-10 2-15,0-6 0 16,-1-10 0-16,-2-5-1 16,-3-3 6-16,-2 1-4 15,-6 2-1-15,-6 13 2 16,-1 10-2-16,-4 11 8 15,0 6-7-15,0 2 20 16,0 7-13-16,0 15-7 16,0 7 14-16,10 7-15 15,9 2 7-15,5 4-7 16,1-7 3-16,2-3-2 16,-8-4-1-16,-6-10-2 15,-6-2-8-15,-7-9 9 0,0 1-2 16,-9-4-2-1,-11-1 5-15,-5 0 3 0,-1 1-1 16,1 1-2-16,4-1 17 16,7 0-11-16,7-2 6 15,6-2-12-15,1 0-5 16,0 0-1-16,6 0-7 16,13 0-3-16,8-14 13 15,5-3-1-15,3-8-13 16,-1-6 13-16,-2-6-12 15,1-10 14-15,-3-4-15 16,-1 5 0-16,-7 12 11 16,-9 16 6-16,-9 12 20 15,-4 6 5-15,0 12-2 0,0 12 12 16,-4 11-13-16,1 4-12 16,3-3 4-16,0-2-14 15,12-7 1-15,6-10-1 16,4-7-12-16,4-10 9 15,1-2-31-15,5-20 16 16,1-13 14-16,-2-8-27 16,-4-3 24-16,-3 1 5 15,-7 14 4-15,-8 15 1 16,-5 11 5-16,-4 5 17 16,0 25 3-16,0 22 8 15,0 16 42-15,0 11-48 16,0 2-23-16,0-8 3 15,0-5-10-15,0-5-29 16,5-7-11-16,11-10-32 0,9-14-43 16,4-13 29-16,6-13-541 15</inkml:trace>
  <inkml:trace contextRef="#ctx0" brushRef="#br0" timeOffset="148100.24">12444 13582 1139 0,'0'0'0'0,"0"0"-3"15,0 0 3-15,-11 75 41 16,2-23 13-16,2 7-32 16,3-1-4-16,3-4 18 15,1-2-31-15,0-10 8 0,5-9-13 16,8-7-3-1,3-13-18-15,5-10-46 0,5-3 14 16,2-19 23-16,-2 4 30 16,-4 8 15-16,-5 7-9 15,-4 3 25-15,0 14 9 16,2 4-11-16,2-6-10 16,2-3-19-16,1-7 1 15,3-5-7-15,0-11 0 16,2-16-20-16,0-11 17 15,-7-3-3-15,-6-1 12 16,-10 7 0-16,-2 9 4 0,-14 13 39 16,-9 10-21-1,-6 3-20-15,-1 8-2 0,5 10-1 16,7 1-13-16,9 2-24 16,9-3-17-16,0-3-4 15,15-5-158-15,2-5-273 16</inkml:trace>
  <inkml:trace contextRef="#ctx0" brushRef="#br0" timeOffset="148256.15">12541 13722 1303 0,'0'0'0'0,"0"0"-113"0,79-19 108 15,-14 5-6-15,11-1-110 16,6-4-353-16</inkml:trace>
  <inkml:trace contextRef="#ctx0" brushRef="#br0" timeOffset="149134.04">13632 13486 1153 0,'0'0'0'0,"0"0"-3"15,0 0 3-15,0 0 10 16,-18 87 41-16,16-38-22 15,2 3-29-15,0-2 37 0,13 2-31 16,5 2 2-16,3-4-6 16,7-6 5-16,0-12-14 15,2-11-5-15,1-14-26 16,0-7 29-16,3-12-18 16,-2-18 10-16,2-12 0 15,-7-8-6-15,-7-2 21 16,-8 8-1-16,-7 14 3 15,-5 15 16-15,0 12 5 16,-3 3-1-16,-11 18 0 16,-4 14-16-16,3 10 18 15,8 5-22-15,7-3 6 0,8-1-3 16,16-11-3-16,8-4 0 16,8-8-2-16,4-9-5 15,6-8-9-15,0-3-4 16,3-15-16-16,-1-9 32 15,-4-7-17-15,-7-6 19 16,-7-7-3-16,-8 0 10 16,-8 3-4-16,-11 8-1 15,-7 13 0-15,0 9 12 16,-8 7 7-16,-10 4 6 16,-2 4 6-16,-2 14-21 15,-1 9 12-15,5 4-16 16,0 5-4-16,5-9 10 0,3 0-12 15,2-5 0-15,3-7 3 16,3-4-1-16,2-7-4 16,0-4-27-16,2 0-36 15,12 0 35-15,8-2 30 16,3 0 1-16,0 2 27 16,0 2 3-16,-2 13-5 15,0 2-21-15,2-5 2 16,0-2-14-16,4-8 3 15,1-2-49-15,4-6 6 16,-2-12-113-16,-2-2-408 16</inkml:trace>
  <inkml:trace contextRef="#ctx0" brushRef="#br0" timeOffset="149739">14797 13648 949 0,'0'0'11'15,"0"0"3"-15,0 0 46 16,0 0 20-16,63 70-39 16,-46-39-4-16,-2 3-4 15,0 1-15-15,-2 2 30 0,-4-5-36 16,-5-4 0-1,-4-3 2-15,-1-4-7 0,-13-4 7 16,-4-6-13-16,0-4-1 16,3-7 6-16,4 0-6 15,4-5-18-15,6-16-15 16,1-9 4-16,4-12 19 16,12-8-10-16,7-2-29 15,2 5 15-15,4 12-10 16,-2 9 44-16,-1 10 1 15,-4 6 0-15,-1 7 12 16,-3-1-13-16,-4 4 3 16,-3 0 1-16,-4-3-3 15,-1 3-1-15,-4 0 6 0,-1 0-2 16,-1 0 17-16,0 0-13 16,0 0 0-16,0 0 18 15,0 0-22-15,0 0 0 16,0 0 7-16,0-1-3 15,0 0 16-15,0 0 2 16,-11-3-22-16,-6 1 3 16,0 0-7-16,3 3 0 15,7 0 12-15,5 0-6 16,1 0-6-16,1 0-1 16,-2-2-9-16,0-1-1 15,1 2-16-15,0 0-11 16,1-1-14-16,0-4-74 15,0 4-159-15,8-3-419 16</inkml:trace>
  <inkml:trace contextRef="#ctx0" brushRef="#br0" timeOffset="150101.04">15184 13626 818 0,'0'0'104'15,"0"0"-85"-15,0 0 56 16,0 0 16-16,22 80-32 15,-22-40-15-15,0 5-18 16,0-1 52-16,-2 1-41 16,-3-10 1-16,0-3-15 0,0-10-20 15,3-9 17-15,-1-4-18 16,3-8 2-16,0-1-1 16,0 0-3-16,0-18-10 15,7-9 5-15,9-14-12 16,5-5 15-16,4 3-27 15,1 6 8-15,0 15 17 16,-5 15 8-16,-1 7-4 16,-2 8 18-16,-2 19-15 15,0 10 41-15,4 3-21 16,-4-1-6-16,4-6 14 16,-1-9-31-16,5-7-3 15,4-9-33-15,4-8-61 0,2-7-48 16,-4-13-198-1</inkml:trace>
  <inkml:trace contextRef="#ctx0" brushRef="#br0" timeOffset="150219.03">15762 13878 1241 0,'0'0'96'0,"0"0"-85"16,0 0 30-16,0 0 7 15,0 0-48-15,0 0-85 16,-16-13-162-16</inkml:trace>
  <inkml:trace contextRef="#ctx0" brushRef="#br0" timeOffset="152185.75">1969 11024 903 0,'0'0'46'16,"0"0"-44"-16,0 0-2 0,-81-27 0 15,37 27 5 1,-8 6-3-16,-7 9 21 0,-7 5 1 15,0 2-11-15,0 5 3 16,-1 2-16-16,4 2 1 16,1 0-9-16,10 0 16 15,7 1-8-15,12 1 0 16,11 2 5-16,10 3-12 16,8 11 7-16,4 15 0 15,6 18 15-15,13 13-6 16,6 16 21-16,0 9-13 15,2 12-16-15,0 2 20 16,-3 6-19-16,-11 2 3 16,-6-3 23-16,-7-4-23 15,0-1 14-15,0-5 11 0,0-7-24 16,0-4 27-16,4-12-33 16,4-9 3-16,0-12-4 15,1-13 8-15,5-13-8 16,-2-9 1-16,6-12 0 15,2-7-6-15,5-5 5 16,5-7-13-16,8-8 2 16,8-7-44-16,13-4-4 15,14-12-57-15,16-11 2 16,18-11-12-16,18-4-205 0</inkml:trace>
  <inkml:trace contextRef="#ctx0" brushRef="#br0" timeOffset="153752.29">18607 11110 1087 0,'0'0'8'16,"0"0"-16"-16,0 0 3 15,0 0 5-15,0 0 0 16,102 1 14-16,-47 2-13 16,11-3 14-16,5 0-15 15,5 0-3-15,0-6 3 16,1-8 7-16,1-4-2 15,-1-3-10-15,-4-1 14 16,-10 2-9-16,-6 2 0 16,-11 4 0-16,-11 7 11 15,-11 2-8-15,-10 5 7 16,-5 0-10-16,-2 15 1 16,-1 13 14-16,-1 14-9 0,-3 18 1 15,-2 17 15 1,0 13-18-16,-8 13 3 0,-5 7-7 15,-2 4 5-15,1 2 1 16,2-5-6-16,0-2 0 16,4-4 0-16,2-5 8 15,3-3-12-15,3-6 4 16,-2-5 0-16,2 0 15 16,-5-4-14-16,-2-2 8 15,-2 1 0-15,-4 1 4 16,1-2-5-16,1-5-8 15,1-4 1-15,2-9 16 0,1-3-13 16,3 1-1 0,3-8 30-16,1 0-21 15,0-6-6-15,0-4-6 0,0-2 7 16,3-7-2-16,2-1-5 16,0-7 0-16,1-2-4 15,1-4 4-15,1-7-2 16,2-1-6-16,-2-4 8 15,-3-2-12-15,0 0 9 16,-3-2 0-16,0-2-1 16,-2 0 8-16,0-1-1 15,0 0-3-15,0 1 6 16,0-1 1-16,0 0-7 0,-7 1 0 16,-11 2 15-1,-10-3-14-15,-14 0 1 0,-17 2-2 16,-21 0-14-16,-23 3-7 15,-22 2-110-15,-30 6-176 16</inkml:trace>
  <inkml:trace contextRef="#ctx0" brushRef="#br0" timeOffset="192772.23">624 8755 525 0,'0'0'0'16,"0"0"-39"-16,30-67 39 16,-12 44 9-16,0 2 97 15,2 2-43-15,-1-1-3 16,-1 2 20-16,0 2-55 16,-7 5-4-16,-4 2-5 0,-2 6-5 15,-5 2 13-15,0 1 6 16,0 0 0-16,0 0 21 15,0 0-33-15,-2 0 4 16,-10 0-15-16,-10 8-7 16,-6 10-2-16,-8 9-23 15,-8 8 25-15,-1 10 6 16,-3 8-6-16,0 5-5 16,5 2 4-16,4-2 2 15,7-5 5-15,6-2-6 16,7-6 7-16,10-5 0 15,9-6-4-15,0-8-3 0,21-3 0 16,8-4-6-16,2 3 6 16,6-2 0-16,0 2 3 15,3 2-4-15,0 1 1 16,-2 5 0-16,-2 0 1 16,-4 2 2-16,-2 1-5 15,-8-1 2-15,-7 1 0 16,-9-2-2-16,-6 3 2 15,0 2-2-15,-16 1-1 16,-10 1-11-16,-5-6 13 16,-3-6-12-16,2-6 11 15,5-8-11-15,2-6 13 16,7-6-23-16,6 0-2 0,7-10-35 16,5-1 52-1,0 5-2-15,14 2 3 0,11 4-1 16,5 13 4-16,5 20 4 15,0 15 30-15,-3 17-8 16,-9 16 10-16,-9 12-11 16,-10 14-5-16,-4 0-5 15,-4-1-11-15,-14-12-1 16,-5-18 1-16,5-13 15 16,4-18 44-16,10-12-34 15,4-10-7-15,8-8-18 16,16-6-3-16,5-8-7 0,10-1 2 15,4-12-35-15,5-16-8 16,4-7-50-16,0-10-97 16,-6-5-237-16</inkml:trace>
  <inkml:trace contextRef="#ctx0" brushRef="#br0" timeOffset="196773.12">3241 9069 788 0,'0'0'13'0,"0"0"-14"16,0 0 1-16,0 0 0 15,0 0 46-15,0 0-1 16,0 0-10-16,-6-11-21 16,6 10-13-16,0 1 14 15,0 0-15-15,0 0-3 16,0 0 0-16,2 0 5 0,7 0-2 15,4 1 0-15,1 5 2 16,4 1 10-16,0 1-12 16,3 2 0-16,-1-1-3 15,6 0 7-15,-1 1-4 16,0 0 1-16,-2-2 4 16,-3 1-4-16,-2-2-1 15,-4 0 0-15,-5-2 5 16,0 0-5-16,-5 2 0 15,-1 0 11-15,1 2-3 16,-2 4 32-16,-2 1-33 16,0-1 2-16,0-2 1 15,0-2-3-15,0-2-3 16,-6 1 4-16,-4-1-7 16,-1 0 20-16,-5 1-21 0,-2-4 0 15,-3-2 12-15,4-2-11 16,-1 0-2-16,3 0 1 15,2-6-34-15,6-13-8 16,7-7-70-16,0-5-96 16,2-3-326-16</inkml:trace>
  <inkml:trace contextRef="#ctx0" brushRef="#br0" timeOffset="201258.83">16804 10942 857 0,'0'0'0'15,"0"0"0"-15,0 0-3 16,0 0 3-16,0 0 0 0,0 0 10 15,0 0-9-15,-6-5-1 16,7 2 0-16,8 1 5 16,4-1-2-16,2 0-3 15,3-1 0-15,2-1 7 16,1 1-7-16,2-4 0 16,0-1-1-16,0 0 2 15,-1-1-2-15,-2-1 1 16,-1-1 0-16,-5 0-5 15,-3 2 8-15,-4-1-3 16,-3 3 0-16,-3-1 2 16,-1 1 5-16,0-1-7 15,0 1 2-15,-8 0 19 0,-5 3 3 16,-3-1-4 0,-3 6-13-16,-2 0-3 0,-2 0-4 15,0 2 0-15,-1 9-5 16,2 7 0-16,0 4-57 15,4 3-1-15,3 3-118 16,6-2-52-16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6:34:0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 10610 586 0,'0'0'8'16,"0"0"62"-16,-80 16-28 15,62-11-22-15,5-2 2 16,6-2 6-16,3-1 10 15,4 0-5-15,0 1-21 16,0-1-7-16,0 0 0 16,0 0-5-16,4 0-7 15,17 0 4-15,12 0-1 16,13-12-4-16,10-15 4 16,12-13 4-16,15-14 3 0,7-6 16 15,7-4-19 1,-2 5 0-16,-7 6 0 0,-8 7 13 15,-13 9-13-15,-17 13-13 16,-19 10 5-16,-14 8-30 16,-11 4 21-16,-6 2 2 15,0 0 15-15,0 0 0 16,-11 0-41-16,-7 7-144 16,-5 1-57-16</inkml:trace>
  <inkml:trace contextRef="#ctx0" brushRef="#br0" timeOffset="317.07">1346 10815 733 0,'0'0'0'0,"0"0"-55"15,0 0-89-15,0 0 117 16,59 0 21-16,-16-20 6 16,12-9 74-16,11-11-27 15,6-4 58-15,3 0-92 16,-2 1-12-16,-8 3 20 16,-10 8-20-16,-13 7 3 15,-15 8 0-15,-13 9 9 0,-10 6-26 16,-1 1 9-16,-3-1-1 15,0-3-4-15,0-8-222 16,0-2-137-16</inkml:trace>
  <inkml:trace contextRef="#ctx0" brushRef="#br0" timeOffset="14606.71">8775 9075 446 0,'0'0'0'16,"113"-52"-25"-16,-39 20 24 0,8-2-24 16,1-3 25-16,0-2 3 15,-8 4 6-15,-9 4 19 16,-10 2-23-16,-8 6 1 15,-10 6-9-15,-15 5 3 16,-8 8-23-16,-12 4-9 16,-3 0-47-16,-5 4 69 15,-15 10-77-15,-8 2-36 16</inkml:trace>
  <inkml:trace contextRef="#ctx0" brushRef="#br0" timeOffset="14866.96">8823 9176 659 0,'0'0'0'0,"0"0"-36"16,0 0-68-16,65-9 79 16,-12-13 13-16,9-5 12 15,8-3 36-15,5-3-28 16,1 1 17-16,-3 1-4 15,-5 2-19-15,-7 3-2 16,-8 4 0-16,-11 4 3 16,-11 4-6-16,-13 6 3 15,-8 4-16-15,-8 3 11 16,-2 1 5-16,0 0-27 16,0 0-72-16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4:28:38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 2483 880 0,'0'0'58'0,"0"0"-16"15,0 0 19-15,0 0-17 16,0 0 19-16,0 0-42 15,0 0-16-15,-32-41-5 0,32 71-36 16,16 21 36-16,3 22 45 16,3 13-34-16,-1 8 2 15,-1-4 2-15,-1-6-15 16,-1-13 7-16,-1-14-7 16,0-17 4-16,-3-15-4 15,-3-12-6-15,-4-8-12 16,-3-5 13-16,3-4 5 15,7-28 8-15,11-22 12 16,7-23 17-16,4-20-32 16,-2-6-5-16,-2-6 12 15,-5 3-12-15,-6 18-20 0,-5 23-17 16,-7 26-21 0,3 28 13-16,1 11-191 0,5 20-298 15</inkml:trace>
  <inkml:trace contextRef="#ctx0" brushRef="#br0" timeOffset="483.19">1414 3019 1013 0,'0'0'5'15,"0"0"-5"-15,0 0-12 16,0 0 12-16,-26-69 11 0,13 42 1 15,0-2 7 1,-1-2-19-16,0 0 7 0,-2 4 2 16,0 4-7-16,0 4-2 15,-4 6 31-15,2 6-24 16,2 2-5-16,4 3 5 16,6 2-6-16,-1 0 2 15,2 0-3-15,-2 0 0 16,-2 9 5-16,-2 8-4 15,-3 8 2-15,3 7-3 16,-3 7 4-16,3 5-2 16,-1 2-1-16,-1-3-1 15,4-2-1-15,6-4-12 16,2-9 0-16,1-6-11 0,0-12-36 16,8-9 41-1,8-1-32-15,2-21 51 0,5-7 4 16,4-3 4-16,-2 5 18 15,0 10 3-15,-4 9-4 16,-1 7-5-16,3 0-5 16,0 12-14-16,4 3 0 15,0 3-1-15,1 0-62 16,-3-4-85-16,-5-4-203 16</inkml:trace>
  <inkml:trace contextRef="#ctx0" brushRef="#br0" timeOffset="868.37">1527 2728 1031 0,'0'0'0'0,"0"0"-1"16,92 1-7-16,-58 27 8 15,-5 9 42-15,-4 7-2 16,-9 1 10-16,-5-1-31 15,-10-4-12-15,-1-3 9 16,-2-4-16-16,-8-9-11 16,3-10 11-16,3-8 0 15,4-6 0-15,0-3-12 0,0-20 9 16,7-11-13-16,10-12 24 16,7-5-8-16,1 2 0 15,2 9 3-15,-2 15-2 16,-2 18-1-16,-5 7-4 15,0 14 4-15,1 12 2 16,-4 4 4-16,-1 1 8 16,-5-1-12-16,-2-5 3 15,0-3-5-15,0-4-17 16,-3-2-8-16,-1-7-106 16,-3-5-215-16</inkml:trace>
  <inkml:trace contextRef="#ctx0" brushRef="#br0" timeOffset="1152.5">1814 2441 1052 0,'0'0'0'0,"0"0"-62"15,0 0 57-15,0 0 5 16,0 0 2-16,67-62 0 16,-61 38 24-16,-5-1-20 15,-1 2 4-15,-3 8 18 16,-11 5 0-16,-3 8 0 0,-2 2-28 16,1 15 8-16,3 14-18 15,2 8 6-15,7 8-76 16,3 0-112-16,1 4-333 15</inkml:trace>
  <inkml:trace contextRef="#ctx0" brushRef="#br0" timeOffset="2568.09">2255 2772 834 0,'0'0'32'16,"0"0"7"-16,0 0 25 16,0 0-14-16,-20-67-11 15,14 50-11-15,-1-1 2 16,-2 1-18-16,2 4 13 15,-2 3-13-15,2 5-3 16,0 2 22-16,0 3-31 16,3 0-1-16,-3 3-4 15,-3 14 8-15,-3 12-3 0,2 9 0 16,3 10 1 0,4 5 15-16,2 3-16 0,2 2 0 15,0-10-4-15,0-8-6 16,6-11-2-16,6-11-6 15,1-7-11-15,1-8 26 16,0-3-7-16,4-8 4 16,-2-16 2-16,1-8 4 15,-4-10-1-15,-2-8-5 16,-4-2-32-16,-4 2 19 16,-2 11 3-16,-1 17 16 15,1 12 16-15,1 10 4 16,1 3-20-16,3 18 0 15,7 10 5-15,2 6 37 16,4 2-42-16,0-4 0 0,4-6 8 16,0-6-8-16,1-6-12 15,0-8-4-15,-2-7-7 16,1-2 21-16,-3-7-32 16,-2-11 13-16,-1-7 20 15,-4-8-21-15,-1-6-15 16,-3-7 14-16,-2 2 21 15,0 5-1-15,-3 11 6 16,0 11 36-16,-4 10 46 16,3 7-46-16,-1 0-39 15,2 12 1-15,1 12-1 16,2 10 47-16,-2 7-28 0,-1 0-16 16,0-3 8-16,3-5-7 15,0-6 0-15,2-7-4 16,-4-8 5-16,-3-6-5 15,0-4 0-15,1-2-22 16,-1-4 21-16,5-17-7 16,4-8 6-16,0-13-9 15,7-8-12-15,1 1 13 16,2 6-49-16,-3 13 55 16,0 15-7-16,-2 10 8 15,-3 5 0-15,-1 8 3 16,-1 13 0-16,1 6 28 15,-1 3-27-15,-2 3 7 0,4-3 2 16,3-2-4 0,3-3 0-16,1-4-6 0,1-7 3 15,-3-6-5-15,0-5 2 16,-7-3 0-16,0-2-3 16,-1-12 6-16,4-7-4 15,1-10 1-15,1-2 0 16,5-2-14-16,2 3 13 15,2 7 0-15,-1 4-2 16,-1 5 6-16,-4 5 0 16,-3 2-3-16,-5 4-2 15,-7 4-5-15,-1-1 11 0,-3 1-4 16,0-5 0 0,0 0-3-16,-4-3-12 0,-5 4 13 15,-1 3 2-15,3 2 36 16,-4 0-28-16,0 7 1 15,-1 11-2-15,-1 6 0 16,4 7 2-16,4 1-8 16,5-1 5-16,0-1-7 15,9-5 1-15,9-1-9 16,5-5 5-16,8-6 8 16,6-7 5-16,2-6-9 15,2-3 3-15,0-19-4 16,0-10 1-16,-5-9-20 15,-11-2 7-15,-11-2-50 16,-12 6-47-16,-2 9 25 0,-11 15 85 16,-7 13 111-16,-3 4-16 15,3 19-37-15,2 12-20 16,4 5-10-16,10 2 3 16,2-4-31-16,14-5-5 15,13-7 1-15,10-8 6 16,11-8-2-16,7-8 5 15,8-3-5-15,0-16-1 16,-6-9-44-16,-7-3-68 16,-22 3-85-16</inkml:trace>
  <inkml:trace contextRef="#ctx0" brushRef="#br0" timeOffset="3143.21">4235 2580 982 0,'0'0'27'0,"0"0"-11"0,0 0-16 16,0 0 13-16,0 0 36 16,0 0 7-16,87 2-42 15,-43-2 9-15,1-2-23 16,5-8 0-16,0 1 0 16,-5 1 0-16,-10 2-16 15,-12 4-21-15,-17 2-115 16,-6 0-127-16</inkml:trace>
  <inkml:trace contextRef="#ctx0" brushRef="#br0" timeOffset="3313.4">4293 2722 1098 0,'0'0'0'0,"0"0"-11"15,74 8 11-15,-37-8 8 16,4 0-7-16,-2-4 0 15,-1-4 2-15,-3-1-3 16,-3-1-70-16,-6 0-87 16,-7-3-140-16</inkml:trace>
  <inkml:trace contextRef="#ctx0" brushRef="#br0" timeOffset="3702.25">4376 2304 825 0,'0'0'153'0,"0"0"-102"16,0 0 13-16,0 0-23 15,0 0-29-15,0 0-12 16,-38 0 0-16,56 18-13 15,12 7 13-15,11-2 0 16,9-2 5-16,5-1-4 16,-1-5 4-16,-6-3-5 0,-3-1 0 15,-8-2-6-15,-5 0 7 16,-7 0-1-16,-9 3 0 16,-12 5-3-16,-4 9 3 15,-13 10 7-15,-15 11 19 16,-9 6 40-16,-4 6-65 15,-4 5 5-15,4 0-6 16,5 1-25-16,2 2 2 16,6-3-49-16,5-2-229 15</inkml:trace>
  <inkml:trace contextRef="#ctx0" brushRef="#br0" timeOffset="7319.26">5360 2899 358 0,'0'0'690'0,"0"0"-634"16,0 0-53-16,0 0 23 16,0 0 21-16,0 0-14 15,0 0-9-15,0 0-7 16,36 3-9-16,-24-1 7 15,2-2-15-15,1 0 0 16,2-10 0-16,3-16-9 16,1-6 4-16,-2-3-7 0,-5 4 0 15,-7 10-5-15,-5 9 27 16,-2 9-10-16,0 3 0 16,0 3-13-16,0 20 4 15,0 14 4-15,0 7 5 16,7 0 12-16,5-7-12 15,4-7 0-15,1-7-2 16,2-5-3-16,0-10 4 16,2-8 0-16,5-2 1 15,3-22-18-15,4-9 10 16,1-12-13-16,-2-5 7 16,-3-4-5-16,-7 5 3 15,-5 10-2-15,-6 15 18 0,-5 13 32 16,-5 9-30-1,-1 2-4-15,0 10-10 0,4 11 12 16,4 7 7-16,7 5 6 16,8 0-7-16,8-1 27 15,4-1-13-15,-1-6 15 16,-4-4 2-16,-8-6-23 16,-10-5-4-16,-10 0-10 15,-2-1 1-15,-14 4 12 16,-14 0-13-16,-12 3-12 15,-7-5-31-15,-2-1-11 16,-1-6 0-16,3-4-156 16,-1 0-121-16</inkml:trace>
  <inkml:trace contextRef="#ctx0" brushRef="#br0" timeOffset="7586.13">5414 2463 1143 0,'0'0'0'0,"0"0"-65"16,0 0 65-16,0 0 10 15,69-23 3-15,-51 7-10 16,1-6 5-16,-6-5-2 16,-4-5-6-16,-9 4 0 15,0 7 12-15,-12 9-6 16,-4 12 8-16,-6 9-2 0,3 20-10 15,1 11-4-15,9 7-12 16,9 2-47-16,12 0-30 16,25-3-52-16,16-5-237 15</inkml:trace>
  <inkml:trace contextRef="#ctx0" brushRef="#br0" timeOffset="7836.52">6605 2286 1252 0,'0'0'0'0,"0"0"-2"16,0 75 2-16,4-22 31 16,3 3 23-16,4 3-10 15,1-1 9-15,8 0-32 16,1 4-19-16,4 0-2 15,-3-2-7-15,-3-8-51 16,-5-14-18-16,-8-16-51 16,-6-13-59-16,-9-9-84 15,-20-7-163-15</inkml:trace>
  <inkml:trace contextRef="#ctx0" brushRef="#br0" timeOffset="8422.26">6434 2699 687 0,'0'0'314'0,"0"0"-247"0,0 0-50 15,28-64-13-15,22 47 18 16,8-1-14-16,8-2 10 16,5-2-16-16,2-4 3 15,2-1 2-15,-4-5-7 16,-8-2-23-16,-15-3 8 16,-17-2-47-16,-17 1 3 15,-14 2 34-15,-6 7 25 16,-21 10 11-16,-5 10-9 15,-2 8-2-15,2 1 48 16,9 9-4-16,5 18-17 16,8 11-10-16,2 12-2 15,3 7 27-15,5 5-37 0,0 5-3 16,0 4 15-16,11 2-14 16,3-4-3-16,4-7 0 15,1-15-3-15,-1-16-4 16,-4-17-2-16,-1-14-25 15,0-2 13-15,3-23 21 16,9-8 6-16,2 2-4 16,0 7-1-16,-3 12 14 15,3 10-13-15,2 2 0 16,4 4 32-16,5 7-6 16,1-2-19-16,-1-4-9 15,-1-5 8-15,-4-2-16 0,-6-16-4 16,-8-9-16-1,-9-2 18-15,-8 2-23 0,-2 6 13 16,-18 7 18-16,-5 7 2 16,-2 7 12-16,2 8 25 15,9 13-8-15,5 11 9 16,9 4-16-16,0-1 6 16,19 0-28-16,11-7 15 15,10-7-32-15,12-10 17 16,13-9-32-16,10-2-16 15,11-9-41-15,5-11-156 16,-1-7-532-16</inkml:trace>
  <inkml:trace contextRef="#ctx0" brushRef="#br0" timeOffset="11038.23">8592 2843 569 0,'0'0'344'0,"0"0"-344"15,0 0-32-15,0 0 32 16,0 0 10-16,0 0 14 15,-14 10 2-15,16-9-13 16,9-1 27-16,3 0-25 0,7-15 15 16,6-9 3-1,7-10-31-15,6-4 2 0,4 0-4 16,4 3 6-16,-2 9-4 16,-5 7-2-16,-7 8 0 15,-6 8-7-15,-8 3 6 16,-7 1-4-16,-6 8-1 15,-5 2 6-15,-2-3 5 16,0-3-5-16,0-3 0 16,0-2 9-16,-11 0-8 15,-1-7-1-15,-6-8-55 16,-3-3 55-16,-4 3-2 16,-2 8 4-16,-4 7-2 15,-4 0 38-15,1 22-25 16,4 5-5-16,8 7 3 0,8 1-10 15,10 3 15 1,4-4-16-16,4-4 0 0,15-9-8 16,5-4 11-16,3-10-6 15,3-7 0-15,0 0 3 16,4-17-10-16,-5-10 10 16,-1-4-14-16,-6-6 10 15,-5 0-4-15,-8-1 5 16,-5 7-3-16,-4 11 12 15,0 8 36-15,0 10-15 16,0 2 8-16,-4 13-29 16,1 11 0-16,3 9 0 0,0 2-6 15,5 0 8-15,11-4-7 16,6-5-1-16,0-7 0 16,3-8 0-16,1-8 2 15,0-3-4-15,1-9-11 16,1-15-5-16,-1-5 17 15,-5-7-29-15,-3-2-5 16,-6 0-2-16,-4 3 7 16,-4 10 30-16,-1 11 3 15,-3 10 31-15,0 4 1 16,-1 9-29-16,0 16-6 16,0 10 45-16,0 6-23 15,0 1 4-15,-1-2-26 0,-2-5 0 16,1-5 15-1,1-11-15-15,1-8 0 0,0-6-1 16,0-5 4-16,0 0-6 16,0-8-2-16,0-13 5 15,0-10-4-15,1-8 0 16,12-2-5-16,5 0-12 16,1 8 13-16,3 9 3 15,-3 10 1-15,-1 11 4 16,0 3-8-16,0 6 13 15,-2 13-5-15,0 6 12 16,-5 6-5-16,-1 0 19 16,-3 0-26-16,0-4 0 15,-3-5 23-15,0-8-23 0,-1-7 0 16,-1-5-8-16,-1-2 5 16,5-10 3-16,2-15-10 15,2-9 10-15,6-5-14 16,-2 0 12-16,0 5 0 15,-1 10-6-15,-4 11 16 16,-4 10-15-16,-1 3 7 16,3 5 0-16,1 12 0 15,4 5 0-15,0 5 10 16,3-2-1-16,5 2-4 16,4-4 4-16,8-6-9 15,5-5 0-15,3-6 8 16,0-6-8-16,-5 0-5 0,-3-16-3 15,-9-7-9-15,-7-4-1 16,-8-4-6-16,-7 3-25 16,-1 3 38-16,0 12 11 15,0 7 3-15,-3 6 41 16,-1 0-38-16,2 16-6 16,-2 8 2-16,3 7 1 15,1 1 20-15,0 0-23 16,6-1 4-16,7-6-2 15,3-3 4-15,2-7 7 16,0-8-13-16,-4-5 0 16,-1-2 9-16,-4-9-9 0,-2-13 0 15,-2-5 7 1,-5-7-7-16,0-2-2 0,-11 2-30 16,-10 3 10-16,-2 8 8 15,-2 8 11-15,4 9 3 16,3 6 14-16,5 0-9 15,3 12-5-15,1 4-6 16,5 5 6-16,4-1-4 16,0-3 4-16,11-3-2 15,6-7-4-15,2-4 0 16,5-3 4-16,8-4-5 16,8-12 7-16,6-5-14 0,1-1-6 15,-5-2-17-15,-5 0-1 16,-11 6 0-1,-12 3 38-15,-6 8 23 0,-7 6 53 16,-1 1-1-16,0 2-75 16,0 15 0-16,-4 6 10 15,-1 5-6-15,3 3 3 16,2-3-7-16,0-2 0 16,10-2-2-16,5-4 2 15,5-5 0-15,-1-3-2 16,3-10 9-16,2-2-17 15,0-6 8-15,-2-12-5 16,-5-7-1-16,-4-3-3 16,-6 1-3-16,-4-2 2 15,-3 5 12-15,0 6 7 0,0 5 11 16,0 6-2-16,0 4 17 16,0 3-30-16,0 0-3 15,0 3-6-15,0 10 6 16,0 5-2-16,0 6 2 15,0-1 0-15,0 0 1 16,2-2 0-16,7-3-1 16,5-3 0-16,3-4-5 15,4-6 5-15,0-5-18 16,2 0 1-16,-1-12 15 16,-3-9-33-16,0-3-6 15,-2-4 8-15,-1 3 4 0,-2 4 24 16,-6 6 7-1,2 9-2-15,-6 6 36 16,-1 0-20-16,1 11 20 0,-4 9 24 16,2 8-39-16,0 3 11 15,1-1-21-15,0-2-9 16,0-7 9-16,4-7-6 16,-5-6-10-16,1-7 3 15,-1-1-8-15,5-13 6 16,2-10-11-16,4-6-13 15,2 0 19-15,0 7-8 16,-1 8 1-16,-2 9 12 16,-1 5 3-16,-2 0-7 0,4 15 12 15,3 3-4-15,6 4 33 16,6 2-32-16,6-2 4 16,7-6 2-16,2-5 0 15,-1-7-6-15,-1-4-1 16,-5 0 0-16,-6-15 1 15,-6-10-1-15,-9-8-4 16,-8-6-21-16,-6-8-43 16,-1-7-31-16,0-8-106 15,0-8-31-15,0-5 154 16,-2 2 82-16,-7 9 338 16,-1 16-193-16,2 21 8 15,3 16-102-15,3 11-31 16,0 6-11-16,-1 24-7 0,-1 18 0 15,4 11 27-15,0 9 18 16,0 3-30-16,2-1 24 16,8-1-30-16,5-2-7 15,1-2 33-15,4-8-34 16,0-7-3-16,1-12 0 16,-1-12-26-16,-2-11 19 15,-5-10-67-15,0-5-20 16,-3-7-17-16,-1-15-272 15</inkml:trace>
  <inkml:trace contextRef="#ctx0" brushRef="#br0" timeOffset="11289.32">11102 2355 827 0,'0'0'0'16,"0"0"-14"-16,106-7 14 15,-51 6 22-15,2 1 17 16,3 0 3-16,-2-2-16 16,-8-2 22-16,-11 0-20 15,-17 0-5-15,-12 1 4 0,-10 1 16 16,-2-1-43-16,-12 0-59 15,-4 1-452-15</inkml:trace>
  <inkml:trace contextRef="#ctx0" brushRef="#br0" timeOffset="12210.33">12353 2376 1136 0,'0'0'0'0,"0"0"0"16,0 0 0-16,0 0 10 16,-7 74-10-16,7-12 79 15,0 4-64-15,0 0 10 16,0-1-25-16,0-6 0 15,2-1 0-15,3-3-32 16,-2-9-35-16,-3-12-81 16,0-16-191-16</inkml:trace>
  <inkml:trace contextRef="#ctx0" brushRef="#br0" timeOffset="13172.82">12128 2625 1096 0,'0'0'0'16,"0"0"-83"-16,91-35 83 16,-45 22 30-16,5-1-29 15,5-2 9-15,2-2 0 16,1-2-10-16,-2-4 0 16,-6 2-7-16,-8-4-9 0,-14 1 8 15,-15-2-22-15,-12 1 21 16,-2 0 9-16,-9 2 20 15,-12 5 22-15,0 4-32 16,-1 5-4-16,3 5 28 16,6 4-13-16,5 1 2 15,1 10-22-15,0 14 9 16,2 12-7-16,1 9-3 16,2 7 4-16,2 7 18 15,0 2-15-15,0 0 0 16,0-2 0-16,0-3-7 15,6-3 14-15,-1-9-14 16,2-11 2-16,0-16-18 16,-3-12-1-16,6-5-7 15,7-18 12-15,11-10 6 0,6-3-3 16,2 6-8-16,-6 12 6 16,-5 13-6-16,-1 0 17 15,0 17 0-15,3 2 28 16,2 1-22-16,3-4 1 15,-2-8-7-15,2-4 4 16,2-4 3-16,3-2-6 16,1-14-1-16,-4-6 0 15,-6-2-32-15,-10-4 13 16,-8 0-14-16,-9-1 8 0,-1 0 16 16,-7 4 18-1,-6 6-9-15,-1 8 47 0,2 3-7 16,3 6-12-16,-2 2-15 15,-2 0-8-15,-3 15 15 16,-4 5-20-16,1 3 0 16,0 4 4-16,3-2 1 15,1-1-6-15,6-4 1 16,4-8-41-16,5-6 25 16,0-6-51-16,7 0 47 15,12 0 4-15,10-4 8 16,6 1 6-16,3 3 2 15,6 10 0-15,1 6 33 16,3 1 2-16,3-4-22 16,-2-5 13-16,0-7-5 0,-5-1 4 15,-3-15-25 1,-5-9 0-16,-5-10-10 0,-7-3 9 16,-10-7-11-16,-8-7 5 15,-6-5-9-15,-2-9-40 16,-12-1-12-16,-6 8 66 15,4 13 2-15,3 17 101 16,5 18-16-16,6 10-46 16,2 0-39-16,-2 21 8 15,1 14-8-15,1 11 48 16,0 8 35-16,0 2-79 16,3-1 9-16,6-3-6 0,4-3-6 15,2-5-2-15,0-4-22 16,3-6-50-16,-2-11-12 15,-4-11-27-15,-6-11-326 16</inkml:trace>
  <inkml:trace contextRef="#ctx0" brushRef="#br0" timeOffset="13358.25">13339 2460 1258 0,'0'0'0'0,"0"0"-74"16,0 0 67-16,91-13 7 15,-39 8-14-15,9 1 7 0,5 0-91 16,-4-1-101-16,0-1-339 16</inkml:trace>
  <inkml:trace contextRef="#ctx0" brushRef="#br0" timeOffset="13811.03">14500 2229 871 0,'0'0'218'0,"0"0"-173"0,0 0 10 15,0 0-15-15,0 0-40 16,0 0 7-16,24 75 69 16,-13-13-20-16,1 1-50 15,1-7 11-15,-3-1-17 16,3-5-4-16,-4 0-22 15,-1-4-54-15,-4-8-1 16,-4-13-95-16,0-14-357 16</inkml:trace>
  <inkml:trace contextRef="#ctx0" brushRef="#br0" timeOffset="14457.45">14412 2447 1067 0,'0'0'0'0,"0"0"-21"16,0 0 21-16,75-5 24 16,-29 1-15-16,7-1 9 15,3-2-6-15,-1-5-8 16,-3 1-1-16,-4-5-3 16,-7-5 0-16,-9-5-7 15,-8-4-6-15,-10-4 2 16,-11-1 0-16,-3 3 11 15,-4 4-5-15,-12 7 5 16,-5 7 0-16,1 7 37 0,3 5-23 16,3 2 11-1,1 4 1-15,2 18-19 0,0 13 0 16,1 11-6-16,4 11-1 16,3 4 20-16,3 1-20 15,0 1 2-15,0-4-2 16,0-5 12-16,0-6-19 15,0-7 7-15,0-9 0 16,0-12 1-16,0-10-1 16,0-7-3-16,2-3-12 15,6-9 13-15,7-11-9 16,6-6-5-16,6 2 3 16,1 8 10-16,-1 9 2 15,0 7 1-15,-1 0-7 0,2 0 14 16,2 5 7-16,-1-1-10 15,4-2-3-15,2-2 5 16,3 0-6-16,-3-12-4 16,-4-7-30-16,-11-2-58 15,-15 0 19-15,-5 7 50 16,-15 7 23-16,-12 7 55 16,-4 7 1-16,5 15 13 15,7 5-14-15,11 0-48 16,8-1 37-16,10-1-43 15,19-5 5-15,12-5-4 16,11-6-2-16,8-8-28 16,12-1-13-16,5 0-56 15,1-14-198-15</inkml:trace>
  <inkml:trace contextRef="#ctx0" brushRef="#br0" timeOffset="15090.13">16122 2655 1112 0,'0'0'0'0,"0"0"-146"0,0 0 146 16,0 0 39-16,0 0-13 15,71 8-5-15,-47-18-1 16,-3-3-19-16,-4-4 7 16,-5-2-8-16,-9 0 0 15,-3 1 28-15,0 5-28 16,-9 6 17-16,-6 5 13 15,-4 2-22-15,-3 11 6 16,-2 11-14-16,5 7 0 0,6 2-5 16,10-1 5-1,3-2 0-15,6-3-4 0,11-8 10 16,6-6-5-16,5-7-1 16,5-4 0-16,7-3 12 15,5-13-12-15,0-4 0 16,-2-3-4-16,-4-5 2 15,-7-5-3-15,-3-1-1 16,-6 3 3-16,-2 9-12 16,0 10 23-16,2 10-8 15,5 2 5-15,5 9-5 16,0 13 16-16,-3 5-13 16,-5 3-2-16,-8 1 12 15,-5 0-9-15,-9-1-4 0,-3-7 4 16,-8-5 1-16,-13-6-4 15,-5-6-1-15,1-4-28 16,4-2 14-16,11-7-39 16,10-15-21-16,0-7-68 15,22-9-234-15,4-8 50 16</inkml:trace>
  <inkml:trace contextRef="#ctx0" brushRef="#br0" timeOffset="15456.21">16887 2318 727 0,'0'0'139'16,"19"-80"76"-16,-18 66-83 15,-1 11-74-15,0 3-34 16,0 5-16-16,0 22 20 16,0 17-21-16,0 12 74 15,2 7-45-15,2 5-6 0,2-3-26 16,3 0-1-16,6-5-1 16,7-7-2-16,2-11-16 15,3-12 11-15,-3-13-59 16,-4-13 22-16,0-4-12 15,-1-15 7-15,2-13 42 16,-1-8-36-16,1-6 15 16,0 6 20-16,-8 7 6 15,-2 11 18-15,-6 12 6 16,-4 6-13-16,0 0-11 16,2 19 6-16,-1 7-6 0,-1 8 37 15,1 0-29-15,0-1 0 16,0-6-8-16,1-5-17 15,2-6 13-15,1-7-48 16,1-6-15-16,2-3-19 16,0-5-87-16,1-15-360 15</inkml:trace>
  <inkml:trace contextRef="#ctx0" brushRef="#br0" timeOffset="15723.17">17228 2457 1105 0,'0'0'0'0,"0"0"-134"15,0 0 130-15,0 0 4 0,0 0 28 16,77-26-27-16,-55 9-1 16,-5-3 8-16,-11-2-8 15,-6-1 13-15,-11 4 32 16,-14 7 10-16,-4 7 0 15,1 5-53-15,1 2 7 16,6 18-9-16,4 8-2 16,3 7-5-16,9 1-41 15,5 0-119-15,2-4-84 16</inkml:trace>
  <inkml:trace contextRef="#ctx0" brushRef="#br0" timeOffset="17274.12">17430 2640 836 0,'0'0'29'0,"0"0"-1"16,0 0 25-16,0 0 7 16,0 0-18-16,59-36-3 0,-47 41-25 15,0 11 12 1,-4 9-19-16,-2 3 8 0,-3 3-15 15,-3 1 3-15,0-1 17 16,-3-5-20-16,-5-6 0 16,-1-8 9-16,2-7-8 15,0-4-1-15,0-1 0 16,1-1 3-16,3-14-11 16,2-7-7-16,1-7 2 15,0-4 7-15,12-4-6 16,4 1 0-16,4 7-5 15,1 8 17-15,2 10-9 16,0 10 11-16,0 1-2 16,0 11 11-16,-3 11-10 15,-4 7 4-15,-6 4 3 0,-3 0-3 16,-4 1 9-16,-3-6-14 16,0-9 0-16,0-7 7 15,0-6-1-15,0-6-6 16,3 0 0-16,3-8 3 15,4-14-8-15,6-7-6 16,5-4 11-16,3-4-5 16,3 7 9-16,-4 6-4 15,-3 11 0-15,-5 10 5 16,-4 3-15-16,0 9 6 16,0 13 4-16,2 5 7 15,1 5-3-15,2-1 9 0,1-3-13 16,3-5 8-16,3-7-2 15,0-8-6-15,2-8 0 16,0 0 2-16,0-8-2 16,0-11 0-16,-3-4 0 15,-4-5-12-15,-4-7 9 16,-5 1-23-16,-6 3 15 16,-3 7 11-16,0 11 4 15,-3 7 26-15,-8 6-15 16,-1 0-10-16,-3 5 8 15,-3 7-10-15,1 5-3 16,-1 0 12-16,0 4-12 16,0 2 4-16,1 0-8 15,2-1-6-15,3-5 9 16,5-6-43-16,6-5-12 0,1-6 19 16,0 0-22-16,6 0 44 15,8-6 8-15,4 2 14 16,0 4-10-16,2 0 3 15,0 11 0-15,4 5 24 16,1-1-6-16,4 0-6 16,2-8 4-16,1-3-12 15,1-4 23-15,0 0-22 16,-1-13-2-16,-3-7 7 16,-3-5-10-16,-6-6-4 15,-3-6-4-15,-5-6-39 0,-1-7-2 16,0-7-38-16,-3-3 42 15,-4-3 45-15,-4 5 28 16,0 9 96-16,-3 12-26 16,-5 17-47-16,3 10 16 15,2 10-66-15,-2 0-1 16,-3 21-2-16,-6 13 2 16,-2 14 19-16,5 8-6 15,2 1-12-15,9 2 9 16,0-3-10-16,9-3 0 15,12-6 1-15,6-5-1 16,5-6 0-16,4-7 0 0,4-12 4 16,2-10-9-1,1-7 5-15,-3-10-3 0,-4-15-3 16,-3-11 0-16,-7-4-4 16,-7-1-11-16,-12 6-18 15,-7 12 34-15,-4 10-7 16,-9 12 8-16,-2 1 0 15,1 19 8-15,2 8 8 16,3 4 10-16,6 0-8 16,3 1 12-16,7-5-26 15,10-4 0-15,7-9 10 16,1-9-8-16,7-5 8 16,4 0-10-16,3-7-20 15,-3-11 13-15,-2-5-83 0,-8-7-94 16,-10-3-583-16</inkml:trace>
  <inkml:trace contextRef="#ctx0" brushRef="#br0" timeOffset="17484.4">18741 2347 1194 0,'0'0'2'0,"70"-12"6"15,-14 7-12-15,5-3 4 16,0 1 0-16,-4-2 5 16,-4 0-5-16,-8 4-6 0,-15 3-9 15,-15 1-72-15,-15 1-33 16,-16 0 12-16,-27 0-254 16</inkml:trace>
  <inkml:trace contextRef="#ctx0" brushRef="#br0" timeOffset="17887.41">16850 2351 946 0,'0'0'26'15,"0"0"10"-15,0 0 57 0,0 0-88 16,0 0-5-16,0 0-1 16,93-11-5-16,-23 4 3 15,-2 4-147-15,-9 1-255 16</inkml:trace>
  <inkml:trace contextRef="#ctx0" brushRef="#br0" timeOffset="21193.77">19744 2538 1056 0,'0'0'19'0,"0"0"-15"15,0 0-8-15,0 0 19 0,0 0-12 16,-16 60 35-1,6-27-9-15,4-1-15 0,6-1-11 16,0-4 1-16,10-3 4 16,6-7 6-16,2-4-7 15,0-10 2-15,1-3-7 16,0-1-1-16,-3-15 2 16,-4-4-3-16,-5-2 1 15,-7-3-1-15,-2-2-11 16,-15 2 8-16,-5 2 3 15,-1 4 0-15,1-1 5 16,5 5-2-16,6 3 5 16,7-1-8-16,4 0-7 15,9-4 7-15,12-2-10 16,8-8 7-16,5 1 3 0,0-3-15 16,0-1 15-1,-7 2 0-15,-8 5 4 0,-4 8-6 16,-8 5 4-16,-5 7 9 15,-2 3-6-15,0 1-5 16,0 22-9-16,0 16 9 16,0 18 23-16,0 14-8 15,0 7-4-15,5 9-9 16,0 7-1-16,0 1 2 16,-1 0 0-16,0-5-3 15,-2-7-4-15,0-6-1 16,2-9-3-16,3-10 1 0,3-11 2 15,4-14-4-15,5-14 5 16,5-12-14-16,4-7 12 16,5-17 6-16,0-11 0 15,-4-11 6-15,-9-5-6 16,-14-2 8-16,-6 2-4 16,-30 3 1-16,-18 7 14 15,-11 5-9-15,-7 2-10 16,0 4-3-16,9 4 2 15,11 4-28-15,14 2 11 16,15 0-41-16,16-5-131 16,1-4-401-16</inkml:trace>
  <inkml:trace contextRef="#ctx0" brushRef="#br0" timeOffset="21394.12">20652 2340 1290 0,'0'0'16'0,"1"96"-16"16,-1-32 27-16,0-2-16 15,0-5 24-15,0-3-19 16,0-1 40-16,0 1-56 16,0-1-17-16,2-5-49 15,2-10 2-15,-2-15-60 16,-2-13-140-16</inkml:trace>
  <inkml:trace contextRef="#ctx0" brushRef="#br0" timeOffset="22011.23">20388 2585 1206 0,'0'0'0'0,"62"-34"-38"15,-5 16 33-15,7 1 5 16,3-1 0-16,1 1 4 15,4-4-4-15,1-4-2 16,-5-3-16-16,-9-3-42 16,-16-1-9-16,-17 1 38 15,-18 3 7-15,-8 0 24 16,-9 5 3-16,-12 2 34 0,-5 6-12 16,2 5 19-16,7 5-17 15,3 5 3-15,2 10-7 16,0 21-18-16,-2 18-4 15,1 10 10-15,4 9 2 16,2 4-7-16,3-1 0 16,2-3-6-16,-1-5 0 15,3-3 8-15,0-9-8 16,0-13-2-16,3-13 2 16,5-16-5-16,4-9 0 15,3-3-2-15,7-18 7 16,5-4 5-16,5 4-5 0,1 6 0 15,2 8 2-15,2 7 3 16,3 0-3-16,1 5 12 16,3 3-10-16,1-4 10 15,0-4-14-15,-3 0 0 16,-4-14-8-16,-8-6-13 16,-12-3-15-16,-11-1 22 15,-7 4 14-15,-11 5 17 16,-13 7-2-16,-3 8 7 15,3 0-15-15,6 9 11 16,8 11-1-16,6 2-17 16,4 3 2-16,11 0-4 15,16-3-7-15,10-6-13 16,9-5 1-16,4-2-29 16,4-4-43-16,5-2-11 0,-4-3-142 15,2 0-262-15</inkml:trace>
  <inkml:trace contextRef="#ctx0" brushRef="#br0" timeOffset="22993.28">22158 2275 814 0,'0'0'399'0,"0"0"-399"16,0 0 0-16,-15 105 29 15,2-41 6-15,1 2-21 16,3 2 9-16,4-1-3 15,5-1-20-15,0-5-11 0,3-8-40 16,15-12-9-16,5-13 35 16,8-12-2-16,4-12-12 15,4-4-13-15,1-4 25 16,-3-15-1-16,-5-9-13 16,-3-9 41-16,-7-7 1 15,-5-2 7-15,-8 2 12 16,-8 9 16-16,-1 12-3 15,-6 10 26-15,-9 8-28 16,-4 5-16-16,-4 6 12 16,-6 17-22-16,0 10 0 15,1 3 23-15,5 6-13 16,8-3-13-16,7-4-2 0,7-5-7 16,1-9 7-1,0-8-25-15,13-5 9 0,3-6 12 16,5-2 4-16,5-4-2 15,4-13 2-15,-1-9-7 16,-1-6 3-16,-2-6-13 16,-4 1 5-16,-5 8 9 15,-7 9 6-15,-6 13 8 16,-3 7-1-16,-1 0-10 16,0 13-8-16,2 12 8 15,0 7 26-15,3 2-22 16,4-3 3-16,3-6-7 0,3-5 2 15,3-5-2-15,3-7 5 16,1-8 1-16,3 0-6 16,1-6 2-16,-4-11-1 15,-3-7-2-15,-4-5-8 16,-5-2-5-16,-2 2 12 16,-5 7-4-16,0 11 6 15,-3 10 11-15,0 1-11 16,0 11-13-16,4 11 13 15,3 5 13-15,6 1 6 16,1-2-15-16,3-7 1 16,3-5-1-16,0-5 0 15,1-5-4-15,4-4 0 0,1 0 0 16,4-14-1 0,-3-6-4-16,1-5-12 0,-3-8-17 15,-4-1-7-15,-4-2-27 16,-4 2 9-16,-7 9 45 15,-5 6 14-15,-1 8 60 16,0 9 11-16,-1 2-52 16,-8 4-4-16,-7 18-13 15,-3 15 15-15,-4 16-2 16,1 12 26-16,8 8-19 16,1 11 21-16,8 5-4 15,3 3-22-15,2 2 71 16,0-4-54-16,-2-9 1 15,1-8 4-15,-1-8-22 0,0-9-12 16,0-12-5-16,0-14-3 16,1-15-9-16,1-12-33 15,-2-3-16-15,2-13 0 16,0-15-96-16,3-15-4 16,11-9-182-16</inkml:trace>
  <inkml:trace contextRef="#ctx0" brushRef="#br0" timeOffset="23494.19">23295 2923 1202 0,'0'0'0'0,"0"0"-68"0,0 0 62 16,0 0 6-16,61-60-1 15,-54 38 1-15,-4 4-7 16,-3 5 7-16,0 8 14 15,-13 5-14-15,-2 3 16 16,-4 17-11-16,3 6 6 16,3 4-9-16,7-2 1 15,6-3 3-15,0-5-5 16,15-2-1-16,8-5 9 16,4-8-5-16,5-3 1 15,5-2-5-15,1 0 0 16,5-13 2-16,2-8-2 0,1-12-9 15,2-14-33-15,-2-15-49 16,-4-13-44-16,-8-6-140 16,-10 3 19-16,-9 9 256 15,-9 17 327-15,-6 19-66 16,0 16-101-16,0 13-96 16,-3 4-14-16,-6 17-50 15,-5 22 1-15,-7 20 44 16,-3 12 1-16,6 6-7 15,4 1-16-15,10-4-18 16,4-9 13-16,0-7-17 16,11-13 1-16,4-7-2 15,0-12-19-15,-2-11-44 0,-2-9-7 16,-1-6-7 0,1-13 25-16,-3-15-246 0</inkml:trace>
  <inkml:trace contextRef="#ctx0" brushRef="#br0" timeOffset="23656.06">23932 2533 1228 0,'0'0'0'0,"120"-17"-3"16,-49 11-2-16,-8 3-39 15,-16 1 11-15,-13 1 23 0,-16-1-61 16,-14-2-130-1,-6-3-353-15</inkml:trace>
  <inkml:trace contextRef="#ctx0" brushRef="#br0" timeOffset="23852.9">22567 2307 1227 0,'0'0'0'16,"60"0"-65"-16,2 0 49 0,8-4 16 15,6 4-60 1,3 0-162-16,0 0-538 0</inkml:trace>
  <inkml:trace contextRef="#ctx0" brushRef="#br0" timeOffset="27228.62">1548 3727 1136 0,'0'0'0'0,"0"0"-71"16,82-15 71-16,-39-3 1 15,0 1 7-15,-4-4-8 16,0-5 2-16,-5-1 0 15,-5-5-2-15,-5 1 0 16,-11 1 0-16,-13 2 0 16,0-1-4-16,-12 3 2 15,-8 2-1-15,0 9 0 16,1 4 6-16,5 7 8 16,3 4 6-16,7 0 2 15,-3 28-9-15,0 21-9 16,0 28 2-16,2 26 24 0,5 17-14 15,0 14-13-15,10 3 0 16,4-3-3-16,-1-7 2 16,3-9 1-16,3-13 0 15,1-15-8-15,5-13 8 16,0-19-8-16,0-13 5 16,0-12 3-16,-4-14 3 15,-6-10-3-15,2-9 0 16,-2-11 0-16,1-20 3 15,2-11 6-15,-2-11-6 16,-6-7-3-16,-8-7-3 16,-2-4-19-16,-14 1 22 15,-16 1-5-15,-10 4-4 16,-10 5 9-16,-7 9 7 16,-1 9-1-16,-3 11 8 0,2 12 4 15,6 9-11-15,11 5 17 16,14 5-18-16,10 0 0 15,13 0-6-15,5 0 0 16,0 0-16-16,2 2-18 16,16 1 25-16,10-3 8 15,16-9-10-15,10-20 10 16,8-11-4-16,3-8 2 16,-4 2 2-16,-8 8-10 15,-12 8 11-15,-11 12 0 16,-12 11 1-16,-9 7-1 15,-7 2 0-15,1 18 0 0,1 11 21 16,5 7-11-16,1 2-4 16,3-2-2-16,6-10-4 15,3-9-2-15,5-8-2 16,7-8-1-16,5-3 2 16,0-10 3-16,-3-12-2 15,-6-4 2-15,-5-2 0 16,-9-4 2-16,-4-2-4 15,-5 0 2-15,-6 3-3 16,-1 8 3-16,0 8 0 16,0 7 9-16,0 5-9 0,0 3 0 15,0 3-5 1,0 14-4-16,1 8 9 0,7 9 9 16,4 0-9-16,2-2 6 15,-1-7-6-15,3-5-2 16,-2-8 1-16,2-4-15 15,-3-7 14-15,3-1-3 16,1-6-15-16,0-11 11 16,0-4-7-16,1-4 8 15,-2 2 4-15,-1 5 3 16,-4 8 1-16,-3 6 1 16,-4 4 9-16,1 8-3 15,2 11 23-15,-3 5-2 16,3 2-11-16,-2-1-4 0,1-3-1 15,1-4-10-15,2-5 0 16,-4-6-2-16,1-5 3 16,0-2-3-16,0-1 0 15,8-14 0-15,1-4 11 16,2-1-7-16,0 1-4 16,-1 6 3-16,-2 5-3 15,0 4-2-15,1 4-1 16,4 0 6-16,7 0 5 15,5 8-8-15,6-4 2 16,1-1 4-16,1-3 0 16,-1 0-5-16,-1-5-1 15,-3-7-3-15,-5-6 3 16,-8-2-15-16,-12-1 13 16,-9-2-3-16,0 4 6 0,-13 4-3 15,-4 6-2-15,6 6-3 16,1 3 7-16,4 1 0 15,2 17 2-15,4 7 3 16,0 6-5-16,0-1-1 16,16-1-6-16,9-5 7 15,8-6 6-15,2-6-6 16,4-8 0-16,-3-4 0 16,-2 0 2-16,-5-15-1 15,-6-5-1-15,-2-9 1 16,-8-7-4-16,-1-7-3 0,-5-10-29 15,-5-10 5-15,-2-10-5 16,0-2 34-16,0-1 1 16,-5 9 7-16,-6 17 26 15,4 15 11-15,0 19-18 16,2 8 23-16,3 6-44 16,1 2 0-16,-2 0-5 15,-1 20 4-15,-6 18-3 16,3 15 8-16,1 14-9 15,6 6 7-15,0 0-7 16,0-1 0-16,12-3-1 16,3-11-7-16,5-8-10 15,8-9 4-15,3-14 13 16,2-9-6-16,-1-11-6 0,-4-7 2 16,-4-2 3-1,-3-17 7-15,-6-5-6 0,-1-5 7 16,-5 0-6-16,0 5-5 15,-7 8 11-15,1 10 1 16,-1 6-1-16,2 0-8 16,1 9 5-16,5 8-5 15,3 3 8-15,1-1 1 16,1-2 1-16,8-5 1 16,5-4-3-16,5-6 0 15,4-2 13-15,0-5-13 16,-3-10-8-16,-6-2 6 0,-10-2-7 15,-8 0 9-15,-7 3-6 16,-3 6 4-16,0 7-3 16,0 3 1-16,0 1-4 15,0 15 8-15,0 7 4 16,0 4 7-16,4-1-8 16,8-2-3-16,3-5 9 15,8-4-9-15,0-3 13 16,4-4 1-16,-1-5-11 15,-4-3 5-15,-6 0-8 16,-4-10 0-16,-5-7 14 16,-7-5-10-16,0-4-4 15,-10-4-12-15,-11 1-6 16,-5 2-2-16,-2 7 20 16,5 6 1-16,3 6 33 0,6 8-32 15,-2 0-1-15,5 10-2 16,1 10 4-16,-1 6-1 15,7 2-2-15,2-1-1 16,2-3-5-16,0-8 3 16,9-2-23-16,2-9 23 15,5-5-3-15,4 0 2 16,6-5 4-16,8-12 0 16,6-3 1-16,3-4 0 15,-1 1-2-15,-4 2 0 0,-6 5 1 16,-9 7 2-1,-5 9-2-15,-5 0 0 0,-5 20 12 16,-3 8 8-16,-1 6 11 16,-2 2-15-16,5-1 4 15,2-8 1-15,3-3-21 16,-3-7 2-16,0-7-2 16,-3-8 0-16,-3-2-6 15,3 0-2-15,6-15 8 16,7-12 7-16,3-6-7 15,3-5-12-15,2-2 11 16,1 5 0-16,1 7-2 16,-6 13-4-16,-2 13 7 15,-3 2 6-15,0 19 2 16,2 6 14-16,1 7 14 0,2 1-27 16,2-3 13-1,2-4-12-15,5-8-1 0,4-6-1 16,3-9-8-16,-1-3 0 15,-3-2 5-15,-6-13-5 16,-8-4-9-16,-10-5 7 16,-11-3-22-16,0-6-32 15,-20-5-18-15,-17-5-6 16,-18-7-337-16</inkml:trace>
  <inkml:trace contextRef="#ctx0" brushRef="#br0" timeOffset="27582.34">3892 3505 852 0,'0'0'295'16,"0"0"-295"-16,0 0 0 16,0 0 5-16,69 17 1 15,-51-17 0-15,-2-6 15 0,-1-7-21 16,-5-3 4 0,-8-3 2-16,-2 2 5 0,-12 4-11 15,-6 5-4-15,-2 6 4 16,8 2 12-16,1 0-12 15,4 10-3-15,2 5 0 16,5 1-24-16,0-1-21 16,7-5-98-16,11-4-92 15,-1-6-307-15</inkml:trace>
  <inkml:trace contextRef="#ctx0" brushRef="#br0" timeOffset="27774.42">2913 3551 1135 0,'0'0'0'15,"109"-25"-158"-15,-17 6 11 16,16-1-52-16,10 0-132 15</inkml:trace>
  <inkml:trace contextRef="#ctx0" brushRef="#br0" timeOffset="28938.49">5972 3832 767 0,'0'0'389'15,"0"0"-389"-15,0 0-21 16,-11 57 21-16,6-20 23 16,3 5-12-16,2-2 5 15,0-2-6-15,1-4-6 0,10-8-8 16,2-8 1 0,7-12-21-16,5-6 16 0,5-19-8 15,4-12 8-15,-2-7-3 16,-4 2 11-16,-9 8 0 15,-7 12 3-15,-7 11 2 16,1 5 4-16,3 5-6 16,6 12-2-16,9 4 15 15,5 1-13-15,4-5 8 16,-1-4-9-16,2-6-2 16,0-7 10-16,0 0-6 15,-2-9-4-15,-4-10-3 16,-4-3 3-16,-3-6 0 15,-3-5-4-15,-2-3-11 0,2 0 1 16,-2 8 13-16,0 10-1 16,-2 12 2-16,1 6-1 15,2 11-4-15,3 13 9 16,3 6-4-16,1 3 9 16,2-1-9-16,0-5 0 15,-2-8 0-15,4-6 2 16,1-9 4-16,3-4-6 15,2-3-7-15,2-14 6 16,-5-10-4-16,-5-4 2 16,-10-6-10-16,-7-4 7 15,-9-6 1-15,0-10-23 16,-5-4-3-16,-10 1 18 0,-2 11 13 16,1 20 20-1,5 18 53-15,2 11-47 0,2 16-24 16,3 24-2-16,2 13 0 15,2 6 10-15,8 2-9 16,15-7 8-16,5-5-9 16,8-6 5-16,4-8 3 15,5-9-2-15,4-11 2 16,2-13-11-16,-1-2 3 16,-1-19-4-16,-7-12-5 15,-6-10-9-15,-9-9-2 16,-11-8-10-16,-11-11-23 0,-5-3-59 15,-3 4 27 1,-11 13 85-16,-1 22 77 0,6 17 89 16,6 16-80-16,-1 7-64 15,2 29-15-15,-1 20 27 16,1 13 9-16,2 3-25 16,0 1-5-16,2-6-8 15,12 0 9-15,4-7-14 16,1-9-4-16,3-7-40 15,-6-13 21-15,-3-12-74 16,-10-11-3-16,-3-8-179 16,0-4-288-16</inkml:trace>
  <inkml:trace contextRef="#ctx0" brushRef="#br0" timeOffset="29215.45">6522 3419 1150 0,'0'0'0'16,"0"0"-229"-16,0 0 229 15,0 0 94-15,45-61-43 16,-39 38-12-16,-6 4 0 15,0 5-3-15,-12 6-36 0,-8 8 6 16,-7 9-5-16,-3 17-1 16,6 12-31-16,12 6-54 15,12-1-94-15,15 0-215 16</inkml:trace>
  <inkml:trace contextRef="#ctx0" brushRef="#br0" timeOffset="30980.79">8487 3684 1123 0,'0'0'0'0,"0"0"-8"16,-48 57 8-16,30-11 5 15,6 3 2-15,12 0-4 16,0-4-3-16,21-7 0 0,8-7-12 15,3-12 8-15,5-9 4 16,4-10 0-16,2-4 7 16,2-18-3-16,0-9-4 15,-1-10-2-15,-5-7 0 16,-3-10-15-16,-11-11 4 16,-13-8-4-16,-10-4 13 15,-4 2 8-15,-19 10-2 16,-2 15 20-16,-2 15 9 15,9 16 28-15,7 12-10 16,2 10-7-16,5 1-34 16,-2 26-3-16,-3 18-5 15,2 14 17-15,3 14-7 0,2 4 11 16,0 0-19 0,3-3 4-16,8-7-6 0,-1-8 0 15,3-11-6-15,0-14 6 16,-2-13-35-16,1-16-14 15,0-4 25-15,6-21 24 16,7-7-2-16,2 0 2 16,0 12-2-16,-5 10-8 15,-1 6-2-15,2 13 12 16,0 5 0-16,4 2 6 16,1-3-5-16,2-5 6 15,3-8-7-15,2-4 0 16,4-4 2-16,-1-16-4 15,-4-5-13-15,-11-3 8 0,-10-2-3 16,-12-5 1-16,-1-3 4 16,-5-1 4-16,-11 3 1 15,-2 9 5-15,1 10 17 16,2 9-18-16,1 8 27 16,0 10-30-16,-3 15 4 15,-2 9 0-15,1 4-5 16,3 1 11-16,5-2-7 15,6-4-8-15,4-4 4 16,0-9-16-16,4-9-5 16,9-9-3-16,5-2 12 15,6-10 6-15,0-11 2 16,0-4 4-16,-3 1-1 0,-6 6 2 16,-5 7-1-1,-3 9 0-15,-1 2-4 0,1 5 2 16,3 12 4-16,4 1 2 15,2 2 1-15,2-4-4 16,1-7-2-16,4-6 1 16,1-3-13-16,1-8 8 15,0-11-43-15,-4-5-20 16,-1-4-16-16,-4 0 53 16,-4 3 29-16,-1 5-2 15,-5 9 4-15,-1 9 69 16,-4 2-4-16,1 14-49 0,3 11 55 15,-2 8-32 1,2 1-12-16,0-3-3 0,2-4-13 16,2-5 9-16,2-9-20 15,2-8-3-15,2-5-9 16,4-5 5-16,7-14 4 16,3-2 4-16,1 2-2 15,-5 9-5-15,-7 6-7 16,0 4 11-16,-1 0 2 15,3 7 5-15,5 4 2 16,3-4 7-16,6-3-8 16,4-4 2-16,3 0-8 15,3-16-5-15,-3-6-17 0,-6-1-21 16,-9-3-4 0,-12-6 0-16,-10-1-17 0,-4 0-41 15,-2 5 42-15,-7 7 63 16,1 12 121-16,1 7-21 15,0 4-54-15,-3 22-43 16,-2 13-2-16,-5 13 27 16,4 19-1-16,2 13 7 15,3 14-5-15,7 13 13 16,1 2-19-16,0 6-11 16,0-1-5-16,0-4 22 15,0-8-23-15,-11-13 6 16,-10-17-4-16,-7-19-5 15,-3-20 13-15,-3-19-15 0,-2-15-1 16,2-2 0-16,-3-23 0 16,2-10-18-16,7-5 8 15,10-4 10-15,15-1 5 16,3-4-5-16,25 0-5 16,14-9 0-16,13-4 3 15,7-7-7-15,7-5-12 16,1-4-15-16,0-4 0 15,-3-5-12-15,-12 1 23 16,-11 10-8-16,-20 12 12 16,-12 20 21-16,-9 16 10 15,-6 16 16-15,-16 11-6 16,-7 1-16-16,0 22 0 0,4 7 21 16,11 4-8-1,14-3-8-15,2 0-9 0,26-4 3 16,13-9-3-16,11-6 5 15,7-11-1-15,3-1 2 16,0-13-6-16,-2-8 6 16,-5-8-6-16,-9-6-2 15,-7-5-24-15,-12 1-23 16,-15 2-50-16,-12 4-196 16</inkml:trace>
  <inkml:trace contextRef="#ctx0" brushRef="#br0" timeOffset="32097.34">11815 3654 1021 0,'0'0'0'15,"0"0"0"-15,0 0 7 16,0 0 29-16,0 0 1 16,0 0-11-16,-10-17-13 0,10 17-13 15,0 0-4-15,0 6 1 16,0 13 3-16,-3 13 11 16,1 8 3-16,0 6 21 15,2 0-25-15,0 0 19 16,0-9-7-16,0-3-18 15,2-9-3-15,7-8-1 16,2-3-1-16,-1-5-21 16,1-5-21-16,1-4-11 15,-3-3-61-15,-2-16-187 16</inkml:trace>
  <inkml:trace contextRef="#ctx0" brushRef="#br0" timeOffset="32381.77">11666 3367 1137 0,'0'0'0'0,"0"0"-53"16,0 0-4-16,0 0 57 15,0 0 1-15,0 0 0 16,48-13 4-16,-23-6 6 15,-4-5-11-15,-10 1-5 16,-11 6 5-16,0 4 25 16,-11 7 14-16,-6 4 6 15,-4 2-43-15,3 6 2 16,0 14-4-16,6 7-12 0,8 5-19 16,4 2-68-16,19-2-75 15,12-5-284-15</inkml:trace>
  <inkml:trace contextRef="#ctx0" brushRef="#br0" timeOffset="32814.8">12193 3214 1096 0,'0'0'38'16,"0"0"-38"-16,0 0 0 0,16 84 3 15,-13-22 25-15,-3 18 5 16,0 16-15-16,0 9 7 16,-3 6-15-16,0 1-4 15,0-6-4-15,3-7-2 16,0-5 0-16,13-11 2 16,10-11-3-16,4-9 1 15,5-13 0-15,0-14-5 16,0-13 5-16,-2-17-2 15,2-6-5-15,-5-20 5 16,2-13-2-16,-6-8 4 16,-9-9 0-16,-11-2-5 15,-3-2 6-15,-28 1-1 16,-17 6 0-16,-16 7-15 16,-12 7 15-16,-8 6 0 0,0 7 3 15,11 3 9-15,16 5-2 16,21 3-9-16,17 2-1 15,16 0-28-15,6-1-8 16,20 0-66-16,14-4-76 16,4 1-156-16</inkml:trace>
  <inkml:trace contextRef="#ctx0" brushRef="#br0" timeOffset="34832.43">13419 3841 672 0,'0'0'58'0,"0"0"13"15,0 0 58-15,0 0-22 16,0 0-37-16,0 0-31 16,11-13 4-16,-8 6-22 15,0-2-5-15,2-7-4 16,-1-5-10-16,-4-5 3 16,0-4-5-16,-2 3-1 15,-15 6-4-15,-3 6-2 16,-5 7 7-16,-2 8 5 15,-4 10-4-15,-1 19 8 0,4 7-9 16,5 0-4-16,12 0 2 16,11-5-2-16,0-5-6 15,16-3-19-15,6-8 18 16,8-6 9-16,2-9 2 16,4-4-9-16,0-19 4 15,-1-8-5-15,-3-12-5 16,-7-8 2-16,-9-10-1 15,-7-9 14-15,-9-8 3 16,0-3 4-16,-4 5 6 16,-9 14-1-16,-1 20 3 15,2 20 35-15,5 17-10 0,1 5 4 16,1 25-44-16,-2 20 0 16,2 14 17-16,3 7-15 15,2 3 9-15,3 2-10 16,15-6 3-16,5-2 5 15,9-11-9-15,6-18-20 16,3-14-8-16,4-18-13 16,-1-6 16-16,-1-23-1 15,-2-9 16-15,-5 0 4 16,-9 8 5-16,-10 11 1 16,-8 15 6-16,-2 2-6 15,-1 20 0-15,5 7 45 16,3 2-29-16,0-2-2 15,1-4-14-15,2-6-10 0,-1-5-10 16,0-8-32-16,1-4-10 16,-5-2-202-16,-7-15-501 15</inkml:trace>
  <inkml:trace contextRef="#ctx0" brushRef="#br0" timeOffset="35043.15">13775 3459 755 0,'0'0'384'16,"0"0"-384"-16,0 0-30 15,0 0 30-15,0 0 23 0,0-56 7 16,0 43 2-16,-1 3-12 16,-9 4-20-16,-2 6-3 15,-1 0 2-15,2 14-9 16,4 11-32-16,7 4-37 15,0-2-116-15,19-5-215 16</inkml:trace>
  <inkml:trace contextRef="#ctx0" brushRef="#br0" timeOffset="36851.47">14162 3307 1140 0,'0'0'0'16,"0"81"0"-16,0-14 14 16,-4 19 5-16,0 14-1 15,-1 9-3-15,0 5 15 16,2-1-12-16,3-3-16 16,0-5 2-16,1-9-3 15,15-7 4-15,5-13-5 16,5-14-2-16,1-22 0 15,1-21-5-15,-1-19 0 16,-2-4-9-16,0-30 11 16,-7-17-3-16,-6-13 4 15,-12-14-1-15,-5-1-8 16,-26 1 9-16,-17 7 4 0,-11 11 3 16,-3 11 10-1,3 13-10-15,13 10-3 0,16 10 2 16,18 4 8-16,12 2-10 15,15 0-4-15,20-5-28 16,15-2 25-16,14-6-5 16,5-2-18-16,4-8 6 15,-4-6-45-15,-7-9 13 16,-13-7-1-16,-16-5 34 16,-18-3 23-16,-15 4 8 15,-5 5 19-15,-18 11 59 16,-1 12-6-16,5 13-37 0,7 9-1 15,6 9-5 1,1 12-27-16,1 25-8 0,-1 21 11 16,5 20 0-16,0 15-2 15,3 10 1-15,9 6 7 16,1 1-13-16,1-6 3 16,2-6 7-16,4-7-16 15,3-10 0-15,4-8-3 16,3-11 8-16,2-14-5 15,2-15 1-15,-3-12 0 16,2-17-1-16,-1-4-9 16,-1-18 5-16,-1-16 3 15,-7-10-3-15,-5-12 2 0,-11-8-6 16,-7-7-18-16,-5-4 9 16,-23 2-8-16,-12 7 10 15,-6 8 10-15,-6 13 3 16,-1 11 4-16,2 10 2 15,10 11 7-15,11 6 12 16,14 5-13-16,10 2-10 16,5 0-14-16,1 2-16 15,1 9 25-15,14 0-2 16,9 0-12-16,8-7 13 16,4-4-6-16,6-2 6 15,-1-15 2-15,-3-2 3 16,-1-4-6-16,-5-4-17 15,-4-5-4-15,-7-4 24 0,-7-4-8 16,-8 3 8-16,-6 6 4 16,0 12 20-16,-1 9 1 15,-8 9 8-15,0 1 2 16,-4 16-26-16,-2 15-1 16,0 7-4-16,3 5 2 15,7-1-1-15,5-4-1 16,6-5-1-16,14-4 1 15,8-9 3-15,5-6-3 16,4-8 0-16,6-6 3 16,1-2 2-16,1-16 0 15,-1-6-5-15,-2-5-6 16,-6-1 2-16,-8-1 3 0,-9 9 1 16,-10 7 2-16,-5 11-1 15,-3 4 14-15,-1 2-15 16,5 13-16-16,3 8 16 15,7 3 8-15,4 0-5 16,5-5 1-16,5-4-2 16,5-6 2-16,8-4-4 15,4-7 4-15,0 0 5 16,-3-8-9-16,-5-6-6 16,-13-5 4-16,-9 0-3 15,-9-6 5-15,-7-1 0 16,0 1 1-16,-10 1-1 0,-7 7 0 15,3 5 0-15,3 9 13 16,4 3-10-16,0 0-5 16,4 14 2-16,-3 9-1 15,3 4-4-15,3 3 3 16,0-2 2-16,0-4 0 16,6-5-3-16,5-4 3 15,2-7-6-15,4-5 1 16,5-3 1-16,8-5 3 15,8-11-5-15,7-4-8 16,4-3-1-16,1 2 7 16,-5 5 3-16,-9 9 5 0,-10 7 0 15,-10 0 4 1,-8 13-3-16,-6 7 20 0,-2 0 3 16,0 3-3-16,0-3-10 15,0-4-10 1,0-7 8-16,1-4-9 0,3-5-12 15,5 0-2-15,7-12 14 16,8-3 5-16,8 0-5 16,3 5-11-16,0 8 9 15,3 2-4-15,-1 0 5 16,1 8 0-16,0-1 1 16,-3-1 3-16,-1-4-3 15,0-2 5-15,-2 0-5 16,-4-12 0-16,-4-9-2 15,-7-7-23-15,-7-10-16 0,-3-9-14 16,-4-8-37-16,0-4 47 16,-2-4 45-16,-1 4 9 15,0 10 52-15,0 15 3 16,0 17 42-16,-1 15-38 16,-2 3-62-16,-4 25 5 15,-2 14-1-15,0 14 9 16,2 11 6-16,3 2-12 15,4 1-5-15,0-5 6 16,6-9-14-16,7-10-18 16,1-10 5-16,-1-11-38 15,0-9-12-15,-4-13-27 0,1-1-125 16,-4-18-410-16</inkml:trace>
  <inkml:trace contextRef="#ctx0" brushRef="#br0" timeOffset="37031.55">16228 3494 1027 0,'0'0'165'0,"0"0"-165"16,117-9-2-16,-47 7 0 15,-2 0 2-15,-8 1-32 16,-8-4-23-16,-9 0-146 0,-11-5-447 15</inkml:trace>
  <inkml:trace contextRef="#ctx0" brushRef="#br0" timeOffset="37466.56">17627 3428 1224 0,'0'0'9'0,"0"0"-8"15,0 0-1-15,-1 57 0 0,-6 2 77 16,1 11-44-1,3 1-20-15,3 0-5 0,0-6-8 16,11-5-21-16,3-8-28 16,2-4-51-16,-1-16-48 15,0-15-416-15</inkml:trace>
  <inkml:trace contextRef="#ctx0" brushRef="#br0" timeOffset="38284.24">17832 3729 1130 0,'0'0'0'0,"15"54"0"15,-4-18 9-15,-3-2-5 0,-5-3 8 16,-3-6 3-16,0-6 7 16,0-8-5-16,-4-6-16 15,-2-5 0-15,2-5-1 16,2-16-16-16,2-9-10 15,7-1 17-15,18 2 9 16,10 6-3-16,10 8 1 16,5 8 2-16,3 7-18 15,0 0 7-15,1 7 3 16,-1 4 3-16,3-2 5 16,-7-4-1-16,-3-5 2 15,-10 0-5-15,-10-5-26 16,-9-11-28-16,-12-2 9 0,-5-1 35 15,-5 2 14-15,-17 4 34 16,-8 5-1-16,-4 8 15 16,-5 0-19-16,4 18-2 15,3 8-11-15,6 7-9 16,10 5-3-16,7 2-4 16,9 1-2-16,0-4-1 15,17-7 3-15,7-8-4 16,5-7 2-16,3-9 0 15,-1-6-5-15,0 0 6 16,-4-17-18-16,-6-6 18 16,-3-5-9-16,-4-7 10 0,-5-3 0 15,-2 1 2 1,-5 6 7-16,-2 11 8 0,0 10 2 16,0 8 17-16,0 2-36 15,0 9-5-15,0 13 5 16,0 7 6-16,0 3-1 15,0 1-5-15,14-5 2 16,4-2 1-16,7-7-3 16,6-6-4-16,8-8 0 15,3-5-2-15,5 0 3 16,1-13-12-16,-3-8-16 16,-8-8-37-16,-6-6-7 15,-10-5 22-15,-10 0 10 16,-9 6 43-16,-2 13 34 15,0 11 120-15,0 10-61 0,-2 0-52 16,1 13-38-16,1 12 4 16,0 8 24-16,0 7-11 15,0 0 2-15,8-3-14 16,4-7-6-16,-1-5-2 16,1-9-9-16,-1-6-19 15,0-8-22-15,0-2-4 16,3-6-21-16,-4-12-131 15,-2-7-365-15</inkml:trace>
  <inkml:trace contextRef="#ctx0" brushRef="#br0" timeOffset="38584.18">18845 3431 126 0,'0'0'976'0,"0"0"-976"15,0 0-23-15,0 0 17 16,0 0 6-16,0 0 18 16,21 25-6-16,1-25-4 15,-1-14-8-15,-2-6-11 16,-10-6 7-16,-9-5-9 16,0-1 13-16,-18 3 5 15,-8 6 7-15,-3 8 19 16,1 9-19-16,1 6 0 0,5 10-6 15,3 16-6-15,5 7-6 16,7 9-11-16,7 3-43 16,5 6-64-16,18 0-67 15,7-1-196-15</inkml:trace>
  <inkml:trace contextRef="#ctx0" brushRef="#br0" timeOffset="39907.42">19078 3674 1120 0,'0'0'7'0,"0"0"-7"16,0 0-1-16,0 0 1 0,25 83 34 15,-25-37-3-15,0-1-2 16,0-4-9-16,0-5-5 15,0-9-8-15,0-11-2 16,-2-7-3-16,2-5-4 16,0-4 1-16,0-6-1 15,5-11-5-15,7-10-4 16,3-2 0-16,3-5 11 16,2 2-26-16,2 3 16 15,2 8-6-15,-4 10 14 16,-2 11-8-16,-1 0 10 15,-2 19-7-15,-1 6 6 0,0 4 1 16,-1-2 0-16,3-1 2 16,-1-6-1-16,4-4 3 15,4-3 0-15,6-7-4 16,3-6 0-16,4 0-4 16,-2-8-6-16,-2-9-5 15,-6-6-4-15,-6-5-4 16,-6-5-7-16,-5-2 5 15,-5 1 14-15,-4 8 11 16,0 6 19-16,0 11 42 0,0 8-34 16,0 1-27-1,0 10-23-15,0 12 23 0,0 6 13 16,0 4-5-16,0 0 1 16,0-4-9-16,3-5 0 15,10-2-9-15,7-8 9 16,4-4-10-16,3-6 3 15,2-3-22-15,1-6 0 16,-2-12-8-16,0-6-31 16,-2-5 19-16,-4 0 6 15,-1 4 43-15,-9 7 7 16,-5 10 101-16,-5 8-24 16,0 0-50-16,-2 11-33 15,2 11 58-15,0 7-32 16,1 1-6-16,1-4-1 0,3-4-4 15,0-5-2 1,0-6-14-16,-2-7 3 0,1-4-8 16,5-2 4-16,2-11-1 15,4-6-10-15,2 0-19 16,1 4 20-16,3 4-20 16,2 6 29-16,4 5-3 15,5 0 5-15,3 7 0 16,6 4 8-16,2 1-6 15,-1-1 9-15,1-5-10 16,-1-3 0-16,4-3 3 16,-3-1-4-16,-6-14-10 0,-8-5-14 15,-15-7-8-15,-9-8-13 16,-7-1 12-16,-3 1-56 16,-8 3 89-16,1 9 34 15,2 9 16-15,3 6 1 16,1 8-19-16,-4 0-32 15,-2 9 4-15,-4 12-4 16,-4 8 18-16,0 6-15 16,3 6 7-16,2 5 5 15,1 3-5-15,4 5 12 16,3 6-1-16,3 6-6 16,2 8 12-16,0 6-12 15,0 7-5-15,0-3 1 16,3-3-6-16,-1-8 1 15,-2-10 11-15,0-7-2 0,-4-7 22 16,-10-10-16-16,-6-7-5 16,-6-10-13-16,-7-7 0 15,-5-6-6-15,-3-7 0 16,0-2-25-16,6-1 8 16,7-15 3-16,8-7 10 15,8-10-39-15,7-11 2 16,5-12 34-16,20-11-7 15,25-17-3-15,22-13 0 16,18-5-1-16,12 11 5 0,-3 28 10 16,-10 30 4-1,-15 27 2-15,-15 10 0 0,-13 23 1 16,-9 9 11-16,-9 1-4 16,-8-2 4-16,-9-6-12 15,-6-6-5-15,0-6-35 16,-17-11-112-16,-8-6-405 15</inkml:trace>
  <inkml:trace contextRef="#ctx0" brushRef="#br0" timeOffset="40368.8">19805 3350 1014 0,'0'0'25'0,"0"0"-25"0,0 0 0 16,0 0 1-16,0 0 11 16,0 0 10-16,-6 47 5 15,20-47-16-15,2-2-1 16,0-13 5-16,-5-4-8 15,-4-2 4-15,-7 1-11 16,-7 4 2-16,-14 6 28 16,-6 8-26-16,-7 2-2 15,2 14-3-15,2 11 1 16,11 7-24-16,14 5-25 16,5-3-134-16,20-3-398 15</inkml:trace>
  <inkml:trace contextRef="#ctx0" brushRef="#br0" timeOffset="41072.75">17641 3246 966 0,'0'0'18'0,"0"0"-6"16,0 0 30-16,0 0 37 16,0 0-79-16,0 0 5 15,-34 29-5-15,23 21 17 16,6 2-11-16,3-1 0 15,2-4-4-15,0-2-4 16,5-3-14-16,4-6-67 16,2-9-117-16,0-12-216 15</inkml:trace>
  <inkml:trace contextRef="#ctx0" brushRef="#br0" timeOffset="41294.18">17469 3459 1087 0,'0'0'0'0,"0"0"-26"15,63-28 26-15,-10 15 26 16,10 0-9-16,3 4-10 16,-4 1 5-16,-11 4-3 15,-17 2-9-15,-15 1 1 16,-12 1-3-16,-7 0-16 15,0 0-56-15,-11 0-205 16</inkml:trace>
  <inkml:trace contextRef="#ctx0" brushRef="#br0" timeOffset="45087.33">21411 3963 1100 0,'0'0'33'15,"0"0"-33"-15,0 0 0 16,0 0 21-16,0 0 14 15,0 0-28-15,34-48 0 16,-5 18-14-16,7-4 7 16,3-4-3-16,-2-3-6 15,-1-1 1-15,-9 6 15 0,-6 7-7 16,-11 13 3-16,-6 10-3 16,-4 6-1-16,0 0 1 15,0 15-1-15,0 13 2 16,-3 11-3-16,3 1 2 15,7 3-1-15,13-3-4 16,3-3 4-16,-2-4-2 16,-5-8 3-16,-7-9-8 15,-9-5 6-15,0-6-18 16,-21-3 10-16,-10-2 10 16,-7 0 0-16,-2-2 0 15,6-5 15-15,8-1 9 16,11 3 4-16,9 0-16 0,6-2-12 15,6-3-4-15,16-6-7 16,11-2 1-16,8 1 8 16,6 1-27-16,-4 1 7 15,-2 0-22-15,-6-2 20 16,-6-1 14-16,-7 0 9 16,-6 1 1-16,-5 5 2 15,-6 4 23-15,-4 6 23 16,-1 2-22-16,0 0 2 15,0 3-23-15,0 15 0 16,-5 7-5-16,0 6 9 16,2 1-9-16,3 0 10 0,0-5-10 15,3-6 2 1,8-7-2-16,3-6-1 0,4-8-2 16,6 0-1-16,6-18-3 15,3-7 6-15,-1-5-23 16,-5 0 12-16,-8 2 7 15,-8 5 5-15,-4 10 5 16,-5 8 5-16,-2 5 2 16,2 7-12-16,5 15 1 15,7 7 9-15,6 2-3 16,5-1-7-16,4-4 3 16,-1-7-3-16,3-6 0 15,-2-7 3-15,1-6-3 0,-4 0-3 16,-3-11 2-16,-4-9-7 15,-6-8-2-15,-4-7-4 16,-5-7 6-16,-2-8 1 16,-2-11-4-16,0-6-1 15,0 2 12-15,0 12 5 16,0 20-5-16,0 21 55 16,0 9-37-16,0 3-7 15,-3 17-11-15,-3 18 0 16,-2 17 6-16,4 8 0 15,3 5 4-15,1-4-3 16,0-3-5-16,12-7 5 16,2-6-7-16,3-11 0 15,2-8 1-15,-1-12 2 16,0-6-3-16,-2-8 0 0,0 0-1 16,-2-12-7-16,1-7 7 15,-6-5-5-15,-2-5 3 16,-6 3-14-16,-1 3 17 15,0 6 1-15,0 5-1 16,-1 7 8-16,1 1-8 16,0 0-1-16,0 1-3 15,12-3 2-15,8-1-1 16,7-4-11-16,6-1-11 16,5-4 4-16,-1 1-8 15,-3 5 15-15,-4 5 11 16,-8 5 3-16,-6 3 4 0,-4 14-2 15,-6 6-1-15,-6 4 24 16,0 4-4-16,-6-2-11 16,-6-1-3-16,-2-5-3 15,4-6 4-15,4-7-8 16,2-2 1-16,3-6-5 16,1-2 6-16,0 0-2 15,0 0 3-15,0 0-3 16,7 0 6-16,7-2-6 15,7-4 0-15,1-2 2 16,1-2-2-16,3-3-3 16,5-3-2-16,2-6-26 0,0-3 10 15,-4 0-25-15,-8 1-23 16,-11 8 33-16,-8 5 36 16,-2 7 66-16,0 4 6 15,-7 0-51-15,-6 12-17 16,0 5 5-16,4 5 12 15,7 1-1-15,2 1-18 16,12-2 3-16,11-5-4 16,5-5 0-16,5-3 3 15,7-3-4-15,7-6-1 16,2 0 0-16,3-4 1 16,-4-14-7-16,-6-7-11 15,-4-8-1-15,-7-11-15 0,-9-5-2 16,-8-8-16-16,-8-5 48 15,-6 2 4-15,0 9 11 16,-3 14 60-16,-5 19-16 16,1 9 0-16,4 9-6 15,-1 3-47-15,-3 20 6 16,-4 17-5-16,-2 15 10 16,0 4 14-16,1 3-6 15,4-5 0-15,2-5-18 16,3-6-1-16,3-5-3 15,0-7 1-15,0-9-51 16,0-5 27-16,5-8-49 16,2-4 10-16,2-8-59 15,0 0-164-15,2 0-459 0</inkml:trace>
  <inkml:trace contextRef="#ctx0" brushRef="#br0" timeOffset="45333.44">23612 3632 1027 0,'0'0'1'15,"110"0"5"-15,-48 0 53 16,-5 1-9-16,-10 0-15 0,-11-1 14 15,-15 0-23 1,-12 0-10-16,-8 0-3 0,-1 0 1 16,-7-3-14-16,-21-5-118 15,-14-5-256-15</inkml:trace>
  <inkml:trace contextRef="#ctx0" brushRef="#br0" timeOffset="47588.07">2279 5149 763 0,'0'0'387'0,"0"0"-387"15,0 0-14-15,0 0 14 16,61 33 4-16,-47-33 1 16,-1 0 1-16,3-5 19 15,3-14-23-15,1-6 0 16,-1-8-2-16,-2-5-15 15,-5-3 13-15,-3 1-11 0,-5 2 9 16,-4 6 4 0,0 11 0-16,0 8 5 0,0 10 17 15,0 3-17-15,0 3-5 16,0 19-4-16,0 12 4 16,7 7 13-16,2 0-13 15,3-3 3-15,4-7-7 16,-1-6 7-16,-1-7-6 15,0-8 0-15,-1-8-11 16,-1-2-2-16,3-14 1 16,2-11 5-16,8-7-44 15,4-8 2-15,4 1 42 0,2 3 10 16,3 11 2 0,-2 12 16-16,0 13 35 0,-1 4-8 15,-4 17-19-15,-6 5-6 16,-7 0 13-16,-5-2-17 15,-8-1-15-15,-5-4 7 16,0-2-8-16,-11-3-5 16,-8-2-14-16,-5-4-36 15,-8-7-126-15,-5-1-325 16</inkml:trace>
  <inkml:trace contextRef="#ctx0" brushRef="#br0" timeOffset="47889.7">2435 4536 670 0,'0'0'92'0,"0"0"-68"16,0 0-8-16,0 0 51 15,62-36-15-15,-51 14-5 16,-6-4-34-16,-5-1 14 16,0-1-6-16,-18 6-10 15,-7 7 9-15,-5 10-9 16,-1 5 3-16,3 8-8 0,5 18-6 16,7 12-15-16,7 8-42 15,7 6-55-15,2-1-200 16</inkml:trace>
  <inkml:trace contextRef="#ctx0" brushRef="#br0" timeOffset="49240.32">3822 4816 1094 0,'0'0'41'0,"0"0"-41"16,-3 61-1-16,0-20 1 15,3 2 5-15,0-4 7 16,3-2-7-16,8-6 4 15,7-8-9-15,1-5 1 16,-1-9-6-16,0-7 5 16,3-2-11-16,-3-11 9 15,3-12-1-15,-1-5-5 16,-2-6-9-16,-4-2-4 16,-5-3 10-16,-6 3 4 15,-3 7 7-15,0 10 3 16,0 9 30-16,0 10 2 0,0 0-24 15,0 19-6 1,0 10-5-16,1 6 3 0,6 3 0 16,5-4 0-1,1-4-2-15,3-8 1 0,0-3-4 16,-1-9-1-16,-1-6 2 16,0-4-12-16,3-5 1 15,0-13 9-15,4-8-5 16,-1-5-11-16,4 0 1 15,1 3 18-15,2 6 0 16,2 10 3-16,-1 12-1 16,1 0 9-16,-2 19-11 15,-1 6 16-15,-8 4 2 16,-6 0-16-16,-8-4 14 0,-4-5-12 16,0-6 3-1,0-6-6-15,0-6 2 0,0-2-3 16,0 0 0-16,8-4 8 15,7-13 4-15,5-6-12 16,3-6-7-16,1-5-6 16,-3-4-17-16,-2-2-12 15,-6 3 15-15,-4 9-8 16,-9 9 35-16,0 10 2 16,0 9 50-16,-3 0-23 15,-5 12-28-15,-2 8 3 16,4 5-4-16,5 2 0 15,1 2 7-15,8-4-7 16,16-1 0-16,8-6 3 0,9-5-1 16,10-6 18-16,5-7-7 15,3 0-11-15,1-3 2 16,1-10-4-16,-1-6-2 16,-4-4 1-16,-11-4-7 15,-15-4-6-15,-20 2-1 16,-10 2-3-16,-10 5 18 15,-16 10 4-15,-5 6 15 16,0 6-11-16,1 3-6 16,8 14-2-16,4 6 7 15,8 6-2-15,7 2-5 0,3-1-2 16,3-4 2 0,11-4 1-16,7-6 0 0,-1-5-1 15,5-7-4-15,-3-4-8 16,-3 0 10-16,-3-8-4 15,-3-9-2-15,-4-7-7 16,-2-3-24-16,-7-6-14 16,0-6-16-16,-3-9 21 15,-8-6 43-15,4-8 5 16,0-4 9-16,-2 7 17 16,1 15 62-16,1 16 39 15,4 18-40-15,2 10-12 16,-2 9-23-16,0 23-50 15,-1 11 41-15,4 11 53 16,0 0-62-16,10 1-12 0,9-3 3 16,1-1-22-16,4-5-6 15,6-1-3-15,2-5-47 16,3-6-87-16,0-8-56 16,-3-8-168-16</inkml:trace>
  <inkml:trace contextRef="#ctx0" brushRef="#br0" timeOffset="49362.11">5640 5005 1320 0,'0'0'0'0,"0"0"-43"16,0 0 36-16,0 0-61 0,0 0-262 16</inkml:trace>
  <inkml:trace contextRef="#ctx0" brushRef="#br0" timeOffset="53477.67">22393 4550 752 0,'0'0'109'0,"0"0"-109"16,0 0-28-16,0 0 7 16,66-7 21-16,-8 1 30 15,19-1 24-15,14 2-32 16,10 1-15-16,5 2 13 16,2-1-20-16,-2 0 0 15,-2 2 0-15,-9-2 1 16,-15-1-1-16,-18 2 0 15,-22-1 5-15,-17-1-6 16,-15 2 2-16,-6-1-1 16,-2 0 7-16,0-1-7 15,-2 1-58-15,-17 0-101 16,-10 0-174-16,-8 1 153 16</inkml:trace>
  <inkml:trace contextRef="#ctx0" brushRef="#br0" timeOffset="53700.6">22844 4616 780 0,'0'0'0'0,"0"0"8"16,0 0-8-16,98 8 25 16,-34-8 8-16,11 0 37 15,7 0-32-15,-5 0-11 16,-6 0-7-16,-9 0-17 0,-11-2 9 15,-12 1-12 1,-15-2 0-16,-11 3-8 0,-8 0-27 16,-5 0-124-16,-1-3-300 15</inkml:trace>
  <inkml:trace contextRef="#ctx0" brushRef="#br0" timeOffset="60329.34">583 3367 277 0,'0'0'283'15,"0"0"-221"-15,0 0-62 16,0 0 6-16,0 0 31 15,0 0-5-15,0 0-25 16,16-2 4-16,11-6-10 16,12-5 39-16,9-3 16 0,4 1-38 15,5-2 2 1,-2 3-20-16,-3-2 0 0,0 1 20 16,-4-1-13-16,-2 3 0 15,-5 1 1-15,-5 2-4 16,-8 3 0-16,-8 1-4 15,-9 1-10-15,-6 3-2 16,-3 2-42-16,-2 0-9 16,-3 0-14-16,-15 7-126 15,-11 6-62-15</inkml:trace>
  <inkml:trace contextRef="#ctx0" brushRef="#br0" timeOffset="60594.39">777 3400 627 0,'0'0'0'0,"0"0"-144"16,0 0 136-16,0 0 16 16,86-12 43-16,-52-1 25 15,4 1-36-15,-5-1 13 16,-4 3-37-16,-4 1-14 15,-5 3 15-15,-8 2-17 16,-5-1 0-16,-5 5 1 0,-2 0 2 16,0 0 11-16,0 0-14 15,0 0-72-15,0 0-147 16</inkml:trace>
  <inkml:trace contextRef="#ctx0" brushRef="#br0" timeOffset="108012.51">1726 6947 1109 0,'0'0'25'16,"0"0"-48"-16,0 0 23 0,0 0-12 15,0 0 11 1,0 0 2-16,0 0 3 0,43 1 2 16,2-1 7-16,5 0 4 15,3-7-14-15,-6 1-6 16,-3 3 0-16,-12 0-38 16,-7 3-44-16,-12 0-94 15,-11 0-132-15,-4 0-170 16</inkml:trace>
  <inkml:trace contextRef="#ctx0" brushRef="#br0" timeOffset="108188.64">1726 7079 1128 0,'0'0'0'0,"0"0"-68"0,0 0 61 16,68 3-5-16,-29-3 12 15,8-1 1-15,-1-9 8 16,-1 1-18-16,1-1-28 15,-5-3-94-15,-9-3 17 16,-6-5-161-16,-11-2 65 16</inkml:trace>
  <inkml:trace contextRef="#ctx0" brushRef="#br0" timeOffset="108468.1">1901 6695 724 0,'0'0'84'16,"-71"-56"-54"-16,50 38 11 15,6 5 26-15,10 6 17 0,3 5-14 16,2 2-65-16,7 0 4 16,15 0-7-16,11 0-2 15,10 9 6-15,9 6-2 16,5 10-1-16,0 4-3 16,-7 9 0-16,-4 6 0 15,-12 2 0-15,-14 7 0 16,-15 6 6-16,-8 11-2 15,-28 5 10-15,-20 7-14 16,-10-2-1-16,-3-6-7 16,10-7-22-16,19-9-4 15,22-10-74-15,13-6-107 16,25-10-229-16</inkml:trace>
  <inkml:trace contextRef="#ctx0" brushRef="#br0" timeOffset="109165.52">3410 6748 1082 0,'0'0'0'0,"0"0"-4"15,0 0-2-15,0 0 12 16,-75-18 6-16,47 11-12 15,3-2 13-15,13-5 7 16,9-6-20-16,3-10 0 16,10-8-7-16,15-4-12 15,2-2 13-15,1 0 2 16,-3 5-13-16,-2 3 16 0,-7 5-3 16,-5 6 3-1,-7 6 1-15,-4 3 0 0,0 2 25 16,-1 5-12-16,-5 1-13 15,0 5 38-15,4 3-38 16,2 0 6-16,0 13-6 16,0 21 0-16,5 22 7 15,9 20 14-15,3 16-12 16,2 7-3-16,-1 1-6 16,2-8-25-16,-1-12 18 15,1-17-6-15,-2-15 9 16,-6-14 4-16,-6-14 0 15,-6-9-5-15,-2-7 10 16,-25-2-5-16,-16-2 23 16,-14 0-23-16,-8-4 22 0,-5-3-14 15,-2-1 4-15,8 1 9 16,12 3-14-16,15-1-2 16,19 3-5-16,13 0-21 15,5 2 8-15,26 0-123 16,21-1-17-16,15-4-36 15,8-7-142-15</inkml:trace>
  <inkml:trace contextRef="#ctx0" brushRef="#br0" timeOffset="109585.4">3899 6721 812 0,'0'0'50'15,"0"0"9"-15,0 0 73 16,-66-48-62-16,32 48-44 15,-4 17 6-15,1 10-20 16,7 8 0-16,10 5 16 16,10 0-28-16,10-2 0 15,3-3-4-15,18-5 4 16,8-5 0-16,7-8-2 16,3-8-11-16,-1-9 5 15,1-2 1-15,-5-22-20 16,-2-14 21-16,-4-10-12 15,-8-9 6-15,-10-10 1 16,-10-8 5-16,0-8 0 0,-19-2-21 16,-1 12 27-16,-1 19 12 15,3 24 37-15,6 18 16 16,6 12 2-16,5 8-42 16,-1 24-6-16,2 17 25 15,0 13 12-15,0 3-10 16,14 2-37-16,7 0-6 15,6 4-3-15,5-2-23 16,4 0-50-16,3-6-68 16,6-16-9-16,-1-17-102 15,-2-19-220-15</inkml:trace>
  <inkml:trace contextRef="#ctx0" brushRef="#br0" timeOffset="111200.17">4304 6977 827 0,'0'0'151'0,"0"0"-60"0,48-62-43 16,-18 36-26-16,3-1-19 15,1-3 3-15,0-5-3 16,-6-1-3-16,-5 3-6 16,-12 5 5-16,-11 11 1 15,0 7 3-15,-18 10 6 16,-12 0-7-16,-6 21 23 16,-3 13-14-16,7 6 17 15,11 2 4-15,13-1-25 16,8-6 0-16,12-5-7 15,19-6-5-15,7-4-1 16,10-10-5-16,10-3-4 16,5-7-5-16,3-3 18 0,2-13-23 15,-4-6 2-15,-9-6 0 16,-10-6 21-16,-11-6-11 16,-15-4 13-16,-13 4 3 15,-6 4-1-15,-6 8 3 16,-10 12 30-16,2 6-19 15,1 6 42-15,1 4-52 16,0 0 7-16,1 12 8 16,-3 5-14-16,4 1 7 15,0 4-2-15,1 1-12 0,0 2 10 16,2 1-10 0,0 1-9-16,4-4-16 0,0-4-25 15,3-7 8-15,0-4 24 16,0-1 18-16,3 0-5 15,7 3 5-15,4 0 0 16,1 1 6-16,0-1-1 16,-2-4-8-16,0 0 3 15,1-6 0-15,-1 0 1 16,1-7-1-16,2-10-1 16,-2-6 1-16,-5-5 0 15,-2-5-1-15,-3-1 1 16,-4 1 0-16,0 8 4 15,0 9 6-15,0 10-10 16,0 6 18-16,0 0-18 0,3 7 0 16,13 14 0-16,7 2 2 15,6 4 18-15,5-2-19 16,2-6-1-16,-1-4 0 16,-1-6 1-16,-2-7-4 15,0-2-12-15,-3-7 14 16,-1-10-8-16,-5-10 1 15,-10-4 8-15,-9-11-4 16,-4-7 0-16,0-14-6 16,-13-12-29-16,-5-9-26 15,-3-4 13-15,-3 5 39 16,0 18 13-16,8 21 75 0,5 22-26 16,2 15 8-16,7 7-57 15,-2 18 6-15,-1 21-6 16,2 16 25-16,3 14 0 15,0 1-23-15,10 3 12 16,12-3-14-16,7-5-5 16,9-11-25-16,7-9 23 15,3-12-3-15,-1-9 10 16,-6-12-2-16,-7-8 0 16,-7-4 1-16,-8-3 0 15,-5-18 1-15,-6-9-2 16,-5-12 2-16,-1-14-16 15,-2-12-2-15,0-13 3 16,0-11 10-16,0 0 0 16,-5 10 5-16,-4 19 10 0,1 25-1 15,1 22 24-15,3 13 9 16,-1 3-23-16,-2 31-15 16,-2 19-1-16,-1 17 19 15,7 10 16-15,3 0-38 16,8-6 0-16,13-7 7 15,6-8-4-15,5-11-3 16,4-9-8-16,1-8 8 16,2-6-7-16,-3-11 2 15,-4-6-6-15,-5-5-1 0,-8-8 0 16,-5-15 8 0,-6-8-7-16,-3-5 9 0,-4 2-5 15,-1 8 2-15,0 9 5 16,0 12 16-16,0 5-14 15,3 0-2-15,4 11-8 16,4 5 8-16,2 2 16 16,1-1-15-16,5-4-1 15,-1-1 1-15,3-7-1 16,1-5 0-16,-2 0-24 16,4-12-7-16,-3-8 13 15,-4-7-24-15,-6-2 4 16,-2-3 9-16,-4 1 1 15,-3 6 28-15,-2 9 9 16,0 9 35-16,0 7 36 0,0 4-73 16,0 17-6-16,-5 12 31 15,1 9-4-15,0 7-5 16,1 8-3-16,3 9-9 16,0 11 33-16,7 11-25 15,9 5-17-15,5 5-2 16,4 3 7-16,2-4-10 15,-2-5 3-15,-3-7 0 16,-6-10 4-16,-6-13-4 16,-10-11 0-16,-9-8 18 15,-27-8-5-15,-22-6 9 16,-22-6-20-16,-10-8 3 0,4-8 3 16,13-7-3-1,20-5 17-15,19-24 9 0,13-19-31 16,15-19-5-16,6-18-52 15,29-12-12-15,16-2 2 16,10 5-52-16,10 8 26 16,0 12-278-16</inkml:trace>
  <inkml:trace contextRef="#ctx0" brushRef="#br0" timeOffset="114251.34">6932 6811 971 0,'0'0'23'16,"0"0"-30"-16,0 0 14 15,0 0 9-15,0 0 31 16,0 0-14-16,0 0-5 16,0 50 22-16,0-14-35 15,0 0-2-15,-17 1-10 16,-3-3-6-16,-2 0-8 16,-1-3-36-16,10-6-81 15,6-10-168-15</inkml:trace>
  <inkml:trace contextRef="#ctx0" brushRef="#br0" timeOffset="118338.14">7375 6300 979 0,'0'0'4'0,"-10"-55"-4"16,10 37 14-16,0 8 2 15,0 8-1-15,10 5-15 16,5 25 14-16,9 15 32 16,2 12-15-16,3 6-25 15,1 3 4-15,-5-6-10 0,-2-9-1 16,-2-13-4 0,-3-17 5-16,-4-11 1 0,-1-8-1 15,0-18 0-15,1-26 12 16,2-17-10-16,3-17 0 15,-1-12-2-15,2-7 0 16,3 2-29-16,8 17-82 16,6 28-12-16,2 33 16 15,-2 17-103-15,-4 29-45 16</inkml:trace>
  <inkml:trace contextRef="#ctx0" brushRef="#br0" timeOffset="118738.37">8014 6218 250 0,'0'0'64'0,"49"63"-16"16,-25-48 25-16,-2-9 61 15,-3-6 7-15,-2 0-43 16,-1-13-6-16,0-10-56 0,-4-9-9 16,-3-3 5-16,-5-2-12 15,-4 1-14-15,-7 6-5 16,-13 2 11-16,-3 7 39 16,-4 7-38-16,2 9 16 15,2 5 1-15,3 6-21 16,1 20 9-16,-3 14-14 15,1 15-4-15,5 10 24 16,0 4-24-16,7 2 0 16,4-2 5-16,5-6-5 15,0-10-9-15,1-15-4 16,12-16-20-16,4-18 10 0,2-6 1 16,4-27-9-16,2-14 5 15,1-7 11-15,-1 6 15 16,-3 14 3-16,-3 15 3 15,-2 15-12-15,2 9 2 16,2 15 3-16,5 4-8 16,0-1 3-16,1 0-86 15,-1-6 19-15,-2-6 1 16,-2-4-103-16,-5-11-277 16</inkml:trace>
  <inkml:trace contextRef="#ctx0" brushRef="#br0" timeOffset="119072.62">8407 6210 884 0,'0'0'0'16,"0"0"21"-16,64-51 9 15,-30 63-1-15,2 19 29 16,-1 13 9-16,-6 6-40 16,-4 0 7-16,-8-3-32 15,-5-4 1-15,-5-7-3 16,-5-9-2-16,-2-12-14 15,0-9 7-15,0-6 9 16,0-15-9-16,0-14-21 16,5-15-3-16,11-11 32 15,9-6 1-15,8 3 7 0,1 18-7 16,-1 22 0 0,-6 18 35-16,-6 29-32 0,-7 10 28 15,-2 5-7-15,-2-2-12 16,-1-3-2-16,0-6-10 15,3-4-7-15,1-2 7 16,4-7-50-16,6-8-46 16,-1-8-55-16,-4-4-505 15</inkml:trace>
  <inkml:trace contextRef="#ctx0" brushRef="#br0" timeOffset="119337.46">8832 5814 1126 0,'0'0'0'15,"0"0"-136"-15,0 0 89 16,0 0 47-16,0 0 10 16,40-71 9-16,-34 46-2 15,-6 4 8-15,0 8 27 16,-14 9-22-16,-6 4-19 15,-1 10-11-15,5 14-2 16,7 11-20-16,9 5-53 16,1 3-62-16,23 2-90 15,11 2-160-15</inkml:trace>
  <inkml:trace contextRef="#ctx0" brushRef="#br0" timeOffset="120355.11">9445 6100 839 0,'0'0'3'0,"0"0"1"16,-18-62 55-16,0 36-39 16,-1 4 24-16,-2 6 9 15,1 8 21-15,5 6-22 16,2 2-28-16,0 17-15 16,-2 14-2-16,1 12-5 15,0 8 23-15,5 3-25 16,6 1 0-16,3-4 5 0,0-6-3 15,0-13-4-15,7-10-1 16,3-10-20-16,3-12 16 16,1-2-31-16,4-22 23 15,3-13 2-15,-1-8-17 16,-2 6 30-16,-5 9-8 16,-5 16 8-16,-2 14-3 15,4 16 13-15,3 16-10 16,8 5 43-16,3 1-37 15,6-4 1-15,-1-8-7 16,1-6 2-16,-2-8 0 16,-3-10-2-16,0-2-4 15,0-7 4-15,0-14 0 16,-4-10 2-16,-3-5-1 16,-4-8 4-16,-1-7-1 0,0 2-4 15,-1 9 0-15,-2 15 0 16,-2 16 2-16,1 9-4 15,-2 11 2-15,2 18 0 16,-1 10 28-16,-2 5-28 16,-2 1 0-16,-3-5 9 15,0-2-7-15,4-4-1 16,0-6-1-16,2-11 4 16,-1-6-16-16,1-11 0 15,-2-1 1-15,4-19 10 0,5-10 2 16,3-10-2-1,2-6 0-15,0-1-7 0,1 7-2 16,-2 15 10-16,-1 17-3 16,0 8 2-16,-3 18 2 15,4 8 2-15,-2 5-1 16,0 0 2-16,2-4 3 16,3-4-1-16,3-4-6 15,3-5 7-15,2-7-6 16,0-7-2-16,2 0 1 15,-3-12 0-15,1-9 4 16,-5-7-4-16,-5-9-2 16,-4-4 0-16,-5 2 4 15,-5 7-2-15,-5 14 6 16,0 14-6-16,0 6 15 0,-4 25-8 16,-5 10-7-16,2 8 28 15,7 0-12-15,0-5-5 16,14-2-4-16,11-4 1 15,9-6 15-15,7-9-23 16,2-12-9-16,3-7 8 16,-1-13-16-16,-5-17-4 15,-10-9-10-15,-13-7 23 16,-17 3-1-16,-1 8 1 16,-21 13 8-16,-2 20 24 15,0 4 11-15,6 25 16 16,6 4-15-16,8 4 1 0,4-3 5 15,18-4-34 1,21-6-6-16,11-6-4 0,17-8-50 16,19-8-18-16,18 0 36 15,17-14-50-15,14-8 31 16,7-8-190-16,8-10-413 16</inkml:trace>
  <inkml:trace contextRef="#ctx0" brushRef="#br0" timeOffset="121354.96">12175 6344 602 0,'0'0'385'0,"0"0"-380"0,0 0-5 16,42-86 2-16,-33 35 8 15,-5-11 4-15,-4-13-8 16,0-6-2-16,-13 0-3 16,-2 8 8-16,0 18 46 15,2 23-18-15,6 18 22 16,2 14-19-16,3 12-34 16,-1 28-2-16,-3 21 20 15,3 22 15-15,3 14-11 16,0 12-27-16,11 5 2 15,4 9-3-15,0-4 1 16,2-4 1-16,0-4-2 16,4-12 2-16,1-10-13 15,3-12 11-15,-1-15 0 16,2-14-1-16,-3-17 2 0,-5-13-3 16,-1-13 2-16,-2-5-4 15,3-26-5-15,1-16 8 16,4-14 0-16,-5-5-1 15,-10 0-18-15,-8 2 13 16,-10 3-13-16,-22 4 12 16,-14-1-1-16,-11 1-21 15,-6-5 18-15,-2-1-3 16,9-5 4-16,12-7 10 16,23-2-23-16,21 4 24 15,9 12-6-15,27 19 6 16,9 21-3-16,3 16 2 0,1 9 2 15,-1 22 5-15,-1 9 1 16,-2 4 2-16,-4 0 13 16,-8-6-19-16,-9-7-3 15,-11-8 10-15,-13-8-6 16,0-7 1-16,-13-3-4 16,-10-5 2-16,-5 0-3 15,-1-13-3-15,2-10-10 16,6-11-7-16,12-12 16 15,9-12 1-15,0-6-2 16,18 6-22-16,7 12 25 16,4 23 2-16,5 21 3 15,5 2 2-15,2 27 4 16,1 13 13-16,-3 10-11 16,-8 3-7-16,-9-3 15 0,-9-12-17 15,-7-11-1-15,-6-12-1 16,0-12 1-16,-7-3 36 15,-2-16-37-15,7-18-22 16,2-18 21-16,21-13-10 16,23-7 4-16,16 2-32 15,11 15-69-15,8 17-151 16,-2 19-238-16</inkml:trace>
  <inkml:trace contextRef="#ctx0" brushRef="#br0" timeOffset="122605.68">14003 6340 1113 0,'0'0'0'16,"0"0"-17"-16,0 0 17 15,0 0 0-15,0 0-1 16,-14-65 1-16,14 23 8 0,-2-6-8 16,-7-6-3-16,-8 5 0 15,-9 10 6-15,-6 13 6 16,-7 16 12-16,-2 10-20 15,-1 15 28-15,1 21-26 16,3 14 7-16,7 10 4 16,13 3-11-16,12-2-6 15,6-11-3-15,20-12-9 16,9-11 10-16,7-10-1 16,1-11 2-16,1-6-7 15,-1-10-25-15,-1-16 20 16,-4-9-11-16,-7-10 24 0,-7-9-8 15,-5 0 11-15,-5 8 0 16,-6 16 5-16,-2 17 36 16,0 13 8-16,0 5-46 15,0 21 8-15,2 10 1 16,7 5-2-16,5-2-8 16,6-5-4-16,3-8 13 15,3-8-16-15,0-10 5 16,0-8-16-16,-1 0 13 15,1-17-12-15,-2-11 9 16,-2-9-1-16,-2-7 2 16,-3-2 1-16,-2 8-7 15,-5 13 11-15,-3 15 9 16,-2 10-9-16,1 9 0 16,1 18 9-16,2 10 9 0,0 5 2 15,0-1-20-15,2-6 0 16,-2-8 0-16,1-8 1 15,3-10-2-15,-1-8 1 16,3-1-10-16,1-16 1 16,4-9 9-16,-2-6 0 15,-1-3-7-15,-1-1 7 16,-6 8 0-16,0 7-2 16,-5 14 2-16,4 6-1 15,0 14 10-15,7 10-9 0,1 5 23 16,3-2-23-1,1-2 15-15,1-7-15 0,0-9 0 16,1-7-4-16,3-2 4 16,1-10 0-16,0-10 5 15,-4-7-3-15,-5-4-3 16,-11 2 1-16,-7 6 0 16,0 9 16-16,0 9-9 15,-2 5 18-15,-3 5 4 16,1 14-27-16,1 6 8 15,3 3-2-15,0-2-4 16,12-2-8-16,10-9 4 16,7-6-25-16,6-5 10 15,4-4-14-15,-1-8 4 16,-9-12 12-16,-9-7-12 0,-8-2 17 16,-6-6 11-1,-2 3-3-15,-4 7 2 0,0 10 0 16,0 8 38-16,0 7 8 15,0 13-43-15,0 22 6 16,0 18 18-16,-2 17-16 16,2 15 5-16,2 16 33 15,12 12-23-15,8 7 10 16,1 3-30-16,0 3 20 16,-3-5-23-16,-8-9 5 15,-7-14 7-15,-5-23-9 16,-19-22 6-16,-23-21-12 0,-16-19 6 15,-11-13-8-15,-1-24 0 16,8-22-39-16,14-19 17 16,14-21-16-16,15-17-54 15,13-12-18-15,6-5 27 16,32 11-20-16,16 20-345 16</inkml:trace>
  <inkml:trace contextRef="#ctx0" brushRef="#br0" timeOffset="123355.36">16214 5964 926 0,'0'0'0'15,"0"0"40"-15,0 0 25 16,0 0-2-16,0 0-52 16,-1 59 41-16,1-4-9 15,0 7-32-15,0-5-9 16,0-3 12-16,0-7-9 15,0-12-5-15,0-13 0 16,0-10 0-16,0-10-1 16,0-4-14-16,0-25-11 15,0-17 9-15,0-15-17 16,7-10 23-16,2-6 11 0,4 6-10 16,0 18-2-16,-2 22 12 15,-1 23 17-15,0 12-14 16,3 21 5-16,5 11 11 15,3 6-6-15,4-1-6 16,-1-3-3-16,2-7-4 16,0-11-7-16,1-13 2 15,1-9-13-15,3-18-2 16,2-19-1-16,2-10-28 16,1-9 4-16,-2-2 35 15,-5 8 10-15,-8 14 6 16,-8 18 61-16,-6 18-5 0,-7 19-39 15,0 23 2 1,0 16 48-16,0 5-65 0,-2 3-7 16,2-3 2-16,0-5-3 15,0-5-28-15,12-9-34 16,0-6-91-16,1-15-205 16</inkml:trace>
  <inkml:trace contextRef="#ctx0" brushRef="#br0" timeOffset="123590.5">16973 5917 1051 0,'0'0'84'0,"0"65"-75"16,-1-11 11 0,-6 3 4-16,1 7 10 0,4-3 24 15,2-4-20-15,0-10-29 16,17-11 13-16,11-11-16 15,10-12-12-15,15-9 3 16,18-4-37-16,20-12-15 16,15-13-21-16,14-9-19 15,7-8-182-15,-2-3-78 16</inkml:trace>
  <inkml:trace contextRef="#ctx0" brushRef="#br0" timeOffset="125223.2">18277 6030 994 0,'0'0'81'16,"0"0"-81"-16,0 0 0 15,0 0 9-15,16 61 29 16,-12-12 27-16,-4 2-53 16,0 0 0-16,-10-9 5 15,0-7-17-15,0-10 3 16,4-9-3-16,3-7 0 0,1-7 1 16,2-2-1-16,0-6-2 15,0-16 0-15,9-12-21 16,7-13 20-16,5-8 1 15,4-3-17-15,1 8 13 16,-4 14-33-16,-2 17 38 16,-2 18 0-16,-2 2 2 15,-2 23 3-15,1 11 5 16,-3 7-4-16,-3 0 16 16,-2 0-21-16,-1-7 0 15,1-10 3-15,-2-8 3 16,-1-9-6-16,1-8 0 0,3-3 0 15,5-16-9 1,5-11 9-16,3-10-3 0,3-5 3 16,-2 4-5-16,0 8 1 15,-4 14 4-15,-5 15 0 16,-1 4-7-16,-1 17 14 16,3 10-7-16,0 7 11 15,-1 1-9-15,4-4 1 16,2-6-3-16,2-9-6 15,2-7-3-15,4-9-10 16,-2 0-27-16,0-13-10 16,-4-8 4-16,-5-7 41 15,-2-4 4-15,-5-1 7 0,-4 4 5 16,-3 9-2 0,-2 10 3-16,0 10 61 0,0 9-55 15,0 14-5-15,0 8 16 16,0 5-17-16,4-3 7 15,10-2-13-15,1-6 0 16,4-9 0-16,1-8 4 16,0-8-5-16,-1 0 1 15,-4-11-20-15,-5-10 19 16,-8-3-14-16,-2-6 15 16,-9-2 0-16,-12-1-1 15,-7 4-3-15,-3 7 2 0,2 10 2 16,10 4 9-1,9 8 6-15,9 0-15 0,1 0-5 16,5 8 2-16,15-1 3 16,5 2 0-16,7-3 0 15,5-3 10-15,6-3-5 16,6 0-3-16,7-2 4 16,-2-14-6-16,-5-6-2 15,-7-9-23-15,-15 0-3 16,-13 4 27-16,-14 9 2 15,-7 13 39-15,-20 5-9 16,-12 23-15-16,-2 14 3 16,3 6-10-16,8 4-7 15,16 3 20-15,10-4-21 16,4-7-1-16,10-9 0 0,9-11 0 16,4-8-6-16,1-10-10 15,2-1 9-15,1-20 1 16,0-14-1-16,-3-11-2 15,-1-12-11-15,-1-8-17 16,3-12 14-16,2-9 2 16,-4 0-22-16,-11 14 43 15,-10 21 35-15,-2 26 76 16,-14 23-25-16,-6 9-31 16,-4 27-1-16,-4 16 7 15,4 11-24-15,9 2 9 16,10 1-39-16,5 2 3 0,6 1-10 15,14-2-29 1,11-3-14-16,11-12-85 0,10-18-4 16,2-16 20-16,-4-16-41 15,-13-2 129-15,-11-16 22 16,-10 1 4-16,-5 1 143 16,-3 3-42-16,1 1-50 15,2-1-11-15,2 0-18 16,2-5-5-16,2-5-19 15,-2-3-9-15,-6 1 8 16,-9 3-19-16,0 6 2 16,-19 8 18-16,-8 8-3 15,0 0 3-15,3 18 36 0,5 12-20 16,11 4 16 0,8 6-32-16,2-1 0 0,23-6-4 15,10-7 9-15,6-6-5 16,4-11 0-16,3-7 3 15,3-2-14-15,1-17 11 16,3-17-22-16,-2-19 17 16,-4-18-24-16,-2-18-4 15,-5-17-5-15,-10-9-67 16,-14 10-37-16,-18 21 142 16,-9 30 87-16,-25 32 79 15,-8 22-54-15,-1 32-49 16,0 23-10-16,7 17-4 15,13 8-16-15,16-1-33 0,7-3-3 16,24-2 3-16,16-3-32 16,12-7-26-16,5-11-17 15,5-11-26-15,-6-16-39 16,-8-12-477-16</inkml:trace>
  <inkml:trace contextRef="#ctx0" brushRef="#br0" timeOffset="129409.07">22070 5846 744 0,'0'0'325'16,"0"0"-293"-16,0 0-21 16,0 0 9-16,0 0 4 15,0 0 1-15,-7-54 0 16,0 42-18-16,-6 2 7 16,-1 3-3-16,-2 7-11 15,-2 0-1-15,2 4-3 16,3 15-5-16,7 9-3 0,6 8 9 15,0 4-4 1,15 1-2-16,5-2-10 0,-4-5 14 16,-11-8-3-16,-5-6-17 15,-14-5-10-15,-22-6 1 16,-11-6-9-16,-9-3-4 16,1 0 47-16,8-4 3 15,15-3 46-15,13 3 21 16,14 0-12-16,5-1-58 15,17-1 5-15,20-5-5 16,11-2 1-16,12-3 2 16,7-1-3-16,4-3 0 15,-3-4-6-15,-7-7-5 0,-8-7-10 16,-10-9 20 0,-12-9-11-16,-8-7-6 0,-12-2 14 15,-9 5 4-15,-2 10 4 16,-10 13-2-16,-6 12 26 15,2 9-7-15,4 11 2 16,2 5 5-16,1 21-21 16,-2 25 3-16,-3 20 26 15,3 11-23-15,2 6-11 16,7-1 3-16,0-2-5 16,0-6 6-16,7-6-6 15,0-10-14-15,2-13 14 16,-1-14-40-16,-1-19 7 0,1-12 2 15,4-12 1-15,5-19 30 16,6-4 0-16,2 7 6 16,-4 11-6-16,-1 12 0 15,-2 5 1-15,-2 10 6 16,4 8 5-16,0 0-3 16,1-1-5-16,0-6 0 15,0-4-2-15,4-7-2 16,5 0-3-16,3-19-7 15,0-6-12-15,-2-4-11 16,-6-4-7-16,-7-1 29 16,-9 7 11-16,-6 6 0 15,-3 11 35-15,0 10 10 16,-3 1-28-16,-4 18-6 0,1 10-1 16,1 5 1-16,5-1 1 15,0-2-12-15,16-5-1 16,3-5 0-16,1-7 2 15,1-7 2-15,1-7-3 16,3 0 1-16,-3-14-6 16,-1-5 5-16,-5-3 0 15,-8-5 8-15,-7 0-8 16,-1 0 0-16,-11 6-3 16,-13 8 7-16,-8 5-3 15,-7 6 3-15,0 2 9 16,5 0 2-16,9 8-12 0,8 3 8 15,9 1-11-15,5-1-10 16,3 0 4-16,4-4-17 16,16-5 10-16,11-2 9 15,5 0 4-15,3-9 7 16,0-3-7-16,-4 4 0 16,-6 4 1-16,-5 4-1 15,-8 2 0-15,-4 12 2 16,-5 4 6-16,0 3 21 15,-1-1-29-15,3-2 13 16,1-2-10-16,4-7-3 16,6-2-2-16,5-7-13 15,3 0 3-15,3-9 12 0,-3 2-5 16,-7 3 3 0,-7 4-10-16,-4 1 9 0,0 13 3 15,2 6 7-15,4-1-1 16,2 0 14-16,1-5-20 15,2-6 2-15,0-6-7 16,5-2 8-16,0-15-6 16,-2-10 1-16,-2-7-14 15,-7-5 16-15,-4-8-16 16,-4-7-1-16,-1-9 8 16,1-8-40-16,-2-4 18 15,-1 10 13-15,-4 15 18 0,0 22 65 16,0 18-21-16,-6 8-33 15,-6 20-2-15,-2 14-8 16,-3 10 14-16,3 7-4 16,5 2-6-16,7-1-5 15,2 1-2-15,7-6 2 16,12-3-5-16,7-5 15 16,6-3-10-16,2-6 15 15,7-9-11-15,0-8 12 16,-1-9-16-16,-1-4 1 15,-4-17 8-15,-6-10-9 16,-4-9-2-16,-9-4-3 16,-7 2-14-16,-9 5 17 15,0 10 0-15,-16 12 4 16,-4 9 3-16,-1 2 0 0,-1 19-5 16,2 8 15-16,3 5-14 15,8 1-2-15,7 0-3 16,2-2 4-16,0-6 0 15,11-7 0-15,1-8-7 16,4-10 1-16,4-1-7 16,3-19 11-16,3-12-10 15,-1-6-14-15,-3-10 21 16,0-12-33-16,-1-11 27 16,1-14-80-16,-6-2 16 15,-7 8 12-15,-9 20 63 16,-5 26 109-16,-10 26 47 0,-2 11-119 15,0 28-23-15,-2 18 12 16,2 11 2-16,11 3 20 16,6 4-26-16,14-2-19 15,21-4 8-15,19-12-6 16,10-12-9-16,7-13 4 16,-3-12-8-16,-9-13-2 15,-11 0-19-15,-10-16-30 16,-12-10 19-16,-13-7-36 15,-13-5-127-15</inkml:trace>
  <inkml:trace contextRef="#ctx0" brushRef="#br0" timeOffset="130909.18">2454 7910 1064 0,'0'0'117'0,"0"0"-117"0,0 0-27 16,25 66 27-16,-11-7 39 16,0 6 11-16,-6 3-40 15,-1-5-2-15,-2-8-3 16,-5-12 9-16,0-15-9 16,0-15-4-16,0-7-1 15,0-6 0-15,0-8 0 16,0-20-8-16,0-14-14 15,7-16 16-15,6-6-3 16,5 6 9-16,0 13-9 16,5 18 4-16,-2 21 5 15,1 8-8-15,2 26 4 16,3 12 4-16,0 5 32 0,2 1-32 16,-2-3 0-16,1-10 9 15,-5-7-9-15,-1-11 0 16,-3-6-2-16,-3-9-6 15,1-5 6-15,-2-21-12 16,-2-8 6-16,0-6 7 16,-6-1 1-16,-6 9-2 15,-1 10 2-15,0 11 0 16,0 11 13-16,0 6-13 16,0 17 0-16,0 8 8 15,6 4 3-15,10-4-11 16,5-6 0-16,6-7 0 0,0-9-1 15,1-5 1-15,-1-4 0 16,1-12-6-16,-4-13 4 16,-8-7-7-16,-7-6-7 15,-9 0 14-15,-13-1-3 16,-14 5 5-16,-5 8 0 16,2 11 0-16,2 13 16 15,8 2 10-15,9 11-26 16,6 12 1-16,5 3 2 15,5 2-3-15,20-3-5 16,9-4 5-16,7-7-1 16,5-9-3-16,2-5 2 15,-3-8 0-15,-1-18-6 16,-2-8 8-16,-1-12-19 16,-6-6 7-16,-12-8-7 0,-12-5-4 15,-11-2-5-15,0 2-8 16,-16 14 34-16,0 16 2 15,4 18 48-15,6 17 66 16,4 22-88-16,-1 22-12 16,3 14 58-16,0 8-56 15,7-1 21-15,11-4-35 16,5-4 3-16,5-9-5 16,1-1 0-16,2-6-34 15,-1-7-18-15,-5-10-59 0,-7-11-48 16,-13-13-520-16</inkml:trace>
  <inkml:trace contextRef="#ctx0" brushRef="#br0" timeOffset="131055.28">3154 7987 1391 0,'0'0'0'15,"0"0"-149"-15,0 0 131 16,76-50 11-16,-12 27 6 15,16-2-31-15,13-1-55 16,11 2-138-16,10 0-322 16</inkml:trace>
  <inkml:trace contextRef="#ctx0" brushRef="#br0" timeOffset="132759.41">4805 7979 1109 0,'0'0'6'0,"0"0"-4"15,0 0 19-15,0 0 15 16,0 0-28-16,-78 41 29 16,51 11-19-16,13 1 1 15,12-4-15-15,2-7-1 16,18-7-6-16,12-11-5 16,6-11 8-16,5-11-5 15,2-2-3-15,1-21 6 16,-1-14-1-16,-2-9-4 15,-7-9 4-15,-8-9-11 16,-13-11 8-16,-13-8 0 16,0-4-3-16,-14 6 9 15,-6 18 2-15,2 20 9 0,4 21 38 16,7 12-7 0,2 8 12-16,3 10-38 0,0 23-6 15,1 15 12-15,1 13 19 16,1 4-27-16,14 2 9 15,1 2-20-15,1-4 1 16,1-8-8-16,2-13-12 16,-3-16 7-16,-2-13-42 15,-1-15-22-15,2-3 47 16,6-15 16-16,3-1 4 16,1 6-9-16,3 8 15 15,1 5 0-15,4 0 4 0,0 0 4 16,4 1 0-1,-1-1-8-15,-1 0 0 0,-6-10 4 16,0-10-4-16,-5-7-6 16,-5-6 5-16,-6-3-14 15,-5-3 2-15,-9 0 0 16,0 2-5-16,-3 5 15 16,-8 10-7-16,-3 9 10 15,4 8 19-15,-1 5-6 16,1 0 7-16,-4 17-13 15,0 12-1-15,-3 10 11 16,2 6-13-16,4 1-4 16,5-4 6-16,4-6-2 15,2-5-4-15,0-8 0 16,1-6 0-16,6-7-4 0,4-6-4 16,1-4-2-1,2-10 2-15,3-13 0 0,0-7 1 16,-4-4 5-16,-4-3-9 15,-3 3 2-15,-3 8 9 16,0 9 0-16,-3 11 2 16,0 6 2-16,2 0-8 15,0 9-5-15,7 11 9 16,1 5 19-16,1 2-19 16,5-5 3-16,2-2-5 15,0-9 4-15,-2-5-4 16,0-6-13-16,1 0 9 0,0-8-1 15,-1-11 2-15,-2-7 5 16,0-4-3-16,-1-4 6 16,0 0-5-16,-3 8 2 15,1 12 0-15,-2 10 22 16,-2 4-21-16,2 12 18 16,-2 11 27-16,2 5-15 15,-2-1-7-15,-4-3-4 16,-1-8-19-16,-2-8 13 15,2-5-14-15,-2-3-6 16,4-3-13-16,3-15-20 16,6-6 24-16,4 1 5 15,5 3 1-15,1 9 6 0,5 7-6 16,8 4 9 0,7 0 8-16,7 0-2 0,1 0 1 15,-2 0-6-15,-2-5-1 16,-5-10 1-16,-8-6-1 15,-8-2-10-15,-10-1-4 16,-12 0 4-16,-4-1 5 16,-7-1-3-16,-11 0-11 15,0 3 5-15,2 7-3 16,7 9 17-16,4 7 20 16,5 0-20-16,-2 21 5 15,2 13-1-15,0 12 7 16,0 16 22-16,0 10-22 15,5 15 3-15,5 9 24 0,4 4-24 16,0 4 9-16,-3-1-22 16,-6-7-1-16,-5-9 16 15,0-17-10-15,-16-18-10 16,-8-19 8-16,-6-17-4 16,-2-14 0-16,0-6-17 15,0-15-30-15,5-4 37 16,7-3-6-16,8 2 16 15,9 0 9-15,3-3-8 16,12-4 2-16,13-6-3 16,11-10 0-16,7-9-6 15,5-11-18-15,2-13-24 16,-7-6 16-16,-8-4-18 0,-12 8 11 16,-15 17-40-1,-8 20 79-15,-4 27 1 0,-19 18 72 16,-4 7-22-16,1 19 22 15,9 8-7-15,8 0 17 16,9-3-53-16,13-4-17 16,17-7-4-16,9-8-9 15,10-8-6-15,6-4-17 16,7-7-42-16,3-11-35 16,6-4-7-16,5-7-173 15,9-6-375-15</inkml:trace>
  <inkml:trace contextRef="#ctx0" brushRef="#br0" timeOffset="133779.29">7606 7307 1185 0,'0'0'9'0,"0"0"2"16,0 0-9-16,0 0 11 15,1 94 72-15,9-16-18 0,2 6-40 16,0-5 11-16,1-7-34 15,1-7-1-15,-1-5-3 16,3-6 0-16,1-11-34 16,0-11-58-16,4-18 1 15,1-14 10-15,3-13-70 16,2-23-15-16,-1-8-96 16,-2-5 203-16,-3 7 59 15,-11 11 74-15,-3 12 102 16,-6 12 32-16,-1 7-80 15,0 9-89-15,0 13-4 16,1 6 7-16,4 2-11 16,5-1-15-16,4-2-6 15,2-3 1-15,2-5-11 16,2-7 0-16,-1-7-7 0,-2-5 2 16,2-5-16-16,-1-15 11 15,-1-6-3-15,-2-8 5 16,-1-2 8-16,-3 0-6 15,1 4 4-15,-1 10 4 16,-2 10-2-16,2 6 2 16,1 6 3-16,4 6 8 15,5 15-1-15,1 4 12 16,-2 4-5-16,1-1-11 16,-2 1-1-16,5 2-2 15,3-6-4-15,3-4 35 16,2-11-36-16,0-10 0 0,-2 0-1 15,-6-18 3-15,-5-2-2 16,-7-7 0-16,-6-2 2 16,-6-2 1-16,0 0-3 15,-13 2 0-15,-10 2-5 16,-6 1-1-16,-4 8-2 16,-3 4-8-16,0 7 1 15,6 7 10-15,6 0-9 16,7 5 6-16,5 7 5 15,3 2-12-15,5 0 4 16,4-4 9-16,0-2-25 16,0-3 26-16,0-2-19 15,9 0-4-15,2-3 21 16,1 0-2-16,3 0 2 16,-3 0 3-16,-1-2-1 0,-4 0-3 15,-4 0-17-15,-2 0-44 16,-1-1-75-16,0-2-316 15</inkml:trace>
  <inkml:trace contextRef="#ctx0" brushRef="#br0" timeOffset="134078.29">7670 7408 1185 0,'0'0'138'0,"0"0"-138"15,0 0-75-15,73-22 75 16,-12 8 21-16,17-4 2 15,10-5-23-15,3 1-12 16,0 0-35-16,-11 7-66 16,-10 5-173-16,-15 7-507 15</inkml:trace>
  <inkml:trace contextRef="#ctx0" brushRef="#br0" timeOffset="135895.28">9599 7546 1098 0,'0'0'24'16,"0"0"-21"-16,0 0 0 15,0 0 9-15,12 61 42 16,-2-14-8-16,-3 2-38 15,-3-4 19-15,-2-4-24 16,-2-6-1-16,0-9 3 16,0-6 1-16,1-11-7 15,-1-7 1-15,0-2 0 0,0-6-8 16,0-19 6 0,0-8-16-16,6-12 16 0,3-4-6 15,8 4 0-15,2 6 1 16,2 17 7-16,1 14-5 15,3 8 5-15,0 23 0 16,2 11 2-16,-1 8 4 16,-6 2-5-16,-5-6-1 15,-5-3 0-15,-3-10 16 16,-3-9-14-16,-1-5-2 16,-1-11 0-16,0 0 2 15,5-16-2-15,5-12-1 16,4-8-6-16,4-6-2 15,2 0 9-15,0 3-12 0,-1 10 4 16,-1 11 5-16,-3 15-5 16,-2 3 4-16,2 19 4 15,1 5-2-15,3 6 5 16,1-1-3-16,0-1 6 16,-1-7-5-16,1-3 3 15,-3-6-4-15,-2-5 0 16,-2-7-9-16,-2 0 5 15,-1-4-1-15,-2-12 1 16,1-3-7-16,-4-4 0 16,-2-4 2-16,-4 0 9 15,-1 6-6-15,0 7 14 16,0 8-3-16,0 6 12 0,1 7-14 16,1 14-2-1,3 6 18-15,4 2-17 0,4-2 8 16,4-5-10-16,1-4 0 15,5-7 3-15,2-6 2 16,3-5-5-16,0-2 0 16,-1-13 0-16,-1-5-2 15,-2-4 2-15,-3-7-5 16,-5-4 5-16,-4-2 2 16,-5 3-2-16,-5 9-1 15,-2 10 1-15,0 11-7 16,0 4 10-16,0 9-3 15,0 16 5-15,-1 6 0 0,1 5 8 16,0-1-10-16,12-6-3 16,6-3 4-16,5-6-3 15,6-3-1-15,3-8 0 16,0-4 4-16,2-5-9 16,1 0 3-16,-4-12-5 15,0-8 3-15,-3-3-3 16,-3-1 1-16,-4-2-2 15,-5 2 8-15,-5 4-5 16,-4 1 5-16,-3 4 0 16,-2 4-1-16,1 1 1 15,-1 1-1-15,0 1-3 0,-1 4 8 16,-1 1-2 0,0 3-2-16,0 0 0 0,0 0-6 15,0 0 6-15,0 0-8 16,0 0 2-16,0 0 6 15,0 0-3-15,0 0 3 16,0 0 0-16,0 0-2 16,2 0 2-16,-2 0 0 15,0 0-4-15,0 0 10 16,0 0-5-16,0 0-1 16,0 0 0-16,0 0 9 15,0 0-6-15,-3 3-3 16,-8 9 1-16,-2 7 0 15,2 5 21-15,1 6-22 0,6-2 1 16,4 1 7-16,0-4-4 16,11-5-4-16,14-2 4 15,8-5 7-15,7-7 16 16,3-6-27-16,2 0 1 16,0-17 8-16,0-6-9 15,-3-7 0-15,-4-9-3 16,-4-10-3-16,-6-11 3 15,-6-11-21-15,-5-9-5 16,-7-6 1-16,-8 0-14 16,-2 9 32-16,-6 16 10 15,-11 18 14-15,3 17 58 16,5 14-62-16,3 8 9 0,3 4 13 16,1 3-31-16,-3 23 3 15,-1 17 14-15,-1 14 8 16,3 10 1-16,3 7-24 15,-1 6-1-15,0 3 15 16,2-2-17-16,0-7 1 16,0-13-1-16,0-16-5 15,7-17-6-15,2-17-32 16,4-11-9-16,8-9 22 16,7-12 0-16,1 0 11 15,-4 6 11-15,-3 11 8 16,-2 4 16-16,3 0 10 0,5 7 1 15,6-2 0-15,3-4-8 16,5-1 10-16,-2-3-17 16,-2-13-8-16,-8-4 2 15,-9-4-6-15,-9 3-5 16,-11 0-3-16,-1 3-4 16,-12 5-21-16,-11 3-27 15,-4 5-38-15,-4 3-91 16,1 2-343-16</inkml:trace>
  <inkml:trace contextRef="#ctx0" brushRef="#br0" timeOffset="138862.81">12880 7670 1206 0,'0'0'0'0,"0"0"-12"0,0 0 12 16,0 0 12-16,60 12-11 16,-25-12 9-16,6 0-10 15,1-8 0-15,-3-11-8 16,-5-4 3-16,-7-8-8 16,-6-6 3-16,-6-8-20 15,-8-7 27-15,-6-11-16 16,-1-8 6-16,-3-1 3 15,-10 6 6-15,-5 17 4 16,3 18 7-16,4 15 24 16,4 13 2-16,4 7-10 15,-2 29-22-15,0 20 22 16,1 23 14-16,4 14-22 0,0 10-13 16,2 9 1-16,10-2 9 15,2 4-12-15,1-1-1 16,-1-8-5-16,0-2 11 15,1-10-7-15,2-9 2 16,2-9 0-16,4-15-10 16,0-18 3-16,2-17-6 15,0-20-6-15,0-9-18 16,-4-28 16-16,-5-17 11 16,-13-13 10-16,-3-7-11 15,-24-1 19-15,-24 5-8 16,-14 14 40-16,-14 15-14 0,-8 17 12 15,-2 16-13 1,3 6-13-16,8 7-5 0,19 11-7 16,19 0-2-16,21 0-4 15,16-1-26-15,0-1-32 16,22-4-7-16,6-7-96 16,4-5-189-16</inkml:trace>
  <inkml:trace contextRef="#ctx0" brushRef="#br0" timeOffset="139796.9">13204 7680 1147 0,'0'0'18'0,"0"0"-6"0,69 39-12 16,-47-12 1-16,-5-1-1 15,-7-1 17-15,-3-3 0 16,-2-4-2-16,0-7-15 15,-4-5-2-15,0-6-1 16,3-4-6-16,3-16-9 16,4-8 13-16,6-8-2 15,3 0 7-15,0 5-6 16,-1 9 13-16,-4 11-7 16,1 11 0-16,1 2-9 15,5 16 9-15,4 6 21 16,3 1-17-16,1-3-4 0,-1-2 10 15,-4-7-16-15,-2-5 6 16,-1-6 0-16,-6-2 0 16,-4-5-6-16,-5-8 1 15,-5-5 0-15,-2-5 5 16,-5-2-7-16,-13 0 7 16,-7 1-8-16,-2 5 8 15,-2 9 5-15,-2 7 5 16,3 3-10-16,4 3 12 15,6 13-12-15,7 3 0 16,8 4-2-16,3-1-8 16,7-1 6-16,15-4-9 15,9-6 3-15,3-8-6 0,1-3 9 16,0 0-20-16,2-13 1 16,1-5 13-16,-1-4-17 15,-1-3 7-15,-2-1 16 16,-9 5 7-16,-5 6 5 15,-7 7 6-15,-5 6 12 16,1 2 14-16,-2 4-10 16,-2 15 2-16,0 4-9 15,-3 4-12-15,0-1 23 16,-1-1-30-16,-1-5 0 16,1-5 11-16,2-4-12 15,-2-6 3-15,0-2-3 16,-1-3 5-16,0 0-16 0,0-3 11 15,0-11-7-15,2-6 6 16,3-4-2-16,4 3 0 16,4-1 3-16,3 8 0 15,0 6 0-15,0 6 0 16,0 2 0-16,-2 5 6 16,-3 12 0-16,-3 1 8 15,-2 1-8-15,-4-5-3 16,0-6 5-16,-2-5-8 15,3-3-6-15,4-3 3 16,4-15-21-16,9-5 14 16,5 2 5-16,0 6 5 15,-4 9-2-15,-2 6 2 16,-4 5-10-16,1 13 10 0,4 3 0 16,2 2 5-16,5-1-5 15,8-4-7-15,8-2 2 16,6-6-35-16,5-6-69 15,1-4-89-15,-1-1-318 16</inkml:trace>
  <inkml:trace contextRef="#ctx0" brushRef="#br0" timeOffset="140546.97">14887 7597 1031 0,'0'0'65'15,"0"0"-60"-15,0 0 32 0,0 0 3 16,-24 57-5-1,19-29 10-15,5 0-31 0,0-2-2 16,10-4-12-16,6-3 0 16,4-5 2-16,2-7-2 15,0-3-8-15,0-4 7 16,-3-4-10-16,-4-11 7 16,-7-7 1-16,-6-2 3 15,-2-5-11-15,-6 0 11 16,-14 2-5-16,-7 3 4 15,-5 10 1-15,0 7 0 16,1 7 0-16,6 0 0 16,8 7 12-16,4 11-12 15,6 2-1-15,5 0-1 16,2-3-1-16,5-3-6 0,12-5-11 16,5-7-2-16,2-2 16 15,7-4-20-15,2-10 8 16,3-4 5-16,3-1 11 15,-2 1 2-15,-4 4-3 16,-5 6 3-16,-6 7 5 16,-8 1-2-16,-5 6 2 15,-6 13 18-15,-3 4 9 16,0 4 0-16,0-3-16 16,0-2-4-16,0-4 19 15,0-6-30-15,0-4 3 16,0-6-4-16,2-2-7 0,7-4 3 15,5-10-3-15,5-4 7 16,3-1-8-16,-3 5 1 16,-2 5 5-16,-4 7 2 15,-2 2 0-15,2 0 5 16,5 5 9-16,8 4-7 16,7-4 12-16,9-3-19 15,4-2 0-15,1-2-13 16,-3-13-26-16,-10-7 13 15,-12-1-47-15,-18 3-7 16,-4 6 41-16,-21 8 39 16,-8 6 37-16,1 6 51 15,5 17-31-15,10 5 11 0,12 0-28 16,1-2-9 0,25-4 1-16,9-9-26 0,8-4-12 15,6-9 5-15,8 0-51 16,6-9-9-16,6-7-14 15,7-4-3-15,3-7-604 16</inkml:trace>
  <inkml:trace contextRef="#ctx0" brushRef="#br0" timeOffset="140963.47">16894 7182 1192 0,'0'0'25'0,"0"0"-15"0,0 0-4 15,0 0-6-15,-8 83 65 16,8-12-4-16,0 5-15 15,7 0-38-15,5-6-1 16,-1-4-7-16,0-5-27 16,-2-9-41-16,-2-10-36 15,0-15-91-15,0-16-457 16</inkml:trace>
  <inkml:trace contextRef="#ctx0" brushRef="#br0" timeOffset="141730.29">17147 7530 716 0,'0'0'414'0,"0"0"-399"16,47 74-2-16,-35-41 14 15,-9-5 2-15,-3-4-5 16,0-7 11-16,0-7-14 16,-6-8-17-16,3-2-3 15,1-8-1-15,2-16-49 16,0-8 21-16,11-2 12 15,13 3 16-15,14 5 0 16,9 8-14-16,3 9 11 16,5 7-23-16,-4 2 14 0,0 0 9 15,-3 6 3-15,-2-1 0 16,-5-5-4-16,-5 0 3 16,-10-2 1-16,-9-11-81 15,-11-2-20 1,-6-1 50-16,-5 3 51 0,-15 6 41 15,-4 6 63-15,-5 1-38 16,1 12-18-16,1 11-14 16,6 6-29-16,6 2 26 15,8 3-26-15,7 1-5 16,0-2 0-16,18-5-11 16,5-7 6-16,5-8-4 15,0-9 4-15,2-4 0 0,-2-9-29 16,-6-13 11-1,-3-7 8-15,-5-3-9 0,-7 0 4 16,-3 4 8-16,-4 9 12 16,0 9 52-16,0 6-32 15,0 4 24-15,0 5-37 16,0 14-4-16,0 6 27 16,2 2-28-16,9 1 1 15,6-5 3-15,4-3-4 16,3-6-2-16,4-8 0 15,5-6-7-15,3 0 6 16,2-15-20-16,0-7-6 16,-4-7 19-16,-6-2-18 15,-7 2 15-15,-6 5 9 0,-6 9 2 16,-5 10 33-16,-4 5 13 16,0 7-20-16,0 16-3 15,0 8 33-15,0 2-16 16,2 1-15-16,5-5-24 15,3-6 3-15,3-5-4 16,0-6-17-16,0-8-15 16,-2-4-52-16,-1-1 23 15,-2-15-10-15,-5-5-173 16,-3-7-416-16</inkml:trace>
  <inkml:trace contextRef="#ctx0" brushRef="#br0" timeOffset="141997.76">18104 7295 1126 0,'0'0'0'15,"0"0"-67"-15,0 0 67 16,0 0 2-16,0 0 8 16,0 0 10-16,49-69-20 15,-49 38-7-15,0-3 7 16,-18 6 6-16,-9 6 60 15,-5 9-12-15,-5 13-1 16,3 4-52-16,5 21 20 16,6 11-19-16,12 8-2 15,9 7-26-15,2 2-24 0,23 0-15 16,11-3-67 0,7-7-111-16,4-6-486 0</inkml:trace>
  <inkml:trace contextRef="#ctx0" brushRef="#br0" timeOffset="143114.37">18497 7503 1104 0,'0'0'15'0,"0"0"-14"0,0 0 21 16,0 0 42 0,11 86-11-16,-11-52-17 0,0-3 9 15,0-6-18-15,0-7-19 16,0-7 0-16,0-7-8 16,0-4-1-16,4 0-8 15,6-11-12-15,8-12 18 16,3-4-11-16,4-5 4 15,-2 2-4-15,-1 4-28 16,-6 6 36-16,-4 11 5 16,-3 9 0-16,0 2 0 15,2 14 2-15,3 8 0 16,4 3 23-16,1 0-22 0,3-5 0 16,2-6-1-16,2-4 4 15,3-9-10-15,3-3-9 16,1-3-7-16,-3-11 1 15,-4-5-12-15,-8-4 22 16,-6-4 10-16,-4-3-4 16,-5 1-3-16,1 7 1 15,-4 8 6-15,0 8 20 16,0 6-5-16,0 0-15 16,0 2 0-16,3 14 0 15,1 6 21-15,4 2-21 16,1-1 1-16,-2-2 0 0,3-3 0 15,2-4-1-15,3-5 0 16,5-3 0-16,7-6-5 16,7 0-5-16,5-9 1 15,2-7 3-15,-2-5-45 16,-3-2 36-16,-5-2 11 16,-7 4 4-16,-9 6-2 15,-8 8 6-15,-3 7 7 16,-4 0 17-16,0 11-24 15,0 9 43-15,0 6-14 16,0 0-25-16,0-1 21 16,0-5-25-16,0-5 3 0,0-5-5 15,5-7-2-15,7-3 0 16,4-3-7-16,1-13-9 16,7-5 9-16,1 3-20 15,4 5-11-15,-2 8 35 16,1 3-2-16,3 2 5 15,6 2 7-15,9 9 5 16,10 0 25-16,8-4-23 16,2-3-12-16,0-4 2 15,-4 0-4-15,-8-11-5 16,-12-8-7-16,-14-8-16 16,-16-4 27-16,-12-3-12 15,-6-1-8-15,-14 6 13 16,0 9-11-16,2 10 19 15,5 10 35-15,1 3-23 0,-1 19 9 16,-1 13-11-16,-1 10 3 16,1 12 23-16,1 11-1 15,3 15 6-15,0 15-26 16,4 10 34-16,3 10-3 16,1 5-22-16,-1 0-1 15,1-1 9-15,-1-8-19 16,0-8-4-16,-1-13-9 15,-1-16 0-15,2-17 4 16,1-24-4-16,0-15-13 16,2-17-6-16,-3-4-32 15,-1-25 2-15,0-21-82 16,-5-21 27-16,-3-16-5 0,-10-15-632 16</inkml:trace>
  <inkml:trace contextRef="#ctx0" brushRef="#br0" timeOffset="143515.15">19130 6971 1094 0,'0'0'50'0,"0"0"-39"15,0 0-20-15,0 0 9 16,0 0 0-16,59 39 11 15,-32-47-11-15,-3-15-1 16,-5-8-8-16,-12 1-4 16,-7 1 13-16,-19 8 1 0,-14 8 28 15,-3 7 7-15,-1 6-36 16,6 6 3-16,8 15-1 16,13 9-2-16,10 10-44 15,10 1-78-15,19-1-303 16</inkml:trace>
  <inkml:trace contextRef="#ctx0" brushRef="#br0" timeOffset="144023.9">16836 7289 1198 0,'0'0'0'0,"0"0"-48"16,0 0 43-16,64-2 5 15,1-7 8-15,13-2-3 16,2 2 3-16,-9 2-8 16,-20 2-14-16,-21 3-34 15,-18 0 16-15,-12 0-24 16,-5 0-30-16,-16-1-372 0</inkml:trace>
  <inkml:trace contextRef="#ctx0" brushRef="#br0" timeOffset="147901.17">21253 7332 396 0,'0'0'573'16,"0"0"-559"-16,0 0-3 15,0 0 3-15,0 0 44 16,0 0 7-16,65-34-49 15,-51 19-6-15,-6 2-4 16,-4 0-4-16,-4 5 4 16,0 2 13-16,-5 5-13 15,-10 1 11-15,-3 7-17 16,-5 17 0-16,2 7-2 16,6 6 4-16,10 1-5 15,5 1 3-15,16-3-22 16,9-2 16-16,0-5-4 15,-3-6 7-15,-10-6-2 0,-8-5-5 16,-4-4 6-16,-16 0-8 16,-15-1 12-16,-6-2 5 15,-4-1-3-15,6-4 16 16,11 2 7-16,9-2-6 16,9 0 0-16,6 0-19 15,7-4-17-15,19-7 15 16,10-5-11-16,8-4 5 15,2 0-2-15,-1-1-10 16,-3 2 19-16,-5 1-5 16,-9 5 6-16,-6 4 3 15,-9 7-1-15,-6 2-2 0,0 2 6 16,-4 11-6-16,1 7 37 16,1 3-24-16,1 1-10 15,0 2 5-15,2-2-7 16,4-5-1-16,2-4-3 15,4-9-30-15,2-6 31 16,5-5-25-16,2-15 12 16,2-5 6-16,-2 1 5 15,-6 4 4-15,-6 7 2 16,-5 6 6-16,-2 7 18 16,0 0-23-16,6 8 10 15,0 6 17-15,6 1-13 16,-2 1-9-16,1-5-8 0,2-3 1 15,1-5-3-15,1-3 2 16,0 0-9-16,-3-14 7 16,-1-7-9-16,-4-6 6 15,-3-8 1-15,0-7-7 16,-5-11 6-16,-2-13-9 16,-3-8 7-16,-2-9-2 15,-2 1 11-15,-13 13-2 16,1 18 13-16,2 24 10 15,3 17 2-15,3 10-8 16,-1 17-17-16,-3 24 1 16,-3 17 16-16,2 12-7 15,8 4-8-15,3 0 1 16,2-2 7-16,15-2-9 0,4-7 1 16,6-6-2-16,4-10-2 15,1-11-2-15,-1-12-5 16,-4-13-7-16,-6-9 13 15,-6-2-20-15,-4-11 15 16,-5-11 8-16,-5-4 0 16,-1-2 0-16,0 0-4 15,-10 6 16-15,2 2-5 16,3 3-5-16,5 3-2 16,5-2 0-16,17-2-2 15,8 2-3-15,8 0-17 0,3 6-11 16,0 5 15-1,-4 5-6-15,-8 6 20 0,-6 16 3 16,-9 8 2-16,-7 6 22 16,-7-3-18-16,0 0-4 15,-14-5 22-15,-3-4-20 16,-2-3 3-16,4-6 12 16,5-4-16-16,7-7-2 15,3-4-13-15,1 0-1 16,21-1 9-16,8-14 4 15,9-5 1-15,3-4-3 16,0-5-8-16,-4-3-4 16,-6 0-3-16,-7 4-8 15,-11 6 19-15,-8 9 14 0,-6 8 10 16,0 5 35-16,-15 0-24 16,0 3-13-16,-2 12-6 15,6 3-1-15,5-1 12 16,6 2-20-16,0-2 0 15,12-4-4-15,10-3 0 16,8-4-1-16,6-6 2 16,5 0-5-16,4 0 1 15,0-9 2-15,0-8-16 16,-2-8 1-16,-3-8-12 16,-9-11 1-16,-7-10-7 15,-14-4-5-15,-10 2 39 16,0 9 4-16,-18 15 57 0,-1 15 33 15,1 12-14-15,2 6-30 16,2 26-7-16,-1 13-20 16,2 14 46-16,5 3-46 15,6 1 5-15,2-1-14 16,0-5-9-16,11-3-2 16,4-6-6-16,5-3-27 15,4-9-62-15,-1-9-26 16,-3-12-56-16,-7-10-533 15</inkml:trace>
  <inkml:trace contextRef="#ctx0" brushRef="#br0" timeOffset="148057.46">22723 7345 1207 0,'0'0'0'16,"0"0"-103"-16,114-21 102 15,-32 11 0-15,12 0-60 16,7-1-126-16,0 0-138 16</inkml:trace>
  <inkml:trace contextRef="#ctx0" brushRef="#br0" timeOffset="148451.09">23612 7066 1165 0,'0'0'29'15,"0"0"-29"-15,-31 68 5 0,24-26 7 16,5 6 21-16,2 2-15 16,0 1-2-16,16 3-6 15,5-6-10-15,9-11-15 16,5-9-56-16,5-12-1 16,2-14-42-16,-3-2 1 15,-10 0 45-15,-8-3 44 16,-7 3 24-16,-2 0 89 15,-1 10 27-15,6 3-18 16,2 2-45-16,3-4-23 16,3-4-20-16,2-7-7 15,4 0-3-15,-3-9 0 0,-8-9-8 16,-9-6-24-16,-11 2 25 16,-7 2 7-16,-20 4 10 15,-8 8 16-15,-6 5-22 16,2 3 14-16,8 2-17 15,9 12 1-15,12 2-2 16,6 1-18-16,4-1-37 16,6-5-106-16,12-5-234 15</inkml:trace>
  <inkml:trace contextRef="#ctx0" brushRef="#br0" timeOffset="148651.71">24032 7149 1152 0,'0'0'24'0,"122"-22"-24"16,-44 8 20-16,-4 1-20 16,-14 4 0-16,-17-1 9 15,-20 5-8-15,-13 2-2 16,-10 1-70-16,-15 2-269 15</inkml:trace>
  <inkml:trace contextRef="#ctx0" brushRef="#br0" timeOffset="149474.78">3767 8963 984 0,'0'0'207'15,"0"0"-207"-15,0 0 1 16,34 56-1-16,-9-8 64 15,-2 7-1-15,-3-4-26 16,1-2-29-16,-3-4-6 16,0-6-2-16,-4-2-2 0,2-5-56 15,-5-5-39-15,-6-12-82 16,-5-9-438-16</inkml:trace>
  <inkml:trace contextRef="#ctx0" brushRef="#br0" timeOffset="150053.44">3778 9236 247 0,'0'0'956'16,"0"0"-956"-16,0 0-40 15,89-71 40-15,-42 41 2 16,7-6 3-16,7-6-5 16,4-7 0-16,-4-5 0 15,-10-2-34-15,-15 1-34 16,-16 2 4-16,-15 9 44 15,-5 7 19-15,-4 10 2 0,-12 10-1 16,0 7 67-16,-2 7-25 16,2 3-1-16,5 0-11 15,4 5-7-15,5 22-6 16,2 13-8-16,0 15 18 16,9 10-7-16,2 5-10 15,2 4 14-15,-1-1-5 16,1-3-18-16,-3-5 6 15,-1-9-6-15,0-14-1 16,-2-11 1-16,2-15-1 16,0-13-41-16,5-3 3 15,6-17 23-15,6-6 3 0,6-2 11 16,2 7 1-16,-3 9 11 16,-1 4-8-16,-3 3-3 15,-2-1 0-15,-2-5 5 16,1-8-10-16,-3-5-10 15,-5-6-29-15,-7-2 7 16,-7 2-29-16,-2 6 7 16,-2 10 59-16,-14 11 16 15,0 7 50-15,-2 18-25 16,7 6-7-16,7 4 16 16,4-3-18-16,13-6-19 15,16-7-13-15,8-9-1 16,10-6-9-16,6-4-2 15,4-7-32-15,7-8 1 16,0-2-131-16,-3-1-386 0</inkml:trace>
  <inkml:trace contextRef="#ctx0" brushRef="#br0" timeOffset="150919.03">5626 8975 649 0,'0'0'337'15,"0"0"-337"-15,0 0 0 16,0 0 7-16,0 0 45 16,0 0 29-16,55 88-52 15,-42-47 5-15,-1-5-34 16,-4-6 14-16,-1-3 14 15,-2-8-20-15,-3-6-3 0,-1-6-2 16,1-6 3-16,-2-1-12 16,0-10-6-16,2-13-4 15,5-10-5-15,4-4 11 16,3 2-4-16,2 8 12 16,0 11 2-16,4 11-6 15,-1 5 8-15,5 7-2 16,-1 9 2-16,7 1 9 15,2-1-10-15,-3-3-1 16,1-7 9-16,-3-4-12 16,-6-2 3-16,0-8-8 15,-6-12 5-15,-6-4-11 0,-5-1 1 16,-4-1 10-16,-4 1 3 16,-17 2 9-16,-1 3-8 15,-4 7 3-15,2 6 29 16,6 7-6-16,8 0 9 15,6 14-23-15,4 10-13 16,5 6 20-16,15 1-20 16,10-3-3-16,3-4 1 15,6-7-9-15,0-8 6 16,-2-8-9-16,-1-1-17 16,-2-8 22-16,0-11-17 15,-4-8-9-15,-5-5 2 16,-3-5-26-16,-4 0 23 0,-5 6 25 15,-2 7 11 1,-3 12 47-16,2 12 17 0,4 4-40 16,5 16 35-16,7 7-14 15,1 1-21-15,6 1-21 16,0-4 0-16,0-4 18 16,2-5-21-16,-3-7-9 15,-2-7-13-15,-7-2-36 16,-7-11-22-16,-7-9-126 15,-9-2-230-15</inkml:trace>
  <inkml:trace contextRef="#ctx0" brushRef="#br0" timeOffset="151057.14">6634 8879 1145 0,'0'0'19'16,"-33"61"-16"-16,16-24 8 15,2 2-4-15,3-4-3 16,7-4-4-16,3-7-4 15,2-8-6-15,0-5-40 16,7-8-103-16,9-3-139 16</inkml:trace>
  <inkml:trace contextRef="#ctx0" brushRef="#br0" timeOffset="151321.84">6866 8401 1152 0,'0'0'8'16,"21"63"-4"-16,-7-13 10 15,-1 2 15-15,3 5 43 16,-3 1-45-16,4 2 11 16,-2 2 12-16,-1-1-28 15,-1-5-7-15,0-1-15 16,0-5-1-16,0-6-5 15,0-6-38-15,-1-13-31 16,-2-12-23-16,1-13-45 0,-4 0-243 16</inkml:trace>
  <inkml:trace contextRef="#ctx0" brushRef="#br0" timeOffset="151493.87">6902 8585 1241 0,'0'0'0'0,"0"0"-59"16,83-29 53-16,-31 14-17 16,5 3-136-16,0 2-340 15</inkml:trace>
  <inkml:trace contextRef="#ctx0" brushRef="#br0" timeOffset="151627.1">7465 8887 1008 0,'0'0'214'16,"0"0"-201"-16,0 0 2 16,0 0-15-16,0 0-2 15,0 0-204-15</inkml:trace>
  <inkml:trace contextRef="#ctx0" brushRef="#br0" timeOffset="192404.23">3733 9993 1091 0,'0'0'0'16,"0"0"-3"-16,-66-37 2 15,46 26 2-15,-4 1 5 0,2 4 3 16,-1 2-5-1,2 4 31-15,1 0-30 0,0 13 1 16,-1 16 13-16,-1 19-18 16,-2 15 9-16,3 16 1 15,4 9 0-15,8 1 6 16,9 0-13-16,0-11-5 16,18-11 1-16,9-15-1 15,6-15-1-15,5-16-18 16,5-17 4-16,4-4 15 15,1-25-7-15,0-13 3 16,-7 0 0-16,-9 9 10 16,-11 11-5-16,-10 16 0 15,-6 5 9-15,-4 21 0 16,2 11 7-16,0 5-9 0,1-2-7 16,3-4-22-16,2-7-7 15,4-4-32-15,4-8-73 16,3-6-55-16,-2-9-176 15</inkml:trace>
  <inkml:trace contextRef="#ctx0" brushRef="#br0" timeOffset="193221.64">4031 10448 949 0,'0'0'80'0,"0"0"-76"15,0 0-3-15,0 0 61 16,11 70-2-16,-6-42-51 0,-1-2 1 15,3-5 5-15,3-4-3 16,3-3-5-16,1-3-7 16,1-3-1-16,-1-7-13 15,-2-1-7-15,1 0 14 16,-1-14-2-16,-1-9 8 16,0-7-4-16,1-5-3 15,-1-1 8-15,0 8-7 16,0 10 7-16,1 12-3 15,0 6 3-15,2 5 0 16,1 10 6-16,3 3 2 16,-1-1-5-16,0-2 8 0,0-2-11 15,0-3 3 1,-2-2 2-16,-2-4-3 0,0-4-4 16,-3 0 1-16,-3 0-3 15,-5-7 4-15,-2-7 0 16,0-6 0-16,-2-4 4 15,-12-1-3-15,-4 2-2 16,5 2-3-16,3 8 4 16,6 5-1-16,4 3 1 15,0 0-2-15,13 3-2 16,9-5 4-16,6 0 3 16,4-2-3-16,0-1 0 15,0-1-3-15,-3-3 3 0,0 0-3 16,-4-3 0-1,-6 1-6-15,-6 5-3 0,-8 5 7 16,-5 6 5-16,0 2 9 16,-16 16-6-16,0 8-3 15,-2 5 11-15,7 4-3 16,7-2-2-16,4-4-6 16,0-6 0-16,10-7-6 15,2-7 6-15,2-5-5 16,-2-4 3-16,0 0 2 15,-2-18-3-15,-1-12 0 16,-6-12 0-16,-3-8-7 16,0-8 2-16,-5-8-11 15,-6-7-1-15,-1 1-2 0,1 12 15 16,6 21 7-16,1 21 91 16,3 18 5-16,1 14-67 15,-2 24-12-15,0 15 60 16,2 10-28-16,0-3-26 15,0-5-23-15,18-3-6 16,9-1 2-16,10 0-46 16,11 1 1-16,11-3-64 15,7-9 48-15,6-12-105 16,0-14-377-16</inkml:trace>
  <inkml:trace contextRef="#ctx0" brushRef="#br0" timeOffset="193771.57">5416 10196 1162 0,'0'0'0'16,"0"0"-2"-16,0 0 2 16,0 0 5-16,-2 72 65 15,11-31-18-15,-2 0-34 16,4-2 10-16,-3-3-26 15,-1-4 0-15,-1-8 20 16,-3-5-19-16,-1-9-3 16,0-7 0-16,0-3 1 15,-2-1-6-15,0-21 1 16,0-15-22-16,0-13 8 16,0-4 10-16,0 8-10 0,0 13 7 15,4 15 11-15,1 13 0 16,0 5-3-16,6 13 3 15,3 9 35-15,3 3-31 16,0-2 5-16,-3-4-5 16,0-6-1-16,0-6-3 15,-3-4 0-15,2-3-33 16,1-12 27-16,2-14-18 16,0-10 12-16,0-6 2 15,-1 1 10-15,-3 8 1 0,-5 12 8 16,-3 14-1-1,1 7 38-15,0 20-46 0,2 15 71 16,1 10 8-16,-3 4-52 16,-1 2-4-16,5 0-23 15,-1-2 2-15,3-3-3 16,4-5 1-16,1-7-37 16,1-8-38-16,1-7-40 15,-1-8 7-15,0-11-232 16,-3-3-112-16</inkml:trace>
  <inkml:trace contextRef="#ctx0" brushRef="#br0" timeOffset="194804.87">5977 10260 1106 0,'0'0'74'16,"0"0"-74"-16,0 0 1 16,0 0 38-16,0 60 25 15,0-33-31-15,0-2-17 16,4-1 21-16,10-3-32 15,0-4-3-15,3-5-4 16,-1-5-8-16,-2-7 2 16,0 0-23-16,-2-12 17 15,-4-10 2-15,-5-3 12 16,-3 1 0-16,-5 3 9 16,-11 6-7-16,-7 3 13 15,3 4 0-15,2 4-14 16,8 1 17-16,6 2-18 0,4-2-2 15,0 0-16 1,18-4-21-16,10-3 38 0,10-4-7 16,3-1-7-16,3 1 13 15,1-3-27-15,0 1 16 16,-1 0 11-16,-5 1-22 16,-15 2 16-16,-8 7-8 15,-14 2 16-15,-2 4 15 16,-11 0-8-16,-9 16-1 15,-3 9 15-15,0 6-7 16,5 1 24-16,7 0-23 16,9-5-11-16,2-2-8 15,0-6 6-15,11-3-4 0,2-7 2 16,3-3-11 0,-2-6 6-16,2 0-16 0,0-14-3 15,-5-9 22-15,-2-7-8 16,-6-11-5-16,-3-8-15 15,0-12-3-15,0-10 14 16,0-4-92-16,0 4 65 16,0 16 43-16,0 18 3 15,0 20 112-15,-2 14-16 16,-1 3-47-16,-1 22-31 16,-3 11-1-16,2 15 47 15,3 4-13-15,2 1-12 16,0 0-8-16,15 0-17 15,9 0-6-15,10-1-1 0,8-7-7 16,9-9 0-16,4-14-2 16,4-13 2-16,0-9-12 15,-5-19-11-15,-8-12-9 16,-14-11 10-16,-14-9-31 16,-16-1-3-16,-2 3 42 15,-2 15-9-15,-7 16 23 16,2 15 52-16,2 3-10 15,1 18-33-15,0 11-1 16,4 8 2-16,0 1 15 16,13-4-25-16,8-3 2 15,7-7-2-15,6-5 4 16,6-7-8-16,6-10 4 0,4-2 0 16,4-14-13-16,-3-16 5 15,-2-11-13-15,-7-16 4 16,-9-12-28-16,-10-11-10 15,-11-7-41-15,-10 5-99 16,-2 18 6-16,-4 22 189 16,-10 25 296-16,1 17-135 15,-4 11-114-15,1 25-15 16,0 16-15-16,5 10 9 16,7 6 23-16,4 0-41 15,2 0-6-15,21-1-4 16,6-5-24-16,12-3-13 0,4 0-31 15,3-1-24 1,0-2-81-16,-6-9-433 0</inkml:trace>
  <inkml:trace contextRef="#ctx0" brushRef="#br0" timeOffset="195874.09">3931 10882 998 0,'0'0'0'0,"0"0"18"16,0 0-15-16,0 0-6 15,0 0 2-15,0 0-9 16,-14 0 10-16,41 0 1 16,19 0 2-16,18 0 12 0,17 0-14 15,20 0 1-15,19-7 0 16,17-3 1 0,19-4-6-16,22-1 3 0,14-4 0 15,15 0 9-15,4 1-9 16,-4 2-3-16,-4 2 1 15,-9 1 4-15,-12 0 5 16,-14-1-3-16,-20 1-2 16,-12-3 22-16,-13 3-11 15,-16 2-8-15,-13 3 4 16,-20 0-9-16,-21 4 0 16,-19 3-44-16,-21 1-87 15,-13 0-230-15</inkml:trace>
  <inkml:trace contextRef="#ctx0" brushRef="#br0" timeOffset="196282.33">8355 10035 1130 0,'0'0'6'16,"0"0"2"-16,0 0-8 15,91-15 4-15,-48 9 22 16,3-1-26-16,0-2 0 16,-2 2-4-16,-7 1 3 15,-8 2-11-15,-10 3-22 16,-10 1-87-16,-9 0-53 0,0 0-200 15</inkml:trace>
  <inkml:trace contextRef="#ctx0" brushRef="#br0" timeOffset="196483.43">8377 10109 325 0,'0'0'534'16,"0"0"-534"-16,0 0 0 15,0 0 15-15,85 3 26 16,-49-3-15-16,5 0 4 16,-2-1-17-16,-2-4-3 0,-3-4-20 15,-5-1-18-15,-5-2-50 16,-9-1-71 0,-11-1-161-16</inkml:trace>
  <inkml:trace contextRef="#ctx0" brushRef="#br0" timeOffset="196722.24">8480 9811 1054 0,'0'0'1'0,"0"0"8"16,0 0-9-16,0 0-2 16,0 0 2-16,0 0 42 15,96 40-16-15,-49-2 15 0,1 5-26 16,-5 4-8-1,-8 1 16-15,-10 0-18 0,-16 3 0 16,-9 1-5-16,-23 2-11 16,-18-1 5-16,-7-1-48 15,0-2-50-15,10-5-151 16</inkml:trace>
  <inkml:trace contextRef="#ctx0" brushRef="#br0" timeOffset="198589.5">10011 9735 401 0,'0'0'0'16,"0"-59"0"-16,0 31 16 15,1 6 120-15,1 6 59 16,-2 10-52-16,1 6-41 15,0 4-44-15,4 29-37 16,3 14 50-16,4 19 5 16,-1 6-42-16,-2-4-25 0,-3-2 35 15,0-7-38-15,1-3 17 16,2-6-4-16,3-8-18 16,1-8-2-16,1-10-5 15,4-13-42-15,2-11-13 16,7-10 0-16,5-19 31 15,0-7 14-15,-3 6 6 16,-8 12 10-16,-7 14 3 16,-5 4 1-16,2 12 12 15,2 5 13-15,4 3-19 16,4-4-2-16,-1-4-5 16,1-4 2-16,-1-8-5 15,0 0 0-15,-4-7 7 16,-4-11-7-16,-6-6 0 15,-6-2 4-15,0-3 0 0,-20 3-3 16,-8 3-1-16,-6 9 3 16,-2 9 8-16,1 5 10 15,2 7 10-15,5 11-11 16,6 0-15-16,11-1 1 16,10-4-6-16,1 0-4 15,9-5-8-15,15-8-3 16,9 0-15-16,10-16 4 15,8-12-5-15,3-2 8 16,-6 4 8-16,-8 10 15 16,-12 11 8-16,-9 5-8 15,-8 15 1-15,-4 6 35 0,0 6-14 16,2-5-12-16,7-4-10 16,5-8-3-16,8-10-2 15,7-1-27-15,6-21-6 16,-1-1 13-16,-5 0-23 15,-7 9 21-15,-8 11 27 16,-6 3 1-16,1 11 61 16,1 9-31-16,5 2-4 15,2-1-6-15,5-2-16 16,2-8 6-16,3-8-11 16,0-3 8-16,-1-20 1 15,-4-11-7-15,-11-5 4 16,-9-6 27-16,-9 2-15 0,-10 0 26 15,-14 7-34 1,-7 6-10-16,0 11 0 0,4 7-57 16,9 9-14-16,10 0 1 15,8 5-315-15</inkml:trace>
  <inkml:trace contextRef="#ctx0" brushRef="#br0" timeOffset="199440.19">12109 9650 1066 0,'0'0'29'16,"0"0"-29"-16,0 0 0 15,0 0 40-15,12 98 34 0,-1-49-22 16,-1 3-18-1,2-4-13-15,0-4 35 0,3-7-49 16,0-9-5-16,-4-12 0 16,-1-13 5-16,1-3-10 15,3-27 6-15,4-20 3 16,3-17 13-16,-1-16-19 16,-1-16-19-16,0-7-37 15,0 9-40-15,-4 24 3 16,-1 37 45-16,-2 33 38 15,-1 17-203-15,3 24 10 16,-1 10 140-16,1 5 14 16,0-1 49-16,3-5 124 15,2-8 34-15,2-8-75 0,3-9 6 16,-3-5-37-16,-2-9-17 16,-6-5-3-16,-4-6-26 15,-3 0 1-15,0-10-4 16,-5-9 1-16,-1-7 14 15,0 0-17-15,-13 3-1 16,-2 6 12-16,-2 6 3 16,4 5 35-16,1 4-36 15,1 2-7-15,-3 0 21 16,-2 13-21-16,0 5-4 16,1 6 20-16,2 3-13 15,0 4 7-15,4 5-17 16,2 4 4-16,4-2 1 0,2 0-1 15,1-4-4 1,0-8 1-16,0-8-1 0,2-9-2 16,7-9-30-16,5-2-13 15,6-21 33-15,7-14-12 16,3-5 21-16,-2 5 3 16,-6 11 1-16,-10 15 11 15,-3 11-12-15,-2 0 6 16,4 18-16-16,5 8 13 15,5 1-6-15,3 0-28 16,3-5-43-16,-1-6-39 16,-1-6-264-16</inkml:trace>
  <inkml:trace contextRef="#ctx0" brushRef="#br0" timeOffset="199809.57">12866 9737 1164 0,'0'0'0'16,"0"0"-9"-16,0 0 9 16,81 27 8-16,-60-1 42 15,-3 4-2-15,-5 1-5 16,-5 0-19-16,-6-5-20 16,-2-6 5-16,0-7-9 15,0-7-3-15,0-5-5 16,0-1 7-16,0-15-17 15,0-13-25-15,9-11 18 0,11-7 23 16,3 5 2-16,0 10 0 16,-1 11 7-16,-6 16-5 15,0 4 0-15,-1 20 11 16,-1 14 29-16,-2 5-6 16,-3 4-19-16,-2 2-9 15,2-3 2-15,2-4-10 16,5-6-13-16,-1-11-53 15,0-8-23-15,-2-12-50 16,-6-1-297-16</inkml:trace>
  <inkml:trace contextRef="#ctx0" brushRef="#br0" timeOffset="200037.39">13163 9463 1168 0,'0'0'0'0,"0"0"-69"16,0 0 53-16,0 0 16 15,0 0 13-15,52-73-4 16,-41 46 12-16,-8 3-11 16,-3 8 15-16,-4 6-1 15,-8 8-24-15,0 2-9 16,2 11-22-16,3 11-53 0,4 5-87 15,3 4-246-15</inkml:trace>
  <inkml:trace contextRef="#ctx0" brushRef="#br0" timeOffset="201157.23">13708 9765 725 0,'0'0'23'15,"0"0"76"-15,0-54 29 16,-16 28-20-16,-5-3-79 16,0 1 1-16,-2 4 11 0,5 8-18 15,5 6 31-15,4 6-31 16,1 4-13-16,-3 0 25 16,-4 17-34-16,-4 7 4 15,-1 9 23-15,1 2-16 16,4 1 12-16,2 2-12 15,3 1-11-15,3-1 8 16,3-1-6-16,4-4-4 16,0-9 1-16,0-7-19 15,7-11-7-15,6-6-10 16,8-8 1-16,6-21 34 16,2-8-10-16,0-3 4 15,-8 7 4-15,-9 10 3 0,-4 12 11 16,-5 11 1-1,1 0-10-15,3 15 17 0,3 11 2 16,5 3 10-16,2 1-22 16,2-5-9-16,2-5 0 15,0-6-9-15,2-8-24 16,0-6 27-16,0-3-34 16,-1-16 11-16,-2-12 7 15,0-4 9-15,0-7 8 16,-1-1-7-16,0 0 12 15,-3 11-9-15,-5 11 22 16,-4 12-11-16,-5 9 12 16,1 9-10-16,-2 17 17 15,0 9 19-15,-1 3-20 0,0 2 16 16,0-3-32-16,0-3 16 16,0-4-16-16,0-10 1 15,1-8-2-15,2-7-3 16,-2-5-7-16,2 0-2 15,5-13 0-15,5-13 0 16,6-12-2-16,3-5-13 16,1 2-2-16,-1 7-10 15,-4 10 29-15,-4 11 0 16,-4 13 7-16,0 0-9 16,-2 19 9-16,1 10 1 15,2 2 21-15,-1 2-13 16,-1 1-3-16,5-7 6 0,4-2-6 15,3-6-3-15,5-7 4 16,-3-9-6-16,1-3-1 16,-4-10-9-16,-2-13 3 15,-2-8-6-15,-3-6 8 16,-2-1-8-16,-3 1 3 16,-4 7-8-16,0 12 17 15,-4 7 5-15,0 9-4 16,0 2 34-16,0 3-34 15,0 14 2-15,0 7 28 16,0 5-9-16,0-1 3 16,0 0-18-16,3-4-1 0,10-2 7 15,4-6-11-15,10-7-2 16,9-5 8-16,8-4-6 16,8-13-2-16,3-15-5 15,-2-9-29-15,-8-5 8 16,-16 0-32-16,-13 6 24 15,-16 12 31-15,-4 17 3 16,-17 7 24-16,-4 15 8 16,0 16 13-16,6 4 34 15,9 3-46-15,10-4-5 16,0-6-25-16,19-4 2 16,13-7-10-16,12-9-7 15,15-8-17-15,11 0-40 16,6-10-75-16,-2-7-92 15</inkml:trace>
  <inkml:trace contextRef="#ctx0" brushRef="#br0" timeOffset="202508.07">16014 9719 1155 0,'0'0'0'0,"0"0"-9"0,0 0 9 16,0 0 5-1,0 0-3-15,-25-63 13 0,19 52 16 16,-1 4-25-16,0 1 0 16,-2 2 16-16,0 2-9 15,-1 2 13-15,0 0-20 16,-4 5-2-16,0 12 2 15,-3 8-6-15,-2 9 0 16,0 5 0-16,1 5 12 16,3-1-18-16,5-4 11 15,3-5-5-15,5-7 0 16,2-7-11-16,0-9 3 16,0-8-24-16,12-3 10 15,5-11 17-15,5-13 1 16,4-4 4-16,-1-1 3 0,-6 11 1 15,-8 8 0-15,-4 10-4 16,0 2 5-16,4 15 7 16,3 6 9-16,4 2-7 15,-2-2-3-15,0-7-9 16,-4-7-4-16,0-5 1 16,-1-4-17-16,6-11 16 15,4-14-13-15,8-8 5 16,5-4 5-16,3 3 5 15,4 5 0-15,-2 14 11 16,-3 13 9-16,-7 2 6 16,-6 12-20-16,-11 11 17 0,-8 4 24 15,-4 3-36-15,0-3-11 16,-7 0-15-16,0-4-67 16,7-4-7-16,0-6-72 15,13-8-253-15</inkml:trace>
  <inkml:trace contextRef="#ctx0" brushRef="#br0" timeOffset="203325.72">16713 9657 1100 0,'0'0'19'16,"0"0"-3"-16,1 75 12 15,-1-34 12-15,0 1 17 16,0 0-10-16,0-5-14 15,4-3-11-15,9-6-20 0,-1-9-4 16,3-10-8-16,0-9-29 16,4-1 20-16,4-22-8 15,3-8 14-15,1-4 5 16,-4 5-14-16,-5 10 17 16,-8 13 6-16,-3 7-1 15,1 1 8-15,3 11 17 16,3 0 1-16,0 1-16 15,2-4-6-15,2-4 6 16,0-5-10-16,3 0 0 0,-3-8-2 16,-4-9 2-1,-5-6 0-15,-7 1-3 0,-2 0 8 16,0 6 8-16,0 5-12 16,-1 5 5-16,1 5 7 15,0 0-13-15,5 0-10 16,15-1 7-16,11-3 3 15,10 1-9-15,7-5-10 16,4-2 2-16,0-3-15 16,-11-4-8-16,-11-1 1 15,-17 1 10-15,-13 5 19 16,-1 4 10-16,-18 7 15 16,-6 2 20-16,2 8-5 15,0 13-19-15,9 6 9 16,10 4 4-16,4 0-23 0,7 2 13 15,15-4-14-15,8-2 0 16,9-5 4-16,5-7-4 16,5-8 7-16,3-7-7 15,-6-2-14-15,-3-20 9 16,-9-10-10-16,-9-12-14 16,-9-12 13-16,-7-13-25 15,-3-9 10-15,-5-4-9 16,-1 14 12-16,0 19 28 15,-2 22 72-15,-4 19-10 16,0 9-15-16,0 27-34 16,-2 15-3-16,0 16 38 0,5 3-27 15,3 4 20 1,0-4-39-16,14-3 3 0,8-4 3 16,4-9-4-16,6-10-6 15,2-13 2-15,1-15-21 16,0-8 14-16,2-24-24 15,-1-18-36-15,-1-19 22 16,-5-18-41-16,-6-16-178 16,-12-9-377-16</inkml:trace>
  <inkml:trace contextRef="#ctx0" brushRef="#br0" timeOffset="203458.73">18053 9261 1130 0,'0'0'139'16,"0"0"-86"-16,0 0-12 15,-73 105 8-15,60-43 8 0,9 6-2 16,4-1-48-1,8-2-6-15,14-7-2 0,6-7-14 16,7-6-46 0,6-6-52-16,4-9-27 0,6-8-209 15</inkml:trace>
  <inkml:trace contextRef="#ctx0" brushRef="#br0" timeOffset="205012.46">19071 9671 916 0,'0'0'0'0,"0"0"-73"16,0 0 73-1,0 0 0-15,0 0 29 0,0 0 44 16,73 36-27-16,-45-52-12 16,0-6 3-16,-3-12-20 15,-6-13-7-15,-4-9-1 16,-7-15-3-16,-3-6-11 16,-5-5 5-16,0 6-4 15,-8 16 0-15,-6 21 4 16,-2 21 36-16,5 16-10 15,-4 8-7-15,0 30 11 16,-3 19-28-16,3 18 21 0,8 6-2 16,7 3-19-1,6-1 14-15,15-3-16 0,6-6 0 16,1-11-2-16,3-14 2 16,-1-18-16-16,-2-14 9 15,-1-14-20-15,0-3-1 16,-2-21 15-16,2-10 13 15,-5-3-10-15,-5 6 10 16,-6 9 0-16,-5 12 10 16,-4 9-2-16,2 1-1 15,4 18-5-15,4 5 25 16,4 4 3-16,4-3-30 16,3-5 0-16,0-4 7 15,0-5-5-15,-1-8-1 16,-1-3-1-16,0-2 0 0,-1-14 2 15,-3-6 3-15,-6-9-5 16,-7-7 0-16,-4-4-1 16,-9 3-3-16,-16 5 4 15,-7 13 0-15,-4 11 12 16,-3 10-10-16,0 4 6 16,3 16 3-16,7 6-9 15,10-1 1-15,12 2-3 16,7-2 0-16,4-5-11 15,18-7-2-15,10-7-15 16,8-6 20-16,6-4 2 16,4-15-11-16,1-5 3 15,-2-3 9-15,-8 4-2 0,-9 8 7 16,-12 7 0-16,-10 8-3 16,-6 4 8-16,-4 18-5 15,3 6 34-15,1 3-27 16,2-3 12-16,2-5-15 15,3-3-3-15,5-7-1 16,-1-7-1-16,4-6-2 16,1 0-10-16,2-9 3 15,-1-4 2-15,0 2 7 16,-7 5-11-16,-3 6 12 16,1 0 0-16,3 12 8 15,8 2 16-15,4 0-11 0,5-4 20 16,2-6-32-1,3-4-1-15,1-8 5 0,-3-15-2 16,-9-7-3-16,-11-10 0 16,-13-3 5-16,-2-4 40 15,-21 3-28-15,-9 5-12 16,-3 9-5-16,1 12-31 16,10 7-16-16,10 11-26 15,11 0 0-15,1 2-372 16</inkml:trace>
  <inkml:trace contextRef="#ctx0" brushRef="#br0" timeOffset="206309.42">21038 9356 407 0,'0'0'813'16,"0"0"-808"-16,0 0-5 16,0 94 56-16,0-39-16 15,0 3 30-15,-4-2-53 16,-2-5 22-16,1-9-12 0,1-10-27 15,1-7 6-15,0-10-6 16,3-7-13-16,-1-6 11 16,1-2-17-16,0-6 7 15,0-18 0-15,0-13-30 16,0-15 29-16,0-11-6 16,0-10-32-16,9-10 33 15,8-4 0-15,7-2 14 16,6 9 2-16,3 16 4 15,0 22 4-15,-4 22-4 16,-4 17 2-16,0 3 6 16,-4 27-7-16,-3 15-3 0,-4 11 48 15,-8 11-28-15,-6-2 2 16,-6-5-15-16,-12-7-1 16,-5-7 1-16,7-7-7 15,8-5-30-15,8-6-33 16,15-10-1-16,21-6 58 15,8-3-2-15,0 4 8 16,-14 3-12-16,-17 1 12 16,-13 4 0-16,-31-1 11 15,-17 3 38-15,-6-6-34 16,8-2-13-16,15-6-2 16,17-5 0-16,14-1 0 15,7-7-28-15,24-17 15 16,19-16 13-16,14-7-9 15,2 6 6-15,-6 9-11 0,-15 18 8 16,-16 14 7 0,-8 5-1-16,-6 16 24 0,-2 9 3 15,0 3 5-15,-2 2-27 16,3-4 0-16,3-4 8 16,3-5-13-16,6-7-7 15,4-7 6-15,2-6-1 16,6-2-1-16,-1-12-13 15,1-12 16-15,-1-7-13 16,-3-9 3-16,-4-9-10 16,-5-1 5-16,-9 5 2 15,-7 10 10-15,-8 13 6 0,-1 13 25 16,0 6 28-16,-8 3-21 16,-8 0-25-16,-8 12 2 15,-4 9-6-15,1 2 3 16,6 0-9-16,1 2 0 15,5-2-8-15,2-2 4 16,4-4-51-16,5-7-37 16,4-4 1-16,4-5-2 15,11 0 64-15,2 4 29 16,3 5 18-16,-1 6 15 16,3 4 28-16,2 2-19 15,5 0-7-15,5-1 25 16,2-8-36-16,2-8-23 0,2-5 11 15,1-7-12-15,0-17-1 16,-1-9 0-16,-1-11-22 16,-4-7 13-16,-1-8-15 15,-2-2-14-15,-1 2 31 16,-8 9-17-16,-7 14 25 16,-8 16 17-16,-6 12 10 15,-2 6-7-15,0 2-20 16,-2 9 9-16,-9 10-7 15,-2 8 9-15,4 4-5 16,7-2-1-16,2 3 0 16,8 1-10-16,12-1 5 0,6 2 0 15,1 1 4-15,-1-1 1 16,-2-4-5-16,-8-5 13 16,-8-6-12-16,-8-4 25 15,0-5-13-15,-18-1 9 16,-12-4-19-16,-6-3-3 15,-7-2-64-15,-6 0-36 16,0-9-177-16</inkml:trace>
  <inkml:trace contextRef="#ctx0" brushRef="#br0" timeOffset="206593.14">21665 9091 690 0,'0'0'472'0,"0"0"-469"16,0 0-5-16,0 0 4 16,0 0 1-16,0 0 1 15,42 0-2-15,-37-24 27 16,-5-1-27-16,-7 4 10 15,-13 7 17-15,-4 11 5 16,2 3 14-16,-2 13-48 0,6 14-12 16,4 8 1-1,11 6-68-15,3-1-9 0,30-2-237 16</inkml:trace>
  <inkml:trace contextRef="#ctx0" brushRef="#br0" timeOffset="207194.12">22643 8722 1167 0,'0'0'11'16,"0"0"1"-16,0 0-22 15,0 0 20-15,0 0-7 16,80-11 36-16,-11 11-28 15,12 0 0-15,3-4-11 16,-6-4 1-16,-9 1-2 16,-17 3 4-16,-18 4-3 0,-12 2 1 15,-8 20 5-15,-5 15 18 16,-2 14 31-16,-5 13-26 16,-2 12 22-16,0 6-32 15,-4 6 10-15,-5 6-3 16,-1 2-23-16,1 5 9 15,-2 1-12-15,2-5 0 16,0-5 8-16,7-12-8 16,2-15 0-16,0-13 1 15,9-13 5-15,0-12 7 16,-4-13-13-16,-4-7 0 16,-1-4 27-16,0-2 2 15,0 0 26-15,-15 1-9 16,-19 0-34-16,-24 0-12 15,-18-1-28-15,-9-1-35 0,-10 3-15 16,-3-1-118-16,-9 0-55 16</inkml:trace>
  <inkml:trace contextRef="#ctx0" brushRef="#br0" timeOffset="208377.61">3505 9430 882 0,'0'0'17'16,"0"0"-7"-16,0 0 21 16,0 0 32-16,0 0-9 15,0 0-18-15,-79-49-31 16,28 49 25-16,-8 16-22 16,-7 4 4-16,-2 3-9 15,6 2-2-15,8 0-1 16,15-3-1-16,16-8-6 15,14-6-3-15,9-1-5 16,0 3 9-16,7 11 2 16,13 8 4-16,5 13 16 15,3 10-11-15,2 16 12 0,-5 13-8 16,-3 10-3-16,-6 11 4 16,-4 4-10-16,-3 3 4 15,-2-1-6-15,-1-9 3 16,-3-10-1-16,1-9 2 15,-1-11-1-15,-1-6 5 16,-2-4-6-16,2-7 0 16,-2-4 16-16,0-8-14 15,0-4 2-15,0-1-2 16,0-3 1-16,0-3 0 16,0-6-3-16,0-5 0 15,0-3 10-15,0 0-10 16,5-2 10-16,0-1 9 0,-1 1-15 15,1-4 2-15,1 1-3 16,1-1-1-16,6-3 10 16,6-2-12-16,15-2 0 15,16-2-1-15,19-13 1 16,17-16-26-16,18-11-39 16,14-7-41-16,10-1-294 15</inkml:trace>
  <inkml:trace contextRef="#ctx0" brushRef="#br0" timeOffset="209196.31">2392 10167 1131 0,'0'0'29'15,"0"0"-29"-15,0 0-17 16,0 0 0-16,0 0 17 16,0 0 24-16,68-4 1 15,-17 0 0-15,5-2-25 16,-6 2 3-16,-4 0-7 15,-7 0 3-15,-12 1-23 16,-9 1-35-16,-10 2-104 16,-8 0-122-16,-6 0-162 0</inkml:trace>
  <inkml:trace contextRef="#ctx0" brushRef="#br0" timeOffset="209362.48">2494 10278 137 0,'0'0'984'15,"0"0"-984"-15,68 0-5 16,-26-7 5-16,1-1 4 16,-2 0-4-16,-2 0 0 15,-5 1-5-15,-5-1-28 16,-5 1-31-16,-9-2-71 16,-10-3-149-16</inkml:trace>
  <inkml:trace contextRef="#ctx0" brushRef="#br0" timeOffset="209678.64">2620 9973 655 0,'0'0'257'0,"-59"-55"-213"15,36 38 3-15,5 5 44 16,4 5-36-16,4 4-13 16,4 3 7-16,6 0-15 15,0 7-28-15,10 15-6 16,12 7 6-16,10 4 3 15,13-3-4-15,8-3-3 16,4-9-1-16,4-6-1 16,-2-5-4-16,0-4-2 15,-11 3 7-15,-9 3-1 0,-12 11 0 16,-11 14 0-16,-16 16 7 16,-9 14 5-16,-25 15 11 15,-12 8-12-15,0 4-11 16,2 1-14-16,11-5-26 15,14-7-63-15,12-7-69 16,7-10-422-16</inkml:trace>
  <inkml:trace contextRef="#ctx0" brushRef="#br0" timeOffset="-189127.03">12209 10361 827 0,'0'0'13'15,"0"0"-13"-15,0 0 4 16,0 0 2-16,0 0-3 15,85 0 15-15,-31 0 16 16,15 1-12-16,20 2 3 16,13 0-5-16,14-2-12 15,9-1 2-15,6 0-10 16,7 0 0-16,4-7-1 16,7-5 1-16,3 2 0 15,0-2 0-15,-5 2 4 16,-15 0-6-16,-14 2 6 0,-22 4-3 15,-22 2 13-15,-23 1-12 16,-24 1 7-16,-16 0-9 16,-11 0 0-16,0 0 32 15,0 0-15-15,0 0-17 16,-9-1-13-16,1 0-67 16,3-3-41-16,5 2-195 15</inkml:trace>
  <inkml:trace contextRef="#ctx0" brushRef="#br0" timeOffset="-188068.45">20792 9882 967 0,'0'0'0'0,"0"0"-101"16,0 0 54-16,0 0 31 16,0 0 16-16,0 0 2 15,101 44 17-15,-29-44 12 16,18 0-3-16,12 0-6 15,5-4-14-15,3-2-8 16,-3 0-1-16,2 0 1 16,-4 0 9-16,-6-1-9 15,-7 0-4-15,-8 0 4 16,-14 1 12-16,-11-1-12 16,-18 3 2-16,-18 1-6 15,-15 3 5-15,-8-2-2 16,0 0 0-16,-10 2-31 15,-17 0-67-15,-15 0-208 0</inkml:trace>
  <inkml:trace contextRef="#ctx0" brushRef="#br0" timeOffset="-187735.98">20908 10018 120 0,'0'0'773'15,"0"0"-773"-15,0 0-231 0,0 0 189 16,74 22 42-16,-10-20 68 16,17 0 35-16,14-2-55 15,11 0 1-15,4 0-41 16,-2 0 8-16,-3 1-9 15,-7 1-4-15,-14-1 11 16,-12-1-8-16,-18 0-1 16,-20 0-6-16,-15 0 3 15,-15 0 10-15,-4 0-11 16,0-1-1-16,-12-6-5 16,-4 2-104-16,-4-1-138 15,0 0-316-15</inkml:trace>
  <inkml:trace contextRef="#ctx0" brushRef="#br0" timeOffset="-186735.84">12700 10513 938 0,'0'0'0'16,"0"0"-93"-16,0 0 69 15,79-1 24-15,-23-1 13 16,18-2 0-16,16-2 18 16,15-3-30-16,13-1 10 15,13-4 7-15,10-1-13 16,6-2 7-16,-1-1 9 15,-8 1-13-15,-14 4 10 16,-17 2-7-16,-22 3 4 16,-23 4 12-16,-27 2-19 0,-20 1-8 15,-13 1-1 1,-2-1 1-16,0-1-6 0,-10 0 6 16,-2 0-113-16,-1-1-29 15,3 0-161-15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4:41:57.6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10150 10652 1054 0,'0'0'0'0,"0"0"-21"15,0 0-71-15,66-11 92 16,-4 4 11-16,20-3 20 16,15-2-8-16,19 3-7 15,6-4-3-15,-2 0-11 16,-7 2-1-16,-19 2-1 0,-19 4 0 15,-19 3-3-15,-21 2 3 16,-17 0 0-16,-13 0-23 16,-5 0-15-16,-4 0 18 15,-13 0 3-15,-10 0-81 16,-5 3-9-16,-7 3-64 16,-7 3 17-16,-5 4-30 15</inkml:trace>
  <inkml:trace contextRef="#ctx0" brushRef="#br0" timeOffset="300.19">10295 10882 873 0,'0'0'0'0,"0"0"0"16,0 0-25-16,0 0-27 15,0 0 52-15,0 0 4 16,94 40 34-16,-19-58-3 15,17-7 2-15,16-5-7 16,4-4-4-16,1 2-11 16,-10 2 6-16,-16 5-19 15,-19 6 0-15,-23 7 5 16,-22 8-7-16,-16 3-4 0,-7 1 4 16,-4 0 5-1,-14 0-2-15,-5 5-3 16,0 1-28-16,3-1-14 0,5-1-35 15,7 0-1-15,8-1-161 16</inkml:trace>
  <inkml:trace contextRef="#ctx0" brushRef="#br0" timeOffset="2677.22">19032 10222 1126 0,'0'0'0'0,"0"0"-67"0,0 0-15 15,0 0 82-15,78-28 15 16,-29 16 7-16,8-1-11 16,2 1 6-16,-1 1-17 15,-2 1 3-15,-7 3-9 16,-7 3 6-16,-10 2-33 15,-12 2-57-15,-14 0-82 16,-6 0-191-16</inkml:trace>
  <inkml:trace contextRef="#ctx0" brushRef="#br0" timeOffset="2842.34">19116 10296 824 0,'0'0'171'0,"0"0"-171"15,0 0-79-15,71-2 79 16,-21-9 23-16,9-4-15 16,7-2-4-16,7-2-4 15,5 3-52-15,-3-1-194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4:33:27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2790 3128 421 0,'0'0'365'0,"0"0"-365"16,0 0-18-16,0 0 18 16,0 0 11-16,0 0 16 15,0 0 9-15,-4-18 11 16,4 18-31-16,0 0-3 16,0 0 1-16,-2 0-6 15,2 0 4-15,-1 0-12 0,1 0-14 16,0 0 12-1,0 5-18-15,0 5 20 0,0 2 3 16,0 4 2-16,0 1-5 16,0 0-5-16,4 2 5 15,-1-1 7-15,0 2-7 16,1 0-2-16,1 0 0 16,0 2 0-16,-1-3-7 15,-1 2 7-15,1 2 0 16,0 0-3-16,-1 1 5 15,-1 2 0-15,0 0-9 16,1 0 2-16,-1-2 7 16,0 3 0-16,1-3 2 15,-2 1-6-15,0-1 6 16,0-1-2-16,0 3 2 0,1 1-1 16,0 0-2-1,0-3-3-15,-1 1 4 0,1-1-1 16,0 1 4-16,0 0-3 15,1 3 0-15,-1-3 4 16,0 2-2-16,1-1-2 16,-1-1 0-16,0 1-2 15,2 1 5-15,-3-1-3 16,1 1 0-16,0-1-2 16,-1 0 2-16,1 0 0 15,-1 3 1-15,0 0-2 16,2 3 4-16,-3 1-3 0,0 1 0 15,0 1 2-15,0 1 0 16,0 1-2-16,0 2 0 16,0 3 10-16,0 2-9 15,0-1 0-15,0-1-1 16,0-4 1-16,0 2 1 16,-1-2-2-16,-3 4 0 15,2 0 0-15,-1 1 0 16,0 0 0-16,-1 0-2 15,2 0 7-15,-3 0-6 16,3 1 1-16,0-1 0 16,-1-1-2-16,1-2 2 15,0 2 0-15,0-4 2 0,1 4-2 16,1-2 0-16,-1 2 0 16,0-2-6-16,-1-3 4 15,2-1-3 1,-3 1 4-16,2-1-3 0,0 0-4 15,-3 0 3-15,2-1-2 16,0-1-8-16,-1-3 14 16,1 1-1-16,2 0-7 15,-2-1 7-15,0 2 2 16,0-2 0-16,-1 1-2 16,1 2-1-16,0-1 0 15,1 0-2-15,-1-2 0 0,2 0 5 16,-2 4 6-1,1-1-6-15,0 1-5 0,1-1 5 16,0 0-6-16,0-3 7 16,0 2-2-16,0-2 2 15,0 0 0-15,0 1-1 16,0 0-1-16,0 0 1 16,0-1 0-16,0-1 0 15,0 1 0-15,0 0-1 16,0 0 0-16,0 1-1 15,1 1 0-15,2 0-6 16,1 1 5-16,-1-1-1 16,2-2 3-16,-1 0-9 15,1 1 10-15,-3 0 1 16,4 2-1-16,-4 2 0 0,1 2-8 16,1-1 8-1,-1-1 0-15,1-1-1 0,-1-3 1 16,-1 4 0-16,0-3-2 15,3 5 1-15,-3-1 1 16,1 3 0-16,1 0-2 16,-1-1-10-16,1-1 1 15,1-1 5-15,1-1 2 16,-1-3-3-16,2 0 2 16,1 0 1-16,-1 0-13 0,-1 1-16 15,0-1 2 1,-1 3 16-16,-1 1 10 0,0 4-11 15,-2 0 16 1,2 0-9-16,-1 0 9 0,0-3 1 16,0 3-1-16,1 0 0 15,-2 0 0-15,3-1 3 16,1 1 11-16,-1 0-13 16,0-1 1-16,2 2 15 15,-1 1-1-15,1-1-3 16,2 1-13-16,-2 0 0 15,0-2 21-15,0 2-21 16,0-1 8-16,-1 3 0 16,-1 2-4-16,1 0-4 15,-1-1 2-15,2-3-1 0,-2 0 11 16,-1 0-8-16,0 0-3 16,1-1 1-16,-2-1 0 15,2-3 5-15,-1 1 0 16,0-1 2-16,1-2 14 15,1-1-15-15,-1-3 18 16,0-2-14-16,-1-1 3 16,-1-2 13-16,1-3-22 15,-2 0 4-15,-2-3-2 16,0-2-7-16,0-2 3 16,0 2-4-16,0-5-11 15,0-3-16-15,-2-3-62 16,-3-8-331-16</inkml:trace>
  <inkml:trace contextRef="#ctx0" brushRef="#br0" timeOffset="2670.2">3112 9577 819 0,'0'0'0'16,"0"0"-35"-16,0 0-39 15,0 0 63-15,0 0 11 16,0 0 8-16,0 0-7 16,34 0 37-16,-18 0-26 15,-1 0-7-15,6 0 8 16,-5 0-13-16,2 0 0 15,0 0 3-15,3 0-2 16,1 0-1-16,1 0 9 16,3 0-4-16,3 0 3 15,1 0-8-15,2 1 0 0,2-1 11 16,0 0-11 0,2 0 3-16,0 0-2 0,1 0 1 15,0 0 6-15,1 0-8 16,3-4 0-16,0 2 3 15,5 0 0-15,-1-2-2 16,3 2 1-16,0 0 0 16,4-1-3-16,0 1 1 15,-2 2 0-15,0-1 0 16,-4 1 0-16,-3 0 0 16,0 0-1-16,0 0 2 15,0-2-2-15,-1 2 1 16,1-1 0-16,0 0 1 15,-2 0-1-15,3 0-1 0,-1-1 0 16,-1 1 2-16,2-3 3 16,-1 2-4-16,-2 0 0 15,0 0-2-15,-4 1 2 16,-1 0-2-16,1 0-3 16,-2 1 4-16,3 0 1 15,0 0 0-15,-1-2 3 16,1 0-6-16,-3-2 3 15,0 2-6-15,2 0 3 16,-1-1-1-16,1 0 1 16,0 0-6-16,-1 2 8 15,-2-1-1-15,0 1 4 16,-2 0-8-16,3-1 5 0,-1-1 1 16,2-1 5-1,2 2-5-15,1-1 1 0,2 1-1 16,-1-1 1-16,-1-1-1 15,0 1 0-15,0 1 1 16,4 1-5-16,1 0 5 16,1-1-1-16,-2 0 0 15,-2 0 0-15,2 0 0 16,-2 2-1-16,-2-2 1 16,2 1-8-16,2-1 8 0,-2 0 0 15,0 2 3 1,0 0-3-16,0 0-2 0,-2-2 2 15,2 2-1-15,1-1 1 16,2 0 2-16,0-1-2 16,1 0 0-16,2 0-1 15,-1 0 0-15,2 1 1 16,4-1 0-16,-2 2-6 16,-1 0 6-16,-4 0 0 15,-2 0-3-15,3 0 2 16,-1 0-1-16,-2 0 2 15,4 0-6-15,-3 0 2 16,-1 0 4-16,-2 0 0 16,2 0 0-16,-1 0 1 15,1 0-1-15,0 0 0 16,-2 0 1-16,4 0-5 16,-1 0 4-16,1 0-2 0,5 0 2 15,1 0 0-15,3 0 1 16,-3 0-6-16,-2 0 7 15,0 0-6-15,0 0-1 16,1 0-1-16,0 0 2 16,2 0 3-16,-1 0-5 15,-2 0 1-15,0 0 5 16,1 0-3-16,-1 0 3 16,1 0 0-16,-2 0 3 15,0 0-3-15,0 0-1 0,3 0-3 16,1 0 8-1,0 0-6-15,-2 3 2 0,-3-1-5 16,-1 0 4-16,1 0-21 16,1 0 7-16,1 0-10 15,0 0 5-15,-2 2 13 16,2-1-11-16,-1 1 8 16,-2 0 6-16,3-2-3 15,0 2 4-15,1-1-1 16,-2 1 4-16,1-1-1 15,3 0 1-15,1 1 0 16,4-2-1-16,-1 1-2 16,-3-1 0-16,0 0 2 15,1 0-11-15,3-1 6 16,0 0 4-16,0-1 1 0,2 0-6 16,-1 2 12-1,2-2-10-15,0 0 7 0,1 0-2 16,3 0 1-16,3 0 2 15,4-3-3-15,2-1 1 16,0 0 2-16,0 0-1 16,2-3-2-16,-5 2 1 15,2-2-1-15,-4 1 0 16,-2 0 0-16,-3 3 10 16,-1-1-9-16,-7 0 1 15,-6 2 21-15,-4 0-16 16,-7 1 19-16,-4 1-25 0,-7 0 1 15,-8 0-2 1,-6 0-2-16,-11 0-59 0,-2 0-184 16</inkml:trace>
  <inkml:trace contextRef="#ctx0" brushRef="#br0" timeOffset="3501.68">11513 9241 809 0,'0'0'34'0,"0"0"-7"16,0 0 54-16,0 0-34 0,0 0-24 16,0 0 16-16,-22-12-39 15,22 12 2-15,0 0 3 16,2 10-2-16,11 5 16 15,4 3-13-15,3 2-5 16,4 1 17-16,3-1-17 16,2 1-1-16,2-5 3 15,1 0-1-15,-2-4 0 16,-3-3-2-16,-1-3 0 16,-4-3 0-16,-1-2 0 15,-5 2 0-15,-3-3-2 16,-4 0 8-16,-4 0-6 0,-3 0 0 15,-2 0 0 1,0 1 5-16,0 5-3 0,-9 8 3 16,-11 8 18-16,-12 5-11 15,-4 5 4-15,-4-1 9 16,-1 2-22-16,3-2-3 16,8-3-14-16,7-3-15 15,9-4-5-15,3-3-109 16,4-3-142-16</inkml:trace>
  <inkml:trace contextRef="#ctx0" brushRef="#br0" timeOffset="4902.72">2761 3119 680 0,'0'0'0'16,"0"0"-15"-16,0 0 15 15,-52 75 59-15,31-41-19 16,1 0-18-16,-1 0 1 16,1-3-15-16,6-5 2 15,2-5-4-15,4-9-5 16,5-4-1-16,1-7 0 16,2-1 0-16,0 0 0 15,0 0 1-15,0-13 11 16,0-7-11-16,7-9 6 15,4-4-8-15,0-3 2 0,1 0 14 16,4 3 15-16,-2 10-6 16,-1 10 3-16,-1 9 16 15,1 4-32-15,5 0 22 16,5 11-9-16,2 1 3 16,5 1-7-16,0-2-18 15,2-4 0-15,0-3-2 16,2-4 0-16,4 0-16 15,1-9-57-15,2-4-79 16,-5-3-232-16</inkml:trace>
  <inkml:trace contextRef="#ctx0" brushRef="#br0" timeOffset="7137.05">5521 10113 360 0,'0'0'509'0,"0"0"-498"0,0 0 1 15,0 0-10-15,0 0 35 16,0 0 40-16,0 0-31 15,-6-37-30-15,6 37-13 16,0 6 3-16,0 14-3 16,6 9 24-16,0 5-16 15,-3 2 6-15,0 1-17 16,-3-2 0-16,0-5 7 16,0 1-7-16,0-5-5 15,0-1-16-15,0-4-39 16,0-4-73-16,-4-6-68 15,-2-8-279-15</inkml:trace>
  <inkml:trace contextRef="#ctx0" brushRef="#br0" timeOffset="7426.53">5453 10102 842 0,'0'0'0'0,"0"0"0"0,0 0 1 16,0 0 2-16,71 65 10 15,-53-48 16-15,2-3-23 16,0-3 10-16,1-1-13 15,-2-3-3-15,-1-2-6 16,-3-4-24-16,-1-1-36 16,0 0-109-16,-2-7-121 15</inkml:trace>
  <inkml:trace contextRef="#ctx0" brushRef="#br0" timeOffset="7786.71">5789 10060 848 0,'0'0'24'0,"0"0"-12"0,0 0 2 16,-45 71 9-16,29-52 13 15,5-3-13-15,0-4-17 16,7-2-6-16,1-4-2 16,3-4 2-16,0-2-4 15,0 0-17-15,0-11-3 16,7-9 0-16,9-9-8 15,2-2 28-15,3 3 3 16,-3 7 2-16,-3 9 8 16,-5 10 12-16,1 4 2 15,0 23 27-15,-2 15 37 16,1 9-27-16,-6 4-54 0,0-2 1 16,-3-5 7-16,1-2-6 15,3-2-6-15,1 0-2 16,1-2-26-16,0-3 7 15,5 0-52-15,-3-7-84 16,-1-7 76-16,-1-9-434 16</inkml:trace>
  <inkml:trace contextRef="#ctx0" brushRef="#br0" timeOffset="8138.35">6102 10207 932 0,'0'0'4'0,"0"0"-3"0,0 0 14 15,-36 80 20-15,35-56-8 16,1-1-17-16,3-1-1 16,13-4-8-16,4-4-1 15,-2-4 0-15,5-5 3 16,-3-5-9-16,-2 0 5 15,1-7-12-15,-3-12 9 16,-5-6-8-16,-2-3-10 16,-9-4 12-16,0 0 2 15,-20 4 7-15,-5 7 2 0,-3 7 24 16,-6 8-6 0,-2 6-19-16,7 0-13 0,8 0-4 15,11 7-6-15,10 2-37 16,5 0-76-16,16 0-88 15,6-4 31-15</inkml:trace>
  <inkml:trace contextRef="#ctx0" brushRef="#br0" timeOffset="9023.39">6474 10109 611 0,'0'0'115'15,"0"0"-23"-15,0 0-7 16,-74 36-26-16,58-12-9 0,5 4-15 16,6 0 4-16,5-1-39 15,0-3 3-15,5-7-5 16,8-2 2-16,-1-5-3 16,4-5 1-16,-1-5-9 15,-1 0-8-15,0 0-8 16,-1-10 11-16,-2-6 8 15,-3-5 8-15,-2-6-12 16,-3-8-8-16,-3-5-12 16,0-5 7-16,0-2-8 15,0 2 33-15,-5 5 3 16,-1 5 43-16,-1 8-1 0,0 5-31 16,0 2 1-1,2 9 11-15,1 4-10 0,2 4 12 16,2 3 11-16,0 0-39 15,0 10-9-15,0 16 9 16,0 10 26-16,6 7-9 16,3 5-4-16,3-3-10 15,1 0 7-15,3-5-5 16,0-5 2-16,2-5-7 16,0-6 0-16,3-7 2 15,-2-6-2-15,0-6-2 16,0-5-1-16,-3 0-7 15,1-7 6-15,-3-13-5 0,-2-9 1 16,-3-8 1 0,-4-1-3-16,-5 1 7 0,0 6 1 15,0 10 4-15,-2 10-2 16,-5 8 13-16,2 3-8 16,-1 11-3-16,-1 12 2 15,0 9 9-15,7 2 8 16,0-1-20-16,4-1 1 15,14-7-2-15,7-3 2 16,3-7-7-16,1-6 5 16,1-4 0-16,-3-5 5 15,0 0-5-15,-2-3 0 16,-2-14 1-16,0-6 0 16,-3-12 5-16,-1-10-6 0,-2-13-16 15,-4-10 4-15,-5-4-41 16,-7 4-7-16,-1 10 23 15,-5 18 37-15,-6 18 21 16,2 16 67-16,-2 6-57 16,-2 17-10-16,-2 15-11 15,3 12 14-15,6 6 6 16,6 1-11-16,5-2-1 16,12-4-18-16,8-4 0 15,1-3-3-15,6-2-21 16,3-5-42-16,4-3 14 15,5-6-44-15,4-3-127 16,2-8-419-16</inkml:trace>
  <inkml:trace contextRef="#ctx0" brushRef="#br0" timeOffset="9854.74">7877 9925 1039 0,'0'0'0'16,"0"0"-24"-16,0 0-1 15,0 0 16-15,0 0 9 16,0 0 2-16,-55-59 16 15,44 52 8-15,0 5 2 16,-1 0 12-16,-1 2-18 0,-1 6-2 16,-2 17-9-16,2 13-3 15,0 10 12-15,4 5-7 16,5 1-5-16,5-2 7 16,0-4-15-16,2-6 0 15,11-7 2-15,5-6 0 16,2-9-2-16,4-8-3 15,1-8-7-15,2-2 1 16,1-5-8-16,-3-13 9 16,-1-7 1-16,-3-6-6 15,-5-3-3-15,-2 2 10 16,-3 7-10-16,-7 9 12 16,-1 9 8-16,-3 7 0 0,2 0 3 15,-1 5-2-15,3 11 1 16,5 5-3-16,2 1-3 15,3-2 7-15,1-3-6 16,0-3 1-16,0-5-1 16,4-3-1-16,-1-4 6 15,0-2-6-15,-4 0-2 16,1-12-5-16,-6-5 7 16,-4-4-2-16,-5-3 2 15,0 0 0-15,-16 4-3 16,-7 6 3-16,-4 6 0 15,-1 8 9-15,-3 0-8 0,2 12 8 16,4 5-2-16,6 7-6 16,8-2 0-16,6 0-1 15,5-2-17-15,1-3-8 16,17-4-71-16,4-5-76 16,3-6-169-16</inkml:trace>
  <inkml:trace contextRef="#ctx0" brushRef="#br0" timeOffset="10738.48">8268 10065 828 0,'0'0'19'0,"0"0"-18"16,0 0 2-1,0 0 70-15,0 0-2 0,0 0-48 16,20 71 32-16,-15-47-13 15,-2 0-22-15,1-1-7 16,-1-4-10-16,-1-3 9 16,-2-4-7-16,2-4-2 15,-2-4-4-15,0-3 11 16,0 0-10-16,0-1 0 16,0 0 4-16,0 0-8 15,0-10 6-15,0-5-2 16,0-3 1-16,4-7-1 15,1-2-18-15,4-2 3 16,1 6 0-16,2 4 14 0,-2 11 1 16,0 6 0-16,-2 2 0 15,3 4 4-15,-1 13 3 16,1 4 9-16,-3 2-9 16,-2-2 6-16,-2-5-7 15,-2-1-5-15,0-8 9 16,-1-5-10-16,1-2-3 15,0 0-2-15,4-11-11 16,4-5 6-16,4-4 9 16,0 3 1-16,1 8 3 15,-3 6-2-15,1 3-1 0,2 2 5 16,-2 10 3 0,5 3 0-16,-2-1-8 0,-2 0 0 15,-1-2 6-15,-1-4-6 16,-1-2 0-16,-2-3 1 15,-1-3 1-15,-2 0-3 16,-2 0 1-16,0 0 0 16,-1-10-4-16,0-7 6 15,-1-4-2-15,0-8 0 16,-2-6-17-16,0-8 15 16,0-7-18-16,0-4-10 15,0 0 20-15,0 5-1 16,0 11 11-16,-7 11 32 15,3 11-15-15,1 9 18 0,-1 4-28 16,4 3 0-16,-3 0 4 16,3 17-11-16,-1 12 13 15,1 12 14-15,0 11-11 16,0 4 14-16,10 5-3 16,-1 4-14-16,1 5 19 15,-1 2-21-15,-1 2 14 16,-1 3-13-16,0 1-11 15,0-5 9-15,2-3-10 16,-1-7 0-16,1-8 0 16,0-10-19-16,-3-8-33 15,-2-12 20-15,-4-10-36 16,0-6 24-16,0-8-36 0,0-1-5 16,-6-5-122-1,-2-14-265-15</inkml:trace>
  <inkml:trace contextRef="#ctx0" brushRef="#br0" timeOffset="11471.79">8698 10154 880 0,'0'0'0'0,"0"0"0"15,0 0 8-15,0 0 35 16,0 0 18 0,0 0-1-16,53 51-50 0,-57-28-2 15,-6-4 7-15,0-3-1 16,6-3-6-16,4-6 1 16,0-3-9-16,10-4-4 15,10 0 1-15,5-9-4 16,9-13 5-16,2-4-16 15,-2-10-23-15,-1-5 22 16,-4-6-9-16,-6-7-13 16,-5-2-2-16,-11-2 5 15,-5 2-23-15,-2 11 27 0,-6 10 34 16,-6 13 52 0,-2 8 26-16,5 7 8 0,2 5-25 15,0 0-22-15,-2 2-6 16,5 5-24-16,-5 15-8 15,4 9 15-15,1 9-15 16,3 6 17-16,1 6-9 16,0 0-3-16,3 1-1 15,7-1 6-15,4-2-7 16,3-7 5-16,3-4-7 16,1-8-2-16,2-7 12 15,2-8-12-15,0-7 0 16,-2-7-4-16,2 0-18 15,-3-8 18-15,-2-14 3 16,-3-6-11-16,-3-8 1 0,-7-4-14 16,-5 1 1-1,-2 7 2-15,0 7 19 0,-8 12 3 16,1 6 21-16,3 7 23 16,0 0-21-16,0 14-16 15,1 9 11-15,3 5-7 16,0 1-6-16,3-1 5 15,10-2-8-15,3-3-4 16,2-6 2-16,5-4-14 16,1-4-12-16,4-6-3 15,3-3-17-15,0 0-38 16,-4-6-44-16,-7-9-40 0,-11-2-237 16</inkml:trace>
  <inkml:trace contextRef="#ctx0" brushRef="#br0" timeOffset="11649.65">9368 10050 948 0,'0'0'61'16,"0"0"-55"-16,0 0-1 15,0 0 81-15,0 0-44 16,47 69-16-16,-31-44 4 16,-2 0-15-16,-1-5 4 15,-3-2-19-15,-2-3-11 16,-2-5 5-16,-1-4-33 0,-2-4-21 15,-3-2-122-15,0 0-173 16</inkml:trace>
  <inkml:trace contextRef="#ctx0" brushRef="#br0" timeOffset="11846.66">9467 10058 1138 0,'0'0'11'15,"0"0"-6"-15,-36 67 5 16,22-39 36-16,1-1-32 16,4-2-10-16,4-2-1 15,1-2-3-15,3-5-20 0,1-3-21 16,0-6-54-16,3-3-97 16,6-4-287-16</inkml:trace>
  <inkml:trace contextRef="#ctx0" brushRef="#br0" timeOffset="12068.8">9595 10072 79 0,'0'0'914'0,"0"0"-904"16,0 0 17-16,19 55 58 15,-15-31-36-15,0 1-24 16,-1 0-9-16,-1-1-9 15,-1-4-5-15,0-5 4 16,1-3-6-16,-1-6-27 0,0-5 0 16,2-1-56-16,0-1-74 15,-1-11-79-15,0-7-240 16</inkml:trace>
  <inkml:trace contextRef="#ctx0" brushRef="#br0" timeOffset="12338.75">9521 9918 1004 0,'0'0'0'0,"0"0"-80"0,0 0 78 16,0 0 2-16,0 0 5 15,0 0-2-15,55-13-6 16,-45-1 4-16,-8 1-1 15,-2 4 33-15,0 2 8 16,-8 6-6-16,-6 1-12 16,0 3-12-16,0 12-11 15,5 4-3-15,5 1-24 16,4 1-117-16,0-4-314 16</inkml:trace>
  <inkml:trace contextRef="#ctx0" brushRef="#br0" timeOffset="13188.87">9891 9753 791 0,'0'0'39'0,"0"0"33"16,0 0 30-16,0 0-1 15,0 0-81-15,0 0-6 16,-9 71 46-16,11-19-24 16,5 3-30-16,-4 1 36 15,1-2-31-15,0-2 17 16,1-5-20-16,2-3-8 0,2-7 6 15,0-8-3 1,2-10-3-16,-4-10-1 16,2-9-12-16,0 0-2 0,3-10 2 15,1-11 4-15,-1-8 8 16,-2 2-19-16,-3 1 7 16,-2 9 6-16,-4 9 7 15,-1 6 17-15,0 2-16 16,0 6 2-16,1 13-3 15,2 4 19-15,1 0-13 16,3-1-6-16,2-6 4 16,3-1-9-16,3-8 2 15,1-4-20-15,2-3 11 16,-1 0-17-16,1-13 0 0,-4-3 14 16,-1-2 11-16,0-4-2 15,-3-1 5-15,-1 1-1 16,-2 4 2-16,-3 5 0 15,-2 7 9-15,-1 4 1 16,-1 2-2-16,0 10-1 16,0 14 8-16,0 10 19 15,0 10-10-15,0 5 1 16,0 11-7-16,0 6 36 16,0 4-35-16,-3 0 42 15,1-6-51-15,0-6-3 16,0-7-7-16,2-10-15 15,-3-10-2-15,-1-11-23 0,1-12-27 16,1-8 3-16,0-4-29 16,0-20-116-16,-3-12-314 15</inkml:trace>
  <inkml:trace contextRef="#ctx0" brushRef="#br0" timeOffset="13448.62">9716 9958 266 0,'0'0'849'0,"0"0"-849"15,0 0-16-15,0 0 16 16,0 0 13-16,0 0-12 16,86-18-1-16,-28 10-12 15,5 1-86-15,7 0-101 16,6-2-362-16</inkml:trace>
  <inkml:trace contextRef="#ctx0" brushRef="#br0" timeOffset="14273.73">10672 10097 837 0,'0'0'0'0,"0"0"-11"16,0 0 11-16,0 0 30 16,0 0 5-16,0 0-35 15,-30 0 0-15,56-3 3 16,13-1 10-16,10-1 9 15,9-2 3-15,4 2-12 0,3-1 6 16,1-1-12-16,-4 0-13 16,-5 2 6-16,-11-1-1 15,-14 3 1-15,-11 1 0 16,-13-1-8-16,-8 0-12 16,0-1 13-16,-7-1-46 15,-11 1-14-15,0-2-52 16,0 1-21-16,1-2 44 15,2 0 81-15,-1 1-31 16,0-1 14-16,-4 0 32 16,-2 0 85-16,-2-3 48 15,2 3 16-15,-1 2-45 16,5 0-28-16,4 3 18 0,4 0-49 16,7 0 0-16,2 2-23 15,1 0-21-15,0 0-1 16,9 0-6-16,11 0 6 15,8 7 5-15,6 0-2 16,5 2 1-16,0 2 5 16,-1 4-6-16,-6 2 9 15,-7 2-12-15,-6 2 7 16,-12 2 17-16,-7 0 6 16,0 1 3-16,-17 3-22 15,-5 2-11-15,1 0-5 16,2 3-54-16,4 1-16 15,4-1-157-15,1 0-219 0</inkml:trace>
  <inkml:trace contextRef="#ctx0" brushRef="#br0" timeOffset="17509.32">1783 7561 1139 0,'0'0'0'0,"0"0"-14"16,0 0-11-16,0 0 25 16,0 0 12-16,0 0-12 15,0 0-3-15,-5-34-1 16,5 1 4-16,2-5 4 15,-2-2 0-15,0 0-8 0,0 4 8 16,-11 3 0 0,-1 6-4-16,-1 4 0 0,1 7 0 15,-1 6 5-15,4 5-4 16,1 3 2-16,2 2-1 16,1 0 3-16,3 0-4 15,2 7-1-15,0 13 0 16,0 6-4-16,7 4 4 15,5 2 1-15,1-3 0 16,3-5-1-16,2-4-7 16,1-3-3-16,1-6-16 15,-2-7-20-15,0-4-15 0,-2-8-9 16,-5-18 55 0,3-7 10-16,-5-2 2 0,0 4-36 15,-2 9-8-15,2 9-15 16,-6 13 23-16,-1 0 29 15,0 22 10-15,1 12 52 16,3 10-3-16,3 3-4 16,7 3 5-16,0-10-28 15,7-10 14-15,5-12-21 16,3-10-8-16,3-8-3 16,1-8-1-16,-4-15 1 15,1-10-4-15,-7-7-6 16,-4-4-35-16,-7-1-110 15,-8 4-169-15</inkml:trace>
  <inkml:trace contextRef="#ctx0" brushRef="#br0" timeOffset="17841.91">1901 7127 138 0,'0'0'810'16,"0"0"-810"-16,0 0-57 16,0 0 57-16,0 0 18 15,73-5 31-15,-31 14-21 16,3 4-10-16,-7 2-7 0,-4 1-8 16,-6-2-1-16,-10-2-1 15,-7-2 2-15,-6-6-3 16,-4-1 4-16,-1-3 13 15,-1 0 14-15,-15-3-14 16,-10-12-7-16,-6-10-9 16,-6-8 7-16,-1-10-8 15,1-4-6-15,3-1-9 16,8 4-58-16,9 4-62 16,6 9-163-16</inkml:trace>
  <inkml:trace contextRef="#ctx0" brushRef="#br0" timeOffset="18407.91">1919 6824 879 0,'0'0'0'0,"0"0"-20"16,0 0 20-16,82-5 19 15,-50 5 1-15,0 3-11 16,0 9 5-16,-5 0-8 16,-7-1-1-16,-4 0-5 15,-9-1 0-15,-7 0 0 0,0-1 0 16,0 2 8 0,-13-4-8-16,-8-3-7 0,-2-4-6 15,-4-2 8-15,-3-18 2 16,0-9-29-16,1-9 0 15,6-4 0-15,7 0-1 16,9 6 21-16,7 6 9 16,0 9 6-16,10 8 3 15,6 10 0-15,2 3 5 16,3 0 23-16,-1 2-11 16,1 5-13-16,-4-3-5 15,2-2-3-15,-3-2-1 16,-1 0 1-16,-3-3-2 15,-1-11 0-15,-1-4-3 16,-3-3-4-16,-3-5-11 0,-4 0-5 16,0-1-9-16,-5 2-6 15,-11 3 5-15,-5 4 33 16,-1 5 5-16,-1 10 25 16,1 3 61-16,3 3-46 15,2 17-13-15,0 2-24 16,6 5-8-16,2 2-17 15,4-1-25-15,5-4-72 16,0-4-166-16</inkml:trace>
  <inkml:trace contextRef="#ctx0" brushRef="#br0" timeOffset="18762.06">2006 6321 793 0,'0'0'1'0,"0"0"-1"15,100-23 54-15,-55 23-1 16,-2 2-35-16,-7 12-17 15,-6 1 5-15,-9-1-2 0,-10-1 1 16,-10-2 8 0,-1-4 14-16,-12-3 30 0,-13-4-30 15,-5 0-19-15,-4-13-4 16,-5-9-3-16,-4-9-1 16,0-10-1-16,-1-7-45 15,3-8-33-15,8-6-23 16,10 3-177-16</inkml:trace>
  <inkml:trace contextRef="#ctx0" brushRef="#br0" timeOffset="19345.25">2006 4766 979 0,'0'0'0'0,"0"0"-1"0,0 0-30 16,0 0 31-16,7 55 27 15,13 1 16-15,3 16-14 16,6 6 4-16,0 5-13 15,-1 0-18-15,4 0 2 16,-3-2-4-16,3-5-8 16,-6-13-19-16,-4-11 0 15,-4-19-18-15,-9-11 18 16,1-8-53-16,-8-8-93 16,-2-6-100-16</inkml:trace>
  <inkml:trace contextRef="#ctx0" brushRef="#br0" timeOffset="19761">1855 4772 336 0,'0'0'90'0,"0"0"-68"16,0 0 19-16,0 0 71 15,0 0-24-15,0 0-17 0,-1-7-5 16,0 7-2 0,1 0-30-16,-2 0-18 0,1 0-10 15,0 0 2-15,1 0 6 16,-1 0-13-16,1 0 0 15,0 0 2-15,-1 0 5 16,-2 0-8-16,2 0-15 16,-1 0-9-16,2 0 21 15,0 0-28-15,0 0-9 16,0 0 15-16,0 0-2 16,0 0-9-16,0 0-15 15,0 0 6-15,0 0-3 16,0-4-22-16,1 1-74 15,1-1-96-15</inkml:trace>
  <inkml:trace contextRef="#ctx0" brushRef="#br0" timeOffset="19873.77">1855 4772 613 0</inkml:trace>
  <inkml:trace contextRef="#ctx0" brushRef="#br0" timeOffset="20275.75">1855 4772 613 0,'61'-55'98'0,"-61"53"-94"0,0 1 21 0,0-1 60 0,0 2-26 0,0 0-22 15,0 0-10-15,0 0 14 16,0 0-28-16,0 9-8 0,1 8 4 16,-1 10-3-16,0 5 3 15,0 5-8-15,0 3 0 16,-2-3 7-16,-6 0-8 15,-3-6 2-15,3-5 0 16,0-7-2-16,2-4 2 16,3-7-2-16,1-4-1 15,2-4-1-15,0 0-12 16,0 0-38-16,0-7 16 16,0-15 36-16,2-10 4 15,5-9 0-15,2-6-3 16,-2 2-2-16,2 2 4 15,2 4 0-15,1 7 0 16,2 6 17-16,-3 8-2 16,2 7-8-16,-2 7 0 0,1 4 11 15,0 0 0-15,5 4 0 16,2 7-8-16,2 2-11 16,1 3 9-16,1-3-11 15,0 2 1-15,0-3-1 16,-3-1-1-16,3 0-18 15,0-3-42-15,-1-1-77 16,-2-3-226-16</inkml:trace>
  <inkml:trace contextRef="#ctx0" brushRef="#br1" timeOffset="34089.01">3219 3539 433 0,'0'0'119'0,"0"0"-113"15,0 0-3-15,0 0 52 16,0 0 23-16,0 0-7 16,0 0-34-16,0 0-22 15,7-5 21-15,-7 5-35 16,0 0 5-16,0 0 2 15,0 0-8-15,0 0 0 16,0 0-7-16,0 3 7 16,0 4 7-16,0 3-7 15,1-1 0-15,0 0 2 16,1 2 0-16,0 0 1 16,1-1-3-16,-1 2 0 15,0 0-4-15,0 1 4 0,3 0 0 16,-3 2-1-16,0-1 4 15,3 0 3-15,-1-1-6 16,-1 2 0-16,2-2-2 16,-1-1 2-16,0 1 0 15,1-2 0-15,-1 1 4 16,3-1-7-16,-3 2 3 16,-1-2 0-16,2 2 2 15,-1-2-2-15,-1 0 0 16,1 1-2-16,1 1 5 15,-1 2-4-15,0-1 1 0,-1 2 0 16,0-1-1 0,-1 0 1-16,2 0 0 0,-1-2 0 15,1 2 2-15,0 1 3 16,-1 0-2-16,1-1 4 16,3 3-4-16,-3-1-2 15,1 0-1-15,0 0 3 16,1 2 1-16,-1 0-2 15,2 0-2-15,-1 1 0 16,0 1 6-16,0-2-3 16,1 2-3-16,0-1 10 15,0 1-7-15,-1 1 3 16,0 0-6-16,0-1 0 16,-2-1 8-16,5 1-8 15,-4 0 0-15,0 2 4 0,1 0-3 16,-1-1 9-16,0 1-10 15,-1-3 0-15,2-2 8 16,-1-1-8-16,0 0 0 16,0-1 3-16,-1 2-3 15,1-2 1-15,1 1-1 16,-1 1 0-16,-1 2-1 16,-1 3 2-16,2-1-1 15,1 2 1-15,-1-3 3 16,2 0-1-16,-1 0-3 15,-1 2 0-15,2-1-5 16,0 2 5-16,0-3 0 0,0 2 3 16,-1-4 0-16,1 2-4 15,-3-2 1-15,3 3 0 16,0-3-1-16,0 2 1 16,-2-1 0-16,2 0 3 15,-3-1-1-15,3 0 0 16,0-1-2-16,-1 0 0 15,-1-1-4-15,0-1 4 16,-1 3 0-16,3-2-1 16,-1 0 5-16,-1-1-2 15,-1 1-2-15,1 0 0 16,0 2-4-16,-1-1 6 16,-1 0-2-16,1 0 0 15,3 1 2-15,-4 2 2 16,3 0-4-16,-1 0 0 0,-2-2-2 15,3 0 2 1,-2 0-2-16,3 0 1 0,0 0 2 16,0 0-1-16,0 1 0 15,0 0 0-15,0 2-1 16,-1-3 4-16,-2 1-3 16,3 2 2-16,-2-3 1 15,4 0-3-15,-2-1 0 16,0 3 0-16,0-4-4 15,2 0 7-15,0 0-3 0,0-3 2 16,-2 0 1 0,0-1-6-16,0-2 0 0,-1 0 3 15,-1 1 5-15,1-2-5 16,-1 3 0-16,0-2-1 16,-1-1 6-16,1-1-8 15,0 0 3-15,-1 0 0 16,1-1-6-16,0-1 6 15,-1 2 0-15,-2-2 5 16,0 0-4-16,1-1-1 16,0-2 0-16,-2 1 3 15,1-3-8-15,-2 0 6 16,1-1-1-16,-1-1 4 16,0 0-3-16,0 0 14 15,0 0-3-15,0 0-10 0,0 0 32 16,0 0-29-16,0 0 6 15,0 0 6-15,0 0-17 16,0 0 3-16,0 0-3 16,0 0 0-16,0 0 2 15,0 0-2-15,0 0-3 16,0 0 0-16,0 0 6 16,0 0-3-16,0 0 0 15,0 0 0-15,0 0 0 16,0 0 0-16,0 0 0 15,0 0 0-15,0 0 5 16,0 0 1-16,0 0-6 0,0 0 2 16,0 0-11-16,0 0 9 15,0 0 0-15,0 0 0 16,0 0 7-16,0 0-11 16,0 0 4-16,0 0 0 15,0 0 8-15,0 0-8 16,0 0-4-16,0 0-1 15,0 0 10-15,0 0-5 16,0 0 0-16,0 0 0 16,0 0-4-16,0 0 4 15,0 0 0-15,0 0 0 16,0 0 6-16,0 0-6 16,0 0 0-16,0 0 0 0,0 0 0 15,0 0 1-15,1 0-1 16,-1 0 1-16,0 0 2 15,0 0-2-15,0 0-1 16,0 0 0-16,0 0 0 16,0 0 0-16,0 0 0 15,0 0 4-15,0 0 0 16,0 0-4-16,0 0-2 16,0 0 2-16,0 0 3 15,0 0-1-15,0 0-2 16,0 0 8-16,0 0-7 15,0 0-1-15,0 0 0 0,0 0 1 16,0 0-8-16,0 0 7 16,0 0 0-16,0 0 5 15,0 0-3-15,0 0-2 16,0 0 0-16,0 0 2 16,0 0-4-16,0 0 2 15,0 0-2-15,0 0-2 16,0 0 8-16,0 0-5 15,0 0 1-15,0 0 0 16,0 0-3-16,0 0 7 16,0 0-6-16,0 0 2 15,0 0 0-15,0 0 3 16,0 0-3-16,0 0 0 16,0 0-1-16,0 0 1 15,0 0-3-15,0 0-1 0,0 0 8 16,0 0-5-16,0 0 1 15,0 1 0-15,0 0-1 16,0 1 1-16,1 1 0 16,-1 1 2-16,2 0-1 15,0 0-1-15,0 1-4 16,0-3 4-16,-2 2 4 16,3-1-4-16,-1 0-1 15,-2-1-4-15,2 2 10 16,-2-2-8-16,1 2 3 15,1-1 0-15,0 3-1 16,0 1 7-16,1-2-7 0,1-1 1 16,-4 2 0-16,3-3-1 15,-2 2 1-15,0-3 0 16,1 4 2-16,0-2-2 16,0 0-1-16,1 2 1 15,-1 1 1-15,0 0 1 16,1 3-2-16,-1-2 0 15,0 2-6-15,0-1 6 16,3 1 0-16,-1-1-2 16,-2 0 8-16,1-2-9 15,-1 2 3-15,3-1 0 16,-2 0 3-16,1-1-3 16,0 1-1-16,3 2 1 0,-2-2 0 15,0 2 1-15,1-2-1 16,-1 3 1-16,4 0-7 15,-2 1 6-15,1 2-1 16,2-2 1-16,-1 2 0 16,2 0 3-16,3 1-3 15,-3 2 0-15,3-1-2 16,-2 3 2-16,1-2 0 16,1 1-2-16,-1 1 4 15,3-2-3-15,-2 0 1 16,1-1 0-16,2 1-4 15,1 0 5-15,1 0-2 0,1 0 2 16,0 0-1 0,0 1 1-16,-1 1-1 0,1 0 0 15,0-1 0-15,-1-1 0 16,-1 1-1-16,1-2 1 16,-1 1 3-16,-2 0-3 15,2-1-1-15,-3 1 1 16,2 0 3-16,-2-2-3 15,-1 3 0-15,3-2 0 16,-2 0 2-16,1 1-3 16,-3 0 1-16,1 1 0 15,2 0-1-15,-2-2 1 16,0 4-1-16,-1-2-2 16,1 2 6-16,0-1-4 15,-3-1 1-15,4 0 0 0,-3-2 5 16,1 0-4-16,0 0-1 15,-3-1 0-15,4 0 0 16,-2-2-1-16,-1 1 1 16,1 0 0-16,-1 1 1 15,0-2-1-15,2 3 0 16,1 0-1-16,0 0 5 16,2-1-10-16,-2 1 6 15,3 1 0-15,-2 0-2 16,2 0 4-16,-2 0-2 15,0-1 0-15,1 0 0 16,-2 0-1-16,2 0-1 0,0-1 2 16,0 2 2-16,0-1-2 15,1-1 0-15,0 2-4 16,3-1 11-16,-2 0-11 16,3 0 4-16,0 0 0 15,-1 1-3-15,1-1 4 16,-1 0-1-16,2 1 0 15,-1-1 1-15,2 0-3 16,-1-2 2-16,-1 1 0 16,0-1 0-16,1-1 0 15,-1 1 0-15,0 0-1 16,0 0 3-16,-2 1-3 16,0 0 1-16,1 0 0 0,-2 0 1 15,0 1-1-15,3-3 0 16,-3 2-2-16,2-1 5 15,-1-1-5-15,-1-1 2 16,0-1 0-16,1 0-3 16,0 0 7-16,0-2-4 15,-1 2 0-15,0-3 2 16,1 3-1-16,-1-2-1 16,3 0 0-16,-1 1-6 15,-2-1 9-15,-2 0-3 16,3 0 0-16,-4 2 2 15,4 0-3-15,-4 0 1 16,2 0 0-16,-2 2-6 0,1-3 7 16,0 1-1-16,0-1 0 15,0-1 1-15,0 1-3 16,0 0 2-16,1-3 0 16,-2 2-3-16,2-2 3 15,-1 2 0-15,-2-2 0 16,3 0 0-16,-2 1 1 15,1-2-1-15,0 3 0 16,0-3 0-16,0 3 0 16,2-1 0-16,-1 1-1 15,0-1 4-15,1 1-3 16,1 0 0-16,1 0 0 16,1 0-3-16,2-1 4 15,0 1-1-15,-1-1 0 0,2 1-2 16,-2-1 1-16,2 1-3 15,1-2 4-15,-2 2-1 16,2-1 1-16,0-1 0 16,-2-1 2-16,4 1 4 15,3 0-12-15,-1 1 6 16,4-1 0-16,0 1-4 16,-3-2 4-16,0-1 0 15,-3 2-1-15,-1-2 1 16,-2 1-9-16,-1-1 9 15,0-1 0-15,0 3-5 16,-1-3 8-16,1 3-3 0,0-2 0 16,-1 0 4-16,-1-2-9 15,-1 2 5-15,1-3 0 16,-4 4-7-16,-2-2 7 16,1-2 0-16,-1 1-2 15,-3-1 5-15,3 1-7 16,-2-1 4-16,-2 0 0 15,3 1-11-15,-3-2 8 16,4 0 3-16,-3 1-3 16,2-2 5-16,-1 2-8 15,-1-1 6-15,1 0 0 16,4-1-3-16,-2 1 3 16,-1 0 0-16,2 1 0 0,0 0 1 15,-1 1-1-15,2-1 0 16,-1-1 0-16,1 0-7 15,-1 1 7-15,3 0 0 16,0-1 1-16,1 1 4 16,2-1-6-16,-1 2 1 15,4 0 0-15,0 0-3 16,3 0 3-16,1 0-1 16,2 1-1-16,-3-1 4 15,2 1-5-15,-3-2 2 16,2 4 1-16,-2-1-2 15,4 0 4-15,-2 1-2 0,2-3 0 16,-1 0 3-16,0 1-6 16,-1-1 3-16,-2 2 0 15,-2-1-4-15,-2 1 4 16,1-1-3-16,-3 2 3 16,1-1 0-16,1 0 0 15,1-1 0-15,-1-1 0 16,2 0-11-16,0 1 10 15,-2 0-2-15,2-1 1 16,-3 1 2-16,-1 0 1 16,2 0-1-16,-3 1 0 15,1 0-7-15,1 0 7 16,1 0-3-16,3 0 1 16,4-1 0-16,1-3-1 15,3 3-4-15,1-2 7 0,-1 4-6 16,-1-3 6-16,-1 2 0 15,0-1-2-15,3-1 3 16,3 1-6-16,1 0 5 16,2 0 0-16,2 1-6 15,-2 2 6-15,-1-1-1 16,0-1 1-16,-1-1-5 16,1-1 2-16,-1 1 0 15,3 0 3-15,0-1-5 16,2 1 5-16,-2-2-4 15,3 1 2-15,3 0 4 16,0-1-9-16,5 0 7 0,-1 2 0 16,-4-2-8-16,-2-2 9 15,1 2-2-15,-1 0-1 16,1-1 2-16,1 1-1 16,-3-2 1-16,-1 2 0 15,-1-2-2-15,-2 0 2 16,0 0 0-16,-4 0-5 15,-1 2 13-15,1-2-10 16,-1 0 2-16,-2 0 0 16,3 0 1-16,-1 0-1 15,2 0 0-15,3 0-6 16,0 0 13-16,-2 0-8 16,-3 0 1-16,-7 0 0 0,-7 0-3 15,-4 0 4-15,-6 0-1 16,-5 0 0-16,-5 0 0 15,0 0 1-15,-2 0-1 16,2-2 0-16,0 2-5 16,1-2 10-16,-3 1-5 15,0 1 0-15,0-1 4 16,0 0-8-16,0-3-89 16,-10-2-382-16</inkml:trace>
  <inkml:trace contextRef="#ctx0" brushRef="#br1" timeOffset="36283.86">10653 8650 1006 0,'0'0'0'15,"0"0"0"-15,0 0 11 16,0 0 6-16,0 0 23 16,0 0-16-16,0 0-24 15,-11-15 0-15,16 15-5 16,10 8 5-16,6 6 10 16,3 5-10-16,2 2 0 15,-1 3 0-15,-2 0 0 16,2-3 1-16,0-1-1 15,-2-6 0-15,-1-3 1 16,-2-2 5-16,1-3-6 0,-5-1 1 16,-1-3 0-16,-1 2-1 15,-2-3 0-15,-3 2 0 16,-2-3 0-16,-2 0 0 16,-3 0 0-16,0 0-1 15,-1 0 5-15,-1 0-6 16,0 2 2-16,0-1-3 15,0 1-3-15,0 3 1 16,-8 3 5-16,-8 4 12 16,-7 4-12-16,-4 1 15 15,-4 2-2-15,-2 0 23 16,2 1-20-16,0 0-3 0,4 2-11 16,5-5 0-1,4 0-1-15,6-4-1 0,1 0-12 16,4-1-22-16,-1 1 5 15,2-3-98-15,0 1-141 16,1-4-433-16</inkml:trace>
  <inkml:trace contextRef="#ctx0" brushRef="#br1" timeOffset="39344.94">3209 3540 606 0,'0'0'35'0,"0"0"-31"16,0 0-4-16,0 0 28 15,0 0-6-15,0 0 5 16,3 52-18-16,-3-30 18 15,0 5 6-15,0 0-13 0,0-1 6 16,-7-1-7-16,0-4-3 16,0-2-6-16,-2-2 4 15,4-5-7-15,1-1-1 16,2-4-4-16,1-5-1 16,1 0 3-16,0-2-2 15,0 0-1-15,0 0-1 16,0 0 0-16,0-4 9 15,0-4-9-15,0 2 1 16,0 1-1-16,0-2 3 16,0 2-4-16,0 1 1 15,0 0 0-15,0 4-3 16,0 0 3-16,0 0 0 16,0 0-2-16,0 0-2 15,0 0 3-15,0 0 1 0,0 0 0 16,0 5-1-16,-2 0 1 15,0 2 0-15,-1 1 2 16,1-2-2-16,1-1 0 16,0-1 5-16,-1-2-5 15,1-1 0-15,1-1-1 16,0 0 1-16,0 0 4 16,0 0-3-16,0 0-1 15,0 0 0-15,0 0 4 16,0 0-8-16,0-7 4 15,-1-6 0-15,1-6 1 16,0-9 0-16,0-6-2 0,4-6 0 16,3 0 1-1,-2 4 2-15,1 7-2 0,-3 12 0 16,1 7 6-16,-1 5-3 16,-3 4 0-16,0 1 2 15,0 0 5-15,0 0 10 16,0 0-16-16,0 3-3 15,4 7 11-15,3 2-4 16,2 3-3-16,-2-1-3 16,4 2 0-16,-1 2-1 15,3-1-1-15,3 1 0 16,0-3 6-16,2-3-5 16,-2 1 3-16,2-4 1 15,-2-2-2-15,0 0 4 0,-4-3 0 16,-1 0-5-16,-2-1 4 15,-2-1-5-15,-1 0 3 16,-5 0 8-16,1-2-6 16,-2 0 6-16,0 0-10 15,0 0 2-15,0 0-8 16,0 0-2-16,2 0-51 16,0 1-114-16,1-1-275 15</inkml:trace>
  <inkml:trace contextRef="#ctx0" brushRef="#br1" timeOffset="43753.98">10373 8267 269 0,'0'0'648'0,"0"0"-648"16,0 0-34-16,0 0 34 15,0 69 67-15,-4-29-33 16,2 2-26-16,1-3 3 15,-1-3-1-15,0-6-5 0,1-5 1 16,1-6-5-16,0-7 4 16,-1-5-5-16,1-4 0 15,0-2 1-15,-3-1 9 16,1 0 8-16,-1-11-18 16,-5-8 5-16,1-8-4 15,0-5-1-15,2-5 2 16,1-5-2-16,2-6 12 15,2-3-12-15,0 1 6 16,1 3-6-16,12 8 0 16,2 7 4-16,4 9-4 15,1 7 1-15,2 5-1 16,1 5 0-16,-2 3-1 0,1 3 6 16,-5 0-10-1,-2 2 7-15,-2 11-2 0,-3 3 4 16,-1 4 7-16,-4 6-11 15,-5 2 12-15,0 4-12 16,-9-1 12-16,-6 1-10 16,-2-3 1-16,1-4-3 15,3-5-2-15,5-6 0 16,6-6-4-16,2-5-23 16,2 0-21-16,17 0 17 15,9 3 33-15,5 1 12 16,1 5-2-16,-7 1-2 15,-8 2 8-15,-8-3-9 16,-11-2 17-16,0 2 0 0,-15-3-2 16,-8 2-12-16,-4-3-8 15,1-3 4-15,6-3-4 16,6 0 4-16,7-2 6 16,4 0-12-16,3 0-14 15,0 0 4-15,3 0-6 16,11-4 1-16,8-7 14 15,3-1-13-15,1-1 9 16,2 1-18-16,-2 0 8 16,1 0 15-16,-1 2-1 15,-1 5 1-15,-5 1 0 16,-4 4 1-16,-5 0 2 16,-4 9-2-16,0 6 27 0,1 3-8 15,0 0-15 1,4 0-5-16,2-3 2 0,3-2-2 15,1-2 0-15,1-6 0 16,1-3 0-16,0-2 5 16,-1 0-4-16,0-4 0 15,1-7-1-15,-2-5 1 16,-1-1-4-16,-3-4 3 16,-2 0-2-16,-5 2 1 15,-1-1-3-15,-4 4 4 16,-1 2-2-16,-1 4 7 15,0 1 2-15,0 4-5 0,0 2 2 16,0 0 8-16,0 2-4 16,-2-3 3-16,-1 2-11 15,-2 1 3-15,1-2 0 16,2 2-3-16,-2 1 5 16,2-1-3-16,1 1 2 15,-1 0 0-15,0 0-3 16,-3 0 0-16,-2 5 0 15,-2 7 2-15,2 5-2 16,0 2 4-16,3-1-5 16,0 0-2-16,3-2 1 15,1-3 2-15,0 0-5 16,0-5 4-16,3-4-7 16,3-4 5-16,2 0-18 15,0 0 2-15,4-7 13 0,0-1 2 16,-1 4-2-16,-4 4 5 15,0 0-7-15,2 1 7 16,2 7 4-16,3 1 5 16,0-2-9-16,-2 0 1 15,0-5 6-15,2-2-7 16,0 0 0-16,2 0 5 16,1-12-3-16,-2-1-2 15,-2-5 0-15,-2 0 3 16,-2-6 1-16,-1-3-2 15,2-5-2-15,-2-4 0 16,0 4-9-16,-2 4 9 0,-3 9-1 16,-2 12 4-16,-1 5-6 15,0 2 3-15,0 0-5 16,0 9 0-16,-7 9 5 16,-1 4 0-16,5 1 0 15,3 1 0-15,1-2-3 16,15-2 3-16,5 0-1 15,3-1 1-15,-2-1 0 16,-4-3 2-16,-4-1 5 16,-6-2-4-16,-4-3 18 15,-4-3-16-15,0 0-1 16,0 1 4-16,-10-1-8 16,-8 1 0-16,-8 1-1 0,-6-1-37 15,-4 0-35 1,-3-3-120-16,0-4-403 0</inkml:trace>
  <inkml:trace contextRef="#ctx0" brushRef="#br1" timeOffset="44169.71">10715 8223 882 0,'0'0'0'0,"0"0"-2"15,0 0 2-15,0 0 19 16,0 0 2-16,0 0-1 16,56 6-13-16,-46-19-4 15,-5-1 3-15,-5-1 6 16,0 1 14-16,-14 1 10 0,-7 2 7 16,-2 4-7-1,0 7-19-15,0 0-11 0,3 5 4 16,5 16-9-16,5 7-2 15,10 7-1-15,0 1-35 16,21-4-109-16,17-8-196 16</inkml:trace>
  <inkml:trace contextRef="#ctx0" brushRef="#br1" timeOffset="44888.8">11441 8023 973 0,'0'0'18'15,"0"0"-6"-15,0 0 19 16,0 0-1-16,0 0-13 15,0 0 7-15,32-44-15 0,-19 44-4 16,-2 0 6-16,-4 5-7 16,2 9-3-16,-6 4-1 15,-1 3 2-15,-2 1 10 16,-4 1-10-16,-12 0-1 16,-3-1 0-16,0-3 4 15,2-5-10-15,5-1-2 16,3-6 4-16,5-2 2 15,2-3-2-15,2 0-1 16,0-2-12-16,15 0-6 16,7 0 22-16,7 0 9 15,5-4-8-15,0-4 7 16,0 4-6-16,-3 1 2 16,-3 0 1-16,-7 2-3 15,-3 0 1-15,-9 0-3 0,-2 1 0 16,-4 0-8-16,-2 0-82 15,-1 0-195-15</inkml:trace>
  <inkml:trace contextRef="#ctx0" brushRef="#br2" timeOffset="58168.86">3589 8752 434 0,'0'0'127'0,"0"0"-127"15,0 0-16 1,0 0 16-16,0 0 55 0,0 0-45 16,0 0-5-16,-2 0 24 15,2 0-4-15,0 0-4 16,0 0 5-16,0 0-1 16,0 0-6-16,0 0-18 15,0 0 2-15,2 0 9 16,5-3-1-16,3 2-1 15,0-2 1-15,2-1-10 16,1 0 7-16,1 0-8 16,-2 1 1-16,2-1 5 15,-3 0-6-15,2 1 0 16,-2 1 0-16,1 2 2 16,1-3 0-16,1 0-2 0,0 0 0 15,4-1-1 1,-2-2 1-16,2 1 0 0,-2 0 0 15,2-1 2-15,-4 2-4 16,2 0 1-16,0 0 1 16,-2 1-1-16,0-1 1 15,-3 0 0-15,3 2-3 16,-1-1 7-16,1-1-4 16,0 1 0-16,4-2 0 15,-2 1-1-15,-1-1 0 16,4 2 1-16,-3-1 3 15,1 1-1-15,0-1-3 0,-3 2 1 16,0-2 0-16,-1 1-1 16,1 0 1-16,-3 0 0 15,2 0 0-15,-1 1 0 16,-1-1 0-16,1-1-3 16,-1 2 7-16,0-1-11 15,1 1 11-15,-1-1-5 16,0 0 1-16,7 1-2 15,-2 0 2-15,5-2 0 16,2 0 3-16,-2 0-6 16,1 2 3-16,-4 2 0 15,1-3 3-15,-1 1-2 16,-1 0-1-16,-3-1 0 16,3 0 1-16,-3 2-3 15,3-2 3-15,0 0-2 0,1 0 1 16,0-2 0-1,2 3 0-15,-2 0 0 0,-1 1 0 16,-2 0 3-16,-1 0-3 16,0 1 0-16,-1-1-1 15,1-1 4-15,-1 0-3 16,3 0 0-16,-1 0 0 16,0-1 0-16,1 3 0 15,-2-4 0-15,-1 2-3 16,-4 2 9-16,0-1-9 15,-2 1 3-15,2 0 0 16,-4 0-4-16,1 0 6 0,-1 0-2 16,0 0 1-16,4-1 1 15,0-1-2-15,0 2 0 16,0-1 2-16,1-1-2 16,-1 2 0-16,-1-2 0 15,-3 2-4-15,-3 0 9 16,-2 0-5-16,3 0 0 15,1-1 0-15,1 1 0 16,1-1 0-16,1 1 0 16,0 0-1-16,0 0 4 15,5 0-9-15,-1 0 6 16,3 0 0-16,1 0 1 16,-1 0 2-16,0 0-3 0,-1 0 0 15,-1 0 4 1,1 0-5-16,-3 0 1 0,-1 0 0 15,0 0-6-15,-1 0 5 16,-2 0 1-16,-1 0 4 16,-2 0-3-16,4 0-1 15,0 0-1-15,3 0 1 16,1 0 3-16,4 0-2 16,0 0-1-16,0 0 2 15,1 0 0-15,-2 0 2 16,2 0-4-16,-3 0 1 15,1 0-2-15,-2 0 1 16,-1 0 0-16,0 0-1 0,1-1 3 16,1 0-3-16,1 0 1 15,2-1 0-15,-2 0 0 16,0 1 0-16,-1 0 0 16,0 0-1-16,-1-1 3 15,-1 2 3-15,1 0-5 16,1-2 0-16,2 2-6 15,0-3 10-15,2 1-6 16,0 0 2-16,-3 0 0 16,2 1 5-16,-3 0-5 15,1-1 0-15,0 1-2 16,1-2 2-16,-1 1 0 16,0 0-1-16,4-1 3 15,0 0-2-15,0 1 0 0,-2 0 0 16,2-1-2-16,-2 3 2 15,0-2 0-15,0 0-2 16,0 0 2-16,1 0-1 16,0-1-1-16,0 1 2 15,2-2-1-15,2 2 1 16,0 1 0-16,3-2-1 16,-3 1 2-16,2 0 0 15,-3-1-1-15,1 0 3 16,-1 1-8-16,1-2 6 15,0 1-1-15,3-3 2 16,-1 0-2-16,3 3-1 0,1-3 0 16,0 1 2-16,-2 0 0 15,0 1-1-15,0-1 0 16,0 1-2-16,-2-1 5 16,0 1-2-16,-1 0-1 15,1-1 0-15,0 0-1 16,2 1 1-16,-2-3-2 15,2 1 2-15,2-1 3 16,-2 1-3-16,2-1-4 16,-1 2 4-16,-2-1 3 15,-3 2-3-15,1-2-1 16,-3 2-2-16,-2 0 4 16,0-1-1-16,4-1 0 0,1 0-1 15,3-2-5-15,2 3 6 16,1-5 0-16,-1 3 0 15,-2 1 2-15,1-1 3 16,-4 1-5-16,-2 2-1 16,-1-4-3-16,1 2 4 15,1-2 0-15,1 2-2 16,1-3 8-16,-1 0-11 16,2 1 5-16,-2 0 0 15,1 1 5-15,-2 1-5 16,-1-1 0-16,-2 1-1 15,1 1 2-15,0-2 3 16,0 1-4-16,0-1 0 16,1 0-3-16,2 0 3 0,1-2 0 15,-2 1 3-15,2 1 0 16,-1-2-1-16,1 0-2 16,-2 1 0-16,1 0 2 15,2-2-2-15,0 1 1 16,3-2-4-16,0 0 8 15,-1 0-5-15,1-1 0 16,-2-1 0-16,0 3 0 16,0-1 3-16,-2 0-3 15,2 0 0-15,2 1 0 16,-1 0 2-16,1 1-1 16,-2 0 1-16,0 0 13 15,-2-1-14-15,1-2 6 0,1 1-2 16,1 0-1-16,1-2 1 15,2 0-4-15,-1 1-1 16,-1-1 15-16,1 2-15 16,-2 0 7-16,-2-1-4 15,-2 1 5-15,0 0-2 16,-1-1-6-16,3 1 0 16,-2-2 4-16,3 2-3 15,0-2-1-15,2 0 0 16,-2 2 3-16,0-1-2 15,-2 1-1-15,-2 0 0 16,1 0-3-16,1 0 3 0,2-1 0 16,-2-1 5-16,2 0 1 15,3-2-6-15,0 1 0 16,3-1 0-16,2 1 2 16,-1 1-2-16,-2 0 0 15,-1 1 5-15,-1-1-3 16,-3 0 5-16,2-1-7 15,-2-1 0-15,1 1 7 16,0-2-7-16,0 1 0 16,-1 1-2-16,0-1 4 15,0 0-1-15,0 0-1 16,-2 0 3-16,-1 0 1 16,3 0-3-16,-2 0-1 0,0-1 4 15,1 2-2 1,-2 0-4-16,0-2 1 0,2 0 1 15,0 0 3-15,-1-1-3 16,1 1-2-16,-3-1 2 16,1-1 0-16,-1-1 8 15,3 0-8-15,-3 0 0 16,0 1 10-16,-1 0-10 16,-3 2 0-16,1-2 0 15,-2 2 2-15,2 0-2 16,-1 0 0-16,0-2 5 15,1 1-6-15,3-1 1 0,-3 1-1 16,3 0 0 0,-2 0 1-16,1 1-1 0,-1 0 1 15,0 0 0-15,-1 0-2 16,-2 1 2-16,0-4 0 16,1 2 2-16,0-1-1 15,-3-2-2-15,3 2-1 16,0-2 2-16,-1 3 0 15,0-3 0-15,1 2 0 16,0-3-2-16,0 0 4 16,1-2 2-16,1-1-4 15,0 1 0-15,1-2 0 16,-2 0 0-16,1 3-5 0,-1-1 5 16,-2 2-1-1,0 1 1-15,1-3 0 0,-2 2 2 16,1-1-10-16,-1-2 9 15,1-1-1-15,1 0 0 16,1 1 5-16,-2 0-5 16,2 3 0-16,-2 2 0 15,-1 0-2-15,-1 2 4 16,-3-1-4-16,1 2 2 16,-3-3 0-16,3 0 7 15,-1-1-7-15,3 0 4 16,0-2-5-16,0 3 1 15,0-2-1-15,0 2-1 16,-2 2 4-16,-3-1 0 0,1 3-2 16,-2-1 0-16,1 0 18 15,0-1-12-15,0-3-1 16,2 2 6-16,-2-4-10 16,1 2 7-16,1-2-8 15,-2-1 0-15,1 1 1 16,-1 0-1-16,1-1 0 15,-2 1 7-15,-1 0-7 16,0-1 5-16,1-1-5 16,-1-1 0-16,1 1 6 15,0-2-6-15,0-2 0 16,0 1 0-16,1-1 4 16,-2 2-3-16,0 2-1 15,-3 0 0-15,5 1-1 0,-4 2 2 16,0 0-1-16,1 0 1 15,0-2 1-15,1 0 6 16,-1 0-8-16,1 0 0 16,-1 2 1-16,0 0-1 15,0-2 0-15,-2 2 7 16,1-1-3-16,-1 2-3 16,1-1-1-16,-2 3 0 15,1-1-3-15,-1 0 3 16,-1 0 0-16,2 0 2 15,-2 1 6-15,1-2-11 16,0 0 3-16,0 0 0 16,0 1 4-16,1 1-4 0,-1 1 0 15,1 0 0-15,-1 1 0 16,1-1 3-16,3 0-3 16,-1 0 0-16,-1-3 0 15,1-2 0-15,1-1 0 16,-1-3-7-16,0 2 17 15,1-3-16-15,2 4 6 16,-2-2 0-16,0 2-3 16,0 0 3-16,-3 2 0 15,1-1 5-15,-1 2-2 16,-2-1-3-16,1 1-5 16,2 0 5-16,-1 2-4 15,0 0 10-15,-1 0-6 0,-1 3 0 16,2 0 1-16,-1 2-1 15,-1 0 0-15,1 0 1 16,1 0-2-16,-2 1 1 16,0-1 0-16,0 1-7 15,1 2 15-15,-2 0-12 16,0 0 4-16,3-1 0 16,-1 0 5-16,1 0-5 15,-1 0 0-15,-1-2 0 16,1-1 2-16,-1 1-4 15,0-2 2-15,2-1 0 16,-1 1 0-16,-1-2 0 0,0 1 0 16,-2-1 0-16,3 1 3 15,-3 0-3-15,1 0 0 16,0 1 0-16,0 0-2 16,0 1 2-16,1 3 0 15,-1-1-1-15,0 3 6 16,-1-1-8-16,0 3 3 15,0 2 0-15,0 1 1 16,0 2-1-16,0 1 0 16,0-2 2-16,0 2 0 15,0-1-3-15,0 2 1 16,0 0 0-16,0-2-4 16,0 2 4-16,1-1 0 0,0-3 2 15,-1 2 0-15,1 0-3 16,-1-2 1-16,2 2 0 15,-1-3-2-15,0 2 2 16,0-4 0-16,-1-1 0 16,1-1 0-16,-1-4-2 15,1 4 0-15,-1 0 2 16,2-2-2-16,-1 0 2 16,-1-1 0-16,1 0-3 15,-1 1 7-15,0 3-5 16,1-1 1-16,-1-1 0 15,1 3-6-15,-1-2 13 16,0 2-7-16,0 3 3 0,1 1-1 16,1 0-3-16,-2 1 1 15,0-1 0-15,0 2 1 16,0-2-1-16,0 0 0 16,0 1 1-16,0-2 2 15,0-1-2-15,0 2-1 16,0-1 0-16,0 0 3 15,0-1-3-15,0-2 0 16,0 1-2-16,0-3 6 16,0 2-5-16,0 0 1 15,-2 0 0-15,1 2 0 16,0 2 4-16,0 1-4 16,0 2 5-16,1-1-2 15,0 1-6-15,0 0 0 0,-1 0-4 16,-1 0-1-16,1 0-6 15,0 0 7-15,-1 2 6 16,-2 6-7-16,0 2 7 16,-2 2-6-16,-1-1 7 15,2 2 6-15,-2 0-6 16,-2 0 0-16,0 2-1 16,0 0 3-16,-3 2-3 15,1 1 1-15,-2-1 0 16,1 0-1-16,-1-1 9 15,2-1-11-15,-1-1 3 16,-1 1 0-16,1-3 7 0,0 1-7 16,-1 0 1-16,2-4-1 15,1 1 0-15,4-4-9 16,1 0 4-16,0-2 10 16,3-1-5-16,2-3 0 15,0 2-12-15,0-2 10 16,0 0-10-16,0 0 5 15,0 0 5-15,0 0 2 16,0 0 1-16,5-10-1 16,8-3 0-16,-3-1 2 15,4-2-2-15,-1-2 0 16,2-2 2-16,1-3-1 16,0 1-1-16,1 1-18 15,-2 2 17-15,1 0-15 0,-4 2 16 16,0 1-4-16,-2 1 2 15,-3 4 2-15,2 0-1 16,-1 2 1-16,0 0 0 16,1 0 4-16,-2 2-4 15,0-2-3-15,0 4 2 16,-3-1 1-16,3 2 5 16,-4 0-5-16,-1 2 0 15,0 0 8-15,-2 1-7 16,0 0-1-16,0 0 0 15,0 0 5-15,3 1-6 16,-2 0 1-16,2-1 0 0,0 0-8 16,1 0 12-16,-2 1-4 15,0-2 0-15,-1 2 4 16,-1 0-9-16,4 0 5 16,0 0 0-16,3 2-2 15,3 5 2-15,1 2 0 16,2 0 6-16,-1 2-4 15,1 2 9-15,1 0-3 16,0 1-5-16,0-1 20 16,1 2-20-16,-1-1 2 15,0 0-4-15,1-1 5 16,-1 0-4-16,0-3-1 16,-4-2 3-16,-3-1 5 15,-2-5-3-15,-4 0-7 0,0-1 2 16,0 0 1-16,1 1-2 15,0 0-3-15,1 0-4 16,1 1-25-16,-3-3-113 16,-1 0-442-16</inkml:trace>
  <inkml:trace contextRef="#ctx0" brushRef="#br2" timeOffset="60478.71">3644 8548 651 0,'0'0'38'16,"0"0"-35"-16,0 0 31 15,0 0 61-15,0 0-33 0,0 0-7 16,0 0-9-16,41-41-15 16,-38 38-1-16,1-2-13 15,0 0 4-15,-1 2 2 16,1 0-16-16,-2 0-6 16,-1 3 12-16,-1 0-12 15,0 0 5-15,0 0-6 16,0 0 0-16,0 9-13 15,-10 11 13-15,-6 5 12 16,-7 6 2-16,-4 0-9 16,4-5 8-16,-1-3-13 15,5-3 6-15,4-5-15 0,5-4 17 16,4-4-8 0,3-5 0-16,3-1-13 15,0 0 6-15,3 2-20 0,10 4 27 16,8 4 5-16,4 2-1 15,6 0 8-15,1 1 2 16,2-1 1-16,0-1-1 16,1-2-8-16,1-2 3 15,-2-1-9-15,-4-1-3 16,-5 1-7-16,-7 0-22 16,-2 3-29-16,-4-1-87 15,-6 0-302-15</inkml:trace>
  <inkml:trace contextRef="#ctx0" brushRef="#br2" timeOffset="62794.88">11007 5314 846 0,'0'0'67'16,"0"0"-65"-16,0 0-2 15,0 0 2-15,0 0 8 16,0 0 14-16,33 75 10 15,-18-37 14-15,0-1-27 16,1-5-3-16,-1-3-11 16,-2-9-2-16,-1-6 8 15,-3-5-11-15,-2-7-2 16,0-2-6-16,-1-9 6 0,4-17 41 16,0-18-22-16,3-11-3 15,0-12-5-15,1-8-11 16,2 2 0-16,2 5-2 15,3 12-41-15,1 20-23 16,-3 20-92-16,-1 16-132 16</inkml:trace>
  <inkml:trace contextRef="#ctx0" brushRef="#br2" timeOffset="63445.64">11594 5358 541 0,'0'0'338'0,"0"0"-338"0,0 0 0 16,0 0 13-16,0 0 8 15,0 0-2-15,39-41-3 16,-36 27 3-16,-1 1-16 16,0-1 0-16,-1 1-4 15,-1-1 1-15,0 1 0 16,0 2 6-16,0 1-5 15,-1 2 7-15,-3 1-6 16,1 2 2-16,-2 0 22 16,-1 1-25-16,0-1 1 15,1 1 2-15,-1 0-1 0,2 0-3 16,2 2-3 0,-1-1 3-16,2 1 5 15,-3 2-5-15,0-2-4 0,-2 1 2 16,-2 0-2-16,0 1 4 15,-2 0 0-15,0 0 0 16,-2 0 0-16,0 0 1 16,0 6-1-16,0 7 10 15,1 6-2-15,2 6 6 16,0 10-13-16,4 3 4 16,2 8 22-16,3-4-19 15,0-1 0-15,0-6-6 16,8-10 2-16,6-4-8 15,2-7 1-15,2-7-10 16,2-7 12-16,0 0-4 0,1-9 5 16,0-9 4-16,-3-6-3 15,-1-8-1-15,-7-4-2 16,-3-1 2-16,-4 6 10 16,-3 8-9-16,0 11-1 15,0 8 30-15,0 4-4 16,0 0-19-16,0 8-7 15,1 12 0-15,2 4 25 16,3 3-22-16,3-5 3 16,3-4-6-16,4-3-21 15,2-7-18-15,2-6-79 16,-1-2-134-16</inkml:trace>
  <inkml:trace contextRef="#ctx0" brushRef="#br2" timeOffset="63911.77">11757 5171 1089 0,'0'0'0'15,"0"0"-60"-15,0 0 60 16,0 0 11-16,0 0 9 15,70 10 17-15,-47 13-16 0,0 4-11 16,-3 3-3-16,-5-1-2 16,-4 1-6-16,-7-1 2 15,-4-6-1-15,0-2 0 16,0-8-1-16,0-7 1 16,0-5-1-16,-2-1 0 15,2-11-11-15,0-15-28 16,0-8 19-16,5-7 9 15,11-2 12-15,6 2-23 16,5 6-2-16,1 13 15 16,-3 14 10-16,0 8 4 15,-5 7 32-15,-3 16 0 16,-3 3-11-16,-4 1 11 16,0-2-7-16,-2-5-24 15,-1-1 2-15,0-7-7 0,0-1 0 16,0-3-5-16,0-4-33 15,1-4-79-15,-5 0-99 16,-1-4-357-16</inkml:trace>
  <inkml:trace contextRef="#ctx0" brushRef="#br2" timeOffset="64211.99">12005 4863 969 0,'0'0'0'16,"0"0"-129"-16,0 0 128 16,0 0 1-16,0 0 33 15,0 0-11-15,45-70 1 16,-41 50-11-16,-4 2 16 15,0 6 32-15,-4 3-16 16,-6 5 11-16,0 4-51 16,3 0-4-16,0 1 0 15,1 13-13-15,4 6-35 16,2 5-57-16,0 2-82 0,8 3-172 16</inkml:trace>
  <inkml:trace contextRef="#ctx0" brushRef="#br2" timeOffset="65595.95">12414 5037 910 0,'0'0'0'0,"0"0"-76"16,0 0 76-16,0 0 6 15,7-56 8-15,-7 46 14 16,-4 0 19-16,-5 1-24 16,-1 0-12-16,-2 3 19 15,0 2-9-15,0 1 0 16,3 3 11-16,0 0-30 15,-2 0 9-15,1 18-10 16,-1 5-1-16,2 6 16 16,4 5-11-16,1 1-1 15,4 0 4-15,0-3-6 16,0-4 2-16,9-8-4 16,3-4 3-16,0-6-14 0,0-5 8 15,0-5-4-15,-1 0 7 16,1-8 5-16,-1-9-5 15,0-6-8-15,-1-3 8 16,-2-3 0-16,-5-2-14 16,0 5 12-16,-3 5 0 15,0 11 2-15,0 6 5 16,0 4 0-16,0 0-5 16,0 11-12-16,4 9 12 15,2 4 30-15,3 1-24 16,3-4-2-16,0-3-8 15,4-4 5-15,0-3-1 16,2-8 0-16,0-1-7 16,2-2-6-16,-2-5 10 15,1-7-14-15,-2-7-6 0,-3-2 2 16,0-6-18-16,-2-3 23 16,-3 1-12-16,0 2 16 15,0 7 12-15,-2 9 2 16,0 5 10-16,0 6-5 15,0 1 14-15,1 15 18 16,-1 8-22-16,0 5 23 16,-2 1-25-16,-1-2 2 15,0-2 6-15,1-6-23 16,0-4 0-16,-2-6 6 16,1-5-6-16,-2-3-4 0,0-2 1 15,2-2-8-15,5-14 11 16,5-8 4-16,4-6-4 15,2-3 0-15,0 1-20 16,-2 5-9-16,-2 5 15 16,-1 8 14-16,-4 9-2 15,1 5 1-15,0 2 1 16,1 13 0-16,1 4 14 16,0 1-3-16,0 0-1 15,3-2-10-15,0-3 9 16,4-2-8-16,0-6-1 15,2-2 0-15,-3-5 0 0,-1 0 4 16,1-1 3 0,-3-11-2-16,0-4-4 0,-2-3-1 15,-3-4-6-15,-4-1 0 16,-4-1-3-16,-4 2-3 16,0 4-4-16,0 5 16 15,0 5-8-15,0 7 15 16,0 2-7-16,0 0 37 15,0 0-37-15,0 4 8 16,0 9-8-16,0 7 8 16,0 1 8-16,0 2-10 15,2-3-4-15,6-1 6 16,4-2-8-16,4-3 0 16,5-4 14-16,2-5-9 0,4-5 4 15,3 0-7-15,2-5-1 16,6-14 4-16,3-5-5 15,-1-6-2-15,-5-8 1 16,-7-3-25-16,-10 4 4 16,-12 9-17-16,-6 15 39 15,-6 11 7-15,-10 2 16 16,-3 17 6-16,1 8-2 16,5 4-3-16,9 1 9 15,4-3-8-15,7-3-23 16,17-5 12-16,6-4-13 15,8-7 9-15,3-5-5 16,6-3 15-16,4-5-10 0,-1-11-10 16,2-5 2-1,-8-6-7-15,-8-2-12 0,-9-4-41 16,-14-2-37-16,-12-2-143 16</inkml:trace>
  <inkml:trace contextRef="#ctx0" brushRef="#br3" timeOffset="79298.34">3512 3549 235 0,'0'0'66'0,"0"0"-8"16,0 0 3-1,0 0-26-15,0 0 66 0,0 0-51 16,0 0-24-16,14 34 11 16,-14-27-13-16,2-1 15 15,0 1-24-15,0-2-12 16,0 3 38-16,1-1-27 15,-1 0 8-15,0 3-11 16,0-3-4-16,2 2 19 16,-2-2-19-16,2-1-3 15,-2 2 13-15,0-1-10 16,3 0 6-16,-3 2-6 16,3-2 0-16,0 3 7 0,1-2-11 15,-1 1 1 1,-1-1 6-16,3 2-6 15,-1-3 0-15,-1 4-4 16,1-2 0-16,0 2 6 0,1 2-6 16,-3-1 0-16,5 1 5 15,-2 0-4-15,1 2 4 16,-2 1-5-16,1 1 0 16,2 1 3-16,-2 0-3 15,0 0 0-15,-1-2 12 16,1-1-12-16,2 0 1 15,-2 0-3-15,1-1 11 16,0 1-12-16,3 2 3 16,-1-1 0-16,3 1 1 0,0 0 1 15,0 2 0 1,1 0-2-16,-1 1 1 0,0-1 8 16,0 0-9-16,0 0 0 15,-2-1 4-15,2 2-3 16,-2-3-1-16,-1 1 0 15,3 0 0-15,-3 0 2 16,1 0-2-16,-2-1 0 16,0 0-2-16,1 1 7 15,-2 0-13-15,3 1 8 16,-3 0 0-16,1 2 3 16,0 2-3-16,2-1 0 15,-1-2 0-15,0 1 3 16,2 2-3-16,0-3 0 15,-1 2 8-15,0-1-9 0,0 1 1 16,-2-2 0-16,3 0-1 16,-3 2 3-16,2-1-4 15,-1 2-3-15,1 0 5 16,1 2 5-16,-1-1-5 16,-1 0-4-16,0-1 2 15,-3-2 4-15,2 1 2 16,0-2-4-16,-2 2 1 15,2-2-1-15,0 1 0 16,1 0 0-16,-2-3-2 16,1 2 3-16,1 0-1 15,-2-1 0-15,1 0 0 0,1 3 2 16,-1 0-2-16,0-2 0 16,1 1-2-16,-2-1-1 15,2-2 3-15,0 2 0 16,0 0 6-16,-1 0-10 15,3 1 4-15,-1 0-3 16,-2-1 2-16,2 1-4 16,-2-2 5-16,0-1 0 15,1-1 3-15,-1 1-6 16,0 0 3-16,0 1 0 16,2 0-2-16,-4 2 5 15,0-1-6-15,2 0 3 16,-2 1 0-16,1 2-2 0,0-1 2 15,1-1-2-15,-2 0 1 16,2-2-1-16,-1 1 2 16,-1 0 0-16,3 0 1 15,-1 0-1-15,0 0 0 16,2 0-1-16,0 0 0 16,-1-2 1-16,2 2 0 15,-1 0-1-15,0-2 3 16,1 2 3-16,1-3-5 15,-1-1 0-15,-1 4 5 16,2 0-4-16,-1 2 7 16,1-2-8-16,1 2 3 0,-2-1 6 15,1 1-9-15,1 0 0 16,-1-1 5-16,3 0-4 16,-2 2-1-16,0-1 0 15,1 0 4-15,-1 0 7 16,0-2-11-16,2-1 0 15,0 1-1-15,2 0 1 16,0 0 0-16,0-2 4 16,1-1-2-16,-1-1 5 15,0-1-7-15,0 1 0 16,2-2-1-16,-3 1 4 16,0-2-6-16,0 2 0 15,-3 1 3-15,1-1 3 0,2 2-3 16,-1 0 0-1,2-1 4-15,-1 1-4 0,1-4 0 16,-1 1 0-16,3-1 2 16,-2 0-1-16,1 0-1 15,-1 0 0-15,0 0 1 16,-2 0-1-16,0-2 0 16,-2 1-2-16,2 1 9 15,-1 0-8-15,1 1 1 16,0 0-1-16,0-1-4 15,2 2 5-15,-2-3 0 16,3 1-3-16,-1 0 9 0,0-1-9 16,2 1 3-1,-2-2 0-15,1 1 2 0,0-2-1 16,-1-1 2-16,-1-1-3 16,0 2 0-16,1-1-1 15,2 0 1-15,-2 2 0 16,1-2-4-16,1 2 6 15,-1-1-2-15,1 0 0 16,0-1 2-16,1 1-7 16,-1-1 5-16,1 1 0 15,-1 1 3-15,0-1-3 16,1 1-1-16,-3-3-1 16,3 1 2-16,-3-1-2 15,0-2 2-15,-2 2-5 16,3-2 2-16,-1 1 6 0,-1-1-2 15,0 1-1 1,3-3 2-16,-4 3 0 0,3-2-2 16,-1 2-1-16,-1-2-3 15,1 0 5-15,-1 0-1 16,0 0 0-16,0 0 3 16,1 1-4-16,0-2 1 15,1 3 0-15,1-2-4 16,1 0 5-16,1 2-1 15,-1-2 0-15,2 0 0 16,-1-1 0-16,-1 2 0 16,2-1-2-16,-1 1-2 0,1-2 8 15,0-1-1-15,-1 0-3 16,1-1 0-16,-2-1-1 16,4 3 1-16,-2-4-1 15,2 2-3-15,2 0 1 16,-2-1 1-16,3 0-1 15,-1 0 3-15,-5 1 2 16,1-1-2-16,-1 0 0 16,-1 0-2-16,0 0 2 15,-1 0-2-15,1 0-3 16,1 1 10-16,-1-1-14 16,0-1 9-16,-1 0 0 15,2 0-1-15,-1 0 3 16,0 0-2-16,-1 0 0 15,1 0 3-15,-1 0-5 0,-2 0 2 16,0 0 0-16,0 0-4 16,1 0 5-16,-1 0-2 15,2 0-1-15,1 0 2 16,-3 0 0-16,3 0 0 16,1-1 0-16,-1-1-5 15,0 0 7-15,-1 0-2 16,3 1 0-16,-1-2 4 15,-1 1-10-15,1 1 6 16,1-1 0-16,-1 0-2 0,0 0 3 16,1 0-1-1,0 1 0-15,1-1 0 0,1 0-3 16,3 0 3-16,1-1 0 16,1 2-1-16,0-3 1 15,-2 1 0-15,0 0 0 16,0-1 2-16,-1-1-6 15,1 1 4-15,0-3-8 16,0 1 7-16,-1 1-5 16,1 0 6-16,-3-1-6 15,-2 1 6-15,-1 1-5 16,1-2 5-16,-2-1-3 16,1 1-2-16,-1 0 5 15,-1-2-1-15,3-1-4 16,0 1 10-16,-1-2-10 0,2 1 5 15,0-2-7-15,-1 0 4 16,2 0-9-16,-2 1 12 16,0 0 0-16,1 0 1 15,-1 0 0-15,0 1-1 16,-2-2 0-16,1 0-7 16,-3 1 7-16,1-1-2 15,-6 2-10-15,2 1 2 16,-3-2 6-16,-1 0-3 15,1 2 7-15,-1-2 0 16,1 1 3-16,3-1-4 16,0-1 1-16,4-2 0 0,-1 0 2 15,1 0-2-15,-1 0 2 16,-1-1-6-16,3-1 4 16,-4 3 0-16,1-3 0 15,-2 1 4-15,2 0-10 16,-1 0 6-16,0 0 0 15,0-1-1-15,1-1 5 16,-2 2-5-16,-1-3 1 16,0 3 0-16,-2-1-10 15,3 1 9-15,-4 1 1 16,1 0-2-16,-2 3 2 16,1-2 0-16,-1 0-3 15,1-2 7-15,2-1-5 16,1-1 1-16,0 1 0 15,0-1 1-15,1 1-1 0,-2 0-4 16,-1-1 4-16,-1 2 0 16,1-1 4-16,1-1-4 15,-2 0 0-15,3-2-5 16,3-1 12-16,0-3-7 16,1 3 0-16,-1-2 1 15,-2 2-8-15,0-1 7 16,0 0-3-16,-2 0 1 15,-1 2 3-15,-2-1-1 16,3 1 0-16,0-1 1 16,1-1-1-16,-1-2 0 15,0 1 0-15,1 2-1 0,-1-3 1 16,0 0 0-16,-3-1-3 16,2 0 6-16,-2 0-4 15,0-1 1-15,2-2-7 16,1 0-8-16,2-1-6 15,-1 2 8-15,0 1 8 16,0 2 5-16,-4 1 3 16,0 2 1-16,-1 1 12 15,0-2 3-15,1 1-9 16,0-2-4-16,3-2 1 16,-1-1 4-16,1 0-11 15,-3 1 0-15,1-1 0 16,-1 3 4-16,-2-2 4 0,-1 0-2 15,0-2 7-15,1 1-7 16,-1-3 2-16,2-1-4 16,0 1-4-16,3-4 14 15,-2 3-10-15,1 0-1 16,0-1 4-16,-1 1-4 16,0-3 7-16,2 0-10 15,-2-2 4-15,-1 0 13 16,2 2-13-16,0-2-3 15,-1 1-1-15,0 3 2 16,-2 2 2-16,2 1-4 16,-1 1-1-16,0 0 1 0,1-1 1 15,-1-1-1 1,0-2-1-16,1 0 1 0,-2 0 8 16,0-2-8-16,0 1 0 15,0-2 1-15,-2-1-1 16,-2-1 0-16,2-3-7 15,-3 3 7-15,2 0 1 16,0 1-1-16,0 3 0 16,-1 2 7-16,1-3-7 15,1-1-5-15,0-2 4 16,-2 0 1-16,2 2 1 16,1-2-1-16,-2 3 0 15,1 3-2-15,-1 1 5 0,-2 3-3 16,-1-1 0-1,3 3 0-15,-4 1 0 0,1 0 0 16,2 1 0-16,0-2 3 16,-1-1-3-16,2 0-1 15,0 1 1-15,-1-2 0 16,1 2 1-16,-2 2-1 16,0 2 0-16,-1 0 7 15,1 1-4-15,-1 2-3 16,0-1 6-16,-1 0 6 15,3-2-7-15,-1-1-5 16,-1 0 0-16,1-1 5 16,-1 0 1-16,1 2-3 15,-2-1 1-15,0 4-2 0,1-2 8 16,-2 3-10-16,0 3 0 16,0 1 7-16,-1 3-7 15,0 2 7-15,0 2 0 16,1 1-2-16,-1 2-5 15,0 0-1-15,0 0-1 16,0 0-4-16,0 0-81 16,0 0-99-16,0 0-232 15</inkml:trace>
  <inkml:trace contextRef="#ctx0" brushRef="#br3" timeOffset="81376.98">10468 3342 593 0,'0'0'0'16,"0"0"-14"-16,0 0 14 15,0 0 28-15,0 0 4 16,0 0 18-16,-80 73-1 16,56-44-20-16,2-1-7 15,0 1 10-15,0-1-19 16,0-1 1-16,3-5 0 15,5-3-12-15,5-6 16 16,4-5-11-16,2-3-7 16,2-3 0-16,1 0 1 0,0-2-8 15,0 0 6 1,0 0-18-16,0 0 19 0,0-8 1 16,5-1 8-16,2-3 4 15,-1 4-10-15,1 0-2 16,-2 2-1-16,0-1 0 15,3 0 4-15,0-1-4 16,2-3-1-16,2-1 1 16,-1-5 1-16,3-2 14 15,0 0-11-15,2 0-4 16,-2 4 24-16,-3 5-14 16,0 3 3-16,-1 4-10 15,-1 3 6-15,2 0 2 16,0 9-7-16,3 7 3 0,2 3 36 15,2-1-38-15,0-1 8 16,2-2-7-16,4-2-3 16,1-4 6-16,-1-4-6 15,1-1-1-15,-4-2 6 16,-3-2-8-16,-5 0 0 16,-5 0 0-16,-2 0-2 15,-1 0-17-15,0 0-59 16,-1 0-96-16,-4 0-359 15</inkml:trace>
  <inkml:trace contextRef="#ctx0" brushRef="#br3" timeOffset="84438.97">3492 3701 162 0,'0'0'318'15,"0"0"-286"-15,0 0-5 0,0 0 64 16,0 0-29-16,0 0 21 16,0 0-19-16,0 0-24 15,-7-5 0-15,5 3-19 16,1 2-1-16,0-2 22 16,0 0-34-16,-1 0 8 15,2 1-16-15,-2 0 1 16,1 0 16-16,1 0-17 15,-1 0 7-15,1 1 1 16,0 0-8-16,0 0-4 16,-1 0-7-16,1 6-12 15,0 11 23-15,0 9 0 16,0 7 6-16,0 1-4 16,0 1 2-16,0-1-4 15,0 0 4-15,0-3 1 0,0-4-5 16,0-3 0-16,0-4 0 15,1-7 9-15,0-2-9 16,2-6-6-16,-3-3 5 16,0-2 2-16,2 0-7 15,-2 0 8-15,1-2-2 16,0-15 5-16,0-6 1 16,-1-10-11-16,2-1 5 15,-2-2 0-15,0-2-3 16,0-2 3-16,0-1 0 0,0-1-6 15,0 4 6 1,0 3 0-16,0 9 2 0,4 6-2 16,-1 6 0-1,1 7 0-15,-2 3 0 0,1 4-6 16,1 0 3-16,3 2-8 16,7 15 4-16,7 7 7 15,5 2 12-15,6 1-12 16,4-3 1-16,1-4 15 15,4-6-16-15,-2-4 3 16,-1-5 2-16,-1-5-3 16,-1 0-4-16,-4 0-35 15,-9 0-99-15,-13-7-356 16</inkml:trace>
  <inkml:trace contextRef="#ctx0" brushRef="#br3" timeOffset="86172.83">10460 3177 990 0,'0'0'0'15,"0"0"-20"-15,0 0 20 16,0 0 17-16,0 0-14 16,0 0 4-16,25-72-3 15,4 37 2-15,12-4 9 16,12 0-11-16,6 1 11 15,2 1-10-15,-2 7 0 16,-6 8-2-16,-10 5-1 16,-7 7-2-16,-14 6 0 15,-10 3-13-15,-6 1 13 0,-6 0-36 16,0 0 26-16,0 0 10 16,0 0-12-16,0 0-17 15,-4 0 5-15,-6-5-30 16,-4-2 54-16,0-2-17 15,-2 2 17-15,0-3 5 16,0 0 3-16,7 1 0 16,0 1 13-16,5 3 0 15,3 1 4-15,1 1-25 16,0 1 0-16,14 2 0 16,7 0 4-16,5 2 11 15,0 10 7-15,-1 5-16 16,-5 1 3-16,-5-1-9 0,-5 4 0 15,-5 1 5-15,-5 0-5 16,0-1-35-16,0-3-100 16,-1-7-212-16</inkml:trace>
  <inkml:trace contextRef="#ctx0" brushRef="#br3" timeOffset="86404.3">11195 2575 984 0,'0'0'0'0,"0"0"-28"0,0 0 28 16,43 70 39-16,-25-24-10 16,-5 4-3-16,1 0-15 15,-2-2 10-15,-1-4-21 16,-2-5-4-16,0-7-18 15,-2-9-91-15,-4-9-104 16,-3-10-169-16</inkml:trace>
  <inkml:trace contextRef="#ctx0" brushRef="#br3" timeOffset="86620.72">10995 2594 1103 0,'0'0'0'0,"0"0"-23"16,0 0 19-16,6-69 8 15,28 37 3-15,14-3-4 16,10 0-2-16,7 5-2 16,-2 6-6-16,-3 12-61 15,-7 12-79-15,-8 2-59 16,-13 18-87-16</inkml:trace>
  <inkml:trace contextRef="#ctx0" brushRef="#br3" timeOffset="87607.65">11509 2618 882 0,'0'0'0'0,"0"0"0"15,0 0 1-15,40 71 18 16,-28-48 11-16,-3 1-2 15,2-4 9-15,1-2-7 16,0-5-13-16,1-5-17 16,-3-2-12-16,2-6 10 15,-2 0 4-15,2 0 3 16,0-11 9-16,-4-4-8 16,-3-3 1-16,-5-1 3 15,-3-3-10-15,-17 2 8 16,-4 2-8-16,-2 6 0 0,0 4 4 15,8 6-3 1,7 0 2-16,6 2 3 0,5-1-6 16,0-1-16-16,0-4-25 15,5-1 30-15,11-8 10 16,5-5 2-16,1-3-8 16,0-7-17-16,-5-4-1 15,-4-4 11-15,-4-2-4 16,-6 5 18-16,-3 7 5 15,0 8-3-15,0 9 35 16,-5 7 22-16,0 2-28 16,1 2-5-16,0 7-26 0,3 17 0 15,1 11 15-15,0 8-4 16,7 2-10-16,10-2-1 16,4-5 0-16,3-7-4 15,1-4 1-15,4-8-5 16,-1-6 7-16,1-9-4 15,2-4 1-15,0-2 4 16,-2-15 0-16,-3-4-6 16,-4-5 0-16,-5-5-5 15,-6 3-3-15,-5 5 10 16,-6 4 4-16,0 11 4 16,-4 4 12-16,-8 3-2 0,-3 1-5 15,-3 2-6-15,1 11-3 16,0 3 4-1,4 2 1-15,1 0-3 0,5 1 2 16,1 0-8-16,2 1 1 16,4-4-39-16,0-6-54 15,0-3-8-15,3-4 59 16,8-1-12-16,7 0 57 16,5-2 10-16,5 0-2 15,3 0 30-15,4-2 9 16,-1-8 0-16,0-5-1 15,-1-3-11-15,-3-2-27 16,-1-4 17-16,-4-6-7 16,-6-3-3-16,-5-4-5 15,-10-6-9-15,-4-5 4 0,0-2-5 16,-15 1 0-16,-2 4-3 16,-3 12 6-16,4 13-3 15,5 14 33-15,4 6-8 16,4 0-25-16,-1 27-5 15,1 13 5-15,3 16 36 16,0 7-26-16,2-4-2 16,11-4-7-16,4-6 3 15,0-9-4-15,2-6-9 16,1-5-11-16,0-5-22 0,-3-8-61 16,-5-4-147-1,-5-7-281-15</inkml:trace>
  <inkml:trace contextRef="#ctx0" brushRef="#br3" timeOffset="87842.84">11401 2449 1196 0,'0'0'0'0,"0"0"-46"16,0 0-44 0,0 0 42-16,0 0 37 0,113-64 7 15,-27 34 1-15,16 0-54 16,12 0-116-16,5 2-97 16,3 5-46-16</inkml:trace>
  <inkml:trace contextRef="#ctx0" brushRef="#br3" timeOffset="88375.16">12526 2234 582 0,'0'0'445'15,"0"0"-445"-15,0 0-153 0,0 0 153 16,0 0 15-1,0 0 44-15,66-15-23 0,-36-2-29 16,1-1-2-16,-3-2 5 16,-5 0-9-16,-7 0-1 15,-7 0 12-15,-7 5-10 16,-2 3 4-16,0 7 2 16,-9 3 13-16,-6 2-18 15,-4 5 9-15,-2 17-10 16,1 5 10-16,4 6-9 15,5-2-4-15,8-3 1 16,3-3-11-16,5-6 5 16,12-4-16-16,4-4-5 15,2-9 20-15,2-2-21 0,1 0 6 16,0-13-22-16,-3 1-6 16,-9 0 9-16,-7 1-39 15,-7 5 3-15,0 5 77 16,-19 1 75-16,-8 11-22 15,-5 12 9-15,-1 5-2 16,5 5-2-16,8 2-8 16,10 1-22-16,10-4-15 15,0-5-13-15,13-4-2 16,9-6-14-16,7-5 10 0,5-6 0 16,3-6 3-1,6-3-57-15,-3-12-34 0,-3-5-118 16,-7-1-219-16</inkml:trace>
  <inkml:trace contextRef="#ctx0" brushRef="#br3" timeOffset="88657.68">12951 2211 1062 0,'0'0'0'0,"0"0"-42"15,0 0 42-15,0 0 1 16,62 48 17-16,-44-17 2 15,-3 5 2-15,-3-1-14 16,-5-5-8-16,-4-5 0 16,-3-5-2-16,0-9 0 0,0-4 2 15,0-7 2-15,0 0 11 16,0-9-2-16,0-12-8 16,0-9-3-16,0-13 16 15,9-7-14-15,7-7-4 16,4-1 0-16,1 9-66 15,-2 14-11-15,-2 12-111 16,-3 16-257-16</inkml:trace>
  <inkml:trace contextRef="#ctx0" brushRef="#br3" timeOffset="89173.82">13272 2175 756 0,'0'0'2'16,"0"0"77"-16,46 65-60 16,-32-36 28-16,-6-1-4 15,-3-1 5-15,-4-5-16 16,-1-5-29-16,0-5 6 16,0-5 4-16,0-5-13 15,0-2 2-15,0 0 12 16,-3-4-14-16,-1-10-6 15,1-8 3-15,3-7 6 16,0-4-8-16,0-1 4 16,10 2-4-16,1 11 5 15,2 8-5-15,-2 10 0 0,1 3 3 16,2 0-4-16,-1 14 6 16,3 2 8-16,-2 1-7 15,0 3 5-15,4-5 2 16,1 0-8-16,2-4-2 15,0-6 2-15,3-4-2 16,0-1 6-16,1-2-4 16,0-11 6-16,-2-4-2 15,-5-2 3-15,-6-7-7 16,-8-4 4-16,-4-2 7 16,-6 3-7-16,-17 7-2 15,-3 8 24-15,-8 10-17 16,-2 4-9-16,1 1-1 15,4 15-4-15,5 6 3 16,4 4-34-16,3-1-106 0,5-3-321 16</inkml:trace>
  <inkml:trace contextRef="#ctx0" brushRef="#br3" timeOffset="89559.61">13757 1945 810 0,'0'0'237'0,"0"0"-237"16,0 0-18-16,59 23 18 16,-38 4 4-16,2 9 18 15,-3 5 10-15,0-2-14 16,-1 0-9-16,-4-8-2 15,-3-6-1-15,-4-8-6 16,-4-5 0-16,-3-6-9 16,-1-3 7-16,0-3 2 15,-10 0 2-15,-5-13-2 16,-4-9-35-16,5-8 33 16,6-12 2-16,7-13 14 0,1-13 5 15,7-7-16-15,13 4 0 16,5 15 13-16,4 16-15 15,-2 20-1-15,-2 16 0 16,-1 4-35-16,-2 16-25 16,-8 10-44-16,-9 7-154 15,-5 3-422-15</inkml:trace>
  <inkml:trace contextRef="#ctx0" brushRef="#br3" timeOffset="93775.57">11370 5764 886 0,'0'0'3'15,"0"0"8"-15,0 0-11 16,0 0 35-16,0 0-18 16,0 0 0-16,0 0-17 15,-16 0-3-15,22 0-9 16,11 0 12-16,10-7 0 0,11-2 0 16,15-6 0-1,12-1 2-15,9-2-2 16,5 1-17-16,2 2 13 0,0 0-16 15,3-1 6-15,1 1 12 16,3-1 1-16,3 0 1 16,-2-2 2-16,2-1-2 15,3 1 2-15,-2-1 3 16,-5 2 17-16,-12 0-6 16,-17 5-9-16,-16 4 11 15,-18 3-16-15,-12 5-1 16,-9 0-1-16,-3 0-4 15,0 0-27-15,-3 4-107 16,-12 4-310-16</inkml:trace>
  <inkml:trace contextRef="#ctx0" brushRef="#br3" timeOffset="94795.23">11136 8715 280 0,'0'0'507'0,"0"0"-492"16,0 0-11-16,0 0 45 15,0 0-5-15,0 0 0 16,-55 33-8-16,55-31-32 15,6-1 18-15,13 0-6 16,6-1-10-16,10 0 9 16,8-1 1-16,4-9-13 15,6-2 18-15,3 0-18 16,-3 0 5-16,-1 1 1 16,-2 1 0-16,-8 3-7 15,-8 0-2-15,-12 4 2 16,-10 3-1-16,-6 0-1 0,-6-2 0 15,0 2 0-15,0 0-13 16,-11 0-61-16,-3 0-183 16,-2 0-498-16</inkml:trace>
  <inkml:trace contextRef="#ctx0" brushRef="#br3" timeOffset="112381.59">5858 4258 142 0,'0'0'0'0</inkml:trace>
  <inkml:trace contextRef="#ctx0" brushRef="#br3" timeOffset="112457.36">5858 4258 132 0,'41'-65'48'0,"-41"62"-47"15,1 2-2-15,0-2-7 16,0 3-22-16,1-2-112 16</inkml:trace>
  <inkml:trace contextRef="#ctx0" brushRef="#br3" timeOffset="112669.12">5938 4184 708 0,'0'0'69'0,"0"0"-59"16,0 0 29-16,0 0 36 16,0 0-37-16,0 0-38 15,0 15-17-15,0 4 17 16,0 9 3-16,0 4 7 15,-2 6-10-15,2 4-20 16,0 6-44-16,0 4-66 16,2 3-138-16</inkml:trace>
  <inkml:trace contextRef="#ctx0" brushRef="#br3" timeOffset="112953.23">6097 4915 576 0,'0'0'0'0,"0"0"-25"16,0 0 22-16,0 0 3 16,0 54 1-16,0-32 2 0,0 2-3 15,0 1-44-15,0 3-27 16,0 3-86-16</inkml:trace>
  <inkml:trace contextRef="#ctx0" brushRef="#br3" timeOffset="113215.95">6170 5477 561 0,'0'0'0'0,"0"0"-67"16,0 0 39-16,3 81 28 16,-3-49 45-16,0 5-35 15,0 3-10-15,0-1-12 16,0 4-23-16,2 1-83 16,-1 0-79-16</inkml:trace>
  <inkml:trace contextRef="#ctx0" brushRef="#br3" timeOffset="113420.51">6257 6141 389 0,'0'0'271'0,"0"0"-236"0,0 0-7 16,0 0 37-16,0 0-2 16,0 55-41-16,0-34-11 15,0 4 1-15,0 4 18 16,0 4-30-16,0-2-36 15,4 1 10-15,3 3-20 16,0 1-122-16,0-2-2 16,0 1-66-16</inkml:trace>
  <inkml:trace contextRef="#ctx0" brushRef="#br3" timeOffset="113552.87">6325 6639 349 0,'0'0'38'0,"0"0"95"15,0 0-9-15,0 60-20 16,0-45-76-16,0-1-13 15,0-2-4-15,0 1-11 16,0 4-40-16,0 5-62 16,0 5-116-16,0 5 0 15</inkml:trace>
  <inkml:trace contextRef="#ctx0" brushRef="#br3" timeOffset="113703.93">6388 7226 742 0,'0'0'83'16,"0"0"-83"-16,0 0-38 16,0 0 34-16,0 0-1 15,7 67-16-15,-4-51-56 0,-1 2-83 16,4 0-117-16</inkml:trace>
  <inkml:trace contextRef="#ctx0" brushRef="#br3" timeOffset="113852.9">6429 7576 644 0,'0'0'36'0,"0"0"18"16,0 62-7-16,0-46-28 15,0-3-14-15,0 1-5 16,0 0-20-16,1 1-35 16,3 2-284-16,-2 2 299 15,2 4-75-15</inkml:trace>
  <inkml:trace contextRef="#ctx0" brushRef="#br3" timeOffset="113988.9">6445 7915 495 0,'0'0'143'0,"0"0"-67"16,0 0-51-16,0 0-17 15,0 0-8-15,0 0-18 16,21 51-44-16,-14-45-46 16,-1 4 67-16,1 1-111 15,-2 2 29-15,-1 1 8 16</inkml:trace>
  <inkml:trace contextRef="#ctx0" brushRef="#br3" timeOffset="114085.16">6500 8072 268 0,'0'0'82'16,"0"0"87"-16,0 53-147 0,0-36 76 16,2-1-35-16,1 0-63 15,1-1-24-15,1 0-34 16,-1-2-114-16,1 1-75 16</inkml:trace>
  <inkml:trace contextRef="#ctx0" brushRef="#br3" timeOffset="114196.83">6563 8571 381 0,'0'0'0'16,"0"0"-165"-16</inkml:trace>
  <inkml:trace contextRef="#ctx0" brushRef="#br3" timeOffset="114347.79">6609 8925 435 0,'0'0'0'16,"0"0"-1"-16,0 65-97 16,0-42 75-16,0 3-2 15</inkml:trace>
  <inkml:trace contextRef="#ctx0" brushRef="#br3" timeOffset="114737.71">6550 8759 317 0,'0'0'85'0,"0"0"-33"16,0 0-52-16,0 0-47 15,0 0 3-15,0 0-96 16</inkml:trace>
  <inkml:trace contextRef="#ctx0" brushRef="#br3" timeOffset="115235.73">6659 8719 487 0,'0'0'96'0,"0"0"10"16,0 0 10-16,0 0-28 15,0 0-3-15,0 0-57 16,3 14-15-16,2 17 26 15,-2 10 5-15,2 4-33 0,0 0-4 16,-1 2-5 0,1-3 2-16,0 2-8 0,1-2-27 15,-1 4-46-15,-3-2-47 16,-1-2-123-16,-1 0-77 16</inkml:trace>
  <inkml:trace contextRef="#ctx0" brushRef="#br3" timeOffset="115367.88">6718 9490 883 0,'0'0'0'0,"0"0"-10"16,1 67 6-16,3-45 5 16,1 1-2-16,3-2-72 15,-1-1-78-15,4-1-27 0,-3 2-171 16</inkml:trace>
  <inkml:trace contextRef="#ctx0" brushRef="#br3" timeOffset="115494.95">6839 9962 680 0,'0'0'16'0,"0"0"-32"16,0 0 10-16,27 71-17 15,-18-53-38-15,-2 3-96 16,3 1 16-16</inkml:trace>
  <inkml:trace contextRef="#ctx0" brushRef="#br3" timeOffset="115652.9">6946 10280 294 0,'0'0'259'0,"11"63"-119"0,-4-32-130 16,0-1 37-16,3 0-29 16,-2-1-10-16,1 0-3 15,-1 1 2-15,0 0-7 16,-1-2-21-16,0 1 7 15,-1-4-27-15,-3 0-139 16,-1-6-119-16</inkml:trace>
  <inkml:trace contextRef="#ctx0" brushRef="#br3" timeOffset="115823.81">7130 10862 659 0,'0'0'337'0,"0"0"-246"16,0 0-91-16,5 57-2 16,-1-47 0-16,1-1-41 15,0-2-18-15,1-1-93 16,-1-4-345-16</inkml:trace>
  <inkml:trace contextRef="#ctx0" brushRef="#br3" timeOffset="121255.36">6636 5420 906 0,'0'0'1'0,"0"0"3"0,0 0 5 16,0 0 46-16,0 0-2 15,0 0-26-15,0 0-26 16,-17 13 4-16,25 22 16 16,1 6-17-16,3 0 5 15,0-8-7-15,2-6 1 16,3-6-3-16,0-6 0 15,2-7 0-15,0-8-13 16,2 0 4-16,0-14 9 16,-4-8 5-16,-6 0-5 15,-4-2-5-15,-7 2-11 16,0 3-15-16,-20 4 20 16,-8 5 5-16,-8 5 6 15,-3 2 6-15,1-2-5 0,3-5 7 16,6-5 1-16,4-10-6 15,7-8-1-15,4-10-2 16,9-11-2-16,5-10-4 16,0-4-28-16,0-1-13 15,7 7 24-15,3 11 14 16,-2 11 9-16,0 11 9 16,-2 10 16-16,-2 10 13 15,-2 6-12-15,-1 3 1 16,3 2-1-16,8 22-21 15,6 19 15-15,12 13 24 16,10 15-23-16,7 9-2 0,7 4-7 16,3 8 25-16,1 2-30 15,-3-3-2-15,1-3-5 16,-3-13-3-16,-2-6-8 16,0-8-3-16,-7-9-44 15,-8-6-44-15,-8-11-7 16,-9-13-149-16,-11-11-149 15</inkml:trace>
  <inkml:trace contextRef="#ctx0" brushRef="#br3" timeOffset="121489.12">7000 5576 963 0,'0'0'0'0,"-36"-95"0"16,36 57 6-16,10 13 15 15,16 15-9-15,6 10 21 16,2 5-4-16,-2 18 4 16,-9 6-17-16,-9 2-16 15,-12 4-7-15,-2-3 3 16,-11-5-10-16,-2-6-9 16,-1-11-46-16,2-10 2 15,1-7-35-15,1-20-222 16</inkml:trace>
  <inkml:trace contextRef="#ctx0" brushRef="#br3" timeOffset="121705.53">6893 4768 986 0,'0'0'53'0,"0"0"-32"16,0 0 23-16,0 0-32 15,19 59 18-15,10-4 31 16,5 9-24-16,4 1-17 15,0-1 13-15,3-2-31 16,1-4 5-16,-2-6-7 16,-2-6-8-16,-4-9-45 15,-5-13-47-15,-5-13 2 16,-6-11-98-16,-6-3-283 16</inkml:trace>
  <inkml:trace contextRef="#ctx0" brushRef="#br3" timeOffset="121879.11">7321 5055 994 0,'0'0'45'0,"0"0"-38"16,0 0 0-16,0 0 68 15,39 74-54-15,-20-44 5 16,-1-2-26-16,-1-4 0 16,0-6 0-16,-2-5-9 15,-3-5-18-15,-1-8-40 16,-4 0-87-16,-7-10-161 15</inkml:trace>
  <inkml:trace contextRef="#ctx0" brushRef="#br3" timeOffset="122139.86">7175 4840 1111 0,'0'0'0'0,"0"0"-116"15,0 0 98-15,0 0 18 16,0 0 16-16,0 0-11 16,-2-81-5-16,2 50-16 15,-8 2-7-15,-13 9 17 16,-2 7 6-16,-2 10 54 16,2 3 0-16,3 9-54 15,2 6-6-15,9 6-22 0,9 5 10 16,4 5-84-16,21 3-66 15,9 4-167-15</inkml:trace>
  <inkml:trace contextRef="#ctx0" brushRef="#br3" timeOffset="123706.87">7476 4966 779 0,'0'0'65'0,"0"0"-64"0,0 0-1 16,0 0 12-16,0 0 33 16,72 12 36-16,-51 18-38 15,-3 2-12-15,-5-2-12 16,-3-3-9-16,-3-4 5 15,0-5-2-15,-5-7-13 16,-2-6 7-16,0-4-7 16,0-1 0-16,0-6-24 15,-2-12 23-15,-9-9-8 16,1-7 6-16,2-6-8 16,1-4-15-16,4 4 6 0,3 9 7 15,0 10 13-15,0 11-4 16,10 10 3-16,5 2 1 15,3 17 20-15,1 2 3 16,3 2-10-16,-1 0 6 16,-4-4-19-16,-2-5 0 15,-1-4 1-15,-5-5-1 16,-5-4-2-16,1-1-13 16,-4 0-10-16,-1-12 23 15,0-7 3-15,0-7-2 16,0-4 0-16,-1-5-10 15,-5 0 3-15,3 3 3 0,3 9 3 16,0 9-4 0,4 9 6-16,8 5-2 0,4 3 2 15,4 10 19-15,1 5-3 16,1-3-6-16,-3-2-8 16,-2-4 5-16,0-5-7 15,-1-4-13-15,0 0 9 16,-1-10-5-16,-3-8-6 15,1-4 2-15,-5-3-29 16,-2-3 30-16,-5-4-19 16,-1-7 10-16,0 2 12 15,0 4 4-15,-5 9 5 16,0 12 22-16,5 9 8 0,0 3 35 16,0 5-65-1,0 11 19-15,4 7-10 0,8 3 12 16,2-2-8-16,2-4-10 15,2-4-3-15,0-6 0 16,2-4-3-16,-3-6-7 16,2 0 3-16,-2-3-4 15,-3-13-4-15,-1-3-5 16,-4-5-11-16,-2-6 17 16,-2-6-11-16,-4-4 11 15,-1-1 13-15,0 8-15 16,-1 10 16-16,-4 10 14 15,3 8 32-15,2 5 21 0,0 0-65 16,0 9 14-16,0 9-16 16,13 4 18-16,-1 1-3 15,4-3-13-15,-2-4-1 16,-1-6-1-16,1-3-6 16,-1-7-3-16,-1 0-3 15,2-5-4-15,-1-8 1 16,0-7-5-16,-3-3-12 15,-1-4 26-15,-2-4-34 16,-5-2 20-16,-2 0 19 16,0 3 1-16,0 6 3 15,2 11 14-15,0 7 19 16,-1 5 4-16,1 1-17 16,3 1-12-16,3 14-9 0,2 5 33 15,1 4-14-15,1 2-8 16,-1-4-7-16,0-3 7 15,-1-3-13-15,-2-3 0 16,-3-5 1-16,-2-3 0 16,-3-4-2-16,0-1-7 15,0 0-10-15,0 0 17 16,0-13 0-16,0-6 2 16,-2-6 3-16,-2-9-4 15,1-5 0-15,2-5-3 16,1 4 0-16,0 7 0 15,4 12 0-15,8 9-2 16,0 11 4-16,1 1-3 0,2 7 4 16,2 10 25-16,1 6-15 15,-1 1 10-15,-3 0-9 16,-2-4-10-16,-2-4 2 16,-1-4 2-16,-5-6 2 15,-1-2-7-15,-2-4 1 16,0 0-7-16,-1-4 4 15,0-14 2-15,0-12 11 16,0-11-6-16,0-6-9 16,4-2 4-16,1 6 0 15,4 9 8-15,0 15-8 16,3 13 0-16,2 6-1 16,5 7 3-16,6 14 33 15,1 0 17-15,1-1-33 0,0-3 9 16,-2-7-28-16,-1-7 3 15,-2-3-4-15,0-4 2 16,-3-15-2-16,-1-8-2 16,-5-5-7-16,-4-7 6 15,-9-1-46-15,0 2-19 16,-16 6-30-16,-18 9-161 16</inkml:trace>
  <inkml:trace contextRef="#ctx0" brushRef="#br3" timeOffset="124261.99">6905 5137 760 0,'0'0'294'0,"0"0"-294"15,0 0-41-15,0 0 40 16,0 0 1-16,50-60 3 16,-16 31 3-16,3 3-6 15,-8 5-8-15,-6 6-11 16,-7 7-83-16,-12 5-67 15,-4 3-357-15</inkml:trace>
  <inkml:trace contextRef="#ctx0" brushRef="#br3" timeOffset="126574.77">7800 5569 952 0,'0'0'0'0,"0"0"-107"16,0 0 107-16,13 54 36 15,3-22 45-15,0 0-70 16,0-2 5-16,-3-4 7 16,-4-5-23-16,-4-4 16 0,-3-6-14 15,-2-6 5-15,0-3-2 16,0-2-1-16,-6-6-4 15,-11-13-50-15,-7-12 34 16,-3-7 0-16,-1-6 12 16,5 4-2-16,3 4 6 15,8 11 6-15,8 13 0 16,4 10-6-16,11 2 3 16,12 15 11-16,8 5 21 15,1 1-16-15,-2-2-14 16,-2-4-2-16,-1-4-5 15,-3-6 2-15,-5-5-17 0,-3 0 13 16,-9-18-43-16,-1-9 26 16,-5-8 9-16,-1-9-4 15,0-4 3-15,-1 2-16 16,-5 7 29-16,4 14 28 16,1 15 37-16,1 10-49 15,3 14-2-15,10 18 46 16,6 8-1-16,1 3-33 15,4-4-18-15,-3-4-4 16,0-5-4-16,0-5-8 16,-1-4 3-16,0-8-39 15,-3-6-118-15,-4-7 38 16,-3-10-277-16</inkml:trace>
  <inkml:trace contextRef="#ctx0" brushRef="#br3" timeOffset="127575.95">8198 5349 336 0,'0'0'515'0,"0"0"-474"16,0 0-36-16,0 0 22 16,0 0 38-16,34 72-36 15,-16-43-7-15,0-3-14 16,2-6 9-16,-1-7-17 16,1-6-7-16,-4-6 0 15,-2-1 7-15,-4-2-9 16,-4-10 8-16,-4-4-1 15,-2-3 2-15,-2-3-25 16,-17 0-7-16,-7 1 1 16,-4 3 13-16,-1 5 18 0,3 1 10 15,7 5 9-15,8 1 1 16,6 2-15-16,7 1-5 16,0-1-15-16,14-4 9 15,6 0 2-15,5-3 2 16,2-2-4-16,1-3 0 15,-1-4-4-15,-2-4 8 16,0-1 2-16,-5 1 0 16,-2 8 1-16,-9 5 0 15,-5 8-1-15,-3 3 8 16,-1 9 36-16,0 16-29 16,0 7-2-16,-2 6-6 0,2-5 5 15,0-2-12 1,1-7 0-16,11-5-5 0,0-5-1 15,-1-9-8-15,0-5-1 16,-2 0-3-16,1-13 18 16,-3-7-1-16,-3-7-5 15,-4-2-12-15,0-5-11 16,-11-5 12-16,-9-5 15 16,-8-4 4-16,-2-1 0 15,-2 6 8-15,6 12 16 16,9 14 12-16,8 13 31 15,7 4-3-15,2 11-65 0,2 19 12 16,12 8 10-16,6 6-5 16,4-2-5-16,5-4-11 15,5-5 3-15,0-7-10 16,1-6 4-16,-4-8-4 16,-1-9-4-16,-5-3-4 15,-3-11-12-15,-4-14 21 16,-6-6-29-16,-7-7-9 15,-5-4-5-15,0 3 7 16,-7 9 12-16,-2 13 28 16,2 11 29-16,7 6 35 15,0 10-60-15,7 10 2 16,11 5 37-16,9 0-20 16,3-6-16-16,4-6-7 15,0-6 0-15,-3-7 0 0,-1 0 5 16,-5-16-5-16,-1-7 11 15,-3-6-8-15,-4-8-1 16,-3-8-2-16,-6-5-5 16,-8-5-6-16,-1-6-42 15,-22-1 17-15,-6 2 32 16,-6 11 4-16,1 15 7 16,3 21 22-16,5 13 21 15,8 24-14-15,8 19-17 16,10 13-2-16,5 6 15 0,20 0-22 15,12-6-5 1,8-7-5-16,7-6-20 0,6-6 12 16,2-4-33-1,2-5-16-15,-3-2-113 0,-7-6-410 16</inkml:trace>
  <inkml:trace contextRef="#ctx0" brushRef="#br3" timeOffset="129124.95">7569 6327 929 0,'0'0'0'0,"0"0"-8"15,0 0 8-15,0 0 58 16,0 0-15-16,0 0-13 16,-52 24-17-16,52 9 18 15,0 7-8-15,5 3-17 16,8-3-5-16,4-4 19 16,0-3-20-16,2-8-1 15,1-7-1-15,0-11-5 0,1-7 2 16,3-3-12-16,-2-21-6 15,0-7 8-15,-1-7-5 16,-5 0-18-16,-5 1 15 16,-6 3-3-16,-3 11 19 15,-2 10 7-15,0 9 0 16,2 4 28-16,3 10-15 16,4 8 14-16,3 1 0 15,3-2-4-15,3-5-17 16,1-6-6-16,3-4 0 15,1-2-2-15,-2-6-1 16,0-10 3-16,-1-6 1 0,0-3-1 16,-6-4-3-16,-1-2-15 15,-8-1-11-15,-5 1 17 16,-3 3-11-16,-15 7 11 16,-2 7 12-16,-2 11 6 15,-1 3 10-15,0 15 7 16,1 13-3-16,2 7-2 15,5 4-5-15,4 0-3 16,8-6-6-16,3-8-4 16,0-5-5-16,2-6 1 15,10-10-30-15,3-4 22 16,2 0-10-16,5-18-6 16,-1-9 9-16,0-6-21 15,-1-5-7-15,-1-3 13 16,-4-3 11-16,1 6 18 0,-2 7 5 15,3 8 20-15,0 9 18 16,-2 10-10-16,2 4 4 16,-1 4 3-16,2 14 9 15,-2 5 20-15,0 4-43 16,-3 2-2-16,-2-3-2 16,-3-5-12-16,-2-2 3 15,-3-7-1-15,-1-5-4 16,-2-5 7-16,0-2-10 15,0 0-9-15,0-1 1 0,0-14 7 16,-5-5 0 0,-3-6-5-16,2-3 3 0,4 4-3 15,2 4 1-15,0 6 5 16,0 7 0-16,9 6 2 16,5 2-3-16,0 0 2 15,2 11 0-15,-3 0 7 16,-4 0-6-16,-3-3 1 15,-3-5-2-15,-3-3 2 16,0 0-3-16,0-16-31 16,1-3-11-16,5-4 11 15,8 4 16-15,3 6 5 16,1 6 6-16,0 4 0 0,2 2 4 16,-2 1 1-1,0-1-1-15,-2-1 10 0,0-3-10 16,-4-3 0-1,-1-5-3-15,-4-4 3 0,-2-8-7 16,-4-2-21-16,-1 0-56 16,-2-3-19-16,-15-1 17 15,-3 0 62-15,-4-1 17 16,-3-1 7-16,6 9 14 16,6 9 115-16,8 9 13 15,6 6-48-15,1 3-55 16,7 18-36-16,11 11 35 0,3 8-3 15,8 7-7 1,3 6-7-16,3 5-4 0,5 1 20 16,-1 2-31-16,5-3-1 15,-1-3 8-15,0-5-13 16,0-4-7-16,0-8-31 16,-6-9-25-16,-8-10-5 15,-8-11-209-15,-12-8-370 16</inkml:trace>
  <inkml:trace contextRef="#ctx0" brushRef="#br3" timeOffset="129942.64">8478 5951 1001 0,'0'0'0'0,"0"0"-6"0,0 0 6 16,83-43 48-16,-55 64-31 16,-5 11 18-16,-10 2-17 15,-8 3-18-15,-5-5 0 16,0-8 0-16,0-9 2 16,-3-10 0-16,3-5-2 15,0 0-32-15,0-18 7 16,0-11 12-16,7-8 11 15,1-6-14-15,-3-8-28 0,-5-4 0 16,0-4 4 0,-7-5 2-16,-12 2 37 0,-2 9-7 15,-1 14 8-15,5 17 14 16,4 11 57-16,2 11 36 16,4 0-44-16,4 20-52 15,3 12-4-15,0 10 11 16,9 6-10-16,12 2 0 15,3-1 0-15,5-3 5 16,2-5-11-16,2-9-2 16,0-7 0-16,0-9-9 15,-2-9 7-15,-1-7 2 16,-5 0-7-16,-2-11 5 16,-4-9-9-16,-6-5 2 15,-4-2-8-15,-7-4-12 0,-2 0 13 16,-2 4-5-16,-10 6 19 15,2 9 2-15,0 7 13 16,3 5 22-16,0 0-10 16,7 8-23-16,0 10-2 15,0 3 16-15,9 1-14 16,7-4 9-16,2-3-10 16,0-3 0-16,-1-3-2 15,0-2 1-15,-2-5 0 16,-1-2-9-16,-1-2 5 15,-2-11 1-15,0-7 3 16,-1-5-12-16,-6-2 5 0,0-2-10 16,-3 3 5-16,-1 3 11 15,2 9 2-15,3 5 5 16,3 5 2-16,4 3 5 16,4 1 11-16,5 0-4 15,3 3 2-15,1 6-3 16,2-2-1-16,1-1-14 15,-1-1-3-15,1-4-2 16,-5-1-16-16,-1 0-22 16,-6-9-23-16,-5-3-87 15,-8-3-180-15</inkml:trace>
  <inkml:trace contextRef="#ctx0" brushRef="#br3" timeOffset="130113.59">9193 5619 1079 0,'0'0'16'0,"0"0"1"16,-13 80 38-16,12-51-14 15,1 0-14-15,0-3-20 16,0-6-2-16,0-3-5 16,0-5-17-16,0-5-40 15,4-4-62-15,1-3-248 16</inkml:trace>
  <inkml:trace contextRef="#ctx0" brushRef="#br3" timeOffset="130321.9">9293 5530 1155 0,'0'0'21'0,"0"0"-16"16,24 63-2-16,-12-43 23 15,-1-2-16-15,1-1 1 16,-1-4-8-16,0 0-3 16,-2-4-21-16,-2-4-11 15,-4-3-44-15,-2-2-102 16,-1 0-244-16</inkml:trace>
  <inkml:trace contextRef="#ctx0" brushRef="#br3" timeOffset="130509.33">9120 5396 1246 0,'0'0'0'16,"0"0"-49"-16,0 0 49 15,0 0 0-15,0 0-39 16,0 0-122-16,-19-20-103 15</inkml:trace>
  <inkml:trace contextRef="#ctx0" brushRef="#br3" timeOffset="131193.01">9217 5022 1236 0,'0'0'0'0,"0"0"-74"16,0 0 74-16,59 33 12 16,-27 2 10-16,0 11-7 15,0 5 13-15,-3 4-25 16,-3-1 15-16,-4-5-10 16,-1-2-8-16,-4-8 13 0,-2-9-13 15,-2-11-3 1,-2-10 2-16,-2-9-7 0,-1 0 0 15,1-17 7-15,2-12-6 16,1-6 4-16,-5-5-18 16,-3 2 5-16,-2 7 7 15,-2 8 8-15,0 11 0 16,0 8 2-16,0 4 6 16,0 4-7-16,0 14 3 15,9 4-2-15,3 1 11 16,1-1-8-16,4-6 3 15,-1-1-7-15,2-5-1 16,-3-7-6-16,1-3-8 16,-2 0-16-16,0-15 10 0,-1-6-8 15,-3-2-4-15,-4-2 1 16,-6-1-6-16,0-2 6 16,0 2 18-16,-6 8 14 15,1 7 17-15,2 7 29 16,3 4 23-16,0 8-69 15,0 13 17-15,8 12 10 16,5 9 7-16,5 10-6 16,3 8 6-16,6 7 7 15,2 2 35-15,1-2-54 16,0-1 20-16,-1-4 14 16,-2-8-37-16,-4-9 1 15,0-10 4-15,-5-9-22 0,-4-10 0 16,-7-6-2-16,-3-8-20 15,-4-2-23-15,0 0-32 16,0-10-35-16,-7-13 33 16,-7-7-33-16,-4-7-42 15,-4-3-406-15</inkml:trace>
  <inkml:trace contextRef="#ctx0" brushRef="#br3" timeOffset="131485.31">9341 5034 1055 0,'0'0'0'15,"0"0"-63"-15,0 0 19 16,0 0 44-16,0 0 3 15,85-75 8-15,-43 42 13 16,4 1-3-16,-1 0 9 16,-7 4 6-16,-4 6 10 15,-11 6-29-15,-9 7 11 16,-8 5-22-16,-6 4 1 16,0 0-7-16,0 0-17 0,0 0-113 15,-11 2-777 1</inkml:trace>
  <inkml:trace contextRef="#ctx0" brushRef="#br3" timeOffset="147117.96">16163 3438 1096 0,'0'0'0'16,"0"0"-202"-16,0 0 199 16,0 0 3-16,0 0 67 0,0 0-23 15,0 0-8-15,0 0-27 16,-1 2-5-16,-5-14-4 16,-1-3 0-16,-1-1 1 15,-2-1 4-15,-2 2-5 16,-2 1-2-16,-1 3 0 15,-2 4 3-15,-2 5-1 16,-2 2 0-16,-4 0 2 16,-3 19 6-16,-3 8-8 15,-1 9 0-15,1 7 9 16,4 8-6-16,3 8-1 16,6 7 14-16,6 0-14 0,6-3 13 15,6-5-15-15,0-9 0 16,18-5-2-16,6-11-4 15,7-12 0-15,3-10 0 16,6-11-27-16,4-2 20 16,4-19-6-16,2-8-14 15,-3-4 13-15,-6 0 8 16,-7 4 7-16,-9 5-8 16,-7 6 13-16,-9 11 7 15,-6 6-5-15,-3 1 21 16,0 4-9-16,0 15 0 15,0 4-4-15,-3 2-6 16,3 0-3-16,0-2 6 16,7-2-7-16,12-4 0 15,3-2 2-15,2-7-1 0,2-6-2 16,-1-2-9-16,-1 0 10 16,-2-8 10-16,-4-3-9 15,-4-6-1-15,-5-2 7 16,-4-2-7-16,-5-2 5 15,0-1-3-15,-19 2-2 16,-8 5 15-16,-9 5-8 16,-3 8-6-16,-3 4 22 15,0 11-16-15,5 11-2 16,4 6-5-16,10 1-5 16,11-2-4-16,11-5-37 15,1-2-64-15,22-8 8 0,7-7-247 16</inkml:trace>
  <inkml:trace contextRef="#ctx0" brushRef="#br3" timeOffset="147919.7">16577 3753 729 0,'0'0'312'16,"0"0"-312"-16,0 0-21 15,0 0 7-15,0 0 3 16,0 0 11-16,48 50 24 16,-44-23 7-16,-1 0-22 0,-2-2 3 15,-1-2-11-15,0-7 6 16,0-4-7-16,0-5 0 16,0-4 0-16,0-3 7 15,0 0-5-15,0 0 6 16,0 0-8-16,0-15-6 15,-2-3-2-15,2-3 6 16,0-2 2-16,3 6 4 16,10 4-1-16,1 7-3 15,2 6 0-15,1 0 0 16,1 11 0-16,-1 9 4 16,-1 0-4-16,-6 2 9 15,-2-2-2-15,-5-6-5 0,-1-5 10 16,0-5-12-16,-2-4 7 15,4 0-7-15,2-9-33 16,5-11 26-16,4-2 3 16,5 2 4-16,1 6 0 15,0 10 1-15,2 4-5 16,2 5 4-16,0 10 0 16,-1 3 8-16,-2-1-7 15,0-3 0-15,-4-1 2 16,0-6 1-16,-3-4-6 15,-2-3 2-15,-1 0-18 16,-2-7 18-16,-1-9-7 0,-1-4-17 16,-4-5-19-1,-2-5-22-15,-2-6 3 0,0-11-10 16,-7-10-39-16,-6-8 77 16,-3-4 4-16,1 0 30 15,-2 11 6-15,3 13 74 16,1 16 83-16,6 14-55 15,3 14-27-15,4 1-48 16,0 26-23-16,0 16-10 16,0 19 25-16,0 11-11 15,8 11 12-15,2 6-11 16,3 6 11-16,-2-2 2 16,3 1 19-16,4-5-18 15,1-7-8-15,-1-8-13 0,3-7 2 16,-3-7-10-16,0-5-12 15,-2-7-26-15,-1-10-35 16,-5-10 7-16,-5-12-62 16,-5-12-244-16</inkml:trace>
  <inkml:trace contextRef="#ctx0" brushRef="#br3" timeOffset="148601.76">17133 3793 1073 0,'0'0'0'0,"0"0"-49"16,0 0 49-16,69 2-4 16,-59 20-3-16,-6 2 7 15,-4 1 25-15,0-3-25 16,-7-6 0-16,4-7-7 15,3-5 2-15,0-4-13 16,8-5-23-16,12-11 41 16,7-8 0-16,4-7-11 15,0-4-7-15,-1-12 12 16,-5-6-23-16,-3-8 27 16,-6-5-2-16,-9 5 7 0,-7 6-3 15,0 10 15 1,-15 11 41-16,-6 10 18 0,0 10-52 15,2 5 9-15,4 9-4 16,2 3-23-16,1 24 10 16,3 15-11-16,4 15 2 15,5 9 10-15,0 8-15 16,16 1 2-16,7-3-4 16,2-11-2-16,0-12 0 15,1-11-5-15,0-11-1 16,-1-11 10-16,-2-10-23 15,2-6-10-15,-2-10 23 16,-2-13-6-16,-3-9-1 16,-1-5-29-16,-7-6-17 15,-5-5 47-15,-5 6 11 0,0 6 5 16,-3 13 29-16,-6 14 42 16,1 9-19-16,2 7-26 15,0 18-23-15,3 11 12 16,2 3-7-16,1 0 10 15,1-4-16-15,13-2 1 16,4-6 0-16,1-5-3 16,4-6-15-16,3-7 9 15,4-9-10-15,0 0-40 16,2-14-54-16,-4-11-75 0,-6-5-247 16</inkml:trace>
  <inkml:trace contextRef="#ctx0" brushRef="#br3" timeOffset="148754.12">17835 3665 978 0,'0'0'98'16,"0"0"-86"-16,0 0-9 16,0 0 44-16,65 62-11 15,-37-33-11-15,3 1-4 16,2 1-20-16,2-2 10 16,1-1-11-16,-2-5-8 15,-5-4-8-15,-4-7-42 16,-8-5-48-16,-10-7-201 15</inkml:trace>
  <inkml:trace contextRef="#ctx0" brushRef="#br3" timeOffset="148962.6">18059 3599 1129 0,'0'0'11'0,"-34"70"-5"15,10-24 38-15,-1-2 11 16,0-2-34-16,3 0 11 16,5-4-30-16,5-4-2 15,2-4-1-15,6-4-53 16,3-7-25-16,1-10-62 16,5-9-241-16</inkml:trace>
  <inkml:trace contextRef="#ctx0" brushRef="#br3" timeOffset="149169.74">18351 3678 1155 0,'0'0'33'16,"0"0"-25"-16,1 81 1 16,-1-50 19-16,0 0-20 15,0-4 2-15,0-3-7 16,0-3-1-16,1-4-4 15,2-6-27-15,0-6-39 16,1-5-42-16,-1-2-244 16</inkml:trace>
  <inkml:trace contextRef="#ctx0" brushRef="#br3" timeOffset="149338.97">18129 3409 1232 0,'0'0'4'16,"0"0"-7"-16,0 0 6 15,0 0-6-15,0 0-42 16,0 0-50-16,-5-17-125 16,20 13-167-16</inkml:trace>
  <inkml:trace contextRef="#ctx0" brushRef="#br3" timeOffset="150001.91">18543 3066 1231 0,'0'0'0'16,"0"0"-49"-16,0 0 33 15,25 64 16-15,-13-7 18 16,-3 13 4-16,0 8 3 15,-5 2-3-15,-1-1-22 16,-1-1 0-16,5-9 1 16,5-8 5-16,7-13-12 0,3-17-2 15,2-11 8-15,1-10-1 16,-2-10-22-16,2 0 12 16,-2-21 10-16,1-4 1 15,-3-10-7-15,-5-3 0 16,-5 2-5-16,-6 9 12 15,-5 10 4-15,0 11 3 16,0 6 19-16,0 2-26 16,0 19-2-16,-5 6-1 15,1 7 6-15,4-1 16 16,0-4-19-16,0-3 1 16,12-4-1-16,3-3 0 0,1-6-14 15,4-4 8-15,3-9-28 16,2 0 19-16,-2-7-15 15,-3-14-12-15,-6-5-16 16,-5-6-3-16,-6-2 56 16,-3 2 5-16,0 6 6 15,0 12 57-15,0 8 24 16,0 6-27-16,0 13-50 16,-8 18 10-16,-1 16 16 15,-2 15 13-15,3 10-20 16,7 10 69-16,1 0-62 15,1-1-14-15,9-1 3 16,0-9-12-16,-2-9 3 0,-1-10-16 16,0-12 0-1,-2-12 0-15,-3-11-16 0,0-9-25 16,-2-8-30-16,0-8 19 16,0-17-35-16,0-15-36 15,-2-11-58-15,-6-12-325 16</inkml:trace>
  <inkml:trace contextRef="#ctx0" brushRef="#br3" timeOffset="150218.5">18820 3296 1114 0,'0'0'0'16,"62"-19"-76"-16,-7 10 76 15,13-2 10-15,5 1 10 16,4 0 3-16,1 2-12 16,-3-2 19-16,-11 3-30 15,-15 1-7-15,-19 4-28 16,-22 2-77-16,-12 0-292 16</inkml:trace>
  <inkml:trace contextRef="#ctx0" brushRef="#br3" timeOffset="152236.1">14112 3385 1052 0,'0'0'12'0,"0"0"-8"15,0 0 47-15,0 0-51 16,0 0 28-16,-12 60-28 16,13-2 49-16,5 5-31 15,-1 2-7-15,-2-2-11 16,-1-3 22-16,-2-5-18 16,0-7-3-16,0-8-2 15,0-13-31-15,-2-14-14 16,-3-13 10-16,-2-2 14 15,0-21-45-15,1-9-31 16,5-3 97-16,1 2-2 16,11 7 6-16,13 9-3 0,3 5 1 15,7 8 0 1,0 1 10-16,-2 3-10 0,0 0-1 16,-2-4 5-16,-3-2-1 15,-2-5 5-15,0-5-9 16,-5-8-2-16,-6-8-2 15,-5-6-9-15,-7-6 11 16,-2-5-2-16,0 1 8 16,-2 2-2-16,-3 15 48 15,3 12-14-15,0 13 50 16,0 6-49-16,2 12-37 16,-2 18 0-16,-1 17 14 15,0 12 9-15,2 4-11 16,1 2-12-16,0-2 16 0,4-6-16 15,10-8 0-15,4-8-1 16,3-12-6-16,2-10-13 16,1-12 1-16,1-7-24 15,-2-13 33-15,-1-15-27 16,-3-7-15-16,-5-9-3 16,-5-3-25-16,-4 1 42 15,-4 9 38-15,-1 15 3 16,0 18 89-16,0 6-60 15,0 26-2-15,0 9-21 16,0 5 38-16,6-4-36 0,5-2-4 16,3-5-3-1,3-6-1-15,1-6-3 0,3-10-7 16,2-5 3-16,2-4 6 16,2-7-2-16,3-12 0 15,-1-4-2-15,-5-5 1 16,-4-4-23-16,-7-2 0 15,-6-3 12-15,-6-3 12 16,-1 6 1-16,-3 9 2 16,-4 8 6-16,0 10 36 15,2 7-22-15,0 10-12 16,-1 23-9-16,-3 17 4 16,2 15 17-16,0 9 4 15,5 10-17-15,2 6 32 0,0 4-13 16,0-1 10-16,7-2 1 15,0-6-25-15,0-5-11 16,-7-11 6-16,0-18-7 16,-7-17-4-16,-14-15 1 15,-7-14 0-15,-7-5-4 16,-5-5 4-16,0-16-25 16,4-7 3-16,11-9 10 15,8-6 7-15,11-10-7 16,6-6-7-16,9-6 7 15,19-2 5-15,10 0-3 16,9-1 1-16,4 0-19 16,3 1 28-16,1-2-20 0,-3-3 0 15,-4-6 19-15,-5-7-12 16,-4-1-1-16,-7 0-31 16,-9 8 1-16,-6 11 17 15,-11 9-20-15,-6 13 34 16,0 9 7-16,-9 6 6 15,-5 7 0-15,-1 5 5 16,2 4 11-16,1 3 16 16,4 5-27-16,2 2-2 15,3 4 25-15,-1 0-28 16,-1 10 1-16,0 11 9 16,1 8-6-16,1 7 23 0,3 8-24 15,0 7 14-15,0 9-2 16,3 3 1-16,6 6 4 15,2 2-13-15,-2-4-2 16,0-7-1-16,-2-13-4 16,-4-13 0-16,1-11 1 15,-2-13-1-15,0-8-3 16,3-2-39-16,6-18 9 16,3-5 31-16,2 0-9 15,3 6 11-15,-1 11 13 16,-1 6-8-16,4 7-4 15,-1 11 25-15,1 0-4 16,1-3 3-16,-2-2-22 0,-1-6-2 16,-3-6 1-1,-2-1 1-15,0-3-3 0,-1-11 0 16,-9-3-8-16,-3-1-11 16,-1 0-28-16,-16 0-68 15,-13-2-185-15</inkml:trace>
  <inkml:trace contextRef="#ctx0" brushRef="#br3" timeOffset="152585.56">14641 3323 128 0,'0'0'939'0,"0"0"-939"15,0 0-9-15,0 0 2 16,0 0 4-16,0 0-3 16,40 21 6-16,-31-34 11 15,2-5-8-15,-5-3 3 16,-6 2 5-16,0 4-10 15,-6 4 48-15,-9 5-26 16,-1 3-4-16,-3 3-3 16,-1 4-16-16,2 14-7 0,4 6 7 15,5 3-37-15,9 2-56 16,5-3-112-16</inkml:trace>
  <inkml:trace contextRef="#ctx0" brushRef="#br3" timeOffset="157585.23">19649 3641 873 0,'0'0'0'0,"0"0"-140"15,75-16 140-15,-39 11 16 16,1 1 6-16,0 1 0 0,-1 0-10 15,-4 3-7 1,-3 0-3-16,-7 0-2 0,-5 0 1 16,-9 0-1-16,-5 0-8 15,-3 0-50-15,0 0-29 16,-2 0-110-16,-11 0-81 16</inkml:trace>
  <inkml:trace contextRef="#ctx0" brushRef="#br3" timeOffset="157825.94">19579 3738 716 0,'0'0'182'0,"0"0"-182"0,0 0-54 15,0 0 54-15,81 5 48 16,-34-5-34-16,9 0 0 15,3-1 6-15,2-3-17 16,-6 0 15-16,-7-1-18 16,-7 3-4-16,-10-2-27 15,-8 0-42-15,-9-2-122 16,-8-1-108-16</inkml:trace>
  <inkml:trace contextRef="#ctx0" brushRef="#br3" timeOffset="158305.65">19717 3378 232 0,'0'0'649'16,"0"0"-649"-16,0 0 0 16,0 0-2-16,0 0-6 15,0 0 8-15,27 22 34 16,2 0-11-16,6 3-1 0,3 3-15 16,4 2 0-1,1-1 2-15,-1 1-5 0,0-2 1 16,-1-7-5-16,-3-4 10 15,1-6-10-15,-6-4 0 16,-6-5 0-16,-6-2 0 16,-8 0 1-16,-7 0-3 15,-5 0 9-15,-1 0 12 16,0 7 11-16,-12 13-23 16,-17 9 6-16,-11 12 25 15,-7 6-13-15,1 0 8 16,5-2-29-16,6-3 10 15,5-6-2-15,5-3-6 16,6-8-8-16,4-3 2 0,8-4-29 16,6-8-72-16,1-5-180 15</inkml:trace>
  <inkml:trace contextRef="#ctx0" brushRef="#br3" timeOffset="178581.66">21262 3347 1020 0,'0'0'0'16,"0"0"-25"-16,0 0 25 0,0 58 3 15,-3-12 66-15,-4 10-32 16,0 2-34-16,1 2 33 15,0-2-19-15,1-6-14 16,-2-4-6-16,1-5 10 16,-1-8-17-16,2-11-5 15,0-10-55-15,-1-12-81 16,0-2-98-16,-1-20-159 16</inkml:trace>
  <inkml:trace contextRef="#ctx0" brushRef="#br3" timeOffset="179731.34">21235 3668 727 0,'0'0'6'0,"0"0"5"16,93-19 21 0,-56 15 6-16,-1-1-19 0,0-3 7 15,-2-4-5-15,-1-4 0 16,-3-6-20-16,-3-6 13 16,-5-4-12-16,-6-4-1 15,-5-5 5-15,-4 3-6 16,-4 3 6-16,-3 9-1 15,0 11 44-15,0 9 44 16,0 6-59-16,-1 8-26 16,-6 19-6-16,-3 13 5 15,1 7 26-15,1 6-27 16,4 1 3-16,3-2 4 16,1-1-9-16,0-8 0 15,6-11-4-15,7-8-12 0,3-10 0 16,5-10-6-16,2-4 2 15,3-4 11-15,-1-16-13 16,-2-5 2-16,-4-3-7 16,-4 2 2-16,-7 5 19 15,-2 12 4-15,-6 9 1 16,2 0-3-16,2 15 12 16,7 6-12-16,4 3 21 15,5-2-12-15,1-2-2 16,2-4-7-16,0-4 5 15,3-5-3-15,1-5 0 16,0-2 1-16,0 0-1 0,0-11-2 16,-3-8 4-16,-2-4-4 15,-4-7 0-15,-7-4-2 16,-6 3 2-16,-5 2 0 16,0 9 0-16,-2 12-8 15,-8 8 0-15,-5 12 5 16,-1 24 3-16,-1 12 27 15,-1 16-14-15,4 14 18 16,1 12 8-16,9 9-11 16,1 9 66-16,3 1-70 15,0-2-17-15,0-2 18 16,-3-14-23-16,-4-16 2 16,-8-20-1-16,-3-20-3 0,-8-17-13 15,-5-15-1 1,-5-3 14-16,-1-17 0 0,1-12-6 15,6-11-7-15,12-8-8 16,11-7 19-16,7-6-7 16,13-5 7-16,19-2-28 15,10 1 29-15,8-2-41 16,9-1 13-16,9-2 7 16,7-1-1-16,1-3 16 15,1-4-22-15,-5-5 27 16,-6 0-9-16,-9 0 11 15,-9 3-15-15,-11 9 14 0,-15 13-8 16,-11 11 8 0,-11 9 1-16,0 13 0 0,-6 8 10 15,-4 6-8-15,2 7 10 16,2 4-1-16,0 2-7 16,0 0 6-16,-4 21-10 15,-3 14 0-15,-3 14 25 16,2 12-23-16,2 7 13 15,1 2-7-15,2 0 0 16,4-2-8-16,0-7 0 16,3-8 0-16,2-12-4 15,0-13 4-15,5-13-33 16,6-11-10-16,3-4 32 16,6-5 11-16,3-4 0 15,0 5 3-15,2 4 2 0,0 11 0 16,3 10 26-16,1 2 5 15,1-5-29-15,2-3 15 16,-3-5-19-16,1-6-1 16,0-4 14-16,-3 0-13 15,-6-11-3-15,-6-7 0 16,-10-7-20-16,-5-5-11 16,-7-7-50-16,-23-8-194 15</inkml:trace>
  <inkml:trace contextRef="#ctx0" brushRef="#br3" timeOffset="180048.23">21813 3276 1006 0,'0'0'0'0,"0"0"-49"16,0 0 38-16,0 0 11 15,0 0 29-15,0 0-2 16,32-69 17-16,-32 51-18 16,-13 1-7-16,-4 6 28 0,0 5-33 15,2 6-1-15,-1 0-17 16,3 13 4-16,5 9-31 15,7 5-14-15,1 3-48 16,25 0-86-16,10-1-384 16</inkml:trace>
  <inkml:trace contextRef="#ctx0" brushRef="#br3" timeOffset="180565.75">23139 3395 1125 0,'0'0'0'16,"0"0"-71"-16,10 58 71 15,-6-10 24-15,1 13-5 16,0 0 0-16,3 2 10 16,0-3-22-16,3-7 14 15,3-6 8-15,0-12-22 16,3-11 14-16,-3-11-19 16,0-11 0-16,4-2 7 15,6-18 18-15,3-14 5 16,2-12-23-16,0-10-7 15,-2-14 1-15,-1-13-3 16,-1-6-30-16,2 1-35 0,-2 16-24 16,-4 25-8-16,-6 23-1 15,-6 18-159-15</inkml:trace>
  <inkml:trace contextRef="#ctx0" brushRef="#br3" timeOffset="181031.9">23645 3706 696 0,'0'0'131'16,"0"0"-116"-16,0 0 41 16,74 28 48-16,-57-28-78 15,-7-9-15-15,-2-10 17 16,-5-6-8-16,-3-6-20 16,0-1 7-16,-7-1-7 0,-7 2 0 15,-3 8 1 1,2 6 2-16,1 7 26 0,-1 5-21 15,1 5 0-15,-2 0 5 16,-4 10-11-16,-3 13 8 16,2 13-7-16,-2 5-1 15,3 6 15-15,2 1-17 16,4-3 1-16,6-6 3 16,5-3-4-16,3-9-3 15,0-8-4-15,11-7-9 16,5-8 14-16,5-4-7 15,4-7 8-15,4-16-1 0,3-9-4 16,-1-5 6 0,-3-3-1-16,-5 8 3 0,-9 11 6 15,-8 13 4-15,-5 8 12 16,-1 3-24-16,0 16-1 16,0 7 1-16,0 3 21 15,4 0-18-15,1 0-6 16,2-2-9-16,4-3-45 15,2-6-35-15,-1-6-264 16</inkml:trace>
  <inkml:trace contextRef="#ctx0" brushRef="#br3" timeOffset="181431.75">23923 3572 990 0,'0'0'93'0,"0"0"-93"16,0 0-1-16,76 29 1 16,-59 4 25-16,-1 5 0 15,-4 3-12-15,-4 0 16 16,-3-5-28-16,-5-2-1 16,0-6-2-16,-2-6 1 15,-7-7-4-15,2-7 5 16,1-4-44-16,2-4 39 15,1 0-8-15,3-13 6 16,0-9-35-16,11-7 33 0,10-5 9 16,7-6 0-1,4 4 1-15,0 6 10 0,-3 11-1 16,-3 13 12-16,-6 6-15 16,-4 13-1-16,-6 11 18 15,-2 6-10-15,-2 3-7 16,-3-4 10-16,2-2-11 15,0-2-6-15,1-4 0 16,2-6-19-16,1-5-17 16,3-5-91-16,0-5-67 15,-3 0-397-15</inkml:trace>
  <inkml:trace contextRef="#ctx0" brushRef="#br3" timeOffset="181748.6">24260 3316 850 0,'0'0'0'15,"0"0"-25"-15,0 0 1 16,0 0 24-16,0 0 29 15,64 10 14-15,-47-25-32 0,-3-4 12 16,-7-1 9 0,-7-1 22-16,0 4 7 0,-9 3-22 15,-10 8-23-15,-3 6-11 16,-4 1 3-16,-1 19-16 16,1 7 6-16,4 5-77 15,7 2-119-15,5 0-198 16</inkml:trace>
  <inkml:trace contextRef="#ctx0" brushRef="#br3" timeOffset="183183.7">24518 3706 802 0,'0'0'46'15,"0"0"-43"-15,0 0-1 16,0 0 26-16,0 0 10 15,0 0 6-15,5-4-3 16,0-8-35-16,-1-4 17 0,-3-4-12 16,-1-1-10-16,0-2 6 15,0 4-7-15,0 4 27 16,-5 2-5-16,0 6-12 16,-1 4 17-16,-1 3-25 15,-4 0 7-15,-4 9-6 16,-5 14-1-16,-3 8 6 15,0 5-8-15,4 0 0 16,4-1 6-16,2-2-6 16,6-6 0-16,5-3-2 15,2-7-6-15,0-5 8 16,7-5-18-16,6-7 0 16,4 0 14-16,3-5 8 0,1-12-3 15,1-8 1-15,-4-5-2 16,-2-1-8-16,-4 5 3 15,-4 11 5-15,-6 8 9 16,-2 7-9-16,0 5-10 16,0 15 1-16,0 3 9 15,1 5 18-15,3-4-18 16,1-3 3-16,0-3-1 16,3-3-2-16,2-6-9 15,1-4-1-15,3-4-6 16,-1-1 12-16,1-4-1 15,-2-9-15-15,3-5 20 0,-1-3-9 16,0-5 8 0,1-5-5-16,1-3 12 0,-4 2 0 15,-2 5 8-15,-2 11-3 16,-4 7 30-16,-2 9-36 16,-1 0-1-16,-1 10-4 15,0 13 0-15,0 9 4 16,0 5 0-16,-3-5-1 15,-1-1 5-15,0-2-5 16,3-5-1-16,1-4-2 16,0-5 0-16,0-5-2 15,0-6 1-15,0-3-14 16,0-1 13-16,1 0 0 0,7-12 2 16,1-7 0-1,6-8 1-15,3-1-3 0,3-4 2 16,0 2 0-16,-3 6 3 15,-6 7-2-15,-5 10-2 16,-2 7-1-16,-3 0-7 16,-2 13 9-16,0 11-16 15,0 5 16-15,0 2 4 16,0-1 2-16,0-2-6 16,0-4 3-16,3-3-2 15,8-6-1-15,0-5-10 16,3-4 4-16,-1-6 1 15,1 0 7-15,1 0-2 16,2-12 0-16,3-5 5 0,-2-4-8 16,3-4 3-16,0 0 0 15,-1 4-9-15,3 2 9 16,-4 3 0-16,-4 5-2 16,-3 2 5-16,-4 3-3 15,-3 1 0-15,-3 3 0 16,-2 1 14-16,0 1-13 15,0 0-2-15,-1 0-11 16,-9 7 12-16,-2 7-2 16,-5 6 2-16,3 0 0 15,5 2 3-15,2-2-2 16,7 0-2-16,0-2 1 16,2-1-4-16,13-3 4 0,5-4 0 15,2-4 0-15,5-4 12 16,2-2-5-16,3-4-5 15,0-13 2-15,-4-6 0 16,-5-6-4-16,-8 2-17 16,-8 6 13-16,-7 8-7 15,0 9 6-15,-11 4 5 16,-1 6 15-16,-2 13-4 16,6 7 22-16,8-1-27 15,0 1 5-15,11-2 17 16,12-7-26-16,0-5 5 15,6-7 6-15,-7-5-8 0,-5 0-10 16,-8-6 4 0,-7-10-62-16,3-10-48 0,-5-6-642 15</inkml:trace>
  <inkml:trace contextRef="#ctx0" brushRef="#br3" timeOffset="191522.87">20957 4699 503 0,'0'0'199'16,"0"0"-199"-16,0 0-202 15,37-65 124-15,-28 55 2 16,-5 2 56-16,1 3 20 16,1 1 8-16,0 0-6 15,1 2-2-15,-1-2-31 16,1 1 31-16,-2-1 28 15,-1-1 79-15,0 1 5 16,-2-1 15-16,1 0 14 16,-3-1-79-16,3 1 5 15,-3 2-11-15,0 1-9 16,0 2 2-16,0 0-37 0,0 3-12 16,0 23-2-1,0 21 2-15,-10 18 44 0,-4 14-25 16,-4 10-12-16,-2 3-1 15,2-1-5-15,4-5 1 16,9-8-2-16,5-13-4 16,0-11-4-16,16-15-6 15,2-14-3-15,3-12 6 16,4-13-8-16,8-1 4 16,5-21 10-16,4-9-22 15,-2-6-12-15,-7-6 17 16,-7 1-9-16,-6 4 4 0,-8 9 17 15,-8 12 10-15,-1 10 33 16,-3 7 8-16,0 9-41 16,0 13 0-16,0 9 9 15,-3 5 18-15,3 1-19 16,0-3-7-16,6-6 3 16,6-6-4-16,2-9-4 15,4-5 2-15,2-8 2 16,6 0 8-16,1-12-8 15,0-7-1-15,-4-6-5 16,-5-8-11-16,-9-2 5 16,-8-3-3-16,-1-1-3 15,-12 6 6-15,-13 9 12 0,-8 8 13 16,0 10 20-16,3 6 0 16,5 4 4-16,6 13-24 15,5 3-10-15,4 1 1 16,6 1-4-16,4-2-2 15,0-3-4-15,11-5-1 16,12-5-10-16,9-7 15 16,2 0-5-16,7-2-5 15,1-8 2-15,-2-3-2 16,-1-4 11-16,-4 0-13 16,-5 3 8-16,-8 4 6 15,-8 6 0-15,-7 4 8 16,-4 0-8-16,0 11 8 15,-1 9 18-15,0 6-3 0,1 4-4 16,0 1-12-16,0-3-5 16,3-2 12-16,3-4-11 15,2-5 1-15,3-9-8 16,5-5-4-16,3-3 2 16,5-7 6-16,3-10-23 15,-4 0-2-15,-2 5-7 16,-8 8 31-16,-4 4-2 15,0 6 6-15,3 7 28 16,6 4 19-16,6-3-35 16,3-4 11-16,9-6-22 15,6-4 10-15,4 0-1 16,-1-17-10-16,-9-4-3 0,-14-6 9 16,-16-6-6-16,-9-4-3 15,-17-2-6-15,-22 2-15 16,-12 5-11-16,-5 7-153 15,6 9-411-15</inkml:trace>
  <inkml:trace contextRef="#ctx0" brushRef="#br3" timeOffset="193205.72">23125 4966 1097 0,'0'0'2'0,"0"0"-4"16,0 0 1-16,0 0 1 15,-24 85 8-15,15-32 24 16,0 3-15-16,0 2-2 16,-1-5-8-16,0-6-7 15,0-6-1-15,1-9 0 16,4-12 1-16,1-7 1 16,3-8-1-16,0-5 0 15,1 0-4-15,-2-11 4 16,1-15-18-16,1-11 18 0,0-9 2 15,4-7 1-15,13-8-3 16,6-5 0 0,4-2 0-16,3-3 0 0,4 3 0 15,0 8 0-15,2 10 4 16,-2 15-4-16,-1 16-1 16,-2 7 1-16,-4 12 4 15,-5 0-4-15,-2 10-1 16,-5 12 1-16,-1 8 2 15,-7 6-2-15,-4 4 9 16,-3 0-9-16,-3-1 1 16,-14-3-1-16,-5-5-2 15,-3-3 1-15,0-6-5 16,2-5 6-16,7-6-12 0,5-7-15 16,9-1 27-1,2-3-21-15,13 0-46 0,12 0 59 16,7 1 8-16,0 14 9 15,-2 12 5-15,-6 7-11 16,-8 5 15-16,-8-1 19 16,-8-1-30-16,-3-6 1 15,-19-7-3-15,-6-7 5 16,-1-6-3-16,4-6-7 16,11-4 15-16,9-1-13 15,5-2-2-15,4-15-21 16,16-8 20-16,11-7 1 0,8-3-1 15,3 3 7-15,-2 11-17 16,-7 9 11-16,-9 11 0 16,-4 1 4-16,-6 15-1 15,-1 7-1-15,-2 5 18 16,-1 2-15-16,-1 2 21 16,2-8-26-16,1-1 1 15,3-2-1-15,4-6-5 16,1-5 2-16,5-3 3 15,0-6 0-15,3 0-3 16,1-5 3-16,-1-8-3 16,-2-6 0-16,-2-8-4 15,-1-5-1-15,-5-4-6 16,-1 3 8-16,-9 5 1 16,-6 6 5-16,-2 7 0 0,0 6 16 15,0 5-7-15,0 2-5 16,-11 1-2-16,-3 1-1 15,0 0 10-15,-4 2-9 16,0 12 1-16,-2 4 1 16,1 4-2-16,1 3 0 15,2 0-2-15,4 1 6 16,1-4-13-16,2-1 7 16,2-4-6-16,5-5 0 15,2-4-13-15,0-7-3 0,5-1-18 16,9 0 32-1,4-8 5-15,0-5-12 0,0 1 15 16,-3 3 3 0,-3 7-2-16,-1 2 2 0,-1 3 18 15,2 13 2-15,2 0 10 16,1 3-17-16,1-3-11 16,1-2 12-16,4-3-11 15,1-5-3-15,1-4 4 16,2-2-6-16,1 0 10 15,-4-10-11-15,-1-3 0 16,-1-5 9-16,1-8-6 16,-1-7-3-16,3-7-1 15,3-6-7-15,2 1 8 16,-1-2-10-16,-3 7-1 0,-4 8 4 16,-8 11 6-1,-8 11 1-15,-4 6-3 0,0 4-9 16,-8 0-17-16,-7 1 14 15,-3 14 9-15,2 2 6 16,3 4 0-16,6 0-8 16,7 0-8-16,0-1-47 15,15 0 47-15,5 0-4 16,4 3 20-16,3 1 14 16,-3 5 6-16,-2-1 7 15,-2 0 4-15,-6-2-7 16,-5-4 19-16,-7-4-34 0,-2-4-1 15,-1-5 31-15,-13 0-21 16,-6-5 3-16,-5-3-15 16,-6-1-6-16,0 0-22 15,-3-6-57-15,-1-9-64 16,3-3-262-16</inkml:trace>
  <inkml:trace contextRef="#ctx0" brushRef="#br3" timeOffset="193623.37">23909 4817 1015 0,'0'0'0'16,"0"0"-5"-16,0 0 5 16,0 0 3-16,0 0 2 15,0 0 14-15,34 25 6 16,-13-25-17-16,1-9-7 16,-2-5 0-16,-3-3-1 15,-6-4 12-15,-5-4-2 0,-5-1 1 16,-1 0 7-1,-15 5-12-15,-12 4 5 0,-7 9 12 16,-1 6-21-16,-2 2 25 16,2 10-26-16,4 15-1 15,6 5 6-15,11 1-6 16,10 2-14-16,4-2-11 16,11 1-20-16,12-1-10 15,5-4-116-15,3-8-278 16</inkml:trace>
  <inkml:trace contextRef="#ctx0" brushRef="#br3" timeOffset="-197358.87">14433 6587 952 0,'0'0'5'15,"0"0"-5"-15,0 0 28 16,0 0 2-16,0 0 25 16,0 0-10-16,0 0-43 15,0 0 2-15,-26 34-4 0,34 25 25 16,1 9 12-16,0 7-36 15,-3 3-1-15,0 1 27 16,-3-2-27-16,2-2 2 16,-2-6-6-16,-1-7 10 15,-2-11-12-15,0-10 5 16,-5-13 1-16,-2-13-10 16,0-11 14-16,-4-4-8 15,-3-15-22-15,-3-14-17 16,1-9 39-16,8 0-12 0,8 5 16 15,0 13 4 1,13 9 2-16,8 9-12 0,7 2 2 16,6 0 4-16,5 0 20 15,2 4-20-15,-2-4 0 16,2 0 4-16,2 0-3 16,2-11-1-16,-4-3-2 15,-6-3-2-15,-8-3-2 16,-9-1-7-16,-9-5-5 15,-8-1 11-15,-1 0-2 16,-2 1 8-16,-10 7 2 16,0 5 3-16,-1 7 28 15,1 5-24-15,1 2-5 16,-1 8 0-16,-1 15-2 16,0 11 17-16,5 6-15 0,4 3 4 15,4-2 2-15,5-3-9 16,12-3-1-16,2-6 1 15,5-7 0-15,0-4-6 16,-3-7 1-16,-2-7-1 16,-2-4-2-16,0-4 2 15,2-15 1-15,-1-9 2 16,0-7-2-16,2-7 0 16,1-4-5-16,2 5 7 15,2 10 3-15,2 13 3 16,-2 11-3-16,0 7 3 15,0 9 8-15,-2 13 2 16,-2 6-10-16,-4 4 9 16,-4-1 0-16,-6-2-11 0,-4-5 5 15,-3-3-4-15,0-7 1 16,0-5-2-16,0-5 2 16,0-4-1-16,0 0 1 15,0-5-3-15,0-18-22 16,3-10 3-16,12-10 2 15,11-5-1-15,8 4-12 16,5 11-26-16,0 15 54 16,-3 16 2-16,-4 2 0 15,-3 20 46-15,-2 8-17 16,-6 4 13-16,-4 1-24 16,-6 1-15-16,-7-4 0 15,-2-4-3-15,-2-3-13 0,0-2-54 16,7-1-154-16,4-5-306 15</inkml:trace>
  <inkml:trace contextRef="#ctx0" brushRef="#br3" timeOffset="-196507.12">16453 6759 1022 0,'0'0'2'0,"0"0"-4"16,0 0 4-16,0 0 1 16,0 0 10-16,0 0 16 0,17-9-15 15,-17-13-12-15,0-3-4 16,-7-1-1-16,-7 1 3 15,-4 3 11-15,-2 6-4 16,-1 7-7-16,3 8 18 16,-2 1-13-16,-1 17 11 15,0 18-6-15,-4 14-6 16,3 8 12-16,6 4-1 16,5-2-13-16,9-2 16 15,2-1-15-15,4-2-3 16,14-7 0-16,5-12-5 15,6-11-6-15,3-12 0 0,4-11-9 16,5-1 17-16,1-17-39 16,1-12 25-16,0-2 15 15,-7 4-7-15,-8 5 9 16,-11 15-7-16,-7 7 2 16,-6 7 3-16,2 12 4 15,4 6 22-15,4 0-4 16,3 1-20-16,4-5 4 15,2-6-4-15,1-3 4 16,2-6-4-16,0-5 2 16,0-1-3-16,0-4 1 15,-3-13-8-15,-3-7 4 16,-7-8-4-16,-7-6-4 16,-6-4 1-16,0 0 11 15,-15 6 1-15,-10 10 3 0,-6 11 11 16,-7 13 12-16,-4 2-5 15,-2 16-14-15,2 11 0 16,6 7 6-16,10 4-16 16,11-1 2-16,12-1-15 15,3-5 1-15,15-7-20 16,12-7-43-16,9-6-46 16,9-9-27-16,2-2-58 15,0 0-277-15</inkml:trace>
  <inkml:trace contextRef="#ctx0" brushRef="#br3" timeOffset="-195753.91">16967 6915 1120 0,'0'0'0'0,"0"0"-29"16,0 0 27-16,0 0 2 15,0 0 29-15,42 71-7 16,-31-40-14-16,-2 1 0 15,-2-2-1-15,-4-7 0 16,-2-4-8-16,-1-5 1 16,0-5-2-16,0-5 0 15,0-3-1-15,0-1 3 16,0 0-1-16,0-9-13 16,0-10-13-16,0-7 23 0,1-5 4 15,6 2 0 1,2 4-9-16,2 10 9 0,0 8-2 15,-1 7 0-15,1 0 2 16,1 14 14-16,-1 6-14 16,-1 0 18-16,-2 3-15 15,-2-2 1-15,-1-5 2 16,-3-4 1-16,1-7-7 16,-1-3 0-16,3-2-13 15,6-12 4-15,8-10-3 16,8-1 12-16,5 5-5 15,1 11 5-15,-3 7 0 0,-2 0 2 16,-3 13 2 0,0 1 11-16,0 1-6 0,-3-3-5 15,-2-3 11-15,-1-5-15 16,0-1 3-16,-1-3 7 16,2 0-5-16,1-13 3 15,-3-7-8-15,-1-7-5 16,-5-4-3-16,-5-5-4 15,-5-7-12-15,-2-7 16 16,0-9-25-16,0-6 2 16,0-5 6-16,0 4 1 15,-4 13 24-15,0 16 17 16,-1 18 18-16,2 13 30 0,1 6-53 16,-2 13-12-1,-3 21 5-15,-3 17-5 0,1 17 38 16,2 11-12-16,3 10 7 15,4 9 3-15,0 0 19 16,3 0 3-16,12-2-37 16,3-5-11-16,-1-4 14 15,1-5-22-15,-2-7-4 16,1-6-14-16,-4-10-26 16,-4-10-18-16,-3-12-22 15,-6-14-8-15,0-14-59 16,0-9-236-16</inkml:trace>
  <inkml:trace contextRef="#ctx0" brushRef="#br3" timeOffset="-194822.13">17599 6977 192 0,'0'0'771'16,"0"0"-771"-16,68-7 0 16,-42 23 7-16,-6 8 12 0,-9 3 25 15,-5 0-25-15,-6 0 3 16,0-5-10-16,0-5-12 15,0-7 11-15,0-3-11 16,0-6-4-16,10-1-2 16,12-4 2-16,9-17 8 15,5-8-1-15,4-10 0 16,-1-10-3-16,-3-9-27 16,-4-8 3-16,-8-8 9 15,-9-2-35-15,-9 5 34 16,-6 14 16-16,-13 14 25 15,-9 16 30-15,-2 13 5 0,4 10-39 16,2 4 27 0,1 20-48-16,-2 18 0 0,2 14 20 15,1 10 2-15,7 5 2 16,8 0-23-16,1-1 3 16,1-1-1-16,13-4-3 15,5-6-2-15,6-9-1 16,2-11 0-16,7-12-3 15,-2-10-2-15,2-10-7 16,-2-3-6-16,-3-13 6 16,-1-15-3-16,-1-13 5 15,-4-7-5-15,-3-5-37 16,-6 3 20-16,-6 8-2 16,-7 12 22-16,-1 12 15 15,0 10 42-15,-1 7 9 0,-4 1-17 16,0 13-34-16,0 12 0 15,0 9 15-15,3 1 6 16,2 3-21-16,0-2 0 16,12-3 8-16,6-5-7 15,3-5 2-15,8-3-3 16,0-8 6-16,3-5-13 16,0-7 7-16,-5-2-12 15,-5-15 4-15,-5-8-8 16,-3-9 3-16,0-7 12 15,1-1-6-15,3 2 3 16,1 12 8-16,1 10 0 0,-2 10 21 16,2 8-22-16,1 0 8 15,3 16 12-15,0 9-8 16,5 8 22-16,0 4-7 16,5 1-18-16,3 0 9 15,0-5-21-15,1-6 1 16,-3-6-1-16,-1-7-36 15,-6-6 24-15,-7-4-35 16,-8-4-20-16,-11-4-40 16,-2-12-34-16,-9-6-229 15</inkml:trace>
  <inkml:trace contextRef="#ctx0" brushRef="#br3" timeOffset="-194637.69">18923 6817 1113 0,'0'0'16'0,"0"0"-11"16,-66 91 52-16,32-44 9 16,-5 2-7-16,0-1 4 15,1 2-27-15,1-6-13 16,0-3-23-16,3-2-18 16,2-2-21-16,6-3-60 15,7-6-20-15,8-8-183 16</inkml:trace>
  <inkml:trace contextRef="#ctx0" brushRef="#br3" timeOffset="-194280.1">19747 6939 1103 0,'0'0'2'15,"0"0"-2"-15,73-15 14 16,-30 7-1-16,5 0-8 16,1 1-2-16,-5 1-6 15,-7 4-16-15,-11 2-60 16,-16 0-64-16,-10 0-144 16,-18 9-67-16</inkml:trace>
  <inkml:trace contextRef="#ctx0" brushRef="#br3" timeOffset="-194125.11">19783 7033 1037 0,'0'0'0'16,"0"0"0"-16,66 5 11 15,-18-5 21-15,11-5-11 16,3-3-20-16,0 1-1 16,-6 0-8-16,-8 0-43 15,-13 0-31-15,-13 0-96 16,-13 0-286-16</inkml:trace>
  <inkml:trace contextRef="#ctx0" brushRef="#br3" timeOffset="-192457.56">19174 6933 1055 0,'0'0'42'0,"0"0"-42"15,0 0 0-15,0 0 0 16,0 0 24-16,0 67 11 16,1-34-14-16,4 0-11 0,1-4-6 15,-3-6-4 1,4-5 2-16,-3-4-7 0,1-5-16 15,0-3-23-15,-1-6-37 16,0 0-91-16,-1-7-149 16</inkml:trace>
  <inkml:trace contextRef="#ctx0" brushRef="#br3" timeOffset="-192286.54">19065 6680 344 0,'0'0'728'0,"0"0"-728"0,0 0-103 15,0 0 0-15,0 0 63 16,0 0-89-16,13-3-215 16</inkml:trace>
  <inkml:trace contextRef="#ctx0" brushRef="#br3" timeOffset="-191638.57">19317 6452 1072 0,'0'0'0'16,"0"0"-30"-16,0 0 30 15,10 59 10-15,-4-4 66 0,0 10-51 16,0 5-1-16,0-1-3 15,1-5-13-15,-1-3 8 16,1-8-13-16,0-1 0 16,0-10 2-16,4-9-5 15,-2-12-12-15,1-10-12 16,1-7-7-16,1-4 21 16,3-5-1-16,3-18 2 15,1-6 8-15,1-4-5 16,-6 2-18-16,-5 12 21 15,-4 8 6-15,-4 9 7 16,-1 2-4-16,0 10-6 0,0 12 0 16,0 8 17-16,0 0 1 15,0-1-10-15,7-6-8 16,2-7 0-16,5-4-2 16,0-6-8-16,4-6 2 15,3 0-14-15,3-9 7 16,-1-11-5-16,0-5-24 15,-3-2 2-15,-1-2 21 16,-5 7 21-16,-5 8 2 16,-4 10 23-16,-3 4 7 15,-2 16 4-15,0 19 4 16,0 14 8-16,0 13-9 16,-1 10-14-16,-6 10 36 0,0 7 11 15,1 3-14-15,1 1-11 16,1-4-16-16,1-2-26 15,2-6-5-15,1-12 8 16,-1-8-10-16,-1-16 2 16,-1-14-20-16,1-15-7 15,0-12-20-15,-2-4-5 16,2-24-57-16,-2-21-21 16,-2-19-91-16,2-12-417 15</inkml:trace>
  <inkml:trace contextRef="#ctx0" brushRef="#br3" timeOffset="-191363.41">19583 6665 1154 0,'0'0'0'0,"0"0"-63"16,0 0 59-16,84-34 4 15,-39 26 20-15,-1-1 7 16,1 3-14-16,-4-1 16 0,-5 0-29 16,-8 2 2-1,-12 1 0-15,-6 0-2 0,-9 0-36 16,-1-1-44-16,-9-3-389 15</inkml:trace>
  <inkml:trace contextRef="#ctx0" brushRef="#br3" timeOffset="-175781.3">20754 6336 1016 0,'0'0'11'0,"0"0"-6"16,0 0 30-16,0 0-34 15,0 0 9-15,0 66 32 16,1-3 2-16,3 9-12 15,-3 0-17-15,0-4-5 16,-1-3 2-16,0-4-12 16,0-3 0-16,0-5 5 15,0-9-5-15,1-9-11 16,5-13-13-16,5-12-33 16,4-10 16-16,7-12-10 15,3-11 24-15,1 1 18 16,-2 9 6-16,-8 10 6 15,-2 3-2-15,-3 16 2 0,3 9 22 16,4 3-3-16,3 0-16 16,4-4 4-16,3-3-10 15,-1-9 2-15,2-4 6 16,0-8-7-16,1 0 3 16,-2-10 2-16,-4-10-3 15,-7-8 4-15,-7-7-7 16,-7-6 0-16,-3-2 0 15,-5 3-11-15,-17 4 11 16,-5 9-4-16,-5 10 9 16,-2 10-4-16,2 7-1 0,-2 7 9 15,6 14 2 1,6 4-10-16,5 4 0 0,10-1-1 16,7 0-2-16,0-3-2 15,14-3-12-15,9-9 3 16,6-8 12-16,8-5-7 15,6-3-4-15,-2-14 0 16,2-3-6-16,-4-2 9 16,-7 2 3-16,-2 2 6 15,-6 7-2-15,-7 8 5 16,-4 3-2-16,-4 5 7 16,-4 12 8-16,1 5 17 15,1 5-16-15,3-2-17 0,1-3 8 16,5-4-8-1,2-4-5-15,7-8 5 0,5-6-12 16,6 0-10-16,2-6-13 16,-4-5 1-16,-6 2 17 15,-9 9 0-15,-6 0 17 16,-5 13 7-16,2 9 28 16,2 0 23-16,6-1-37 15,7-4-16-15,5-9 16 16,4-8-17-16,4-5 3 15,-4-20-6-15,-7-8 5 16,-11-7 2-16,-14-3-7 0,-2 0 5 16,-17 4-6-1,-10 5-2-15,-5 3-39 0,-2 9-100 16,6 4-417-16</inkml:trace>
  <inkml:trace contextRef="#ctx0" brushRef="#br3" timeOffset="-175280.59">22569 6711 1015 0,'0'0'6'0,"0"0"-6"16,0 0-4-16,0 0 4 16,9 68 39-16,-1-17 26 0,2 5-44 15,0-3-9 1,4-4-4-16,0-4-2 0,0-9-4 16,2-12-2-16,-4-11 0 15,1-10 0-15,1-3 4 16,4-18 0-16,2-17 20 15,5-13-22-15,0-9 9 16,1-11-6-16,-3-6-5 16,-1-6-10-16,-1-4 2 15,0 11-9-15,-6 21-53 16,-3 21-30-16,-6 23-38 16,-4 8-192-16</inkml:trace>
  <inkml:trace contextRef="#ctx0" brushRef="#br3" timeOffset="-174797.77">23101 6946 773 0,'0'0'33'0,"0"0"-6"16,0 0 21-16,0 0 2 16,0 0-30-16,66-9 13 15,-60-12-11-15,-3-2-8 16,-3-2-6-16,0-1-8 15,-4 1 2-15,-8 3 7 16,-1 6 27-16,1 2-21 0,-2 4 4 16,1 5-16-1,1 3 14-15,-1 2 1 0,-1 4-17 16,-4 9 4-16,-2 11-5 16,0 6 0-16,-1 4 0 15,4 1 0-15,3 5 8 16,2-2-8-16,7 0 2 15,5-1-2-15,0-7 0 16,2-5-5-16,12-10 2 16,4-6-6-16,7-8 1 15,2-1 3-15,1-10 2 16,1-12-1-16,-3-8-2 16,-2-7 5-16,-5 3-5 15,-4 8 12-15,-8 11-3 16,-4 11 20-16,-2 4-22 0,-1 0-2 15,3 19-4-15,4 9 5 16,4 5 8-16,2 2-8 16,2-4-10-16,3-4-31 15,1-4-53-15,-1-7-85 16,-1-6-397-16</inkml:trace>
  <inkml:trace contextRef="#ctx0" brushRef="#br3" timeOffset="-174381.9">23481 6834 1018 0,'0'0'0'0,"30"61"0"16,-15-13 26-16,-5 2-5 15,-7 1 12-15,-3-4 1 16,0-8-4-16,-8-11-22 15,-3-8-2-15,1-11-6 16,2-5 8-16,6-4-5 16,2-1 7-16,0-18-1 15,6-14-18-15,13-11 9 16,9-10 0-16,10-6-2 16,7 4-29-16,-1 6-8 15,-2 19 18-15,-8 18-23 16,-11 13 28-16,-7 9-25 15,-5 18 16-15,-4 8 25 0,-4 4 25 16,-3 5 12-16,0 0-10 16,0-1-5-16,0-3 7 15,0-5-29-15,2-5 0 16,4-3-5-16,-1-8-20 16,-1-5-1-16,-1-5-64 15,-3-8-94-15,0-1-171 16</inkml:trace>
  <inkml:trace contextRef="#ctx0" brushRef="#br3" timeOffset="-174218.92">23743 6522 1119 0,'0'0'0'16,"0"0"-240"-16,0 0 79 15,0 0 6-15,30 65 25 16,-10-22 35-16</inkml:trace>
  <inkml:trace contextRef="#ctx0" brushRef="#br3" timeOffset="-172943.13">24139 6951 927 0,'0'0'0'0,"0"0"-12"16,5-65 12-16,-5 42 36 16,0 4 2-16,0 5 24 15,-1 5-2-15,-3 5-29 16,2 1-28-16,-3 2-2 16,-4 1-1-16,-1 0 17 15,-6 15-12-15,-4 6-4 16,-3 8 5-16,0 4-5 15,1 3 4-15,2 4-5 16,6-1 0-16,3 1 7 16,4-4-7-16,7-6-4 0,0-5-2 15,0-9 2-15,8-6 2 16,5-6-6-16,4-4 2 16,4-5 0-16,4-14 6 15,0-11-14-15,-2-8 8 16,-5-5-13-16,-2-1 5 15,-5 10 11-15,-6 13 3 16,-1 14 9-16,-2 7-9 16,-2 6-2-16,2 17 2 15,1 12 2-15,1 3 21 16,4-3-23-16,1-2 3 16,2-7 5-16,3-5-8 15,2-8-9-15,2-5 9 0,0-6-7 16,4-2 0-1,-1 0-9-15,-2-15-6 0,-2-5 14 16,-1-8-10 0,0-6 16-16,0-6-9 0,1-2 2 15,-2 6 9-15,-2 11 16 16,-3 9 7-16,-6 10 25 16,-1 6-39-16,-1 2-9 15,0 17 7-15,-1 9 11 16,-1 9-1-16,0 5 1 15,0-1-9-15,-2-4 2 16,-3-4-7-16,3-6 3 16,1-6-5-16,0-5 0 15,0-5-2-15,1-7-5 0,0-2-6 16,0-2 10-16,0 0-6 16,0-6 7-16,0-12-1 15,5-6-7-15,8-7 8 16,1-2-1-16,6-6-1 15,-1-2-1-15,1 9-7 16,-6 9 0-16,-3 10 10 16,-2 12 0-16,-2 1 0 15,-2 10-9-15,0 12 9 16,-1 9 3-16,-2 2 5 16,-1 1-3-16,2-5 4 15,0-4-6-15,2-4-3 16,1-5 0-16,1-5 0 15,0-2-6-15,4-5 4 16,-2-2 2-16,3-2 0 0,1 0-1 16,3-10 0-16,3-7-3 15,3-8 3-15,1-4-2 16,4-3 3-16,-3 2 0 16,-4 7-9-16,-8 4 13 15,-8 9-4-15,-2 5 6 16,-2 5-4-16,0 0-4 15,0 5-4-15,-9 15 6 16,-2 4 16-16,1 1-12 16,2 1-4-16,5-3 0 15,3-2 0-15,0-3 3 16,3-2 6-16,9-6-8 0,1-2 7 16,4-4 0-16,11-4-7 15,10-2 4-15,7-13-4 16,6-9-1-16,-2-6-9 15,-9-3-24-15,-11 0 6 16,-18 7 18-16,-11 13 7 16,-2 13 2-16,-20 0-18 15,-1 21 18-15,-2 8 9 16,7 4 2-16,13-1 5 16,5-1-8-16,15-5 9 15,17-3 0-15,5-5-13 0,6-7 19 16,-3-7-22-1,-2-4 13-15,-4-12 3 16,-4-7-13-16,-4-9-4 0,-6-7-22 16,-10-9-70-16,-10-6-191 15</inkml:trace>
  <inkml:trace contextRef="#ctx0" brushRef="#br3" timeOffset="-167177.92">20816 7680 1117 0,'0'0'0'0,"0"0"-29"16,0 0-112-16,0 0 141 16,0 0 19-16,0 0 17 15,0 0-3-15,90-20-13 16,-55 6 4-16,-1-2-24 16,-3-3-3-16,-6-3 2 15,-7-1-15-15,-7-3 1 16,-9-1 8-16,-2 0-3 15,-2 3 8-15,-10 5 4 16,1 7 2-16,0 6 12 0,2 6 5 16,-1 2-2-1,-1 25-18-15,-3 13 6 0,-2 14 17 16,3 5-9-16,1-2-13 16,4 2 20-16,1-3-19 15,0 1 9-15,1-2-12 16,1-4 1-16,2-9-6 15,3-13 5-15,0-12-15 16,0-12-2-16,0-5-68 16,12-8 70-16,5-12 13 15,7-1 2-15,2 5 8 16,0 12-8-16,2 4 0 16,0 8 22-16,2 13 4 0,2-1-1 15,-1-2-12 1,-1 0-8-16,-4-5 11 0,1-6-16 15,0-6-1-15,1-1-4 16,1-8-2-16,-2-11 2 16,-4-6-1-16,-4-4 6 15,-7-4-4-15,-6-4 2 16,-4 4 2-16,-2 8-1 16,0 10 1-16,0 11 0 15,0 4-2-15,0 19 2 16,0 8 12-16,0 5-12 15,10 3 2-15,4-6 4 16,6-4-3-16,2-6-3 16,3-4 3-16,0-7-3 0,0-5 0 15,2-3-3-15,1 0 3 16,0-14 3-16,0-5-3 16,0-6-7-16,-3-7 3 15,-4-6-24-15,-3-4 11 16,-7 0-4-16,-4 4 21 15,-7 9-5-15,0 6 4 16,-2 8 1-16,-7 8 6 16,-1 5-2-16,-1 2 12 15,-1 11-16-15,-2 16 7 16,0 17-1-16,2 14 6 16,4 9 3-16,4 12 10 15,3 6-7-15,1 10 0 16,0 7 9-16,0 1 5 15,0 3-6-15,0-3-13 0,-2-8-10 16,-3-17 3-16,-2-19-6 16,-5-22 0-16,-7-18 0 15,-4-15 3-15,-5-4-5 16,-5-23 2-16,1-15-12 16,1-12 7-16,9-4-1 15,10-2 5-15,12 0 0 16,6 0-11-16,22-3 10 15,13-8-34-15,9-5-4 16,7-5 14-16,7-6-35 0,3-1 30 16,2-2 17-1,-3 0 13-15,-2 4-3 0,-8 4 8 16,-8 9-3-16,-12 9-1 16,-11 8 0-16,-11 6 8 15,-7 7 11-15,-7 8 0 16,0 3 7-16,-2 5-23 15,-5 5 13-15,-2 7-10 16,4 3-5-16,1 4 13 16,2 2-11-16,2 2 0 15,0 0-3-15,-3 4-2 16,2 19 2-16,-2 13 2 16,-1 11 2-16,-1 9 14 15,0 4-11-15,0 6 3 16,1 2 2-16,1 1-4 0,3-5-7 15,0-9-1-15,0-12-2 16,3-15 2-16,9-12-12 16,2-11-23-16,5-5 22 15,4-6 10-15,3-6 3 16,1 2 6-16,0 10-3 16,0 0 7-16,2 4-3 15,0 7 1-15,2 0 7 16,-1-2-8-16,-1-5-7 15,-2-4 0-15,-5 0-4 16,-3-8-1-16,-7-9-6 16,-7-2-10-16,-5-6-2 0,-8-4-58 15,-20-7-141 1,-14-8-435-16</inkml:trace>
  <inkml:trace contextRef="#ctx0" brushRef="#br3" timeOffset="-166877.75">21456 7584 967 0,'0'0'0'0,"0"0"0"16,0 0 7-16,0 0 12 0,69-27-7 15,-63 8 1-15,-6-2-3 16,0 2 19-16,-5-1-12 16,-13 7 20-16,-2 6-4 15,-2 7-12-15,1 0-20 16,2 12-1-16,5 8-6 16,6 8-16-16,8 6-5 15,11 2-62-15,25 0-93 16,12-5-340-16</inkml:trace>
  <inkml:trace contextRef="#ctx0" brushRef="#br3" timeOffset="-165392.08">23235 7686 911 0,'0'0'184'0,"0"0"-184"15,0 0-19-15,0 0 19 16,14 55 30-16,-14-10 20 0,-3 10-16 15,-8 2-14-15,1 0 7 16,3-8-22-16,1-8 5 16,2-6-4-16,1-7 2 15,2-9-16-15,0-7 1 16,1-6 4-16,0-4-6 16,0-2 7-16,0-1-2 15,-2-16-13-15,-2-8-10 16,-1-8 27-16,0-8 0 15,3-10-5-15,2-9-1 16,0-7 2-16,1-3 1 16,12 0 3-16,6 5 5 0,5 10 2 15,4 12-5-15,1 12-1 16,-2 13 16-16,-2 8-17 16,-3 8 0-16,-2 2-5 15,-3 0 10-15,-3 14-3 16,-4 9-2-16,-2 8 3 15,-7 10 11-15,-1 7-8 16,-7-1-3-16,-12 0 4 16,-5-4-6-16,-4-4-1 15,1-6-6-15,2-7-7 16,9-9 3-16,9-7-11 16,7-7 20-16,4-3-29 15,26 0 17-15,11 0 10 16,9 7 3-16,0 9 0 15,-9 8 4-15,-13 5-3 0,-15-2-2 16,-13-2 2-16,-4-4-1 16,-24-4 10-16,-6-4-4 15,-3-5-5-15,8-5 11 16,9-3-11-16,15 0-1 16,5-2-1-16,10-14-5 15,17-5 0-15,9-5-4 16,6-1-1-16,3 3 3 15,-4 6-39-15,-6 7 29 16,-10 11 18-16,-9 0 0 0,-6 9 12 16,-3 9 6-1,0 4 11-15,-3 2-4 0,5 2-19 16,1-3-5-16,3-4 16 16,3-1-15-16,5-5 0 15,3-5 0-15,1-4-2 16,5-4 5-16,4 0-1 15,-2-14-4-15,-1-4 0 16,-3-5-4-16,-5-5-9 16,-5-4 0-16,-4 0-15 15,-10 4 24-15,-2 3 3 16,-2 8 1-16,0 6 10 16,-6 2 1-16,-4 7 3 15,-1 2 1-15,-5 0-9 16,0 13 4-16,-4 6-8 15,-1 6-2-15,1 0 13 0,2 1-11 16,0-1 7-16,4-4-9 16,3-4-9-16,6-7 4 15,5-2-32-15,0-6-17 16,5-2-6-16,12 0 44 16,3 0 15-16,2 0 0 15,-2 0 1-15,-1 13 12 16,-1 3 7-16,2 0 20 15,2 1-8-15,-1-2-23 16,3-6 13-16,-3-3-10 16,3-6-8-16,-1 0 19 0,3-4-22 15,0-11 0-15,-1-5 0 16,-2-4-1-16,-1-5-4 16,-1-2-1-16,1-5 2 15,0-4 3-15,-1 0-21 16,-4 3 22-16,-4 8 10 15,-5 8-3-15,-4 10 1 16,-4 6-3-16,0 3 2 16,0 2-14-16,-7 0-4 15,-7 11 11-15,-3 6 2 16,4 8 6-16,7 0-16 16,6 0 6-16,2 1-32 15,19-3 34-15,9 1-9 16,5 0 9-16,0 1 2 15,1 2-1-15,-7-1 12 0,-5-1 1 16,-9-4 3-16,-8-3 14 16,-7-7-19-16,0-1-6 15,-13-4 25-15,-14-3-14 16,-12-3-17-16,-7 0-35 16,-2-3-18-16,1-7-34 15,3-3-184-15</inkml:trace>
  <inkml:trace contextRef="#ctx0" brushRef="#br3" timeOffset="-165023.8">23814 7648 1064 0,'0'0'0'15,"0"0"-31"-15,0 0 31 16,0 0 5-16,70 28 0 16,-52-28 19-16,-1-14-17 15,-2-5-3-15,-4-4 0 16,-10-3 3-16,-1-1 4 0,-21 3 12 15,-9 4-4-15,-4 5 17 16,-2 8-31-16,1 7 6 16,3 0 7-16,6 15-15 15,5 12-2-15,8 7-1 16,8 6-14-16,5 1-13 16,9 0-68-16,14-5-143 15</inkml:trace>
  <inkml:trace contextRef="#ctx0" brushRef="#br3" timeOffset="-159941.79">14345 2922 450 0,'0'0'222'15,"0"0"-187"-15,0 0 14 16,0 0 19-16,0 0-3 16,0 0-18-16,0 0-5 15,0 0-16-15,0 0-12 16,-3-1-6-16,-2-1-4 15,-5 2-4-15,-4 0-3 16,-6 0-3-16,-7 0-7 16,-4 0 2-16,-1 7 8 15,0 2 1-15,-2-1-4 16,4 3-8-16,-3 0 9 0,1 1-1 16,2 1 3-16,0 0 2 15,6 0 2-15,1 1 1 16,3 0-1-16,3 1-1 15,0-1 0-15,2 2-1 16,1 0 1-16,2-1 0 16,2 2-1-16,1-1 2 15,2 1-1-15,1 3 0 16,1-1 0-16,1 1 1 16,0 3-1-16,2 0 0 15,2 2 2-15,0-1-1 16,0 0 8-16,0 0-9 15,2 0 0-15,5 2 1 16,0 1 3-16,0 2-4 16,0 5 0-16,0 1 3 0,-3 3-2 15,-1-2-1-15,-1 0 0 16,-2-3-2-16,0-1 3 16,1 0-1-16,1 0 0 15,0-1 1-15,5 0-3 16,-1-1 2-16,1-1 0 15,0 1 3-15,0 1-3 16,-1 0 0-16,-3 2 0 16,-1 0 2-16,-2-2-3 15,2-1 1-15,-2-1 0 0,2 0-1 16,1 0 2-16,-1-2-1 16,2 1 0-16,1-2 0 15,0 0-1-15,-1 0 1 16,0-1 0-16,-1 2-4 15,-3 0 6-15,2 0-2 16,-2 2 0-16,0-1 0 16,0-3 0-16,0 1 0 15,0-4 0-15,1 1 0 16,0-3 0-16,0 1 0 16,1-1 0-16,-2 2 3 15,0 2-5-15,0 1 2 16,0 0 0-16,0 2 0 15,0-1 0-15,-3-1 0 16,-1 1 0-16,1 2 3 0,-1-1-4 16,1 0 1-1,0-2 0-15,0-1-1 0,-2 3 1 16,1 0 0-16,-3 3 4 16,-2-2 0-16,2 2-4 15,0 0-1-15,0 1 1 16,1 4 0-16,-2 3 4 15,0 0-4-15,1-2 0 16,-2-3 3-16,2 0-5 16,-1 0 2-16,0 0 0 15,0 3 11-15,0-1-10 16,0 2-1-16,0-3 6 0,1-1-5 16,0-4-1-16,-1-1 0 15,1-1 0-15,0 1-1 16,0-1 1-16,1 1 0 15,-1 0 2-15,0 0 2 16,0-1-2-16,1 3-2 16,-2-2 0-16,-1 2-1 15,1-3 1-15,-2 1 0 16,3 1 6-16,-2 1-5 16,2 1 10-16,0 1-11 15,1-2 0-15,1-5 4 16,-2 1-1-16,1 2-3 15,-1 2 6-15,2 2-2 16,-1 3 9-16,0 1-13 16,0 0 0-16,0 2 12 0,1 0-9 15,0 0-3-15,2-3 6 16,2 0-4-16,0 2 6 16,1-4-8-16,0 1 0 15,0-1 2-15,0-2-1 16,0 0-1-16,0 3 2 15,0 3 0-15,-2 5 5 16,-1 1-7-16,-1 0 0 16,4-1 15-16,-2-2-15 15,1 3 0-15,1-1-1 16,0 2 3-16,0-1 3 0,0-2-5 16,0 0 0-16,0 0 2 15,0-1 0-15,0 2-2 16,-1 0 7-16,-2 1-3 15,-1-2-1-15,0-3-3 16,-1-2 0-16,0-3 4 16,0 0-4-16,-1-2-4 15,1 1 3-15,1-1 2 16,-3 1 0-16,2-3-1 16,0-1 0-16,1-1 0 15,-1-4 0-15,3 1 0 16,-4-5-1-16,6-2 5 15,-2 0-7-15,2-1 3 16,0-1 0-16,0-3-6 0,0-1 6 16,0 0 0-16,0-4-4 15,0 1 7-15,0-4-9 16,0-1 0-16,5 0 0 16,2-3-3-16,6 0-5 15,6 0 6-15,7-2 6 16,6-5 2-16,7 1 0 15,4-1 0-15,5 2 0 16,0 0 10-16,3 1-4 16,2 0-2-16,1-1 3 15,3 0-7-15,-4-1 12 16,1 1-12-16,-6 1 0 0,-5 0 2 16,-6 3-2-1,-10 0 0-15,-9 1 2 0,-9 0 2 16,-6 0-3-16,-3 0-1 15,0 0 0-15,2 0-5 16,0 0-24-16,5-3-60 16,0-4-114-16,-1-2-454 15</inkml:trace>
  <inkml:trace contextRef="#ctx0" brushRef="#br3" timeOffset="-123355.36">11227 11799 1030 0,'0'0'13'0,"0"0"-9"0,0 0-3 16,0 0 16-16,0 0 11 16,0 0 4-16,0 0-32 15,0 0 0-15,-18 12 7 16,27 47 16-16,-1 10-7 16,-1 4-14-16,-2 2 3 15,-1-4 6-15,-1-2-11 16,0-7-2-16,-1-11-5 15,0-10-2-15,-1-12-14 16,-1-11 22-16,0-6-4 16,0-11 5-16,0-1-2 0,0-5 5 15,-5-18-6 1,-8-13-8-16,-1-13 4 0,1-13 7 16,0-12 1-16,3-5-1 15,2-7-7-15,4-1 5 16,4 2-3-16,0 3-5 15,10 6 10-15,13 9 0 16,2 10 2-16,7 9 1 16,2 10-3-16,-2 10 0 15,0 8-3-15,-6 12 3 16,-5 8-1-16,-6 2 0 16,-4 17 2-16,-6 13 13 0,-4 11-14 15,-1 11 3-15,-5 3 11 16,-12 4-14-16,-2-1 0 15,-3-4-1-15,5-7 1 16,4-8-16-16,6-10 3 16,5-12-5-16,2-10 14 15,0-8-23-15,9-1 1 16,11 0 12-16,7 0 9 16,5 0 4-16,2 13 1 15,-3 11 0-15,-6 9 14 16,-8 5-14-16,-14 5 1 15,-3 4 3-15,-15-1-2 16,-9-5 17-16,-1-8-19 0,5-12 0 16,7-8 5-16,8-9-1 15,4-4-4-15,1-4-2 16,0-19-33-16,1-11 8 16,11-8 14-16,3-6 13 15,4 2 5-15,1 8 4 16,0 10-9-16,2 12 13 15,-2 9 1-15,0 7-2 16,-1 5-2-16,-2 13 1 16,-2 7 26-16,-2 3-29 15,-2 0 0-15,-2-2 0 16,2-1-3-16,0-4 3 0,1-5-8 16,-1-7 2-1,0-6-9-15,2-3 0 16,2-12-23-16,7-17 11 0,0-9 5 15,2 1 11 1,-3 10 1-16,-3 11 2 0,-4 14 8 16,-1 4-1-16,-1 17-7 15,5 6 30-15,2 4-14 16,3-4-9-16,2-6-7 16,1-6 3-16,-1-8-4 15,-1-5 1-15,-2-1 0 16,0-17-4-16,-1-8 3 15,-4-7-4-15,-3-8-1 16,-3-4-6-16,-4-9 9 16,-2-10-23-16,-4-7 4 0,0-7-3 15,-4 1-2 1,-12 8 26-16,-2 16 1 0,0 20 19 16,0 18 48-16,2 15-52 15,0 11-5-15,3 24 0 16,5 15 10-16,6 9-8 15,2 4-5-15,18-2 2 16,13 0-15-16,8-7 6 16,3-4-1-16,3-10-2 15,-1-12-8-15,-2-8-1 16,-7-11 9-16,-5-9-1 16,-7 0-4-16,-4-22-21 0,-6-12 10 15,-4-13-13-15,-3-17-14 16,-2-12 9-16,-2-13 3 15,-2-6 8-15,0 6 24 16,0 20 4-16,-4 27 29 16,-4 28 113-16,-1 15-74 15,-4 30-64-15,-1 21 29 16,2 15-16-16,7 6 13 16,5-3-32-16,9-6-7 15,16-8 2-15,5-5-4 16,6-6-20-16,5-6-27 15,0-10-145-15,1-8-332 16</inkml:trace>
  <inkml:trace contextRef="#ctx0" brushRef="#br3" timeOffset="-123105.89">12561 11655 1047 0,'0'0'36'0,"0"0"-22"16,13 58-24-1,-8-23 19-15,-2 1-12 0,3-4 3 16,2-3-85-16,2-5-46 15,1-6-163-15</inkml:trace>
  <inkml:trace contextRef="#ctx0" brushRef="#br3" timeOffset="-122808.09">12858 11597 1090 0,'0'0'0'0,"0"0"-29"16,-39 73 29-16,37-46 8 0,2 0-4 15,18 2-2-15,15-2-2 16,5-1 0-16,1-4 3 16,-7-4 2-16,-12-4 7 15,-10-3 15-15,-10 0-19 16,-6 0 16-16,-19 1 6 15,-6 1-17-15,-5-3 6 16,1-1-19-16,8-6-23 16,11-3-33-16,13 0-31 15,3-7-266-15</inkml:trace>
  <inkml:trace contextRef="#ctx0" brushRef="#br3" timeOffset="-121841.14">13506 11672 1005 0,'0'0'0'0,"62"-18"-63"15,-25 2 63-15,-6-3 1 16,-5-5 1-16,-7-3-2 16,-7-2 2-16,-9-1-2 15,-3 5 0-15,-3 6 0 0,-13 6 42 16,-6 13 16-16,-5 0-33 16,-3 14-2-16,-1 14 5 15,3 6 16-15,8 4-27 16,10 1-10-16,10-2 6 15,0-4-13-15,14-5-2 16,11-7-1-16,4-3 6 16,1-7-6-16,0-7 3 15,0-4-3-15,1-4 1 16,-2-15-17-16,1-9 1 0,-1-6 17 16,-2-4-7-1,-6 5 0-15,-7 10 12 0,-8 13-4 16,-5 7 30-16,-1 3-16 15,0 3-14-15,0 12 0 16,0 3 11-16,0 2 2 16,2-3-13-16,10-5-3 15,4-6-2-15,5-6-11 16,3 0-4-16,0-17-1 16,2-7 0-16,-3-5 8 15,-5 0 3-15,-5 3 10 16,-6 8 10-16,-4 10-2 15,0 8 1-15,-2 0 5 16,2 22-7-16,3 16 34 16,-1 14-28-16,2 13-2 0,3 8 9 15,1 9-8 1,6 7 13-16,3 13-6 0,4 7 0 16,1 2-14-16,-3-2-5 15,-8-13 0-15,-12-17 4 16,-2-18-4-16,-29-15-5 15,-15-14 4-15,-11-8 1 16,-6-11-8-16,1-12 8 16,9-1 0-16,11-21-10 15,17-11 6-15,12-12-3 16,11-11 1-16,4-10-12 16,20-6 11-16,9-2-39 0,6-1 10 15,4-4 25-15,6-2-4 16,2-5 4-16,3 0 5 15,-3 1-2-15,-5 13 4 16,-15 21-9-16,-16 21 13 16,-14 20 45-16,-3 9-12 15,-22 14-33-15,-7 13 28 16,0 8 15-16,5 1-3 16,14-4-39-16,12-2 3 15,13-9-8-15,20-4-10 16,12-10 0-16,12-7-25 15,11-4-28-15,9-18-39 16,6-6-126-16</inkml:trace>
  <inkml:trace contextRef="#ctx0" brushRef="#br3" timeOffset="-121090.15">15209 11418 1165 0,'0'0'7'15,"13"69"-7"-15,-8-29 1 0,-5-7 6 16,0-3-1-16,-7-7 3 15,-4-5-6-15,1-7 12 16,6-7-1-16,3-4-14 16,1 0-22-16,0-3-1 15,11-7-3-15,7 2 26 16,9 4 0-16,4 4 1 16,6 0 3-16,2 0 1 15,5 0-5-15,3 0 0 16,3-2 2-16,-2-8-3 15,0-5 1-15,-3-4 0 16,-6-3-3-16,-7-4-4 16,-8-7 5-16,-12-5 2 0,-10-8-2 15,-2-8 2 1,-16-4 0-16,-16-2 3 0,-11 9-10 16,-18 9 7-16,-14 15 0 15,-11 13 12-15,-6 14 10 16,1 6-1-16,10 21-12 15,11 10-9-15,15 9 35 16,20 6-35-16,17 1-12 16,18-4 11-16,11-5-1 15,25-8-6-15,17-9 0 16,11-7-2-16,11-12 6 16,9-8-15-16,7-3-10 0,3-19 16 15,5-12-4-15,-3-11-1 16,-10-7 8-16,-10 2 4 15,-24 12 6-15,-21 14 3 16,-17 14 8-16,-11 10 24 16,-3 7-1-16,0 18-19 15,0 12 43-15,-2 3-37 16,2 0 14-16,2-4-17 16,13-2-13-16,2-5-5 15,3-4-7-15,-2-6-7 16,0-5-19-16,-3-9-44 15,-2-5 19-15,-4-3-170 16,-6-15-450-16</inkml:trace>
  <inkml:trace contextRef="#ctx0" brushRef="#br3" timeOffset="-120931.36">15869 11026 1302 0,'0'0'0'0,"0"0"-66"16,0 0 59-16,-61-19 7 16,61 19-56-16,0 12-42 15,24 7-34-15,11 3-94 16</inkml:trace>
  <inkml:trace contextRef="#ctx0" brushRef="#br3" timeOffset="-120240.14">16372 11249 1033 0,'0'0'13'0,"0"0"-11"15,-39-68 22-15,21 43-5 16,0 4 13-16,4 4 12 16,4 4 0-16,3 3-7 15,2 6-5-15,2 2-23 16,-1 2 18-16,-1 0-26 15,-2 6-1-15,-6 12 11 16,1 7-6-16,1 3 4 16,2 6-8-16,2 0 3 15,0 5 16-15,4-3-20 0,3-5 3 16,0-6-7-16,0-10 1 16,8-5-17-16,10-10-10 15,7 0-11-15,6-20 22 16,8-5-9-16,0-1 19 15,-5 8-1-15,-8 8 18 16,-8 10-8-16,-4 0 0 16,0 14 1-16,5 4 21 15,0 0-15-15,1-2-7 16,0-5 13-16,1-2-8 16,-1-7-5-16,0-2 3 0,-1-3 0 15,2-15 6 1,-3-8-9-16,-1-6-14 0,-3-7 14 15,-4-4-26-15,-3 1 0 16,-6 3-14-16,-1 8 27 16,0 10 13-16,-2 11 0 15,-4 9-10-15,2 1 5 16,-2 11 5-16,0 14 3 16,-2 10 13-16,4 7-13 15,4 11 5-15,0 10 1 16,0 4-2-16,0 11 33 15,7 2-26-15,0 5 9 16,2 4 17-16,2 0-15 16,-1-3-1-16,-2-4-8 15,-3-6-10-15,-2-6 20 0,-1-10-25 16,-2-10-2-16,0-14 1 16,-9-12-32-16,-5-8-32 15,-1-8-10-15,3-7-7 16,5-1-63-16,2-15-371 15</inkml:trace>
  <inkml:trace contextRef="#ctx0" brushRef="#br3" timeOffset="-118889.09">16929 11093 1087 0,'0'0'27'15,"0"0"-25"-15,65 38-2 16,-40-9 19-16,-5 3 0 16,-5-2 11-16,-5-2-23 15,-4-6-7-15,-6-6 5 16,0-4-5-16,0-7-7 15,-9-4 7-15,-2-1 4 16,0-8 5-16,1-9-9 16,8-10-10-16,2-2-4 0,5 0 11 15,17 2 3-15,8 5-4 16,5 0-13-16,5 6 16 16,0 4-19-16,-2 2 7 15,3 1 12-15,-1 1-19 16,1 0 0-16,-1-4 6 15,-2-2-21-15,-3-2-18 16,-6 0-45-16,-10 3 71 16,-11 3 26-16,-8 4 2 15,-3 5 56-15,-17 1-7 16,-4 2 16-16,-4 13 0 16,1 8-29-16,4 2-28 0,4 3 23 15,9 0-32 1,7-1-1-16,3-2 0 0,0-3-5 15,9-7-2-15,3-5 4 16,2-2-11-16,1-7 14 16,1-1-21-16,-1-7 10 15,1-11 12-15,1-6-9 16,-4-3 9-16,-1 0-33 16,-5 2 33-16,-3 8-3 15,-2 9 9-15,-1 8 16 16,-1 0-2-16,0 12-20 15,2 6 20-15,2 5-16 16,5-1 6-16,1-3-9 0,3-4-1 16,4-5-4-1,3-4 0-15,4-6-12 0,2 0 9 16,1-8-46-16,-2-9 10 16,1-4 39-16,-6-6-72 15,-3-5 71-15,-3-5-2 16,-2-3-8-16,1 3 15 15,-2 6 5-15,-1 10 23 16,-5 9 20-16,-1 10 9 16,-2 2-37-16,0 15-20 15,-2 12 44-15,0 9-13 16,0 2-17-16,-9 2-10 0,1-6 16 16,1-2-9-1,0-4-9-15,4-6 0 16,0-7-2-16,2-7 3 0,0-4-3 15,1-4 0-15,0 0 3 16,0 0-3-16,0-12-8 16,0-7 3-16,0-4 3 15,8-6-3-15,5-4-2 16,6-4-5-16,2-2 7 16,3 3-2-16,-1 6 7 15,0 10-8-15,-3 9 18 16,-2 11-11-16,-4 0 1 15,-1 11 0-15,-2 12 22 16,-3 3-11-16,-1 3-4 16,-2 0 6-16,-3-1-6 0,0-4-2 15,1-1-3-15,-2-8 2 16,-1-2 2-16,1-5-6 16,-1-4-3-16,0-2 1 15,0-2 4-15,0 0 3 16,1 0-5-16,4 0 0 15,4-12-3-15,2-9 3 16,7-8-10-16,5-8 9 16,4-2-18-16,3 3 3 15,-4 9 11-15,-8 14 5 16,-5 11-4-16,-3 2 5 16,-1 12-1-16,-1 12 20 0,1 5 2 15,-1 0-16-15,1-2 5 16,2-2-10-16,5-7 14 15,2-6-15-15,3-4 0 16,1-7 18-16,2-1-14 16,3-10 26-16,0-11-20 15,-1-6 1-15,-2-8-22 16,-8-5 11-16,-4-2-68 16,-12-3-30-16,-4 3-394 15</inkml:trace>
  <inkml:trace contextRef="#ctx0" brushRef="#br1" timeOffset="-19122.77">15899 4226 740 0,'0'0'0'16,"0"0"-34"-16,0 0-33 16,0 0 67-16,0 0 9 15,0 0 9-15,0 0-5 16,0 0 1-16,9-2 5 15,5 2 5-15,4 0-10 0,4 0-10 16,1 0-3 0,2 0 8-16,5 0-8 0,2 0 1 15,2 0-1-15,1 0 2 16,3-2-1-16,3 0 1 16,4-1-3-16,4 1 1 15,5-2 6-15,3 0-10 16,1-1 3-16,-1 2 0 15,1-3 3-15,-2 4-3 16,1-1 2-16,-3-1-9 16,-3 2 13-16,-1 0-6 15,-2 0 0-15,2 0 0 16,-2-1-1-16,1-1 0 16,1-2 1-16,-1 2 3 0,2-2-3 15,2 1 0-15,1 1-1 16,-1 0 2-16,-1-1-2 15,-3 1 0-15,-1-3 1 16,1 1-5-16,1-1 5 16,2 0-3-16,-2 1 2 15,2-1 2-15,-1 0-5 16,-1 2 4-16,2-2 0 16,1 1 0-16,-1-1 0 15,0 2 0-15,1 0 0 16,4 0 3-16,1 0-2 0,-1 0-1 15,0 1 0 1,-8 0-8-16,-3 0 9 0,-4-2-1 16,-6 2 3-16,-6 0 0 15,-5 0-3-15,-7 1 0 16,-7 0 1-16,-4 2-8 16,-3-1 14-16,-1 0-14 15,1-1-5-15,-1 1-107 16,-3-2-201-16</inkml:trace>
  <inkml:trace contextRef="#ctx0" brushRef="#br1" timeOffset="-17840.83">16618 7530 731 0,'0'0'0'0,"0"0"-96"0,0 0 23 16,0 0 5-16,0 0 68 16,0 0 15-16,0 0 21 15,24 0 11-15,-1 2-31 16,5 0-1-16,5 0-4 15,4-2-10-15,4 0 10 16,5 0-1-16,3 0-10 16,4 0 18-16,4-4-17 15,0 2-1-15,0 0 3 16,0-1 0-16,3 1 2 16,0-2-5-16,0 0 0 15,-4 1-2-15,-3-1 2 16,-2 3 0-16,1-1 1 15,-3 0 0-15,2 1-1 0,1 0 0 16,-2 1 0 0,2-1 17-16,0 1-17 0,-1 0 0 15,1 0 6-15,1 0-5 16,-2-1 3-16,0 0-4 16,1 1 0-16,2-2 2 15,4 1-2-15,0-2-4 16,-1 1 4-16,3 0 0 15,3-1 3-15,3-1-3 16,-2 1 1-16,0-1-6 16,-4 1 8-16,-2-3-3 15,-6 2 1-15,-3-1 1 0,-6 1 2 16,-7-2-4 0,-6 1 1-16,-8 2 8 0,-6 1-7 15,-7-1-1-15,-4 3 7 16,-4 0-8-16,-1 0 0 15,0 0-12-15,0 0-43 16,-1 0-133-16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08:33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5483 11891 1117 0,'0'0'15'0,"0"0"-15"16,0 0 13-16,0 0-13 15,0 0-28-15,0 0 18 16,52 55 10-16,-11-17 7 16,5 10-3-16,1 11 5 15,1 7-6-15,-7 2 1 16,-10-4-7-16,-10-3 8 15,-11 0-4-15,-10-2 0 16,-12-1-1-16,-20-3-7 16,-8-7-1-16,-4-9-18 15,-2-9 10-15,1-12 10 16,6-11 6-16,3-7 8 16,2-10-8-16,2-19 5 0,7-9-5 15,5-10-1-15,8 0 1 16,8 1-1-16,4 8-4 15,2 9-15-15,14 8-69 16,7 6-104-16,2 4-123 16</inkml:trace>
  <inkml:trace contextRef="#ctx0" brushRef="#br0" timeOffset="710.43">6238 11810 747 0,'0'0'257'16,"0"0"-222"-16,1-55-9 15,1 51 22-15,-2 2-39 16,2 2-9-16,2 19 0 16,3 22 6-16,0 18 29 15,-2 10-14-15,-1 6-17 16,-1 1-3-16,1-8 2 15,5-9-3-15,2-14-3 16,7-16 3-16,7-12 0 16,8-9-7-16,7-8 7 15,9 0 8-15,7-8-5 0,7-6-3 16,-1 1-1 0,-4 2-3-16,-7 3-13 0,-12 7-54 15,-14 1-54 1,-9 0-71-16,-16 8-270 0</inkml:trace>
  <inkml:trace contextRef="#ctx0" brushRef="#br0" timeOffset="1199.08">5485 12786 1072 0,'0'0'1'0,"0"0"5"16,0 0 38-16,0 0-44 0,0 0-10 15,107-29 10-15,-23 15 14 16,22-4 7-16,22-4 0 16,18-2-9-1,12-1 5-15,5 2-2 0,-6 3 2 16,-9 4-10-16,-16 4 0 15,-12 1-4-15,-22 1-2 16,-22 1-1-16,-24 2-2 16,-24 2 1-16,-15 3 1 15,-8 0-1-15,-5 2 2 16,0 0-2-16,0 0-7 16,-10 0-30-16,-5 12-87 15,-8 0-172-15,-7 4-294 16</inkml:trace>
  <inkml:trace contextRef="#ctx0" brushRef="#br0" timeOffset="2125.39">5853 12884 1112 0,'0'0'46'15,"0"0"-46"-15,0 0 30 16,0 0-5-16,0 0-25 16,0 0-8-16,-15-28-6 15,56 52 14-15,14 17 8 0,10 12 9 16,3 7-14-16,-2 2 7 15,-9 4-10-15,-9-1 0 16,-14 0-1-16,-15 0 0 16,-17-8-7-1,-4-5 6-15,-26-8-3 0,-13-8 5 16,-6-10 2-16,-6-10 4 16,3-10 6-16,4-6-11 15,6-12 9-15,13-17-10 16,13-11-2-16,14-9-32 15,4-3-4-15,26 2-75 16,6 8-99-16,3 7-334 16</inkml:trace>
  <inkml:trace contextRef="#ctx0" brushRef="#br0" timeOffset="2614.66">6684 12880 1169 0,'0'0'5'0,"0"0"-5"16,0 0 0-16,0 0 0 15,-7 59-1-15,0-7 1 0,-1 7 9 16,5 3-3-16,3 2 0 15,1 1 0-15,16-4 1 16,7-6-8-16,5-11 1 16,3-13-6-16,0-11 6 15,1-11 2-15,-3-9-2 16,4-2 0-16,1-20 6 16,0-7 3-16,-2-7-9 15,-8-12 0-15,-7-6 0 16,-9-7 0-16,-9-9-1 15,-2-8-5-15,-26-2 0 16,-8 8 2-16,-11 10-1 16,-6 20 5-16,-4 19 4 15,-2 16 22-15,4 7-11 16,6 20-4-16,10 12-9 0,14 10 1 16,15 7-3-16,10 1-1 15,17-3-10-15,23-7-1 16,15-8-12-16,13-8 3 15,9-6-19-15,6-8-100 16,-4-6-203-16</inkml:trace>
  <inkml:trace contextRef="#ctx0" brushRef="#br0" timeOffset="3425.35">7389 13203 292 0,'0'0'626'16,"0"0"-516"-16,0 0-57 16,0 0-6-16,-14 73-9 0,6-35-13 15,3-2-6-15,5-6 0 16,0-4-11-16,5-5-2 16,10-4-5-16,4-7 3 15,2-3-4-15,1-7 5 16,-1 0-5-16,-1-5 0 15,-5-15 1-15,-5-8 0 16,-5-8 0-16,-5-3-1 16,-7-1-4-16,-14 8 2 15,-5 7-6-15,-4 10 1 16,1 9-30-16,3 5-44 16,4 1-209-16</inkml:trace>
  <inkml:trace contextRef="#ctx0" brushRef="#br0" timeOffset="3937.41">8955 12687 1285 0,'0'0'11'0,"0"0"7"15,0 0-5-15,0 65-10 16,0-21-3-16,0 4-24 16,0-1-25-16,0 1-30 15,0-4-218-15</inkml:trace>
  <inkml:trace contextRef="#ctx0" brushRef="#br0" timeOffset="4448.41">9898 11818 1215 0,'0'0'10'0,"0"0"12"15,0 0-22-15,0 0 1 16,76 53-1-16,-23 13 22 16,7 16-5-16,-2 10-8 15,-5 2-3-15,-10 6-6 16,-13-2-3-16,-19-2-17 15,-11-11-30-15,-15-19 18 16,-24-23-9-16,-14-21 35 16,-7-17 6-16,-5-7 24 15,4-26 14-15,11-13-22 16,15-17-10-16,19-10-6 16,16-6-5-16,19 2-44 0,24 9-33 15,12 14-83-15,4 13-328 16</inkml:trace>
  <inkml:trace contextRef="#ctx0" brushRef="#br0" timeOffset="4744.32">10730 11838 1260 0,'0'0'0'0,"16"73"0"15,-8-7 30-15,-6 13-19 16,-2 3-9-16,-3 2 0 16,-10-1-2-16,6-5-3 15,7-12-9-15,4-13 0 16,22-16-5-16,8-16 12 16,9-11 2-16,9-10-5 15,12-6 8-15,11-13 0 16,5-3-23-16,2 1-17 15,-9 5 13-15,-12 5-52 16,-13 6-113-16,-16 3-238 16</inkml:trace>
  <inkml:trace contextRef="#ctx0" brushRef="#br0" timeOffset="5075.64">9720 12917 1056 0,'0'0'0'0,"91"0"0"0,9-3 25 15,36-8 1-15,29-1-6 16,24 5 21-16,22 3-10 16,11 4 36-16,5 0-24 15,-6 0-22-15,-17 0-19 16,-24-4 3-16,-31-3-5 16,-32 4-26-16,-37 1-26 15,-33 2-41-15,-35 0-191 16,-26 0-318-16</inkml:trace>
  <inkml:trace contextRef="#ctx0" brushRef="#br0" timeOffset="5541.6">10455 13084 1097 0,'0'0'16'0,"0"0"20"16,0 0-32-16,0 0 0 15,0 0 0-15,62 15 6 16,-28 20 13-16,0 14 28 16,3 9-29-16,-1 3-16 15,-4 1 1-15,-5 0-2 16,-11-7-5-16,-12-8 0 16,-4-5-6-16,-15-10 4 15,-18-4 0-15,-8-8 2 16,-9-8 0-16,-6-12 0 15,-1 0 0-15,5-19 2 16,7-9 8-16,14-7 3 16,18-3-13-16,13-3-14 0,20 1-29 15,29 4-26 1,16 5-113-16,11 9-138 0</inkml:trace>
  <inkml:trace contextRef="#ctx0" brushRef="#br0" timeOffset="6165.48">11276 13161 1129 0,'0'0'6'0,"0"0"-6"16,0 0 1-16,-70 65 6 0,49-23-5 16,4 7 3-1,7 2 1-15,5 0 8 0,5 1-3 16,0 0-7 0,15-7 1-16,9-5-4 0,5-9-1 15,4-10 2-15,3-10 1 16,2-8 5-16,2-3 4 15,3-7-4-15,2-17-1 16,1-12 1-16,-2-14 0 16,-3-11-8-16,-7-10 0 15,-8-7-10-15,-13 1-15 16,-13 3 6-16,-17 10 18 16,-24 15 1-16,-15 16 35 15,-9 16-1-15,0 14-8 16,9 3-8-16,14 20-7 15,14 14-11-15,13 9 0 0,15 6 1 16,4 2-1-16,25 0-10 16,13-6 0-16,12-3-13 15,5-5-11-15,3-3-41 16,-6-9-174-16,-8-3-411 16</inkml:trace>
  <inkml:trace contextRef="#ctx0" brushRef="#br0" timeOffset="6352.45">11969 13461 1170 0,'0'0'119'16,"0"0"-96"-16,0 0-18 0,0 0 43 16,31 77-17-16,-28-43-28 15,-1-1-3-15,-2-1-51 16,0 1 7-16,0-3-71 15,0 1-285-15</inkml:trace>
  <inkml:trace contextRef="#ctx0" brushRef="#br0" timeOffset="6817.42">13498 12743 1245 0,'0'0'8'0,"0"62"-3"15,0-23-4-15,0-3-2 16,0 1-13-16,0-1-45 0,0-3-62 16,0-8-96-1,4-9-411-15</inkml:trace>
  <inkml:trace contextRef="#ctx0" brushRef="#br0" timeOffset="7177.66">14331 11920 1356 0,'0'0'0'0,"0"0"-20"16,63 19-24-16,-4 34 44 0,5 24 11 15,-7 17 4-15,-7 6-4 16,-14-2 0-16,-13-5-7 16,-12-8-2-16,-11-5-2 15,-13-13-18-15,-22-15-13 16,-14-17 16-16,-6-17-4 15,-6-15 19-15,7-4 11 16,7-25 25-16,12-15 0 16,12-13-19-16,18-10-17 15,5-2-1-15,28 1-9 16,21 9-38-16,17 10-34 16,5 16-144-16,2 12-513 15</inkml:trace>
  <inkml:trace contextRef="#ctx0" brushRef="#br0" timeOffset="7484.59">15173 12004 1350 0,'0'0'0'15,"0"92"-27"-15,0-16 27 16,0 10 7-16,0-5-5 15,0-3 2-15,-2-3 7 16,-2-5 1-16,4-8-6 16,0-13-6-16,12-12 0 15,11-11 0-15,11-14 2 16,14-10 1-16,13-2-3 16,15-7 5-16,8-3-5 0,0 0-6 15,-6 5 4-15,-13 4-9 16,-12 1-27-16,-13 0-27 15,-18 0-19-15,-18 0-176 16,-4 0-319-16</inkml:trace>
  <inkml:trace contextRef="#ctx0" brushRef="#br0" timeOffset="7806.5">14001 13060 1154 0,'0'0'4'15,"0"0"-4"-15,0 0-5 16,0 0-2-16,78 0 7 16,30 0 14-16,34-6 4 15,26 4 40-15,22 2-8 16,15 0-23-16,1 0-12 15,-3 0 1-15,-16 0 7 16,-20 0-12-16,-26-4 0 16,-32-4-11-16,-31 2-2 15,-28 2-24-15,-27 1-38 16,-23 3 2-16,-12 0-13 0,-36 3-188 16,-18 7-500-16</inkml:trace>
  <inkml:trace contextRef="#ctx0" brushRef="#br0" timeOffset="8618.01">14542 13157 1068 0,'0'0'0'0,"0"0"-1"15,0 0 0-15,0 0 1 16,0 0 1-16,62-41 1 16,-46 49 8-16,5 14 28 15,1 6-3-15,1 7-11 16,-1 4-6-16,-1-1-14 15,-2-3-3-15,-4-4 2 16,-1-7 2-16,-3-8-4 16,-5-7-1-16,-3-5 0 15,-1-3 0-15,-2-1 2 0,0 0 8 16,0 0-6 0,1 0 3-16,-1 0-5 0,0 0-2 15,0-1 0-15,0 1 3 16,0 0-3-16,0-1-1 15,0-1 1-15,0 1 0 16,0-1 0-16,0-2 0 16,0 3 1-16,0-2-1 15,0 0 0-15,0 2 1 16,0-2-1-16,0 2 2 16,0 1-2-16,0 0-1 15,0 0 1-15,0 0 0 0,0 0 0 16,0 0-1-1,0 0-1-15,0 0 1 0,0 0 1 16,0 0 0-16,0 0 0 16,0 0 0-16,0 0 1 15,0 0-1-15,2 0 0 16,7 4 1-16,4 10-1 16,2 8 6-16,2 9 7 15,-3 5 4-15,-2 9-9 16,-2 4 5-16,-5 4-8 15,-5 5 0-15,0 3 15 16,-9-5-3-16,-9-3-14 16,-5-9 0-16,-2-9-3 15,0-12 2-15,-4-12 11 16,0-7-4-16,-3-4-1 0,-2-26 3 16,1-13-2-16,6-15-7 15,11-7-2-15,12 0-10 16,4 5-6-16,16 13-26 15,15 11-2-15,9 8-12 16,8 11-108-16,8 5-291 16</inkml:trace>
  <inkml:trace contextRef="#ctx0" brushRef="#br0" timeOffset="9096.16">15440 13318 1164 0,'0'0'2'0,"0"0"-4"16,0 0 1-16,0 0 1 16,-81 61 10-16,57-16 0 15,5 5 15-15,3 9 13 16,7 0-6-16,7 0-17 15,2-1-9-15,9-3-4 16,11-9-2-16,3-6-1 16,7-15 1-16,2-8 0 15,10-13 1-15,4-4 1 16,3-9-1-16,0-20 6 16,-3-12-6-16,-5-10-2 0,-3-12-3 15,-8-7 1 1,-5-8-14-16,-9 0-1 0,-15 3 6 15,-6 10 12-15,-29 14 7 16,-13 15 16-16,-9 15 19 16,-3 16-13-16,1 5-20 15,9 24-9-15,10 13 1 16,16 8-2-16,16 5-4 16,7 4-8-16,25 0-8 15,19-3-14-15,15-6-19 16,6-7-38-16,4-9-169 15,-1-6-443-15</inkml:trace>
  <inkml:trace contextRef="#ctx0" brushRef="#br0" timeOffset="9878.42">16066 13672 953 0,'0'0'8'0,"0"0"20"15,0 0 15-15,0 0 3 16,0 0-13-16,0 0-7 15,7-55-7-15,5 44 6 16,0 4-3-16,1 1-4 16,-1 3-9-16,5 1-5 15,4 0-4-15,4 2 1 16,1 0-1-16,-1 6 5 0,-1 10-3 16,-5 4 11-1,-4 7-2-15,-5 3 6 0,-6 6-7 16,-4 1-10-16,0 3 8 15,-16-3-8-15,-10-4-1 16,-5-6 1-16,-4-5 3 16,1-7-3-16,3-5 0 15,6-3 0-15,5-2 9 16,9-3 14-16,6-2-8 16,5 0-1-16,0 0-10 15,20 0-4-15,17-5-1 16,15 1 1-16,11 1 0 15,12 1-1-15,6 0-6 16,4-2-27-16,-5-5-25 0,-6-1-91 16,-8-8-621-16</inkml:trace>
  <inkml:trace contextRef="#ctx0" brushRef="#br0" timeOffset="16070.96">9891 4336 1137 0,'0'0'0'15,"0"0"-35"-15,-18 91 15 16,-8 12 20-16,-10 29 54 15,-5 12-42-15,2 5-10 16,7 2 1-16,8-4-2 16,9-10-1-16,7-16 0 15,4-24-18-15,4-23-18 16,0-21-32-16,0-21-35 16,0-20 3-16,2-12-95 0,7-29-163 15</inkml:trace>
  <inkml:trace contextRef="#ctx0" brushRef="#br0" timeOffset="17737.53">9929 4032 1024 0,'0'0'3'0,"0"0"-6"16,0 0-8-16,0 0 0 0,0 0 10 16,105-28 1-16,-41 24 2 15,13-1 14-15,15-1-2 16,12-2-7-16,12 1-2 16,18-1-2-1,14-4 2-15,14 1-5 0,11-2-2 16,2 1 1-16,6 0-3 15,4 2 6-15,7-2-2 16,5 2 0-16,-1 2 0 16,0 3-1-16,-3 0 4 15,-3 1 0-15,-2-1-1 16,-8-1-2-16,-7 2 2 16,-10 1 7-16,-7-3-5 15,1 2 8-15,-3 2-9 0,-6 1-3 16,-9 1 3-1,-11 0 0-15,-6 0-3 0,-8 0 0 16,-2 0 0-16,-1 0 0 16,-2 0-4-16,1 0 4 15,-3 0 0-15,-3 0-1 16,-3 5-1-16,-7 3-12 16,-7-3 6-16,-9 1-7 15,-12-2 7-15,-8-3 6 16,-3-1 2-16,-2 0 0 15,3 0 0-15,4 0 0 16,6 0 3-16,2 0-3 16,-4 0-1-16,-5 0-1 0,-7 0 4 15,-8 0-2-15,-6 0 0 16,-7 0 2-16,-3 0-1 16,-2-2 7-16,-1-1 7 15,2 2-12-15,-6 1-2 16,-2 0-2-16,-5 0 1 15,-1 0-3-15,-1 7 2 16,0 3 1-16,-1 1-6 16,-1-1 6-16,-2 7-5 15,-2 3 2-15,0 6-1 16,0 8 4-16,-3 8 0 16,2 5 0-16,-1 8-1 15,-2 8 1-15,-2 8 0 0,0 7 2 16,0 5-2-1,-5 5 1-15,-8 3 3 0,-3 3-1 16,-2 3-1-16,0-2 9 16,1 0-7-16,-1 4 7 15,0-5 0-15,-2 2-1 16,-1-5-5-16,-3-7 3 16,1-8-2-16,4-7 1 15,5-11-3-15,7-7-3 16,4-6 2-16,2-6-3 15,-1-3 1-15,-2-5 2 16,-1-6 4-16,-1-4-6 16,-1-8-1-16,1-2 1 15,0-1-1-15,-2-3 3 0,0-2-3 16,-1-2 4-16,-3-1 0 16,-4-2-3-16,-2 0-1 15,-7 0-1-15,-7-5 1 16,-10-1-12-16,-8 0-17 15,-8-1-9-15,-1 1 16 16,-6 0 22-16,-6-1-2 16,-3 1 0-16,-5-2 2 15,-11-2 4-15,-11 1 1 16,-13-4-4-16,-13 0-1 16,-3-2-2-16,0 0 2 15,3-1 3-15,5 3 0 0,8 4 8 16,7 1-4-16,4 3-2 15,-1 3-5-15,-3 0-4 16,-7 1-2-16,-7-2 3 16,4-2-2-16,-2 0-2 15,2-1-2-15,5-1-1 16,3 1-8-16,5 1 2 16,8 1 15-16,3 1-18 15,0 2 16-15,4-1-9 16,0-1 12-16,0 2 0 15,0-1 0-15,3 2 0 16,2 0 0-16,2 0 0 16,0 0-18-16,-4 0 2 0,-1 0 12 15,0 0-8-15,6 0 5 16,4 0 5-16,8 0 4 16,3 0 5-16,0 0-7 15,-1 0-2-15,-2 0-3 16,-2 0 5-16,-2 0 0 15,0 0-5-15,3 0 5 16,1 0-11-16,7-4 4 16,6-1-1-16,-1 1 8 15,2-1 4-15,-3 0-4 16,-1 0-6-16,-1 0-11 16,-3 0 12-16,-2-1 0 0,0 1-22 15,3-1 27 1,2 1 2-16,2 1 7 0,3 2-6 15,0 1 9-15,-1 1-6 16,3-2-12-16,1 2 8 16,2 0-2-16,4 0 16 15,3 0-4-15,0 0-3 16,1 0 2-16,0 0-8 16,-2 0 0-16,2 0 2 15,1 2-10-15,3-2-2 16,7 0 2-16,3 0-16 15,9-6-62-15,10-7-131 16,9-4-234-16</inkml:trace>
  <inkml:trace contextRef="#ctx0" brushRef="#br0" timeOffset="61453.45">7640 12537 1234 0,'0'0'1'0,"0"0"6"16,0 0 14-16,0 0-20 0,0 0 1 15,77-50-3-15,-32 34 2 16,4 4 1-16,0 2-2 16,2 4-8-16,-6 3-31 15,-6 3-34-15,-14 0-106 16,-18 5-180-16</inkml:trace>
  <inkml:trace contextRef="#ctx0" brushRef="#br0" timeOffset="61621.78">7686 12662 651 0,'0'0'152'16,"0"0"-24"-16,0 0-75 0,0 0-7 15,0 0-12-15,0 0 18 16,63-7-21-16,-15-7-23 15,4-1-8-15,3 1-25 16,0 1-132-16,-5 0-258 16</inkml:trace>
  <inkml:trace contextRef="#ctx0" brushRef="#br0" timeOffset="61991.39">8357 11954 1149 0,'0'0'2'16,"0"0"23"-16,0 0 26 15,0 0-31-15,0 0-20 16,0 0-2-16,18 8 2 16,-2 43 34-16,6 19 36 15,-1 10-42-15,-1 5-7 16,-1-4 2-16,-3-5-7 0,-2-4-13 16,-3-12-3-1,-2-11-4-15,0-11 3 0,-5-7-18 16,0-9-4-16,-3-6-11 15,0-5-40-15,-1-6-31 16,0-5-174-16</inkml:trace>
  <inkml:trace contextRef="#ctx0" brushRef="#br0" timeOffset="64422.67">12237 12664 1132 0,'0'0'3'0,"0"0"1"15,0 0 9-15,0 0-5 16,0 0-8-16,0 0 0 15,0 0-6-15,3-11 6 0,22 7 3 16,9-4 5-16,6 0-1 16,3-1-7-16,2-1-3 15,-5 0-3-15,-4 5-50 16,-8 3-73-16,-12 2-38 16,-9 0-170-16</inkml:trace>
  <inkml:trace contextRef="#ctx0" brushRef="#br0" timeOffset="64564.32">12315 12764 905 0,'0'0'55'15,"0"0"-53"-15,0 0 2 0,0 0 61 16,75 6-36 0,-26-13-15-16,8-8-14 0,7-3-60 15,-2 1-198-15</inkml:trace>
  <inkml:trace contextRef="#ctx0" brushRef="#br0" timeOffset="66822.02">12883 12302 936 0,'0'0'5'0,"0"0"18"16,0 0-2-16,0 0 40 16,0 0-10-16,0 0-23 0,-28-46-25 15,32 37 0 1,11-1 1-16,8 0-2 0,4 2-2 16,3 3 3-16,1 5 1 15,-3 0-4-15,-1 15-11 16,-4 15 9-16,-6 13-4 15,-7 12 6-15,-6 9 11 16,-4 3-9-16,-10 3-2 16,-13-2-2-16,-3-6 2 15,-2-12-3-15,3-11-7 16,3-14 10-16,5-8 0 16,5-7 6-16,3-5 5 15,7-3-1-15,2-2-10 16,0-2-1-16,0-20-9 15,13-14-2-15,7-13-44 0,6-11 28 16,4-8 0 0,4-1 3-16,2 0 3 0,-2 4 20 15,-2 9 2-15,-7 8 9 16,-4 10-9-16,-8 7-4 16,-3 3 3-16,-4 4-12 15,-4 4 13-15,-2 3 3 16,0 8 0-16,0 5 12 15,0 4-12-15,0 5 14 16,-9 25-14-16,-6 17-3 16,-4 12 28-16,0 8 3 15,5 0-22-15,3-2-4 0,5-7-5 16,6-9-5 0,0-9-50-16,6-9-1 0,12-12-9 15,4-8-40-15,2-8-167 16</inkml:trace>
  <inkml:trace contextRef="#ctx0" brushRef="#br0" timeOffset="67028.33">13416 12436 1138 0,'0'0'6'15,"0"0"-4"-15,0 81 24 0,0-46-7 16,2-1-17-16,0-1-2 16,0 0-16-16,1-2-12 15,-1-1-99-15,-2-5-161 16</inkml:trace>
  <inkml:trace contextRef="#ctx0" brushRef="#br0" timeOffset="77549.12">1830 10988 939 0,'0'0'11'0,"0"0"2"16,0 0 92-16,0 0-51 15,-20-58-42-15,18 53 5 16,1 2 5-16,-1 3 12 16,2 0-14-16,-2 4-15 15,-5 21-5-15,0 13 0 16,-4 11 0-16,4 0 0 15,7-4-3-15,0-6-5 16,5-8-8-16,13-4 1 16,4-7 2-16,3-6 3 15,1-10-10-15,6-4 7 16,-1-11-4-16,6-18 3 0,-1-9-7 16,-2-6 5-16,-4-4 16 15,-7 1 1-15,-7-1 0 16,-7 7 19-16,-5 9 5 15,-4 10 0-15,0 9 9 16,0 9-14-16,-3 4 5 16,1 7-25-16,-4 30-9 15,-1 22 8-15,2 26 1 16,1 19 1-16,4 10 1 16,0 5 1-16,2-1-3 15,5-13 1-15,0-8-3 16,-1-16 3-16,-1-13-2 15,-5-13 1-15,0-13 0 0,-3-12 2 16,-14-12-1 0,-4-9 6-16,-6-7-2 0,-4-2 0 15,-2-13-5-15,3-16-28 16,3-10-57-16,10-9-123 16,5-3-397-16</inkml:trace>
  <inkml:trace contextRef="#ctx0" brushRef="#br0" timeOffset="77912.36">1846 10328 1013 0,'0'0'44'16,"1"59"-44"-16,-1-17 52 16,0-1-32-16,-11-5-14 15,-6-7-3-15,0-9 2 16,2-8-5-16,6-7-7 16,4-5 7-16,3-15-1 15,2-18-12-15,0-17 12 16,7-12 1-16,9 1 6 0,4 11 11 15,-1 19 8 1,-2 17-6-16,0 14-19 0,5 4-7 16,3 23-3-16,5 11 1 15,4 11-66-15,2 5-32 16,3-1-158-16</inkml:trace>
  <inkml:trace contextRef="#ctx0" brushRef="#br0" timeOffset="78172.73">2548 11051 1208 0,'0'0'0'16,"0"0"-31"-16,79-13 29 15,-22-1 2-15,6-1-105 16,-2 2-75-16,-8 1-166 16</inkml:trace>
  <inkml:trace contextRef="#ctx0" brushRef="#br0" timeOffset="78665.61">3086 10811 1144 0,'0'0'3'0,"0"0"1"15,0 0 27-15,0 0-31 16,0 0-1-16,5 77 1 15,2-41 2-15,2 1-2 16,4-3-1-16,2-5-4 16,4-4-7-16,2-7-10 15,4-7-2-15,1-7-13 0,-2-4 3 16,3-7 12-16,-2-12-6 16,-1-6 17-16,-4-8 11 15,-2-4 0-15,-4-2 15 16,-5-1-8-16,-2 9 34 15,-3 9 4-15,-4 11-6 16,0 8 3-16,0 3-20 16,0 13-22-16,0 21 0 15,0 19 5-15,0 16 3 16,0 12-4-16,0 18 3 16,2 11 0-16,3 9 4 15,2 1 11-15,4-10-4 16,1-12-13-16,-1-16 0 15,-7-17 3-15,-4-20 1 16,0-12 12-16,-18-14-6 0,-5-7-2 16,-4-8-12-16,0-4-1 15,0-6-48-15,2-21-34 16,4-9-76-16,7-8-429 16</inkml:trace>
  <inkml:trace contextRef="#ctx0" brushRef="#br0" timeOffset="79301.39">3787 10485 1103 0,'0'0'11'0,"0"0"6"16,0 0 26-16,0 0-24 16,0 0-14-16,0 0-5 15,60 33 21-15,-20 21 18 16,3 24 1-16,3 16-8 15,-1 15-13-15,-4 9-18 16,-8 4 0-16,-11 3-1 16,-10-5-5-16,-12-4-12 15,-12-9-27-15,-22-11-13 16,-16-9-43-16,-18-16-108 16,-16-13-270-16</inkml:trace>
  <inkml:trace contextRef="#ctx0" brushRef="#br0" timeOffset="79863.72">1450 10989 796 0,'7'-55'170'0,"-2"11"-132"0,-5 16 67 16,0 17-6-16,0 11-59 16,-8 28-22-16,-17 34-3 15,-13 28-4-15,-5 26 1 16,6 4-1-16,17-5-11 16,18 0-5-16,7-11 4 15,30-6-56-15,16-11-3 16,19-15-51-16,21-15-84 15,16-16-33-15,23-18-16 16</inkml:trace>
  <inkml:trace contextRef="#ctx0" brushRef="#br0" timeOffset="80321.56">4445 11125 1289 0,'0'0'0'0,"0"0"4"0,0 0 13 16,0 0-17-16,0 0-74 16,0 0-65-16,0 0-140 15,9-45-378-15</inkml:trace>
  <inkml:trace contextRef="#ctx0" brushRef="#br0" timeOffset="80517.36">4946 10407 1254 0,'0'0'0'16,"0"0"-17"-16,11 69 17 15,-1 1 54-15,0 19-36 0,1 6-18 16,1 3 0-16,2 3-24 16,5-1-19-16,3-4-82 15,-1-1-299-15</inkml:trace>
  <inkml:trace contextRef="#ctx0" brushRef="#br0" timeOffset="82286.73">2715 12181 1048 0,'0'0'18'15,"0"0"-18"-15,0 0 49 16,0 0-16-16,0 0-21 0,0 0-12 15,-56-15-23-15,60 40 18 16,14 7 5-16,10 4-3 16,10-5 2-1,10-2-34-15,13-6 27 0,12-3-2 16,13-7 3-16,13-2 7 16,10-9 5-16,8-2 1 15,7-7 0-15,4-12-5 16,8-1 2-16,5-3-3 15,12-2 0-15,4-2 0 16,2-5 0-16,4-3-3 16,-5-3 0-16,-3-1 3 15,1 3 4-15,-5 5-2 16,-1 2-1-16,-2 2-1 0,-9 0 0 16,-1 1 3-16,0 1-7 15,-2 1 4-15,-2 4 0 16,-6-2-1-16,-7 4-2 15,-8 2-4-15,-6 2 3 16,-5 1-1-16,-6 2 5 16,1 2 6-16,-3 0-3 15,1 2-2-15,-1 1 3 16,-1 0-4-16,-7 3-4 16,-6 0 4-16,-16 3 0 15,-14 0 0-15,-12 0 1 16,-10 8 2-16,-8 3-1 15,1 1 0-15,-3 0-1 0,6 4 0 16,0 1 7 0,-1 3-4-16,-1 1-4 0,-3 3 0 15,-4-1-5-15,-3 1 5 16,-3-3-8-16,0-2 8 16,-2-1 1-16,0-5 0 15,4 1-1-15,-1 0 5 16,5 0-3-16,-1 1 1 15,0 0-2-15,1 0-1 16,-6 0 0-16,-1-1 1 16,-2-4 0-16,-3 0-1 15,0-4 3-15,-2 1 3 16,1-2 0-16,-1-1-5 16,1 0 1-16,0 0-1 0,2 0 0 15,-2-2 2-15,1 2-2 16,1 0 3-16,-1-3-3 15,1 3 0-15,-1-4 5 16,1 2-5-16,1-2 2 16,-3 0-3-16,2 0-5 15,-1 0-12-15,-1 0-35 16,0 0-107-16,-2 0-418 16</inkml:trace>
  <inkml:trace contextRef="#ctx0" brushRef="#br0" timeOffset="85639.42">12291 11643 300 0,'0'0'735'0,"0"0"-681"0,0 0-10 15,0 0 16-15,0 0-33 16,0 0-25-16,9-13 0 16,-9 40 3-16,0 9 7 15,0-1-10-15,10-3 0 16,6-5-1-16,2-4-1 16,3-7-4-16,0-7-5 15,3-7-3-15,0-2 2 16,0-15-2-16,1-8-2 15,-2-8 3-15,-5-1 5 16,-4 4 6-16,-6 8 0 16,-5 10 2-16,-3 10 22 15,0 4-12-15,0 24-6 16,0 15-6-16,0 15 19 0,-1 3-14 16,1 0-1-16,0 0 0 15,5 4 4-15,3-3-4 16,-2-7-3-16,-4-11-1 15,-2-16 0-15,0-11-5 16,-6-10-9-16,-8-7-26 16,-6-4-89-16,-3-19-313 15</inkml:trace>
  <inkml:trace contextRef="#ctx0" brushRef="#br0" timeOffset="85961.62">12413 11325 1221 0,'0'0'0'0,"0"0"-5"16,0 0 5-16,0 0 6 16,0 0-2-16,0 0 0 15,-64 42-1-15,54-35-2 16,4-3 1-16,5-4-2 15,1 0-10-15,0-17-19 16,7-12-2-16,8-9 16 16,4 5 15-16,-2 10 3 15,0 12 11-15,2 11-6 0,4 5-4 16,6 22-3 0,3 8-2-16,4 7-3 0,3 0-21 15,0-4-54-15,2-2-84 16,0-1-118-16</inkml:trace>
  <inkml:trace contextRef="#ctx0" brushRef="#br0" timeOffset="86102.38">12952 11686 1242 0,'0'0'0'16,"0"0"-62"-16,86-40 51 0,-50 29-102 15,-3 1-235-15</inkml:trace>
  <inkml:trace contextRef="#ctx0" brushRef="#br0" timeOffset="86480.42">13255 11469 1204 0,'0'0'0'15,"0"0"-8"-15,0 0 8 16,0 0 2-16,18 68-2 16,-5-44 1-16,3-1-1 0,2-2-4 15,0-7-10 1,0-7-19-16,1-5-19 0,-1-2-5 16,-2-7 10-16,1-12 27 15,-2-5-7-15,1-4 27 16,-3 5 0-16,-4 6 27 15,-4 9 51-15,-3 8 0 16,-1 7-55-16,0 25-17 16,2 15 41-16,-3 17-29 15,3 6-4-15,-1 4-5 16,2 0-3-16,-3-2 30 16,-1-2-28-16,0-2-8 15,0-5-5-15,0-7-11 16,0-12-31-16,0-16 20 15,0-14-91-15,-1-14-185 0,-1 0-462 16</inkml:trace>
  <inkml:trace contextRef="#ctx0" brushRef="#br0" timeOffset="86830.89">13740 11209 627 0,'0'0'568'0,"0"0"-568"15,0 0-4-15,62 44 4 16,-23 6 14-16,4 10 18 16,1 8 1-16,-3 2-5 15,-4 0-8-15,-13 2-10 16,-14-3-10-16,-10-1-15 16,-21-1-12-16,-30-3-19 15,-18-4-52-15,-21-3-152 16,-14-7-272-16</inkml:trace>
  <inkml:trace contextRef="#ctx0" brushRef="#br0" timeOffset="87245.69">11907 11573 1186 0,'0'0'9'0,"0"0"-2"16,0 0-3-16,-2 63 16 16,2-2 20-16,0 10-20 15,0 4-15-15,9 1-3 0,14 2-2 16,13 7-8-1,16-2-33-15,12-5-17 16,15-15-131-16,11-22-207 0</inkml:trace>
  <inkml:trace contextRef="#ctx0" brushRef="#br0" timeOffset="87995.38">14342 11496 1129 0,'0'0'52'0,"0"0"-19"15,0 0 7-15,0 0 0 0,0 0-22 16,0 0-18-16,-2-11-16 15,2 9-24-15,0-2-55 16,-1 0-233-16</inkml:trace>
  <inkml:trace contextRef="#ctx0" brushRef="#br0" timeOffset="88438.53">14453 11192 1175 0,'0'0'0'15,"0"0"-36"-15,92-18 36 0,-59 36 6 16,-7 20-3-16,-12 10 1 16,-10 11 16-16,-4 3-3 15,-7 1-15-15,-13-2-2 16,-6-9-10-16,2-12-14 15,3-11 4-15,7-12 18 16,6-10 2-16,5-5 5 16,1-2 2-16,2-9-1 15,3-15-6-15,18-13-2 16,12-10-1-16,12-12 3 16,5-7 0-16,3-2-12 15,-6 6 12-15,-9 12 2 16,-14 19 7-16,-13 16 11 15,-8 11 17-15,-3 4-16 16,-12 21-16-16,-14 16 5 16,-3 14 14-16,2 5-11 0,9-1-9 15,11-4-4-15,7-2-6 16,2-6-24-16,18-7-13 16,8-11-36-16,4-12-81 15,8-13-189-15</inkml:trace>
  <inkml:trace contextRef="#ctx0" brushRef="#br0" timeOffset="88595.43">15218 11332 1230 0,'0'0'40'0,"0"0"-31"16,-7 64 40-16,-5-19-23 16,0 2-21-16,2 2-5 15,6 6-36-15,-1 3-40 16,-3 0-70-16,-5 2-505 15</inkml:trace>
  <inkml:trace contextRef="#ctx0" brushRef="#br0" timeOffset="89064.48">13128 12537 1067 0,'0'0'47'0,"0"0"-34"16,0 0 10-16,0 0-3 15,0 0-20-15,-6-59-2 16,32 45 2-16,8 1 1 16,9 0 7-16,6 3-7 15,2 3 5-15,-6 3-12 16,-9 4-4-16,-10 0-82 16,-15 11-103-16,-11 4-218 15</inkml:trace>
  <inkml:trace contextRef="#ctx0" brushRef="#br0" timeOffset="89183.82">13115 12624 1125 0,'0'0'62'15,"0"0"-62"-15,121-43 0 16,-41 20-1-16,17 0-21 16,9 0-130-16,-2 1-151 15</inkml:trace>
  <inkml:trace contextRef="#ctx0" brushRef="#br0" timeOffset="89895.46">16767 12901 1149 0,'0'0'86'15,"0"0"-77"-15,0 0-8 16,0 0-1-16,0 0 1 0,0 0 6 15,120-24-4-15,-46 16-1 16,1 3-2-16,-6 5-52 16,-15 0-70-16,-21 2-213 15</inkml:trace>
  <inkml:trace contextRef="#ctx0" brushRef="#br0" timeOffset="90032.36">16850 13060 625 0,'0'0'603'16,"0"0"-603"-16,82-7-19 16,-7-4 9-16,18-1-47 0,7 0-168 15,2 0-450 1</inkml:trace>
  <inkml:trace contextRef="#ctx0" brushRef="#br0" timeOffset="91398.61">18381 12482 1102 0,'0'0'52'15,"0"0"-34"-15,0 0 10 16,0 0-7-16,0 0-18 15,0 0-1-15,-4 53 10 16,1-10 1-16,2 0-8 16,1-6-3-16,0-3-1 15,6-9-1-15,6-6-3 0,1-7-3 16,5-10-3 0,7-2 3-16,5-15 3 0,7-12-16 15,-1-7-2 1,-5-1 12-16,-5-4 3 0,-8 9 1 15,-7 7 5-15,-4 13 2 16,-5 10 28-16,-2 12-26 16,0 23-2-16,0 20 35 15,0 14-18-15,0 7-3 16,0 11-5-16,0 0 12 16,0 0-4-16,0-7-6 15,0-13-2-15,0-11-9 16,-9-15-1-16,-5-13 2 15,-2-10 6-15,-6-13-9 0,-1-5-9 16,0-3-7-16,-1-18-58 16,1-9-28-16,0-5-147 15,-2-6-443-15</inkml:trace>
  <inkml:trace contextRef="#ctx0" brushRef="#br0" timeOffset="91692.51">18492 12309 1306 0,'0'0'6'0,"0"0"-6"0,0 0-9 16,0 0 8-16,0 0 1 16,0 0 0-16,0 0 2 15,-6 15-3-15,6-15 1 16,0-19-21-16,11-12-5 15,4-8 1-15,2 3 25 16,0 9 2-16,0 11 22 16,-1 14-21-16,3 2-3 15,3 24-9-15,5 13 1 16,1 10-3-16,2 5-41 16,-1 3-97-16,-1-1-138 15,-3-5-270-15</inkml:trace>
  <inkml:trace contextRef="#ctx0" brushRef="#br0" timeOffset="91799.84">18977 12675 1250 0,'0'0'10'0,"62"-10"-10"16,-15 0-9-16,6 1-82 16,-3-6-245-16</inkml:trace>
  <inkml:trace contextRef="#ctx0" brushRef="#br0" timeOffset="92141.5">19462 12518 1261 0,'0'0'0'0,"0"0"0"0,16 55-2 16,-11-36 0-16,4-3 1 15,-2-3 0-15,1-3-3 16,2-4-10-16,6-6-28 15,4 0 7-15,7-13-68 16,1-12-36-16,-1-6-14 16,-6 0 59-16,-5 6 94 15,-8 8 81-15,-5 12 124 16,-3 5-58-16,0 20-103 16,0 19-18-16,0 16 36 15,-9 15-25-15,1 8-6 16,0 4 0-16,-1 2-11 15,-1-4 7-15,0-4-17 16,2-8-10-16,4-13-30 16,2-9-58-16,2-11-43 0,0-20-270 15</inkml:trace>
  <inkml:trace contextRef="#ctx0" brushRef="#br0" timeOffset="92417.48">20136 12218 1290 0,'0'0'0'0,"61"106"0"16,-19-18 42-16,-1 12-2 15,-8 4-10-15,-12-3-15 16,-12-6-13-1,-9-3-2-15,-10-9-10 0,-24-7-10 16,-19-12-15-16,-20-11-24 16,-21-9-31-16,-15-10 10 15,-10-7-20-15,-11-9-29 16,-1-9-204-16</inkml:trace>
  <inkml:trace contextRef="#ctx0" brushRef="#br0" timeOffset="92784.77">17976 12301 1242 0,'0'0'9'0,"0"0"-6"16,-30 78 0-16,3 2 12 15,-4 14 15-15,5 5-4 16,12 4-16-16,13 1-8 15,3-1-2-15,29-2-3 16,16-5-28-16,16-14-10 16,17-18-19-16,17-19 0 15,13-25-70-15,15-18-218 16</inkml:trace>
  <inkml:trace contextRef="#ctx0" brushRef="#br0" timeOffset="93476.31">20692 12522 1228 0,'0'0'0'15,"80"-16"-12"-15,-34 29 9 0,-5 25-6 16,-11 16 2-16,-16 12 7 15,-14 5 19-15,-3-2-4 16,-23-4-8-16,-9-9-7 16,-5-9-5-16,0-12 5 15,7-12 1-15,11-11 1 16,11-7 0-16,9-5 21 16,2 0-13-16,9-20-4 15,18-12-6-15,14-16-5 16,16-8 2-16,9-8-1 15,8-6-3-15,3 2-6 16,-9 10 13-16,-16 18 2 16,-23 17 11-16,-19 17 12 15,-10 6 1-15,-18 12 2 0,-17 19-19 16,-10 13-4 0,1 11 9-16,10-1-2 0,14 6-11 15,15 4-1-15,5-1-14 16,20-3-38-16,17-7-48 15,9-17-211-15</inkml:trace>
  <inkml:trace contextRef="#ctx0" brushRef="#br0" timeOffset="94134.29">21490 12876 1240 0,'0'0'0'0,"0"0"-4"15,0 0 2-15,0 0 2 16,66-17-3-16,-62 17 4 16,-3 0-1-16,1 0 3 15,0 0-2-15,-1 0 4 16,0 0-3-16,0 0 1 15,1 0-3-15,-2 0 1 16,1 0 2-16,-1 0 5 16,0 0 2-16,0 0-9 15,0 0 2-15,0 0-1 16,0 0 3-16,0 0-5 0,0 0-1 16,0 0 1-16,0 0 1 15,0 0 4-15,0 0-5 16,0 0 0-16,0 0 1 15,0 0 0-15,0 0 0 16,0 0-1-16,0 0-1 16,2 0 1-16,5 0-1 15,3 0 0-15,6-2 1 16,3 2-2-16,1 0 2 16,0 0-1-16,-1 7 1 15,-2 9-1-15,-3 7 0 16,-7 10 2-16,-7 5 8 15,-3 3 18-15,-18-1-13 0,-9-5-1 16,-3-7-3 0,2-6-1-16,3-6 0 0,8-5-6 15,8-6-2-15,10-3 3 16,2 0-4-16,14-2 0 16,25 0 0-16,24-2 17 15,18-9-5-15,7-1-4 16,-3 3-7-16,-13 1-1 15,-16 3-1-15,-15 3 0 16,-15 2-14-16,-12-3-39 16,-11 0-32-16,-6-3-88 15</inkml:trace>
  <inkml:trace contextRef="#ctx0" brushRef="#br0" timeOffset="112009.84">7174 13780 912 0,'0'0'8'0,"0"0"-8"15,0 0 0-15,0 0-15 16,0 0 9-16,0 0 6 16,63-38 0-16,-33 14 8 15,2-1 30-15,2 2-22 16,-5 3-14-16,-4 4-2 15,-6 6-43-15,-8 5-15 16,-4 5-41-16,-7 0-90 16,0 9-15-16</inkml:trace>
  <inkml:trace contextRef="#ctx0" brushRef="#br0" timeOffset="112168.52">7344 13858 824 0,'0'0'0'16,"0"0"4"-16,0 0 16 16,0 0 9-16,78-67-29 15,-53 55-37-15,-3 2-85 16,-3 2-130-16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6:36:32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3403 9428 460 0,'0'0'16'0,"0"0"13"0,0 0-28 15,0 0 55-15,0 0 13 16,0 0-41-16,0 0-28 15,0 0-16-15,11-9 0 16,-6 20 16-16,-1 6 26 16,1 8-5-16,-3 8 13 15,-2 1-28-15,0 1 5 16,0-3-11-16,0-4 1 16,0-4 5-16,0-3-6 15,0-3 0-15,2-4 4 16,-1-2-3-16,-1-5-2 0,0-3 1 15,0-3 0-15,0-1 6 16,0 0 1-16,0 0-14 16,-3-13-3-16,-6-6 3 15,2-3 7-15,1-1 1 16,1 2 0-16,2 6 8 16,1 6-4-16,2 4-5 15,0 5 9-15,0 0-9 16,0 14-9-16,0 10 8 15,4 5 2-15,2 5 16 16,1 1-17-16,-1 3-27 16,3 0-101-16,-2-5-79 0</inkml:trace>
  <inkml:trace contextRef="#ctx0" brushRef="#br0" timeOffset="15972.34">3336 10019 13 0,'0'0'289'16,"0"0"-289"-16,0 0-10 15,0 0 6-15,0 0 4 16,0 0 13-16,0 0-8 16,0 0-2-16,14-5 11 15,-14 5 12-15,0 0 23 16,0 0-6-16,0 0-4 16,0 0 15-16,3 0-50 15,-1 5 10-15,7 16 9 16,3 15 64-16,1 13-12 15,3 10-47-15,-2 9-14 16,0 6 15-16,-4 0-16 0,0-2 5 16,-1-7-5-16,-2-14-8 15,0-8 10-15,-1-10-15 16,-3-9 0-16,-1-6 12 16,-2-8-12-16,0-4 2 15,0-3-5-15,0-3 10 16,0 0 8-16,0-3-15 15,-7-17-19-15,-7-11 17 16,-2-10-7-16,-1-9-4 16,-2-11-5-16,0-10-28 15,-1 0 35-15,-2-3-55 16,3 5 32-16,-1 6 17 16,1 5-7-16,1 9 24 15,3 9-1-15,1 11 2 16,1 9 11-16,4 7-10 0,-1 9 8 15,6 2 14-15,1 2-22 16,1 0 14-16,0 4-16 16,-5 17 3-16,0 12 19 15,-2 7-20-15,2 6 16 16,-4 1 0-16,1-1-15 16,-1-3-3-16,0-5 0 15,4-7 10-15,3-8-13 16,1-10 3-16,3-6 0 15,0-7-8-15,0 0-15 0,0-16 9 16,5-13 11 0,11-12-34-16,2-6 32 0,5 6 6 15,0 11-1-15,1 12 40 16,-3 11-34-16,2 7 6 16,4 0-12-16,1 0 2 15,5-2 2-15,6-4-4 16,3-5-16-16,1-2-79 15,-5-5-203-15</inkml:trace>
  <inkml:trace contextRef="#ctx0" brushRef="#br0" timeOffset="16905.49">3198 11070 610 0,'0'0'41'0,"0"0"-30"16,0 0 1-16,0 0 2 0,0 0 12 16,45 67 38-16,-31-22-21 15,-4 3-19-15,-2-2-12 16,-1-4-4-16,-2-7 13 16,3-5 1-16,0-6-19 15,-1-9 1-15,-1-5-4 16,-1-8-27-16,2-2-27 15,0-15 0-15,4-14 54 16,5-5 7-16,0 3-7 16,0 15 0-16,-2 16 16 15,-1 2-16-15,2 21 0 16,2 3 36-16,4-1-19 16,-1-3-7-16,1-7-6 0,-1-5-4 15,-2-4 0-15,-2-3-4 16,-3-3 2-16,-3 0 1 15,-1-3-3-15,-7-10 0 16,-2-3 4-16,0-6-2 16,-9-4-5-16,-7-4-17 15,-5-1 23-15,1-2-19 16,-2 2 20-16,5 4-18 16,6 3 11-16,5 4-1 15,6 4 3-15,0 5-11 16,11 5 14-16,6 6-6 15,2 0 8-15,1 15 9 0,-1 4-8 16,-1 7 19 0,-1 1-6-16,0 1 9 0,-3-2 7 15,0-5-28-15,1-5 1 16,1-5 2-16,0-8-5 16,3-3-36-16,-2-14 15 15,6-13-6-15,-2-5 17 16,-1 6 0-16,-4 10 10 15,-4 13 12-15,-1 3-8 16,0 6 1-16,3 7 19 16,2 0-6-16,2-2 3 15,7-6-21-15,0-5 3 16,7-1-8-16,2-18 5 16,0-6 0-16,-6-6 0 15,-11-3 2-15,-14-2-8 0,-6-2 1 16,-24-1 5-16,-11 8 48 15,-5 7-34-15,-1 9 3 16,3 11-17-16,3 4-11 16,9 5-13-16,5 15-53 15,13 4-87-15,7 6-208 16</inkml:trace>
  <inkml:trace contextRef="#ctx0" brushRef="#br0" timeOffset="17272.78">3202 12071 808 0,'0'0'22'16,"0"0"-22"-16,0 0-22 16,0 0-17-16,0 0-5 15,0 0 43-15,69-43 2 16,6-14 46-16,12-8 11 16,8-4-18-16,5-3-9 0,-6 4-27 15,-8 9 0 1,-13 9 20-16,-17 12-24 0,-17 15-1 15,-18 12-4-15,-17 11-57 16,-5 0 0-16,-25 18-8 16,-13 11-66-16,-15 10-1 15,-11 9-166-15</inkml:trace>
  <inkml:trace contextRef="#ctx0" brushRef="#br0" timeOffset="17525.14">3098 12194 514 0,'0'0'0'0,"0"0"-112"0,84-36 104 16,-20-6 8-16,16-10 40 15,10-10 118-15,13-4-29 16,4 0-65-16,-3 2 2 16,-11 10-27-16,-17 11-10 15,-19 14 1-15,-25 14-28 16,-18 9-2-16,-14 4 8 15,0 2 6-15,-13 0-9 16,-4 0-5-16,1-2-59 16,4 0-15-16,3-7-37 15,8-8-180-15</inkml:trace>
  <inkml:trace contextRef="#ctx0" brushRef="#br0" timeOffset="21760.02">3023 4000 376 0,'0'0'39'15,"0"0"-33"-15,0 0 18 16,0 0 33-16,0 0 27 15,0 0-20-15,0 0-27 16,0 0-1-16,-2 2-36 16,2 0 7-16,-1-2 0 15,1 2-7-15,0 4 0 0,0 0 0 16,0 2-4 0,7 0-8-16,2 0 7 0,3-1 0 15,0-2 4-15,3-2-2 16,3-3 3-16,1 0 0 15,5 0 5-15,2-2-5 16,1-9 0-16,0-2 0 16,0-3 15-16,0-2-12 15,-1-4-2-15,-3 2-1 16,-3-4 5-16,-4 0 3 16,-2-2-8-16,-3 1 0 15,-2 0 0-15,0 2 6 16,-2-1-6-16,-2 3 0 15,0-1 3-15,-1 0-2 0,-2 0-1 16,0-2 0-16,-2 1 0 16,0 0 0-16,0-1 0 15,-9 2-1-15,-5 3 9 16,-4 0-22-16,0 3 17 16,-5 1-3-16,-2 3 8 15,3-2-4-15,-2 2-4 16,2 3 0-16,3 1 7 15,-1 2-15-15,0 2 8 16,-2 2 0-16,-2 2-11 16,-1 0 15-16,-2 2-10 15,-1 13 6-15,-1 4 0 16,-1 4-8-16,1 7 8 0,2 8 0 16,1 6-2-1,4 5 6-15,2 3-4 0,6 3 0 16,4-1 2-16,8-5-2 15,2-6 0-15,12-9-66 16,17-11-54-16,10-4-15 16,9-9 90-16,11-5-90 15</inkml:trace>
  <inkml:trace contextRef="#ctx0" brushRef="#br0" timeOffset="23225.28">3540 9063 394 0,'0'0'29'0,"0"0"-29"15,0 0-4-15,0 0 1 16,0 0 6-16,0 0-2 15,52 59 7-15,-37-53-7 16,0 0 28-16,3-2-28 16,2-4 1-16,3 0 4 15,1 0-5-15,2-9 6 0,-1-4-7 16,2 1 3-16,-4-2 5 16,-1-1-8-16,-1 0 0 15,-5-1 0 1,2-5 2-16,-6 0 1 0,1-2-3 15,-1-4 0-15,-1-1 3 16,-2-5 1-16,0-2-4 16,-4-2 0-16,-3-3 2 15,-2 0 5-15,-2-3-7 16,-10 2 0-16,-3 1 6 16,-4 2-4-16,1 2-2 15,-2 3 3-15,-1 1 0 16,-2 3-2-16,-2 4-1 15,0 4 0-15,-2 4 0 0,0 3 4 16,-1 4-5-16,1 3 2 16,-1 3 0-16,-1 4 3 15,0 0-4-15,-1 0 0 16,3 3 23-16,-1 5 0 16,4 4-14-16,0 4 0 15,0 4-8-15,1 6 4 16,0 4-5-16,-2 7 0 15,6 5 24-15,2 7-20 16,5 7 12-16,3 8 9 16,9 3-6-16,0-1 4 15,4-2-23-15,15-6 6 16,6-6-7-16,9-9 3 0,7-11-4 16,5-11-7-1,3-9 8-15,3-10-9 0,3-2-64 16,3-16-23-16,3-17-28 15,0-7-267-15</inkml:trace>
  <inkml:trace contextRef="#ctx0" brushRef="#br0" timeOffset="36948.14">15454 7855 702 0,'0'0'100'16,"0"0"-74"-16,0 0-17 0,0 0 9 15,-60 0-14-15,58 0 23 16,2 0 0-16,0 0-25 16,3-2-1-16,18-7-1 15,10-7 0-15,13-8 14 16,13-9-9-16,11-7 8 15,9-8-13-15,5-3 4 16,0 2 12-16,-6 4-15 16,-6 5-1-16,-8 9 0 15,-14 8-6-15,-14 8-15 16,-15 9-19-16,-13 6-54 16,-6 0 23-16,-13 13-55 15,-15 8-39-15,-13 5-50 0</inkml:trace>
  <inkml:trace contextRef="#ctx0" brushRef="#br0" timeOffset="37214.28">15405 7988 469 0,'0'0'173'0,"0"0"-151"15,0 0-22-15,-46 56-11 16,61-56-65-16,16-6 76 15,10-16 73-15,11-12 4 16,10-12-39-16,8-6 6 0,7-2-5 16,1 3-9-16,-5 5-2 15,-7 9-13-15,-12 6-12 16,-13 11 6-16,-16 7-9 16,-11 8 0-16,-11 4-3 15,-3 1-6-15,-1 0-20 16,-14 8-86-16,-8 1-194 15</inkml:trace>
  <inkml:trace contextRef="#ctx0" brushRef="#br0" timeOffset="58495.31">6776 9402 369 0,'0'0'0'0,"0"0"0"16,0 0 0-16,0 0 9 16,0 0 7-16,0 0 39 15,0 0-22-15,0 0 0 16,15-37 4-16,-15 35-23 16,0 2 8-16,0 0 5 15,0 0 2-15,0 0 17 16,0 0-43-16,0 0 5 15,-2 16 8-15,-11 8 1 0,-4 11 13 16,-6 6-9 0,-1 4-18-16,1-2 15 0,2-2-14 15,1-5 0-15,4-4-4 16,3-6 5-16,3-8 0 16,3-3-5-16,3-8 0 15,1-1-3-15,2-4 3 16,1-2-1-16,0 0 1 15,0-2 0-15,0-17-3 16,9-7-6-16,4-9 9 16,3-5 18-16,2-7-18 15,1 0 0-15,1 2-4 16,0 4 4-16,-1 9-4 0,-5 6 4 16,-2 7 0-16,-4 6 0 15,-2 3 0-15,-3 5 0 16,0 1 4-16,-2 4-4 15,-1 0 4-15,0 0-4 16,0 0-34-16,0 0-143 16,0 0-257-16</inkml:trace>
  <inkml:trace contextRef="#ctx0" brushRef="#br0" timeOffset="59626.67">6138 9539 684 0,'0'0'2'15,"0"0"18"-15,0 0-14 16,0 0 9-16,2-61 27 16,0 53-13-16,-1 6 9 15,1 1-36-15,-2 1 2 16,4 0-4-16,-1 8 15 15,4 18-3-15,-3 9 35 16,-1 10-22-16,-3 5 4 16,0-2-29-16,-1 1 0 15,-5-4 5-15,1-3 3 0,5-8-8 16,0-10 7-16,0-6-7 16,0-4 0-16,5-5-3 15,5-3-13-15,2-6 16 16,2 0-43-16,4-7 18 15,-2-12 5-15,3-3-43 16,-6-3 1-16,-6 0-80 16,-7 5-78-16</inkml:trace>
  <inkml:trace contextRef="#ctx0" brushRef="#br0" timeOffset="59879.13">5974 9769 772 0,'0'0'36'0,"0"0"-36"16,0 0-12-16,0 0 8 16,0 0-5-16,0 0 9 15,75-19 39-15,-27 0-27 16,-2-1 6-16,-3 2-13 15,-7 2 3-15,-6 3-16 16,-8 5-11-16,-7 2-39 16,-7 1-135-16,-8 3-156 15</inkml:trace>
  <inkml:trace contextRef="#ctx0" brushRef="#br0" timeOffset="65028.24">6429 8139 597 0,'0'0'0'0,"0"0"-25"16,0 0-22-16,0 0 47 16,0 0 23-16,0 0 9 15,0 0-32-15,-2-6-1 16,2 6-3-16,0-1 8 0,0-2-4 15,0 3 0-15,0-2 2 16,0 0 6-16,0 1 6 16,0 1-3-16,0-2 17 15,0 0-24-15,1 0 9 16,1-1-13-16,0-1 0 16,2-3 0-16,2 1 5 15,0-1-5-15,-1-1-1 16,1 1 1-16,-2-1-1 15,1 2 1-15,-3 1 0 16,2-1 2-16,-1 2-2 16,-1 0 5-16,-1 1-4 15,0 1 0-15,0 2 22 0,-1 0-17 16,0 0 1 0,2 0 3-16,-2 0-4 0,0 0 5 15,2 0-4-15,0 5-4 16,1 11 44-16,-1 6-30 15,1 7 2-15,-1 3 1 16,2 0-12-16,-1 1 5 16,3 0-3-16,-2 1-9 15,-1-1 16-15,4 0-16 16,-4-4-1-16,1 0 6 16,0-5-4-16,1-1-2 15,0-2 1-15,-1-4 5 0,-2-2-6 16,-1-5 0-1,0-2 0-15,0-5 0 0,-1-1 4 16,0-2-4-16,0 0 0 16,0 0-8-16,0 0 2 15,0 0-31-15,0-2-31 16,0-7-261-16</inkml:trace>
  <inkml:trace contextRef="#ctx0" brushRef="#br0" timeOffset="71213.93">6336 8445 560 0,'0'0'7'0,"0"0"-5"16,0 0 4-16,0 0 1 16,0 0 15-16,0 0 23 15,0 0-15-15,-43 24 1 16,40-23-7-16,3-1-22 16,0 0 1-16,0 0-3 15,1 0 0-15,16 0 5 16,9-9-3-16,12-9 10 15,6-5-8-15,6-3 3 16,2-3-5-16,-3 2-2 16,-1 2 6-16,-6 4-6 15,-8 4 0-15,-9 5-1 0,-9 5 0 16,-11 5-10-16,-3 0 9 16,-2 2-15-16,-2 0-11 15,-10 3-36-15,-10 9-75 16,-6 3 3-16,-1-1-211 15</inkml:trace>
  <inkml:trace contextRef="#ctx0" brushRef="#br0" timeOffset="71504.27">6250 8612 610 0,'0'0'10'0,"0"0"-15"15,0 0 5-15,0 0-90 16,0 0 90-16,0 0 44 16,45-7-6-16,0-12 19 15,6-4-20-15,0-2-28 16,0-1 10-16,-5 2-9 16,-3 2-8-16,-6 3 19 15,-8 4-20-15,-8 5-1 16,-6 2 13-16,-11 4-11 15,-1 3 4-15,-3 0-4 16,0 1-1-16,0 0-1 16,0 0-112-16,-5 0-142 0</inkml:trace>
  <inkml:trace contextRef="#ctx0" brushRef="#br0" timeOffset="81884.92">7615 9336 520 0,'0'0'125'16,"0"0"-68"-16,0 0-34 15,0 0-8-15,0 0 13 16,0 0 21-16,0 0-6 15,-20-54-35-15,20 54 8 16,0 0 11-16,0 0-27 0,0 0 0 16,0 3-14-16,0 14 14 15,0 10 10-15,1 5-2 16,4 4-3 0,0-2 14-16,-1-5-18 0,1-1 5 15,2-5-2-15,0-2-1 16,0-5-3-16,-1-4-3 15,-1-2 3-15,-3-2-7 16,5-3-12-16,-1 0-44 16,2-4-77-16,3-1-157 15</inkml:trace>
  <inkml:trace contextRef="#ctx0" brushRef="#br0" timeOffset="107014.23">21148 4181 643 0,'0'0'54'16,"0"0"-54"-16,0 0-98 15,0 0 74-15,0 0 18 16,0 0 6-16,0 0 69 16,42-4-12-16,1-12-40 15,9-1 25-15,3-4-36 16,3 0 7-16,-3 0 15 16,-2-1-26-16,-1 2 21 15,-4-1-23-15,-3 3 0 16,-8 3 8-16,-7 4-7 15,-10 5-1-15,-7 2 0 16,-8 3-16-16,-3 1-15 0,-2 0-56 16,-2 0-168-16,-15 5-19 15</inkml:trace>
  <inkml:trace contextRef="#ctx0" brushRef="#br0" timeOffset="107340.09">21124 4315 560 0,'0'0'0'16,"0"0"-117"-16,0 0 117 15,0 0 49-15,79-26 4 16,-36 9-9-16,9-2 41 15,3 0-53-15,2 0 12 16,-4 3-38-16,-4-2 1 16,-5 5 49-16,-7 0-46 15,-8 2 0-15,-9 5 11 16,-10 2-17-16,-6 1 18 16,-2 3-22-16,-2 0 0 15,0 0-9-15,0 0 5 16,2 0-74-16,5-3-93 15,2-2-191-15</inkml:trace>
  <inkml:trace contextRef="#ctx0" brushRef="#br0" timeOffset="110748.25">21328 3456 460 0,'0'0'51'15,"0"0"-21"-15,0 0-22 16,0 0 29-16,0 0 70 15,0 0-63-15,-56-16-10 16,26 8-27-16,-9 0 2 16,-13-4 29-16,-19-5-38 15,-16-5-19-15,-13-5 17 16,-9-6 1-16,-3-7-4 16,-3-4 5-16,8-6 0 15,7-9 2-15,11-4-2 16,9-6 0-16,8-5-4 15,9-1 10-15,7 0-6 16,6 5 1-16,4 8 7 0,3 9 7 16,6 7-8-16,9 9 0 15,8 9 31-15,8 7-16 16,7 7-1-16,3 7-21 16,2 3 14-16,0 4-12 15,0 0-2-15,0 0-8 16,4 5 4-16,5 7 3 15,1 4-3-15,-2 5 4 16,-3 1 0-16,-1 7-13 16,-4 4 13-16,0 4 0 15,0 4-1-15,-2 3 3 0,-7 1-2 16,-1-4 0-16,0-4-2 16,3-12-2-16,2-10 4 15,3-10 0-15,0-5-5 16,1 0 13-16,1-13-16 15,0-19 5-15,0-16-12 16,1-12 6-16,13-5 9 16,5-2 0-16,5 4 16 15,4 5-6-15,3 12-5 16,1 13 11-16,2 13-16 16,-3 10 20-16,7 10-20 15,5 0-2-15,11 0 2 16,10 7 3-16,4-1-3 0,0-1-6 15,-2-1-23 1,-4-4 7-16,-10 0-99 0,-14-9-163 16</inkml:trace>
  <inkml:trace contextRef="#ctx0" brushRef="#br0" timeOffset="111236.08">18301 1353 781 0,'0'0'6'0,"0"-83"10"16,0 64 71-16,0 10-23 16,0 8-28-16,0 1-24 15,0 6-5-15,0 22 4 16,0 17 0-16,0 13 16 16,0 6 15-16,-1 4-37 15,-7 0 7-15,0 1-12 16,3-2-32-16,5-2-2 15,0-6-64-15,7-9-67 16,11-13-46-16,4-21-90 16</inkml:trace>
  <inkml:trace contextRef="#ctx0" brushRef="#br0" timeOffset="111731.32">18632 1520 590 0,'0'0'319'0,"0"0"-313"15,0 0-6-15,0 0-9 16,0 0 9-16,0 0 22 16,-10 74-3-16,10-42-17 15,0 2 15-15,9-3-17 16,5-4 0-16,1-4 0 16,-1-5 0-16,-1-7-7 15,-1-3-4-15,-2-7-29 16,0-1 12-16,0-4 2 0,4-15 26 15,-2-8-2 1,3-6-2-16,-3-3 4 0,2 0 0 16,1 0-4-1,-3 8-5-15,-1 8 9 0,-2 10-1 16,-2 9 0-16,0 1 1 16,3 5-6-16,2 12 4 15,2 2 2-15,0 6 15 16,2-1-15-16,1-1 0 15,3-2 21-15,2-3-21 16,-2-6 8-16,4-7-3 16,1-5 0-16,2-3 29 15,-2-14-11-15,0-9-22 16,-5-6 34-16,-13-3-11 0,-7 1 0 16,-4 2-17-16,-20 6 0 15,-7 10 4-15,-4 8-11 16,-3 6-40-16,-1 2-50 15,6 0-49-15,5 0-191 16</inkml:trace>
  <inkml:trace contextRef="#ctx0" brushRef="#br0" timeOffset="111995.13">18460 1291 1003 0,'0'0'0'0,"0"0"-63"16,103-56 63-16,-35 25 0 16,6-1 12-16,0 0 18 15,-5-1-14-15,-10 6 4 16,-16 10-11-16,-20 6-9 15,-14 7-3-15,-6 4-28 16,-2 0-1-16,0 0-86 16,-1 0-305-16</inkml:trace>
  <inkml:trace contextRef="#ctx0" brushRef="#br0" timeOffset="113784.15">19631 1349 742 0,'0'0'25'0,"0"0"-24"0,0 0-2 16,0 0 5-16,0 0 2 16,0 0-6-16,35 49 21 15,-35-21 27-15,0 1-16 16,0-2-12-16,0-5-20 15,-1-3 5-15,-5-4-2 16,3-6-3-16,-1-5-5 16,3-4 5-16,1 0 2 15,0-4 19-15,0-16-21 16,0-11-31-16,14-8 17 0,6-7 14 16,2 5-10-16,-1 7-8 15,0 13 10-15,-5 13 7 16,0 8-3-16,0 2 1 15,-1 18-5-15,-1 7 6 16,-5 6 2-16,-4 1 5 16,-3-3-5-16,-2-6 0 15,0-6-2-15,0-6 10 16,0-7-15-16,0-6 7 16,2 0 0-16,6-12-4 15,7-13-17-15,5-7 5 16,5-6 16-16,2-3-12 15,2 5 3-15,0 7-58 0,-1 13 67 16,-2 12-4 0,-4 4 4-16,-1 7-10 0,0 12 5 15,-3 2 4-15,-3 0-7 16,2-2 8-16,-2-4 0 16,2-3 6-16,1-5-3 15,3-4-3-15,-1-3 20 16,1 0-19-16,2-11 37 15,1-7-38-15,-1-5 0 16,-2-5 10-16,-2-3-4 16,-4-2-10-16,-8-1 4 15,-7 4 0-15,0 7 12 0,-7 9 8 16,-10 11 8-16,-7 3-28 16,-3 13 2-16,-2 11-2 15,-2 7 8-15,4 1-8 16,6 3 21-16,9-1-21 15,5-3 0-15,7-2-7 16,0-7 2-16,4-4-17 16,10-7-11-16,4-7-12 15,4-4 8-15,1-6-29 16,4-14 62-16,-1-5 1 16,-1-5-7-16,-3-2 6 15,-4 0 3-15,-5 2 2 16,-5 4 28-16,-3 11 17 0,-4 6 6 15,-1 9 17 1,0 0-69-16,0 5-14 0,1 13 13 16,3 4 2-16,3 2 12 15,1-1-13-15,4-1 0 16,1-4 1-16,0-5-1 16,1-6-8-16,-1-5-6 15,2-2-12-15,2-7 21 16,5-15-11-16,1-3-22 15,2-5 31-15,-2-2 5 16,-2-5-6-16,-1 3-9 16,-5 5 17-16,-5 10 37 0,-5 10 18 15,-3 8-21 1,-2 1-34-16,0 8 3 0,0 13-3 16,0 4 11-16,0 0 9 15,0 0 2-15,0-3-22 16,0-5 0-16,0-6 9 15,0-4-8-15,0-4-1 16,0-3 0-16,0 0-7 16,2-12 3-16,10-7-3 15,1-4 4-15,2-4-5 16,0 2 8-16,-2 4 0 16,-3 6 0-16,-1 10 2 15,-4 5-7-15,-1 0-11 16,1 8 15-16,2 6-3 15,-1 2 6-15,1-1-2 0,2-3 0 16,0-2 2 0,0-4 1-16,-1-2-3 0,2-4 0 15,-1 0 3-15,1-8-1 16,1-7-2-16,0 0 0 16,-3-2 7-16,-1 5-1 15,-3 4-6-15,-4 5 0 16,0 3 2-16,0 0-2 15,0 9-10-15,0 3 8 16,4 3 4-16,0 0 4 16,3-2-6-16,5-1 0 15,4-5-8-15,7-1 1 16,5-6-1-16,5 0-12 16,1-11-14-16,0-8-4 0,-4-4-36 15,-5-4 52-15,-6-4 22 16,-6-2 9-16,-6 4 24 15,-3 4 28-15,-4 11-23 16,0 7 54-16,0 7-29 16,0 0-63-16,0 21-7 15,0 15 7-15,-5 14 5 16,3 9 15-16,2 12-11 16,0 11 41-16,5 10-33 15,9 13-8-15,3 4 12 16,0 4-16-16,-3-5-5 0,-5-19 0 15,-7-20 3 1,-2-25-12-16,-11-21 9 0,-20-12 0 16,-13-11 12-16,-6 0-12 15,-5-20-3-15,3-16-23 16,5-19-95-16,4-12-89 16</inkml:trace>
  <inkml:trace contextRef="#ctx0" brushRef="#br0" timeOffset="114684.87">21886 595 989 0,'0'0'16'0,"0"0"-16"16,0 0-24-16,0 0 21 16,0 74 3-16,-2-13 46 15,-3 20-22-15,0 18-16 16,1 17 18-16,4 13-26 16,0 5 0-16,0-4-1 15,4-6 1-15,12-12-6 16,5-13-8-16,4-16-17 15,4-19 30-15,1-17 1 16,-3-16 0-16,-1-15-10 16,-4-10 10-16,-2-6-12 0,-4-20 12 15,-3-16 6-15,-3-11 20 16,-8-9-26-16,-2-5 0 16,-15-4-6-16,-15-2-21 15,-17-1 2-15,-15 4-43 16,-8 7 27-16,-5 8 32 15,4 7-4-15,14 12 13 16,16 8 19-16,20 9 0 16,14 6-6-16,7 1-13 15,5 0-45-15,15-2 39 0,7 0 3 16,6-2 3 0,6-2-4-16,3-2 4 0,4-6-3 15,5-7-1-15,3-6 1 16,-2-9-3-16,-8 1-18 15,-12 3 9-15,-15 8 8 16,-14 13 14-16,-3 7 33 16,-5 7 33-16,-12 3-73 15,-7 10-31-15,-1 13 31 16,5 9 0-16,6 4 5 16,11 2-3-16,3 0-2 15,13-1 2-15,14-7-2 16,8-7-8-16,9-8-30 0,6-8 8 15,8-7 30 1,9 0 0-16,5-14-1 0,0-7-6 16,-3-7 7-16,-10-6-2 15,-11-7 2-15,-13-1 0 16,-14 3-1-16,-16 7 7 16,-5 14 18-16,-5 5 44 15,-9 8-25-15,-1 3-37 16,1 2 6-16,-2 0-12 15,-3 10 13-15,-1 9-8 16,0 3-5-16,1 6 10 16,1 5-7-16,2 2-6 15,2-1-29-15,4-5-94 16,8-12 0-16,2-10-180 0,13-7 177 16,12 0 110-16,2-3-27 15</inkml:trace>
  <inkml:trace contextRef="#ctx0" brushRef="#br0" timeOffset="115934.21">22699 1173 255 0,'0'0'66'16,"66"-14"-10"-16,-35 1 8 16,6-4 7-16,-1-8 33 15,5-7-67-15,0-8-2 16,-6-7-30-16,-3-4 3 16,-8-7-2-16,-6-7-5 15,-5-5 5-15,-3 0-6 16,-5 5 0-16,-3 13 13 15,-2 13 36-15,0 16-1 0,0 11 24 16,-3 6-42-16,-1 6-14 16,0 0-16-16,-6 13-16 15,-3 16 9-15,-4 11 14 16,0 9-6-16,5 7 7 16,1 6-7-16,3 6 3 15,7-1-4-15,1-2-37 16,9-5 6-16,16-6-46 15,7-7 24-15,8-12 34 16,4-10 4-16,4-14-12 16,1-11 9-16,-1-2 12 15,-4-19-8-15,-10-13 16 0,-5-5-2 16,-8-4 12-16,-7 1 1 16,-7 7-12-16,-5 10 2 15,-2 10 42-15,0 8 57 16,0 6-88-16,-3 1-14 15,-1 7-1-15,-3 15-15 16,0 6 16-16,0 6 4 16,7 1 0-16,0 3 8 15,0-2-7-15,5-6-5 16,9-3 0-16,2-10-4 16,4-7 3-16,2-6-20 15,5-4 15-15,2-3-3 16,0-16 9-16,-4-6-2 15,-5-9 2-15,-3-4 0 16,-3-1 0-16,-2 3-7 0,-3 11 7 16,-4 10 3-16,-3 9 7 15,-2 6 14-15,3 0-24 16,-3 15-16-16,6 6 16 16,-1 5 15-16,2 2-5 15,0 0 7-15,5-1-11 16,3-1-6-16,7-6 6 15,6-2 6-15,7-11 5 16,8-7-17-16,-1 0-4 16,-2-9-1-16,-9-12-50 15,-6-7 8-15,-8-1 46 16,-6 2 2-16,-3 8 7 0,-6 9-5 16,-2 8 56-16,0 2-40 15,0 2-19-15,1 13-7 16,4 4 7-16,2 4 3 15,1 2 17-15,1-5-20 16,0-2 0-16,-1-6 7 16,1-8-7-16,2-3-8 15,1-1 7-15,6-9 1 16,4-14-10-16,1-10-44 16,-4 2 5-16,-4 1 19 15,-10 11-10-15,-2 9 40 16,-3 10 92-16,0 0-70 15,-4 16-9-15,-3 7-13 16,1 8 18-16,5 0 27 0,1 4-42 16,5-3 7-16,11-2 2 15,7-9 8-15,-1-6 6 16,2-1-24-16,1-11 4 16,2-3 3-16,4-1-7 15,0-17 9-15,3-9 2 16,-2-10-9-16,0-14-8 15,0-5-24-15,-3-4-72 16,-7 4-18-16,-9 12-145 16,-12 14 113-16,-1 12 150 15,-9 11 138-15,-4 7-107 0,2 0 4 16,3 9-13-16,3 5 44 16,4 6-2-16,1 2-27 15,0 3 30-15,11 2-41 16,3 2 5-16,3 1-19 15,0 2-11-15,-1 4 42 16,-3-1-42-16,1 1 0 16,-5-5 18-16,2-4-12 15,-5-6 13-15,-6-8-20 16,0-2 1-16,-10-5 11 16,-17-6-12-16,-12 0-43 15,-9 0-132-15</inkml:trace>
  <inkml:trace contextRef="#ctx0" brushRef="#br0" timeOffset="116178.59">23688 525 1075 0,'0'0'0'0,"91"-21"-15"0,-24 13 10 15,3 3 5 1,-8 3-13-16,-13 2-2 0,-16 3-56 16,-18 7-144-16,-15 2-367 15</inkml:trace>
  <inkml:trace contextRef="#ctx0" brushRef="#br0" timeOffset="116734">20360 1848 773 0,'0'0'0'15,"0"0"-104"-15,0 0-49 0,0 0 153 16,0 0 66 0,0 0 39-16,121-6-32 0,-16-7 7 15,34-6-38-15,34-5 25 16,32-2-35-16,29-5-9 15,17 0-5-15,12 1-11 16,2-1-4-16,-8 3-3 16,-10 3 0-16,-12 0-6 15,-17 2 9-15,-19 4-3 16,-22 5 6-16,-33 2-1 16,-35 4-10-16,-34 4 2 15,-33 2 3-15,-28 1-17 16,-14 1 3-16,-33 0-17 0,-28 0-50 15,-32 4-134-15,-36 5-306 16</inkml:trace>
  <inkml:trace contextRef="#ctx0" brushRef="#br0" timeOffset="117034.36">20657 1922 753 0,'-64'10'0'0,"26"-1"-24"16,24-6 24-16,14-2 0 0,16-1-70 15,25 0 70 1,25-11 35-16,30-10 42 0,37 0-11 16,33-4-28-16,27 0 15 15,16 6-36-15,2-1-13 16,1 5 17-16,-10 2 0 15,-10 1 2-15,-15 1-6 16,-20 0-15-16,-17 1 23 16,-18 2-25-16,-13 1 0 15,-16 1-1-15,-17-3-62 16,-20-3-212-16</inkml:trace>
  <inkml:trace contextRef="#ctx0" brushRef="#br0" timeOffset="117138.84">23636 1672 948 0,'0'0'0'15,"0"0"-691"-15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4:38:55.18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4172 5603 839 0,'0'0'0'0,"0"0"-6"15,0 0 6-15,0 0 15 16,0 0 34-16,0 0-15 16,0 0 3-16,0 0-12 15,-38-57-24-15,35 41-1 16,-2-6 18-16,-1-7-14 16,-1-8 11-16,-4-8-15 0,1-5 6 15,-3-1-6 1,2 0 0-16,3 2 0 15,2-1-2-15,3-1 6 0,3-2-3 16,0-3-1-16,0 0 3 16,9 1-5-16,3-1 2 15,5 2 0-15,1-1-2 16,3 1 3-16,0 3-2 16,4-1-3-16,1 1 4 15,0 2 0-15,0 5 0 16,1 2 0-16,1 0-3 15,3 0 3-15,5-1 0 16,1 0 0-16,4 2 2 16,0 0-8-16,2 1 6 15,1 0 0-15,-1 2 3 0,0-1-3 16,2 2 0-16,-2 1-4 16,1 2 12-16,1 2-11 15,5 1 3-15,0 0 0 16,8 1 2-16,2 1-2 15,2 0 0-15,2 1-5 16,4 3 10-16,3 1-14 16,2 1 9-16,-1 3 0 15,1 2 3-15,-2 3-2 16,-4 3-1-16,-2 1 0 16,-4 1 2-16,0 2-3 15,1 2 1-15,-1 0 0 16,-1 2-5-16,-1-2 6 15,-4 0-1-15,-6 3 0 0,-3 1 0 16,0 0-4-16,-4 2 3 16,2 0 1-16,-1 0 1 15,2 0-1-15,3 0 0 16,4 2 0-16,-1 3 3 16,4 1-2-16,-2 3-1 15,-2-1 0-15,2 2 0 16,2 3 0-16,-1-1-1 15,-1 3-2-15,-2 1 6 16,-2 2-7-16,-1 2 4 16,1 0 0-16,-1 2-4 0,-3 0 6 15,3 0-2 1,-5 2 0-16,-1-2 2 0,1 1-6 16,-2 0 4-16,0 0 0 15,0 1-2-15,0 1 3 16,-1 1-1-16,-3 0 2 15,-2 4 2-15,-1-1-5 16,-2 2 1-16,2-2 0 16,-1 2-8-16,0-2 14 15,-2 0-6-15,-3-2 0 16,-2 0 1-16,0 1-3 16,-3 1 2-16,2 3 0 15,-3 1 0-15,1 1 0 0,0 1 0 16,-2 0 0-1,1 1 2-15,-1 2 2 0,-1-1-4 16,0 1 0-16,1 2-3 16,-3-3 6-16,1-1-3 15,-1 2 0-15,-4 2 3 16,-2 0 0-16,-2 1-3 16,-3 2 0-16,0-4 0 15,-3 2 7-15,1-1-7 16,-3-2 1-16,0 2 1 15,-2-4 1-15,0-1-3 16,0-3 0-16,2-2-2 0,-1 1 11 16,1 0-9-1,0 3 2-15,-2 2 0 0,0 6 3 16,0 1-5-16,0 2 0 16,0-3 1-16,-3-1 5 15,-3 0-6-15,-1-1 1 16,0 0 2-16,-2 0-3 15,0-2 0-15,-2 0 0 16,2-2-4-16,-1 1 4 16,-3 1-1-16,-3 2 0 15,-2 2-4-15,0 1-1 16,-1-1-15-16,5-4 10 16,0-4-1-16,1-1 8 15,2 1 3-15,-3-1-5 16,0 1 12-16,-1 2-13 0,-3-1 7 15,-1 1-8-15,-3-1 1 16,-1 5-1-16,-3-2 0 16,0 3-23-16,1-1-12 15,-1-4 41-15,3-4-7 16,1-5 5-16,-1-2-1 16,2-3 5-16,-5-3-1 15,-1 2-5-15,-1-1 5 16,1-2 0-16,-1 1-14 15,4 0 15-15,-2-2 0 16,3-3 0-16,-4 1 0 16,-1-5 2-16,-3 3 0 0,-5-1-4 15,-3 1-11 1,-4-2-80-16,-1 2 31 0,1-1 62 16,5-2 0-16,4-1 43 15,4 1 10-15,2-5-12 16,-2 2-14-16,-2-2-25 15,-2-1 25-15,-6 2-22 16,-6-3 3-16,-8 4-6 16,-5-2-1-16,-1 1 6 15,6 0 7-15,6-2 6 16,7-1 23-16,0-1-26 16,4 0-6-16,-2 1-2 15,-1 1-9-15,-1 1 3 16,0 0-3-16,0-1 1 15,0 0 3-15,2-2-4 0,2-2 0 16,4 0 0-16,1 0 1 16,0 0-1-16,0-6 0 15,-1 0 3-15,-2 0-1 16,-6-1-2-16,-3 1 0 16,-8 2 0-16,0-1 3 15,3 0-6-15,3-1 2 16,7-3 1-16,5 1 4 15,0-2-4-15,0 1 0 16,0 0 2-16,-1 0 0 0,-1-1 0 16,0 2-2-1,-1-1 5-15,2-1-11 0,1 3 6 16,3-3 0-16,3-1-5 16,-1 1 4-16,1-1 1 15,3 1 0-15,-4 0 2 16,2 3-2-16,-1-2 0 15,-1 0-3-15,-1 0 0 16,3-1 1-16,-2 0 2 16,1-1 0-16,-2 0 2 15,1 0-10-15,-1-1 8 16,2-1 0-16,0 1 2 16,0-1-2-16,1 2-1 15,-1-2-1-15,4 0 4 0,-1 0 0 16,2 1-2-16,-1-1-1 15,3 0 1-15,2 0 0 16,0 1-1-16,1-3-1 16,3 3 4-16,0-1-1 15,-2-3-1-15,2 3 0 16,-2 0-1-16,3-1 5 16,-4 1-3-16,2-3-1 15,-2 3 5-15,1-2-4 16,0 3-1-16,1-1 0 15,0-3-1-15,0 3 6 16,0-1-5-16,0 0 0 16,0-1 3-16,1 0-9 0,0 1 6 15,0-2 0-15,3 2-4 16,1-2 4-16,0 1 0 16,1-1 0-16,1 2 2 15,-2-1-4-15,4 1 2 16,-2-1 0-16,2 0 5 15,0-2-5-15,0 0 0 16,3-1-6-16,-3 1 12 16,2-2-11-16,-2 1 6 15,1 1-1-15,-3-1 11 16,-1 0-6-16,-3 1 8 16,0-2-13-16,-1-2 7 15,-2-2-5-15,0 0-2 0,0-2 0 16,-2-2 3-16,-1 0-3 15,2-3 0-15,-2-1-3 16,3 0 9-16,2-4-16 16,5 0-2-16,2-2-14 15,3-5-17-15,4 1-79 16,0-3-149-16</inkml:trace>
  <inkml:trace contextRef="#ctx0" brushRef="#br0" timeOffset="1967.66">5228 5250 724 0,'0'0'151'0,"0"0"-151"16,0 0-5-16,0 0-4 15,0 0 3-15,0 0 6 0,-14-55 4 16,14 31 2-1,0-4 17-15,0-1-3 0,0-2-19 16,5-3 15-16,-1 0-9 16,6-5-3-16,1-2-4 15,5-2 1-15,6-1-1 16,3 2 0-16,2 4 0 16,1 1-4-16,4 3 4 15,4 1 0-15,5-1 4 16,0 0-1-16,1-1 2 15,3-1-5-15,4 1 0 16,0 1-8-16,3 3 12 16,1 3-4-16,3 2 0 15,3 4 7-15,7-1-8 0,0 3 1 16,-1 2 0-16,0 4-9 16,-4 4 9-16,0 3 0 15,-1 3 0-15,-3 2 0 16,-1 2-3-16,-2 0 3 15,0 0 0-15,3 4 5 16,-2 3-5-16,1 1 0 16,2 2-3-16,2 1 9 15,-1 0-4-15,-3 3-2 16,-2-1 0-16,-6 2-10 16,-3 1 10-16,-1 2 0 15,-2 2-5-15,2 3 3 16,-3 0 0-16,2 4-4 0,-1 1-4 15,-2 0 5-15,-1 1-10 16,-5-1 2-16,-2-1 11 16,-1 1-14-16,-1-1 14 15,-2 0 1-15,-1 4 1 16,-2 1-3-16,-3 2 3 16,-2 4-8-16,-1-1 1 15,-4 1 11-15,-2-1-4 16,-4 0 0-16,0 1 1 15,-2-2 2-15,0 1-3 16,-1 0 0-16,1 2 10 16,0-1-6-16,0 3 0 0,-1 0 5 15,-1 3-8 1,-2 0 30-16,-2 2-30 0,-1-2 10 16,0-3 7-16,-6-1-17 15,-5-2 2-15,1-1-3 16,-3 0 3-16,-5 3 0 15,0-3-3-15,-3-1 0 16,-4 1 0-16,-1-3 5 16,-1 2-5-16,-2-3 0 15,2-1 2-15,2-2 0 16,4-1-2-16,-3-4 0 16,0 1 3-16,-1 0-3 0,-5-3 0 15,-4 0 0-15,-4 0 7 16,-4 1-15-1,-4 0 8-15,-2 1 0 0,0-2 1 16,0-2 1-16,4-1-2 16,3-4 9-16,-2 3-3 15,0-3 10-15,-5 0-16 16,-2 0 0-16,1-5 3 16,2-1-1-16,4-2 0 15,7-4-2-15,2-1 5 16,2-2 2-16,4-1-7 15,-1 0 0-15,-1 0-1 16,-2 1 1-16,-2 1 0 0,-1 1-3 16,-2 0 11-1,2-3-9-15,1 0 1 0,-2 0 0 16,2 0-3-16,-2 0 6 16,2 0-3-16,1-3 0 15,-1-2 0-15,1 0-10 16,-2-2 10-16,-2 1 0 15,1-2-8-15,-3 0 8 16,1-1-1-16,3 0 1 16,1-3 0-16,5 2-11 15,2-3 11-15,0 1 0 16,-1-3 2-16,1 0-2 0,-1-3-3 16,-1-1-4-1,2-1 7-15,2-2-12 16,-1 1 4-16,0 2 3 0,1-1-2 15,-3 0 10 1,5 0-5-16,-4-1 2 0,2-2 0 16,4 0-4-16,1-1 0 15,2-3-4-15,2 0 5 16,2-2 3-16,0 1-3 16,0-1 3-16,-1-2 0 15,-1-3-9-15,0-2 9 16,-3-4-19-16,-1-4 14 15,2-4-29-15,0-4 14 16,0-9-19-16,2-10-91 16,3-6-22-16,5-5-79 15</inkml:trace>
  <inkml:trace contextRef="#ctx0" brushRef="#br0" timeOffset="3218.93">5947 5340 888 0,'0'0'0'0,"0"0"-44"0,0 0 44 15,-23-62 3-15,23 47 1 16,0-2-2-16,0-1 9 15,4-1-6-15,6-3 7 16,4-3-12-16,2-1 0 16,4-2-4-16,5-3 5 15,3-1-2-15,5 0-3 16,1 5 4-16,-1 7-4 16,0 3 4-16,0 5 0 15,1 3-1-15,2 2 1 0,2 1 0 16,6 2-2-1,4 1 7-15,4 1-10 0,7 1 5 16,4-1 0-16,2 2 4 16,5 0-4-16,1 0 0 15,-1 4 5-15,-2 8-5 16,-6 1 2-16,-5 3-2 16,-7 2 0-16,-5 2-6 15,-6 3 6-15,-4 1-2 16,-4 3-1-16,-8 0 6 15,-4 3-6-15,-4 0-7 16,-3 1 10-16,-3 1-4 16,-2 0-1-16,1 1 5 0,-1 1 0 15,-3 4 6 1,-1 0-12-16,-3 1-1 0,0-1-5 16,0-4 0-16,-3-2-54 15,-8 1 66-15,-2-2 0 16,-4 1 3-16,-2-2 13 15,-2-1-12-15,0-1 3 16,-5-4-7-16,-2 0 0 16,-2-3 0-16,1 0 4 15,-3-1-4-15,-1 0 7 16,-3-3-4-16,-4-2 5 16,-2 2 36-16,-1-4-35 15,0-1 11-15,-2 0 16 0,2-2-23 16,-1-1 2-1,-2 1-14-15,-1-2-1 0,1-1 22 16,1-3-18-16,2-4 7 16,4 0-1-16,2 0-7 15,2-6-1-15,0-2-2 16,1-1 0-16,0 1 5 16,-1-2-5-16,-1 0 0 15,-1 1-5-15,1-2 10 16,0 0-4-16,2 1-1 15,0-5 0-15,2 2-7 16,2-3 7-16,1 0-13 16,4-1 10-16,4 0 2 15,2-1 0-15,4-2-3 0,1-1 4 16,1-4 1-16,4-2-1 16,1-5-10-16,2-3-3 15,3-4-9-15,1-5 4 16,2-3-10-16,0-1-17 15,2 0 15-15,8 10-9 16,3 4 1-16,3 7-58 16,7 0 10-16,4 1-228 15</inkml:trace>
  <inkml:trace contextRef="#ctx0" brushRef="#br0" timeOffset="4069.14">6353 5450 706 0,'0'0'3'16,"0"0"5"-16,0 0 20 15,-19-65 19-15,19 49-20 16,0-2-1-16,0 1-8 16,4 3-6-16,6-1-7 15,5 1 9-15,3 1-14 16,3 1 0-16,6 1 11 16,1 0-10-16,3 0-1 0,2 2 6 15,1 3 1-15,2 1 6 16,0 3-13-16,1 2 0 15,-1 0 1-15,1 4 1 16,0 6-2-16,1 3 0 16,0 0 2-16,-3 2-11 15,-4 2 9-15,-3 0-10 16,-5 3 8-16,-7 2-14 16,-4 1-1-16,-4 2-16 15,-5 0 1-15,-3 1 24 16,0-1-5-16,-3-2 5 15,-8 0 4-15,0-2 4 16,-3-2 0-16,-3 1 6 16,-3-2-3-16,-3 2 21 15,-2-1-21-15,-4-2-3 0,-1-2 27 16,-2-1-14-16,-4-1 16 16,-3 0 1-16,-2-2-26 15,2-3 33-15,1-2-29 16,3-6 3-16,1 0 11 15,3 0-20-15,-4-7 0 16,-1-7 8-16,-3-4-4 16,-1-2-6-16,0-4 0 15,2-2 0-15,6-1 7 16,7-3-7-16,9 0-21 0,12-4-4 16,4-1-6-1,11-3-3-15,18 0-10 0,8 4-51 16,4 5-5-16,3 7-20 15,1 5-4-15,0 5-64 16</inkml:trace>
  <inkml:trace contextRef="#ctx0" brushRef="#br0" timeOffset="7555.22">6588 5487 439 0,'0'0'154'16,"0"0"-138"-16,0 0-16 0,0 0 20 15,0 0 10-15,14-61-22 16,-1 53 4-1,1 0 2-15,0 1-5 0,0 6 16 16,0 1-8-16,-1 0-16 16,-3 3 17-16,-1 8-14 15,-3 6-2-15,-1 0-2 16,-3 2 3-16,-2 1-3 16,0-1 11-16,-7-2-7 15,-6-3 23-15,-3-3-27 16,-2-2 19-16,-1-3 7 15,1-1-11-15,-2-3 2 16,2-2-6-16,1 0-8 16,3-2 7-16,1-10-8 15,2-1-2-15,0-4 12 0,3 0-4 16,2-5 1-16,1-1-9 16,5-1-9-16,0 3 8 15,3 2-22-15,7 6 23 16,3 4 0-16,2 1 0 15,2 4 2-15,2 3-2 16,-2 1 0-16,3 0-4 16,-1 7 4-16,-1 8-1 15,-3 3-3-15,-3 1 7 16,-4 2-11-16,-3-2-2 0,-5-1 5 16,0-2-11-1,-2-4 18-15,-12-1-4 0,1-2-2 16,-5-4 4-16,-1-2 4 15,1-3-4-15,3 0 3 16,1-1 1-16,3-10-3 16,1-2-1-16,4-3 3 15,1 0-2-15,3-1 9 16,2 0-2-16,0 1-2 16,0-2 0-16,9 5-6 15,6 1 0-15,2 4 0 16,1 1 4-16,2 6-9 15,-2 1 4-15,-1 0 0 16,-3 13-7-16,-4 6 8 16,-3 1 0-16,-2 1-4 0,-5-1-7 15,0-2 0-15,-3-2 9 16,-13-2 4-16,-1-2 2 16,-4-4-4-16,2-1 0 15,-1-4 4-15,1-3-1 16,4 0-1-16,1 0-2 15,3-6 2-15,5-8-11 16,3 1-3-16,3-3 7 16,0 1 4-16,0 1-5 15,7 1 5-15,7 1-3 16,0 1 4-16,3 3-2 16,2 1 2-16,-1 6 0 0,0 1-4 15,-3 0 3 1,-1 8-1-16,-2 3-1 0,-3 4 3 15,-4 1-4-15,-5-2 4 16,0 0-10-16,-1-3 9 16,-12-1 1-16,-5-2 2 15,-1-3-2-15,1 0 1 16,0-4-3-16,4-1 2 16,2 0-13-16,6-8 1 15,1-5-48-15,5-3-32 16,0 0 81-16,0-1-26 15,10 3 36-15,4-1-11 16,1 3 12-16,3 3 11 0,-2 5-3 16,2 2 6-1,-4 2 0-15,2 0-1 0,-2 3 42 16,0 8-41-16,-1 2-5 16,-4 2 5-16,-4-1-9 15,-5 2-1-15,0-1 0 16,-12-1-4-16,-8-3 31 15,-3-2-29-15,1-1-1 16,1-5 13-16,2-3-14 16,5 0 0-16,4 0-4 15,3-7-37-15,3-5 40 16,1 0-17-16,3-5 18 16,0 0 4-16,3-1-4 0,6-2 0 15,3 2-3 1,2 3 6-16,3 4-7 0,1 3 4 15,-2 6 0-15,2 0 2 16,-4 2 5-16,2 0-4 16,-1 11 6-16,-1 3-9 15,-3 2 21-15,-4 0-21 16,-6 3-4-16,-1-1 0 16,-5-1-2-16,-13-3 4 15,-3-2 2-15,-2-2 0 16,1-3-1-16,2-3 2 15,3-4 1-15,2 0 12 16,3 0-14-16,4-4 0 16,0-8-4-16,3-2-10 0,1-1 14 15,2-4 14-15,2 1-5 16,0 1-6-16,2 0-3 16,7 2 0-16,6 2-2 15,0 4 8-15,1 4-8 16,-1 3 2-16,1 2-3 15,-2 0-2-15,-3 4 8 16,1 7-3-16,-4 4 4 16,-3 1-3-16,-5 1-2 15,0-2 2-15,-1-1-1 16,-12-1 15-16,-4-2-14 16,-2-1 7-16,1-3-5 15,0-4 1-15,2-3 5 16,4 0-5-16,-1-2-1 0,4-10-5 15,2-3 3-15,3-2-2 16,1-1 1-16,3 2 0 16,0 3 3-16,0 1-3 15,7 2 0-15,3 3 7 16,5 0-7-16,1 2-1 16,2 5-2-16,-2 0 3 15,-2 0-4-15,-3 5 2 16,-1 9 2-16,-3 3-4 15,-6 1 10-15,-1 0-6 16,0 0 0-16,-8-1 0 16,-7-4 1-16,-3-1-1 15,0-4 0-15,0-1 11 0,4-6-9 16,1 1-4-16,2-2 0 16,1 0 0-16,3-9-5 15,0-4-22-15,6-1 23 16,1-3-2-16,0 0 8 15,0 0-3-15,1 4 0 16,9 3 6-16,1-1-6 16,3 2 2-16,2 3 1 15,0 3-7-15,0 3-1 16,-1 0-2-16,-1 4 9 0,-1 10 1 16,-3 2 15-16,-1 0-15 15,-2-1 1-15,-6 1-2 16,-1-1 9-16,0-1-8 15,-10-1 8-15,-6-2-6 16,-3-2 7-16,1-3-9 16,-2-1 0-16,3-5-2 15,2 0 2-15,3 0-1 16,1-8-1-16,4-4 4 16,3-2-5-16,1-3-6 15,3-1 9-15,0-4-7 16,3-1 10-16,8 2-8 15,3 0-3-15,1 4-5 16,1 6-16-16,1 3 4 16,-1 4 11-16,-3 4 11 0,0 0-3 15,-3 6 6-15,0 8 11 16,-4 4 0-16,0 3 2 16,-4 0-7-16,-2 2-6 15,0-3 16-15,0-1-15 16,-10-4 4-16,-1-3 0 15,-2-3-4-15,-1-3 10 16,1-3-11-16,-2-3 1 16,1 0 6-16,2 0-7 15,-1-6-14-15,2-5 7 16,2 0 7-16,2-4-1 16,2 0 3-16,3 0 13 15,2-1 0-15,0-1-15 0,0-1-7 16,8 0 2-16,4-1 2 15,0 4 1-15,3 2-5 16,-1 6 7-16,0 0-11 16,-1 5 11-16,1 2 0 15,-1 0 0-15,0 5 2 16,-2 11 4-16,-1 6-2 16,-2 3-3-16,-2 3 22 15,-3-1-23-15,-3-2 0 16,0-4 11-16,-4-3-6 15,-6-4 18-15,-1-3-16 16,-2-4 0-16,0-3 6 0,0-2-13 16,0-2 0-1,-1 0 2-15,-2-1 6 0,3-9-16 16,-3-3 5-16,4-3 3 16,3-2-7-16,4-2 7 15,3-2-2-15,2 0 0 16,0 3-13-16,9 4 10 15,2 4 4-15,1 4-3 16,1 5-4-16,-1 2 8 16,2 0-6-16,-1 2 3 15,-3 10 6-15,-2 4-2 16,1 0-1-16,-4 0 4 0,-1-2-2 16,-3 1-2-1,-1-3-2-15,0-1 2 0,0-4-3 16,-2-4 1-16,-4-1-2 15,-2-2 4-15,2 0-5 16,-1 0-21-16,2-6-76 16,3-5-27-16,1 2 41 15,-3 1 38-15,2 2 41 16,-3 3 9-16,0 3 55 16,1 0 32-16,0 0 7 15,-2 2-2-15,0 9-57 16,2 0 3-16,1 2-23 15,3-1-11-15,0-3 16 16,0 0-20-16,0-4 0 16,5-2 0-16,1-1 0 0,2-2 0 15,0 0-6 1,1 0-10-16,-1-4 13 0,-4-5-33 16,-1 1 8-16,-3-3 20 15,0 1-6-15,-1 1 14 16,-8 1 6-16,-2 6 31 15,0 2 29-15,2 0-31 16,1 0-18-16,3 2 17 16,1 6-28-16,2-1-6 15,2 2 0-15,0 0 0 16,0-3 0-16,9-1 0 16,1-3-20-16,-1-2 17 0,2 0-18 15,2 0-1 1,-3-7 10-16,-4-2-18 0,-1-2 6 15,-5 0 4-15,0-1 12 16,0 1 8-16,-7 5 6 16,-4 2 32-16,-1 4 27 15,-2 0-49-15,4 2 16 16,2 5-20-16,2 2-12 16,1-2 0-16,5 3 0 15,0-5-11-15,0 1-20 16,2-2-34-16,5-2-105 15,0-2-211-15</inkml:trace>
  <inkml:trace contextRef="#ctx0" brushRef="#br0" timeOffset="8454.71">6632 5481 724 0,'0'0'5'0,"0"0"-1"15,0 0 10-15,0 0 42 16,0 0-46-16,0 0 2 16,0 0-7-16,-3-47-4 15,11 39 5-15,3 0-6 16,0 0 0-16,0 4-6 15,-1 1 6-15,-2 3-2 16,0 0-2-16,-2 3-9 16,-1 11 10-16,-4 2 0 15,-1 6 3-15,0-3-3 16,0-2 0-16,0-2 3 16,-3-4 0-16,-6-1-3 15,-1-4 3-15,-3-2 0 16,0-2 0-16,-1-2-2 0,3 0 2 15,-2-2 0-15,3-7-3 16,1-5-5-16,1-4 3 16,4-2 5-16,-1-3 0 15,3-3 17-15,2 2-13 16,0 3-4-16,0 1 0 16,3 6 6-16,6 3-11 15,2 4 5-15,2 5 0 16,-1 2-3-16,2 0 9 15,0 3-6-15,0 10 7 16,-1 5 1-16,-2 1 2 0,-4-1-10 16,-4 0 0-1,-3-4-5-15,0-1-5 0,0-2 5 16,-10-5 0-16,0-2 5 16,-1-2-1-16,0-2-8 15,2 0-1-15,0 0-17 16,2-6-59-16,2-2 8 15,1 1 44-15,2 3-26 16,2 2-58-16</inkml:trace>
  <inkml:trace contextRef="#ctx0" brushRef="#br0" timeOffset="13906.77">14224 5120 1040 0,'0'0'0'16,"0"0"-7"-16,0 0 7 15,0 0 9-15,0 0 4 16,0 0-11-16,-41-2-3 15,41-10 5-15,0-8-4 16,0-6 13-16,0-10-6 16,5-8 8-16,0-8-15 15,1-13 0-15,-2-4-5 16,3-3 5-16,0 1 0 0,2 4 6 16,2 0-5-1,1 2-2-15,8 0 0 0,5 2-9 16,12-4-4-16,8 0 17 15,10-2-9-15,8 0 2 16,4 4-1-16,3 4-6 16,3 7 6-16,-2 6 4 15,3 5-14-15,-1 6 15 16,2 0-1-16,2 1 1 16,4-2-9-16,5 2 1 15,6 1 6-15,3 2 2 16,3 1-2-16,1 2 3 15,-3-1-1-15,2 4 0 16,0 3 1-16,-2 4 2 16,1 5-3-16,4 2 0 0,3 5 3 15,6 3-3 1,1 3 0-16,0 2 9 0,-5 0-6 16,-4 3 10-16,-7 9-13 15,-7 4 0-15,-3 4 0 16,-2 1 3-16,0 4-3 15,-1 1 3-15,-5 0 0 16,0 4-5-16,-6 0 2 16,-1 4 0-16,-4 2 0 15,-4 3 0-15,-2-1 0 16,-3 2-1-16,-1-1 5 16,-1 5-4-16,1 2 0 15,1 2 4-15,2 1-10 16,3 1 6-16,-1-2 0 0,-4 2 5 15,-5-1-3-15,-8 2-3 16,-5 0 1-16,-7-1 0 16,-5 1-4-16,-3 1 4 15,-5 4 0-15,-1 1 2 16,-4 1-2-16,0 2 6 16,-1-3 5-16,-4 2-9 15,-3 0 24-15,-2-2-22 16,-4-1-3-16,0-2 17 15,0-1-18-15,0 2 1 16,-2-3 1-16,-5 0-1 0,0 0 3 16,-1 1 4-1,-2 3-8-15,0-2 3 0,-2 1 3 16,-2-4 1-16,-1-1-6 16,-5 1 4-16,0 0-3 15,-4-2-2-15,-1 0 0 16,0-4 4-16,-2 0-4 15,3-3 0-15,-2 1-1 16,-1-2 6-16,0-1-6 16,-3-2 1-16,-2 0-5 15,-4 0 5-15,-1 2 0 16,-1-2-5-16,1 1 1 16,2-3-14-16,2-2 13 15,1-3-7-15,-2 0 12 0,-1-2 3 16,-3-1-3-16,0-1-7 15,-4-1-5-15,-1-2 8 16,-2-3-2-16,-3-2-13 16,-2 0 18-16,-1-2-3 15,-2 4 7-15,-2-2-3 16,3 1 0-16,-1-1 1 16,-1-2 5-16,-3 1 0 15,0-2-5-15,-1-2 15 16,2 0-16-16,4-1 4 15,1-3 5-15,3 0-1 16,-2-2 1-16,2 0-9 16,1 0 0-16,1-1 4 0,-1 0 0 15,1-2-4 1,0 1 5-16,-1-3 3 0,-1 1-4 16,-2 0-4-16,2-2 0 15,-6 0 1-15,1-1 1 16,-2-1-4-16,3 0 0 15,4 0 2-15,2 0 2 16,3-5-2-16,-3 0 0 16,0 2-3-16,0-2 3 15,3-1 0-15,0 1 0 16,3-1 2-16,2-2-3 16,-1-2 1-16,-2 2 0 15,2-4-4-15,-3 0 7 0,1-3-5 16,0 3 2-16,0-2 0 15,-4-1 3-15,-1 0-3 16,-1 1 0-16,1-3-6 16,4 0 4-16,3-1 2 15,5 1-2-15,1-2 2 16,0-1 1-16,0 0-1 16,0 1 0-16,-1-3 0 15,0 3 0-15,1-1-2 16,1 1 0-16,3 0 2 15,0 0 0-15,-1-2-3 16,2 0 3-16,0-3-2 16,3-1 2-16,0-2-1 15,2-1-10-15,0-3 11 0,1 1-5 16,2 4 3-16,1 2 2 16,1 3 6-16,1-2-5 15,-1 0-1-15,0 0 10 16,1-1-6-16,0-2-8 15,1 0 4-15,0-2 0 16,1 0-5-16,0 0 6 16,-4 1-1-16,-1 1 4 15,-1-1-3-15,0 1-1 16,0-2 0-16,1 1 0 16,1-2-7-16,0 1 10 15,4-1-3-15,2 2 0 0,1 2 6 16,4 1-11-16,0-2 5 15,2 1 0-15,1-2 0 16,-1-6 3-16,0-2-3 16,0-4 0-16,1-1 0 15,0-3-4-15,3-5 4 16,0-6-8-16,2-2 2 16,0-2-56-16,9 4-9 15,3 4-42-15,2 1-235 16</inkml:trace>
  <inkml:trace contextRef="#ctx0" brushRef="#br0" timeOffset="15857.59">14947 5027 886 0,'0'0'0'16,"0"0"-24"-16,0 0 24 16,-6-61 9-16,6 41 2 15,0-3 3-15,0-2 22 16,4-4-30-16,5-3-4 15,4-3-2-15,2-4 7 16,7-1-9-16,3 0 2 16,6 0 0-16,7 2-2 0,5-2 2 15,3 0 0 1,3 0 4-16,1 2-1 0,4 2 0 16,2 2-2-16,5-2-1 15,3 2 6-15,1 0-6 16,3 3-1-16,1 0-4 15,4 4 10-15,2 1 2 16,0 2 2-16,1 3-7 16,1 1 25-16,0 4-26 15,5 2 3-15,0 3 13 16,4 1-17-16,-3 5 2 16,-2 2-4-16,-5 3 4 0,-2 0-1 15,0 0-1 1,-4 8 0-16,0 3 0 0,-1 2 0 15,-4 2 0-15,-1 0-1 16,-2-1 3-16,1 1-2 16,-5 4 0-16,-2-2 0 15,-6 3-1-15,-6 4 5 16,-4 1-4-16,0 5 0 16,-2 1 2-16,0 2 2 15,-1 3-4-15,-5 0 0 16,-1 3 11-16,-3 1-6 15,-4 0-4-15,-2 1 1 16,-2-2-2-16,-2 2 18 16,-2-1-18-16,-4 2 0 15,-3 1 14-15,0-1-11 0,-4 2 7 16,-1-1-10-16,0 1 0 16,-3-2 12-16,0-1-12 15,-1 0 0-15,0 0 1 16,0-1 1-16,-2-1-2 15,-5 1 0-15,-4-2 3 16,-3 0-7-16,-4 1-1 16,-3-3-6-16,-3-2 10 15,-3 0-2-15,1-1 1 16,-1-1-2-16,-3 0 4 0,1 1-11 16,-3 0 11-1,-2-1 0-15,-2-1 4 0,1-2-4 16,-3-2-1-16,0-1-8 15,-4-1 18-15,-6-2-14 16,-2 0 5-16,-4-2 0 16,4 1 8-16,-2-1 0 15,1-1-8-15,-3-1 1 16,-3 0 7-16,2-1 6 16,3-3-14-16,4 0 0 15,3-2 18-15,3-3-13 16,-2 0-5-16,0-3 14 15,-2-2-12-15,-3-3 0 16,0 1-2-16,0-3 0 16,-6 0-4-16,-1 0 0 0,0-7 3 15,0-1 1-15,7-2-1 16,2 1-3-16,1-1 2 16,1-1 2-16,2 0-2 15,-1 2 9-15,3-1-10 16,1-1 3-16,0 1 0 15,2-1 2-15,3 0-2 16,1 1 0-16,0-1 3 16,1-1-3-16,-1-1 0 15,-1 1-2-15,-1-1 9 16,-1 1-6-16,-2-2-1 16,-3-1 0-16,1-1-2 0,1 0 3 15,4 0-2-15,3-2-3 16,5 0 4-16,3 0-1 15,0-2 1-15,2 1 0 16,0 1-3-16,0-2 3 16,1 1 0-16,1-1 0 15,1 0 1-15,2-2-5 16,1-2 4-16,0-4 0 16,1-4-7-16,0-5 7 15,-1-4-1-15,-2-3 1 16,2-6 2-16,-1 1-2 15,4-4-3-15,6-3-10 16,3 0 6-16,5 1-22 0,0 3-37 16,15 4-12-1,13 4-67-15,7 3-167 0</inkml:trace>
  <inkml:trace contextRef="#ctx0" brushRef="#br0" timeOffset="17075.75">15757 4984 218 0,'0'0'657'15,"0"0"-657"-15,0 0-21 16,0 0 21-16,0 0 11 16,0-56 14-16,10 39-2 15,5 0-23-15,4-2 22 16,5-4-20-16,5-2 0 16,7-3 9-16,7-1 9 0,7 0-7 15,2 0-13-15,3 3 3 16,1 5 8-16,0 5-11 15,2 1 1-15,4 6 11 16,4 2-10-16,0 1 7 16,5 4-9-16,-1 2 7 15,5 0-9-15,-2 3 2 16,-1 10 0-16,-3 4-6 16,-3 1 5-16,-3 2 1 15,-8 3-1-15,-7 1 1 16,-5 2-8-16,-7 1-9 15,-3 0 3-15,-2 1 14 16,-3-1-11-16,-4 2 9 16,-5-1-3-16,-5 3 8 15,-5 1-9-15,-5 0 6 0,-4 0-8 16,0 1 3-16,0-1 3 16,0-1 0-16,-4 0-1 15,-2 1-6-15,-2 0-2 16,-3 1-13-16,-5 3 22 15,-4 0-20-15,-5 1 12 16,-5-4 7-16,0-4-27 16,-2-3 22-16,-4-3 8 15,-2-5-11-15,-3 0 11 16,-1 0 4-16,-3-3 5 0,0 0 10 16,-1-1 11-1,0-3 6-15,-4 1 4 0,-3-3-12 16,-1 0-9-16,-3-2 13 15,-2-4-14-15,2-2 7 16,-2-1-3-16,-1 0-13 16,4-7 18-16,1-6-27 15,8-3 0-15,5 0 5 16,1-3 0-16,1-1 3 16,-3 3-8-16,0-2 3 15,-1-1 4-15,0 0-5 16,1-2 0-16,2 0 14 15,3-2-12-15,7-4 1 16,3-1-4-16,4-3 4 16,3-2-10-16,2 0 6 0,5 0-1 15,6-4 5 1,8-3-5-16,1-2-20 0,20-4 16 16,13-2-11-16,11 5 6 15,6 6-28-15,7 9 6 16,2 9 5-16,1 6-16 15,4 5-40-15,-2 5-42 16,1 4-116-16,-1 0-157 16</inkml:trace>
  <inkml:trace contextRef="#ctx0" brushRef="#br0" timeOffset="17875.16">16228 5174 859 0,'0'0'0'15,"0"0"-26"-15,0 0 26 0,-9-56 20 16,14 42-8-16,9-1-4 16,6 3-6-16,5-3 1 15,5 1 20-15,6-1-23 16,3-1 15-16,4 0 6 15,3 1-2-15,1-2-6 16,2 5-8-16,0 4-5 16,2 5 21-16,-3 3-18 15,-2 0-3-15,-2 6 0 16,-3 5 3-16,-4 4 0 16,-1 4-3-16,-4 1-10 15,-3 3 9-15,-3 1-25 0,-6 1-4 16,-5 2 6-16,-5-1 2 15,-5-1-21-15,-5 2 32 16,0-2-1-16,0 0 1 16,-12 0 0-16,-6-1-4 15,-2 1 3-15,-4-1 12 16,-2-1 3-16,-3-1 7 16,-2-1-7-16,-4-4 32 15,-3-1-20-15,-7-5 6 16,0 0 17-16,-4-4 2 15,-1-1 1-15,0-4 1 16,1-2-7-16,3 0 7 16,0-6-32-16,-1-8 4 0,-1-4 4 15,1-4-12-15,2-6 3 16,5-3-9-16,4-1 0 16,4-2 6-16,5 0-6 15,6 2-4-15,9 2 0 16,12 2-13-16,0 1 11 15,21 2-4-15,9-1 0 16,8 3-1-16,5 4-21 16,7 3-31-16,9 5 26 15,5 6-47-15,0 5 4 16,-3 0-113-16,-10 7-246 16</inkml:trace>
  <inkml:trace contextRef="#ctx0" brushRef="#br0" timeOffset="20460.03">16600 5231 565 0,'0'0'253'0,"0"0"-246"16,0 0 22-1,0 0-10-15,0 0-19 0,-2-62 15 16,15 55-15-16,3 1 0 16,0 3 0-16,2 3 5 15,-2 0-2-15,0 0-5 16,-2 4 2-16,-3 8 0 15,-2 3 4-15,-5 3-4 16,-4 1-5-16,0-2 1 16,-13 0-5-16,-7-5 9 15,-3-1 14-15,2-2-12 16,-1-3 31-16,1-5-33 16,4-1 0-16,2 0 3 15,1-4-2-15,3-8-1 0,3-2-4 16,3-2 3-16,4 1-6 15,1-3 7-15,0 3 0 16,5-1-2-16,6 3-1 16,3 4 3-16,4 2-1 15,2 3 1-15,1 3-5 16,-1 1 5-16,1 0-5 16,-1 6 5-16,-3 7 0 15,-4 2 3-15,-4 1-6 16,-9 2 7-16,0-3-15 15,-3 0 11-15,-16-2 0 16,-2-3 13-16,-4-3-2 16,2-5 0-16,3-2-4 15,3 0-6-15,4 0 12 16,4-9-13-16,3-3-11 0,3-4 11 16,3-2-2-16,0 3 0 15,0-1 1-15,7 1 2 16,6 5 0-16,1 0-1 15,2 5-7-15,2 3 5 16,0 2 2-16,1 0 0 16,1 6 5-16,-1 5-3 15,-2 1 13-15,-5 2-15 16,-3-2 0-16,-7 0-2 16,-2 0 2-16,-4-1 0 0,-17-1 8 15,-3-2 0-15,-2-3 15 16,-1-2-22-16,1-3 5 15,2 0-5-15,6 0-1 16,2-8-1-16,7-4 0 16,2-2-16-16,6 1 12 15,1-2-9-15,0 0 3 16,8 1 7-16,6 3 8 16,4 0-4-16,2 5 0 15,1 3 0-15,1 3-2 16,-1 0 2-16,1 3 0 15,-3 10 7-15,-1 2-3 16,-4 1-4-16,-5 0 0 0,-9 0 8 16,0 1-16-1,-14-4 17-15,-9-1-1 0,-6-3 19 16,-2-3-20 0,0-2 2-16,2-4-2 0,6 0-7 15,4-2 6-15,6-9-6 16,6-4-19-16,4-3 19 15,3-3-14-15,3-1-4 16,10-1 13-16,3 3-7 16,3 5 11-16,1 5 1 15,3 5 0-15,1 5 10 16,3 0-9-16,0 0 4 0,2 7 9 16,-2 8-14-1,1 5 20-15,-6 0-20 0,-6 0 0 16,-9-3-2-16,-7 0 2 15,-9-1-1-15,-18-3 1 16,-10-2 7-16,-4-1 9 16,-4-6-16-16,1-2 0 15,3-2 0-15,7 0 0 16,7-3-1-16,7-10 0 16,8-2-23-16,5-2 4 15,5-2 8-15,2-1 12 16,0-2-4-16,7 4 4 15,7 1-2-15,6 4 2 16,2 3 3-16,2 2 5 16,3 5-4-16,5 2-2 0,2 1 16 15,3 0-16-15,-3 14 2 16,-3 2-4-16,-6 6 9 16,-9 2-18-16,-10 1 8 15,-6 0 0-15,-15-3-3 16,-16-3 4-16,-8-3 0 15,-2-5 21-15,-3-3-16 16,3-3-2-16,5-5-2 16,4 0-1-16,9-5 8 15,5-10-8-15,6-2-7 16,6-1-2-16,5-4 9 16,1 0-12-16,4-1 8 0,9 2-4 15,8 0-1 1,1 4 1-16,5 5 8 0,3 5 0 15,2 7 2-15,2 0-4 16,0 0 0-16,-4 13 2 16,-4 5 3-16,-7 4-3 15,-10-1-1-15,-9 0-2 16,-4 0 6-16,-20-3 2 16,-8-5-3-16,-7-4-1 15,-2-2 15-15,1-4-15 16,2-3 6-16,4 0-4 15,9-6-3-15,5-7 0 16,6-3-7-16,7-1-1 0,7-3-4 16,0 2-5-1,7-1 10-15,11 2 1 0,2 3-2 16,4 4 8-16,0 3 0 16,4 5 2-16,2 2-7 15,2 0 6-15,-1 5-1 16,-2 10 10-16,-2 3-9 15,-7 0 7-15,-7 2-8 16,-12-3 0-16,-1-3 1 16,-20-1 2-16,-11-2 17 15,-6-4-2-15,-3-3-13 16,0-2 8-16,4-2-13 0,9 0 2 16,9-6-9-1,6-5 7-15,10-3-23 0,2-2 6 16,3-1-15-16,14 4 21 15,1 1-8-15,1 3 19 16,1 3-13-16,-3 2 13 16,-1 4 0-16,-1 0-1 15,2 0 0-15,-2 2 1 16,1 6 1-16,-5-3 5 16,-2 0-4-16,-4-2-2 15,-2-2-13-15,-2-1 9 16,-1 0 4-16,0 0 2 15,0 0 7-15,-5 0-5 16,-5 0 6-16,-2 0-6 16,-1 0 7-16,0 0 6 0,0 2-11 15,0 5 14 1,5 3-2-16,0-1-16 0,5 3 10 16,3-1-12-16,0-1 0 15,0 0 1-15,7-3-1 16,4-1-2-16,1-3 2 15,2-3 0-15,1 0-10 16,2 0 8-16,1 0-9 16,-2-7 10-16,0-1-43 15,-7-2-2-15,-2 1 24 16,-7 0 18-16,0 2 4 16,0 2 0-16,-10 3 33 0,-1 2-4 15,-4 0-16-15,0 0-6 16,0 0-2-16,5 8 3 15,2 1 8-15,5 0-16 16,3 0 0-16,0 0-1 16,0-1 1-16,0-3 0 15,9-1 0-15,0-3-1 16,3-1-10-16,0 0 4 16,1-1 1-16,-2-5-4 15,-2 1-11-15,-4 1 0 16,-5 2 21-16,0 1 3 15,-2 1 28-15,-8 0-1 16,-5 0-19-16,1 0 18 16,3 0-23-16,4 3 1 15,4-2-7-15,3 0-5 0,0-1 3 16,0 0-21-16,9 0 10 16,-1 0 9-16,-2 0 8 15,-4 0 17-15,-2 0 21 16,0 0 11-16,0 0-11 15,-9 0-42-15,-6 0-36 16,1 2-51-16,2-2-227 16</inkml:trace>
  <inkml:trace contextRef="#ctx0" brushRef="#br0" timeOffset="23013.06">4829 11104 372 0,'0'0'619'16,"0"0"-619"-16,-66-11-78 16,50-2 78-16,-2-4 2 15,3 0 28-15,1-3 8 16,2-2-2-16,5-1-17 16,3-3 8-16,4-5-19 15,0-5 2-15,0-6-6 16,11-6-1-16,3-2 2 15,7-1-5-15,2-2 0 16,-1-6 2-16,4-1 4 0,0-2-6 16,2 2 1-16,4-2 7 15,7-1-2-15,6-6-6 16,3 1 0-16,6 2 2 16,-4 7 10-16,2 5-12 15,-1 8 12-15,-1 5-8 16,4 4 11-16,5 0-15 15,3 1 8-15,2-1 8 16,3 0-10-16,4-1-6 16,2-1 7-16,3 3 0 15,4 1 3-15,5 3-10 16,0 3 0-16,4 2 8 16,-1 0-8-16,1 4 0 0,0 2 2 15,2 2 0-15,-1 4 2 16,-2 3-4-16,0 3 0 15,1 5-3-15,-2 4 5 16,-3 0-2-16,-3 3 1 16,-6 8 2-16,-2 4-6 15,-2 2 3-15,-2 1 0 16,-2 2-7-16,-3-1 9 16,-2 1-2-16,0 4 0 15,-4 2 8-15,-2 5-10 16,0 4 2-16,2 3 0 15,0 1 3-15,-2 1-3 0,-1-2-3 16,-5 0 2-16,0-3 1 16,-1 1 3-16,0 0-3 15,-3 3 1-15,-5 0-6 16,-2 3 5-16,-5 3 0 16,-2 2 0-16,-3 3 2 15,-2 0-5-15,-1-1 3 16,-1 0 0-16,1-3 8 15,-2 0-6-15,-2 3-2 16,-2 1 2-16,-5 0 5 16,0 1-2-16,-5-1-5 15,-4 4 0-15,-3 2 15 16,-1 1-3-16,-2 0-12 0,0-2 9 16,0-3-8-1,-4-2 2-15,-4 0-2 0,-5-2 3 16,2 1 3-16,-3 1-4 15,-2 2-3-15,0 2 17 16,-2-1-16-16,-1 3 2 16,-1-5-3-16,-1-1 2 15,-2-3-1-15,-1-4-1 16,-1 0 0-16,-1-4-2 16,-1-3 5-16,-2-2 0 15,-3-2-3-15,-2-1 0 16,-2 1 2-16,-3 1-2 0,0-2 0 15,-2 0 0-15,2 0 3 16,-2-2-4-16,5-3 1 16,-3-2 0-16,-2 0 6 15,-2 2-6-15,-5 0 0 16,1 1 2-16,-1 1-2 16,-4 1-3-16,-1-1-1 15,-1-1 4-15,-1-3-1 16,0-1 2-16,-2-1-1 15,1-1 9-15,-4-1-9 16,-4 0 0-16,-2 0-2 16,-2 0 2-16,-5-1 7 15,-2-1-7-15,1-2 0 16,2-3-3-16,6-4 3 16,3-2-7-16,1-3 3 0,-1-1 4 15,1 1-5-15,-3-4 8 16,-2 0-3-16,1 0 2 15,2 0 1-15,1 0-3 16,-1-4 0-16,2-3-2 16,-1-3-7-16,2 0 9 15,4-2-9-15,5-1 4 16,-1-4-2-16,3 0 6 16,0 0-8-16,4-3 9 15,1 1-3-15,-1 0 3 0,3-1-5 16,-2 0 0-1,1-3-2-15,-1-2 7 0,2-2 0 16,4-1 0-16,0-2-2 16,2-1 2-16,1 1-5 15,-2 2 5-15,1-1 0 16,-1 3-2-16,4-2 1 16,3 1 1-16,2-1 1 15,2 0-1-15,0-1-6 16,4-1 2-16,0 1-6 15,0 0 5-15,2 0 5 16,2 2 0-16,0 0 3 16,2-1-3-16,-2 2 0 15,1-1-5-15,-1 1 5 16,3-2 0-16,-2 1 0 0,4-1 5 16,-1-1-10-16,-1-2 5 15,-1-1 0-15,0-1-3 16,0-1 5-16,0 1-2 15,3-3 0-15,0 1 4 16,3-2-7-16,4-6 3 16,0-5-12-16,7-8-13 15,0-3-11-15,14 0-8 16,10 4-25-16,4 7-32 16,4 7-57-16,-2 6-305 15</inkml:trace>
  <inkml:trace contextRef="#ctx0" brushRef="#br0" timeOffset="24778.08">5155 11135 655 0,'0'0'100'0,"0"0"-100"16,-8-57-23-16,8 36 23 16,0 0 32-16,8-2-4 15,3-2-4-15,1 0 6 16,2-4-14-16,2-2-12 16,4-3 19-16,3 0-22 15,4-3 2-15,3-1 20 16,4 3-6-16,2-1 14 15,-1 4-14-15,1 0-3 16,0 3 18-16,3-1-29 16,2-2 9-16,0-1-2 15,4-1-6-15,4 0 16 16,0 2-5-16,2 1-11 0,2 5 18 16,0 2-19-16,1 2 6 15,1 3 6-15,0-1-14 16,0 1 9-16,2-1-10 15,4-1 1-15,5 0 1 16,2 1 5-16,-2 2-7 16,2 1 11-16,-6 7-2 15,2 1 9-15,-5 3-18 16,-1 4 0-16,-3 2 2 16,3 0-2-16,2 0-1 15,0 6 0-15,0 5 2 16,-4 2-2-16,-3-1-2 0,-1 1 3 15,-4 1 4 1,-3 1-4-16,-4 2 0 0,-4 0-4 16,-4 1 8-16,-3 3-8 15,0-1 4-15,-2 3 0 16,1 1-3-16,0 3 5 16,-1 3-2-16,-4 0 0 15,-1 3 5-15,-3-2-7 16,-3 1 2-16,0 0 0 15,0 1-2-15,-4 0 2 16,3-2 0-16,-2 1 2 16,0 3 0-16,1-1 0 15,-3 3-2-15,2-1 0 0,-2 0 0 16,-4 1 0-16,-3-1 0 16,-1 2-1-16,-4-2 2 15,3 3-1-15,-3-2 0 16,0-2 3-16,0 0 0 15,0-4-3-15,-7-1-2 16,-7 1-4-16,-5-2 9 16,-3 3-3-16,-1 3 0 15,0-1 6-15,1-1-4 16,-3 1-2-16,2-3 0 16,0-1 0-16,-3-1 0 15,0-2 0-15,0-2 0 16,0 1 6-16,0-3-6 0,-1 1 0 15,0 0 0-15,0-3 8 16,-2 4-6-16,-2-2 5 16,-1 0-7-16,-1 1 1 15,-3-2 1-15,-1-1-2 16,2 1 0-16,1-4-4 16,2-2 7-16,1-3-3 15,-1-2 0-15,-2 0 7 16,2-3-8-16,-5-2 2 15,1-2-1-15,-3-2 3 16,1 1-1-16,-1-3-3 16,-2 0 1-16,-3 0 0 15,-2 0-5-15,-2-1 5 16,-3-5-6-16,1 1 0 0,-1-1 10 16,-1-1-4-1,0 1 0-15,2-1 3 0,2 2-4 16,-1-3 1-16,3 1 0 15,2-2-2-15,-3 0 2 16,4-1 0-16,1-2 0 16,3 1 0-16,6-2-10 15,5-1 10-15,2 1-2 16,0 2-7-16,3-2 12 16,-2 3-4-16,0-2 1 15,0 1 0-15,2 1-2 16,-2-2 2-16,1-1 0 0,-1 1 0 15,0-1 3 1,2 0-3-16,2 2 1 0,3-2 2 16,2 1 4-16,2 0-7 15,1-1 0-15,-1-2 1 16,-2-1 0-16,-4-3-1 16,-5-2 0-16,-2-1 2 15,-3-2-4-15,0-3 1 16,2-1 1-16,1-4-1 15,3-2 6-15,3-3-5 16,3-1 0-16,6-1-2 16,3-3-4-16,7-1 4 15,2 0-21-15,0 1 17 16,9-2-25-16,8-2 15 0,5-4-86 16,10-2-66-16,7-2-167 15</inkml:trace>
  <inkml:trace contextRef="#ctx0" brushRef="#br0" timeOffset="25962.27">6034 10996 943 0,'0'0'0'0,"0"0"-52"16,0 0 52-16,0 0 12 16,-8-65-10-16,13 45 14 15,9-1 42-15,1 0-33 16,4 2 0-16,4 0 1 0,6 0-22 15,6 0 17 1,6-1-12-16,4 3 1 0,4 0 20 16,2 2-30-16,-3 3 1 15,0 2 0-15,-2 5 4 16,-1 2 4-16,-2 3-9 16,1 0 0-16,-1 0-3 15,0 3 7-15,-1 4-4 16,-1 3 1-16,0 0 5 15,1 3-10-15,-4 0 4 16,-3 3 0-16,-3-1 0 16,-3 3 1-16,-4 1-1 15,-2 2 0-15,2 0 1 0,-5 3 0 16,-3 2-1 0,0 1 0-16,-5 2-5 0,2 2 5 15,-4 2-8-15,-2 0 5 16,-1 1 2-16,-3-3-4 15,1 0 2-15,-5-3 3 16,0-1-8-16,0 1 11 16,0 2-3-16,-9 0 6 15,-1 0-3-15,-5 1-1 16,1-4-2-16,-3 1 1 16,-3-5 11-16,-2 0-12 15,-2-2 0-15,-3-2 15 16,-2-2-13-16,-5 2 3 0,-4-3 0 15,-2-1-4-15,-1-3 23 16,3-3-23-16,4-4 5 16,1-3 9-16,0-2-15 15,-2 0 12-15,-5 0-5 16,-1-2-4-16,-1-5 5 16,0-2-7-16,0-3-1 15,-1 1 10-15,5-2 1 16,3-2 4-16,4-1 3 15,3-1-16-15,1-4 17 16,-1 1-19-16,2-1 0 16,2 1 9-16,2-3-4 15,-1-3 5-15,0-1-10 16,1-2 2-16,3-3-3 0,9-2 1 16,6-3-15-16,4-4 8 15,5-1-20-15,13 0 8 16,5 3-7-16,9 7-25 15,7 3 33-15,9 4-32 16,6 0-41-16,6 4-114 16</inkml:trace>
  <inkml:trace contextRef="#ctx0" brushRef="#br0" timeOffset="26645">6534 11196 1010 0,'0'0'2'16,"0"0"2"-16,0 0 2 15,0 0 5-15,-16-64 7 0,26 48-14 16,9 2-1 0,3-3 11-16,4 3-13 0,4 1 4 15,2 2 4-15,2 3-8 16,-2 3 29-16,4 2-30 15,-2 3-2-15,-4 0-7 16,0 9 1-16,-5 5-1 16,-2 4 0-16,-5 4 9 15,-4 2 4-15,-6 5-4 16,-2-2 0-16,-4-3 1 16,-2 0 1-16,0-2-2 15,-1 1 2-15,-12-2 4 0,-6 0-6 16,1-1 3-16,-7-2 9 15,-2 0 8-15,-3-1-19 16,0-2 5-16,-2-2 5 16,-3-4-10-16,-4-1 11 15,0-4-12-15,-4-4 3 16,4 0 17-16,0-7-13 16,5-12 12-16,3-5-9 15,5-6-5-15,4-6-5 16,6-4 4-16,7 1-3 15,7-1 1-15,2 6-2 16,9 3-4-16,15 4 2 16,6 1-9-16,6 5 10 15,3 5-6-15,-1 6-23 16,2 5 3-16,-1 5-62 0,-1 0-42 16,-6 0-127-16</inkml:trace>
  <inkml:trace contextRef="#ctx0" brushRef="#br0" timeOffset="29113.86">6677 11196 888 0,'0'0'8'16,"0"0"-4"-16,0 0 58 15,-72 7 7-15,56 4-47 16,7 2 13-16,4 0-14 16,5 3-19-16,0-3 2 15,2-1-4-15,10-1-2 16,6-5 0-16,2-3-11 16,5-3 3-16,-2 0-4 15,2-5 10-15,-3-5-2 16,-3-4-2-16,-3-2-1 15,-5-2 6-15,-4 0-2 0,-6 2-8 16,-1-1 8-16,0 2 5 16,-12 5 8-16,-6 0 3 15,-2 6 17-15,-4 4 21 16,-1 0-33-16,3 1 7 16,1 12-6-16,3-1-16 15,5 3 13-15,6-1-14 16,6 1-1-16,1-1 0 15,3-2-9-15,13 0 6 16,5-7-4-16,1-5-20 16,3 0 27-16,-2 0-20 15,0-10 10-15,-5-1 8 16,-7-2-9-16,-2 0 5 0,-8-1 2 16,-1 1 5-16,0 1 10 15,-10 0-10-15,-6 3 0 16,-3 5 26-16,-1 4-6 15,0 0 5-15,0 4-5 16,1 9-19-16,6 3 11 16,4 1-12-16,4 0 0 15,5 0-1-15,0-2 1 16,7-3-6-16,11-2 6 16,5-6-12-16,2-1 8 15,4-3-14-15,-4 0 8 16,3-10 7-16,-5-2-5 0,-3-3 3 15,-2 1 2-15,-7-1 4 16,-7 1-8-16,-4 0 7 16,-1 2 0-16,-16 2 8 15,-2 0-7-15,-5 5 21 16,-5 5 1-16,0 0-14 16,1 0 14-16,2 7-23 15,4 4 0-15,4 2 4 16,4 1-3-16,6 1-1 15,5 3 0-15,3 1 5 16,3 0-8-16,13-4 3 16,6-5-17-16,2-4 12 15,4-6-15-15,-1 0 8 0,-2-4 5 16,-4-6-5 0,-3-5 9-16,-6 2-8 0,-3-5 9 15,-9 2-2-15,0-2-1 16,-2-3 5-16,-14 1 0 15,-4 1 5-15,-3 3 7 16,-2 6-1-16,-3 6 8 16,-2 4 19-16,1 4-36 15,2 13 13-15,4 2-12 16,9 3-3-16,6 0 11 16,8 0-11-16,0-2-4 15,13-3-7-15,10-5 11 0,4-5-12 16,3-6 2-16,3-1-1 15,-1-2 8-15,-2-11-11 16,-5-1 3-16,0-3 4 16,-7-1 4-16,-7-2 1 15,-7 0 2-15,-4-4-10 16,-1 4 6-16,-15 2 8 16,-5 6 1-16,-3 8 35 15,-6 4-28-15,1 0 1 16,-1 9-4-16,1 11-2 15,5 2-3-15,6 1-4 16,7 3 0-16,9-3 4 16,2-1-4-16,4-2 0 15,15-4-1-15,5-5-8 16,1-6 8-16,3-5-16 0,-1 0 13 16,-2-3-3-16,-4-11-8 15,-4-1 8-15,-4-4-7 16,-7-1 0-16,-6-1 11 15,0 0-9-15,-9 2 12 16,-10 1 11-16,-3 7-7 16,-2 8 14-16,-2 3 9 15,1 5-14-15,2 13-1 16,3 1-12-16,6 4 0 16,10-2 8-16,4 1-8 15,1-4 0-15,16-5-3 16,7-3-9-16,2-7 10 0,1-3-16 15,-2-1 6-15,1-13 2 16,-6-5-1-16,-4-4-1 16,-7-2 2-16,-5 0 2 15,-4 0 3-15,-4 3 5 16,-13 5 0-16,-3 9 33 16,-5 8-12-16,0 0 10 15,-4 14-12-15,1 7-16 16,6 3 8-16,6 2-11 15,8-2 0-15,8-1-1 16,0-1 1-16,6-2 0 16,9-4-7-16,3-3 11 0,5-7-8 15,-2-3-8 1,1-3-6-16,-4 0 15 16,-3-13-12-16,-4-5 7 0,-3-1 7 15,-5-2-3-15,-3-1 2 16,0 0-2-16,-11 2 4 15,-5 4 3-15,-3 5 10 16,1 4-11-16,-4 7 21 16,1 0-17-16,1 12 5 15,1 5-11-15,8 5 0 16,7 0 13-16,4 1-13 16,2-3 0-16,16-3-4 15,5-5 4-15,6-6 0 0,1-3-7 16,0-3 0-1,-3-3 0-15,-2-8-3 0,-4-4 2 16,-7-2 4-16,-4-1 8 16,-10 0-4-16,0 2 0 15,-9 4 0-15,-10 5 15 16,-5 4-14-16,-1 3 12 16,-1 0 12-16,1 10-19 15,4 2-6-15,6 1-2 16,6-1 2-16,9 0-2 15,0-1-4-15,10-2-10 16,8-4 8-16,6-4-12 0,-1-1-7 16,-4 0 4-1,-4-7 7-15,-7-1 9 0,-7 1 3 16,-1 1 4-16,-1 2 20 16,-13 2-1-16,-5 2 5 15,-6 0 8-15,2 5-17 16,-1 5 14-16,5 0-29 15,8-2-1-15,4 1-2 16,5-3-3-16,2 1 1 16,0-1-2-16,2-1-5 15,9 0 8-15,3-3-14 16,0-2-5-16,-3 0 13 16,1 0-5-16,-5-8 12 15,-1-1 3-15,-5 2 0 16,-1 2 10-16,0-1-5 0,-5 4 2 15,-6 0 10-15,-5 2-7 16,2 0-2-16,0 0-8 16,6 4-30-16,3 0 9 15,5 0-104-15,0-4-320 16</inkml:trace>
  <inkml:trace contextRef="#ctx0" brushRef="#br0" timeOffset="31914.99">14310 10574 948 0,'0'0'0'0,"0"0"0"15,0 0 8-15,0 0 22 0,0 0 4 16,0 0-15-1,-45-59 17-15,40 38-25 0,0-5-1 16,3-6 9-16,0-2-18 16,2-3-1-16,0-1 4 15,0-2-4-15,0-2 7 16,0-2-5-16,0-3-1 16,0-2 8-16,0-4-9 15,7-6-2-15,7-6-1 16,6-4 4-16,2-4-6 15,6-3 1-15,6 0 3 16,0 5-3-16,4 5 3 16,4 9 1-16,-1 4 8 15,6 4-4-15,1 1-2 16,2 3-1-16,6 0 0 0,0-2 5 16,4 0-6-16,-2-4 0 15,2 1 3-15,0 2 1 16,1 3-8-16,2 5 4 15,1 3 0-15,2 5 1 16,7 2-1-16,2 3 0 16,4 0 1-16,0 1 6 15,-3 0-5-15,-1 2-2 16,1 1 5-16,-1 2 1 16,-1 1-6-16,2 4 0 15,-4 4 2-15,-2 5-2 16,-3 2 0-16,-1 4 4 0,1 1-4 15,0 0 11-15,-1 0-11 16,1 3 0-16,2 1 2 16,6 3 0-16,2 2 1 15,3 5-3-15,1 3 0 16,-2 4 7-16,-4 5-7 16,-6 5 0-16,-3 4-3 15,-1 4 8-15,1 3-7 16,-1 0 2-16,3 1 0 15,2 0 0-15,1 3 0 16,6 1 0-16,-2 3 4 16,0 0-2-16,-6 3-1 0,-6 0-1 15,-5 1 0-15,-9 2-2 16,-1 0 2-16,-5 3 0 16,0 0 9-16,2 3-4 15,-3 1-5-15,-1-2 2 16,-5 0 9-16,-4-1 5 15,-4 0-16-15,-2-2 1 16,-3 0-5-16,-2-4 12 16,-4-3-8-16,-2 0 0 15,0 0 4-15,-3-2 4 16,1-2-8-16,-3 2 0 16,-1 0 7-16,-2 1-6 15,-2 0-1-15,-3 1 0 0,0-4 4 16,-2 0-6-1,0 1 7-15,0-1-5 0,-5-2 4 16,-2 0-4-16,0-1 0 16,0 0 0-16,-2-2 3 15,1 1 4-15,0-1-7 16,0 1 0-16,-2 0 7 16,-1 1-7-16,-3-4 0 15,-3 2-2-15,0-2 8 16,-1-3-6-16,-2-1 0 15,-1-4 0-15,-1-3 0 16,-1 2 4-16,-1 0-4 16,0 1 5-16,-4 3-1 15,-1 3 20-15,-6 4-24 0,-1-2 0 16,-1-2-2-16,4 0 2 16,5-7-3-16,-1 1 3 15,0-1 0-15,-1 0 3 16,-7 5-3-16,-1-1 0 15,1 1-2-15,-3-3 2 16,2-4 0-16,0-2-5 16,-1-2 2-16,-5-2-8 15,-5-1 10-15,-3-1 1 16,0 1 1-16,-1 0 2 16,0-1-3-16,-1 1 10 15,-3-2-9-15,-7 1 6 16,-4-1-7-16,-7 2 0 0,-1-3-5 15,-3-1 9-15,2-6-4 16,7-2 13-16,6 0 0 16,7-2 7-16,3-1-19 15,2-4 7-15,-1-1 1 16,-2-2-2-16,-6 0-8 16,-4 0 1-16,-1-9 0 15,6 0 1-15,5-3-1 16,9-1-3-16,5-2-5 15,0 1 7-15,3-3 1 16,-3 1-4-16,-2 0 13 16,-5-3-6-16,-4 0-3 0,1-1 0 15,-1-1 1-15,4-5-1 16,5 0-4-16,7-5 3 16,1-1 0-16,3 2-1 15,-2 1-1-15,-2 2 3 16,-1-1-1-16,-5-1 2 15,1 1-2-15,0-1-10 16,2-2 11-16,3 2-3 16,1-1 3-16,3 1-3 15,1-1-12-15,1 1 13 16,1 0-1-16,3-1-2 16,1 2 10-16,0 1-12 15,2-1 6-15,1 0 1 16,2 0-12-16,0-1 7 15,1-2 3-15,0 1-8 0,1-2-6 16,-4 2 12-16,1 1 0 16,1 2 3-16,-2 2-9 15,0-1 16-15,2 0-6 16,2 0 0-16,0-4 2 16,1 1-4-16,0-2 2 15,-2-1-7-15,-1-1-1 16,1 0-8-16,-3 1-4 15,1 1 7-15,2-2 9 16,1-2-1-16,2-1 2 16,-1-2 3-16,2-4-2 0,0 0 2 15,1-1-4-15,1 0-23 16,6-3 14-16,4-4-1 16,3-3-3-16,4-4-47 15,15-2-26-15,6 0-89 16,5-2-273-16</inkml:trace>
  <inkml:trace contextRef="#ctx0" brushRef="#br0" timeOffset="33965.28">15343 10238 936 0,'0'0'0'16,"0"0"-43"-16,0 0 43 15,0 0 29-15,0 0-18 16,0 0 16-16,-50-64-9 16,50 50-2-16,3-3 10 15,8-3-25-15,5-3 6 16,2-2-6-16,5-2 0 0,8-6 10 15,4-3-10 1,8-3-1-16,3-6 18 0,4 1-11 16,4-2 1-16,1 2-2 15,6 2-4-15,-2 2 1 16,0 0-3-16,-3 5 3 16,2 5-2-16,3 4 2 15,2 3-5-15,4 4 4 16,2 3 1-16,0 1-3 15,3 3 0-15,-1 0 0 16,3 1-5-16,-1 3 9 16,2 1-4-16,3 5 0 0,-1 2 1 15,-4 0-6 1,-6 2 5-16,-7 8 0 0,-8 2 4 16,-5 4-4-16,-5 3 0 15,0 4 5-15,3 6-1 16,5 7 11-16,4 2-13 15,2 4-2-15,0 0 14 16,-3-2-12-16,-3 0-4 16,-5-3 2-16,-8 3 0 15,-5-1 1-15,-5 3-1 16,-2 1 0-16,-2 3-2 16,2 2 10-16,-1 1-8 15,0 1 0-15,2-1 2 0,-2-2 0 16,-3-1-2-1,-4-2 0-15,-5 2-6 0,-4-1 13 16,-7-1-7-16,-1-3 0 16,0-2 3-16,0 1-6 15,-3 2 3-15,-1 2 0 16,1 3 7-16,1-2-7 16,-3-1 0-16,-3-2-1 15,-4-2 5-15,-3 0-8 16,-5-3 4-16,-1-1 0 15,-3-3 2-15,-1 1-2 16,-2 0 0-16,0 1 0 16,-1 1 3-16,-1 0-5 15,-3 1 2-15,-2 1 0 0,-2-2-5 16,0-1 5-16,-1-3 0 16,2-4 1-16,-3 0 5 15,0-2-2-15,-3 0-4 16,-1-1 2-16,-3 0 11 15,0 2-13-15,-2-3 0 16,-2 0 13-16,-3-3-11 16,0-2 10-16,-1-3 3 15,2-4-9-15,3-1 20 16,3-3-24-16,0-2 1 16,1-2 4-16,-4-2 1 15,-4-2-7-15,-2 0-1 16,-1 0 3-16,-6-10 13 0,2-1-16 15,0-4-5-15,4-1 2 16,9-5 2-16,3 2-6 16,2-3 7-16,1 4 0 15,-2-2 5-15,1 4-5 16,-2-2 0-16,0-1-5 16,2 1 14-16,-2-1-14 15,3-2 5-15,0-4 0 16,1-1-5-16,4-1 8 15,0-4-3-15,3 1 0 16,-1-1 1-16,2 0-1 16,-4 3 0-16,2 0 1 0,0 2-3 15,2-3 4 1,2-1-3-16,4-2 1 0,6 0-13 16,3 0 11-16,5 0 1 15,1 0 1-15,1-1-4 16,-1-1 4-16,-2-1-7 15,2-1-2-15,0-3 9 16,1-1-4-16,2 2 2 16,2-2 4-16,0 4-2 15,1-1 0-15,2-4-3 16,2-3-2-16,0-4 5 16,2-5 0-16,14-2-11 15,11-5-23-15,11-3 23 0,11 2-29 16,5 2 28-1,1 9-13-15,-6 8-5 0,-3 5-68 16,-2 7-122-16,-1 3-190 16</inkml:trace>
  <inkml:trace contextRef="#ctx0" brushRef="#br0" timeOffset="35315.97">15839 10300 851 0,'0'0'0'16,"0"0"-1"-16,0 0 1 15,41-69 0-15,-18 52 48 16,2-1-25-16,3-2 37 15,6 0-15-15,4-2-23 16,5 1-6-16,0-1-13 16,-1 0 0-16,-1 5 21 0,-4 2-22 15,1 2 8-15,4 2 1 16,7 1-6-16,7 0 8 16,6 4-8-16,5 2-2 15,4 3 7-15,0 1-6 16,-3 0-6-16,-4 9 3 15,-7 3-1-15,-5 4 0 16,-6 1-2-16,-3 0 2 16,-1 3 1-16,-2 0-1 15,2 3 0-15,-1 3 0 16,2 1 1-16,3 4 5 16,0 0-6-16,-4 1 0 15,-5-2-2-15,-9 1 2 16,-7 1-8-16,-5-1 6 15,-7 2 4-15,-3 1-6 0,-3-1-1 16,0 1 5-16,-1-2 6 16,0 3-6-16,0 1 0 15,-2 2 2-15,0 2 0 16,0-1-4-16,-4-1 1 16,-9-2 1-16,-2 0-2 15,-4-3 2-15,0 0 0 16,-2-1 0-16,-1-1 1 15,-5 1 6-15,-1-1-7 16,-2 0 0-16,1 1-4 16,-2-3 4-16,-2-1 0 15,-1 0 1-15,-2-4-1 0,0 1 0 16,-1-4 0-16,3-1 2 16,-1 1 9-16,1-4-10 15,1 1-1-15,-4-2 0 16,0-3 2-16,-4 1-2 15,-5-2 0-15,-1-4 0 16,-1-1 13-16,3-4-3 16,4-3-2-16,1 0 4 15,2 0-8-15,-2 0 4 16,-3-7-8-16,-5-4 1 16,2-1-2-16,-2-3 1 15,1 0-5-15,1-4 0 16,3-1 5-16,0-1-1 0,4 0 1 15,0 0 0-15,3-2 1 16,1 4-1-16,4-2-1 16,6 2 1-16,2 1 2 15,3-1-2-15,4-2 0 16,0-2 0-16,4 0-10 16,1-4 10-16,3-2 0 15,-2 1-3-15,3-3 5 16,-1-1-2-16,0-1 0 15,2-1 5-15,1-4-8 16,4-1 3-16,1-2 0 16,0-1-3-16,3-2 5 0,11-3-4 15,3 2-6 1,6-3 4-16,2 4 2 0,6 5 2 16,4 3-1-16,8 2-5 15,4 1 6-15,5 0-16 16,4 1-13-16,1 4-27 15,-2 7-114-15,0 5-194 16</inkml:trace>
  <inkml:trace contextRef="#ctx0" brushRef="#br0" timeOffset="36387.57">16151 10569 917 0,'0'0'0'0,"0"0"-54"16,0 0 54-16,0 0 2 16,30-63 4-16,-9 49 9 15,4 1 17-15,3 0-2 16,7-3-5-16,6 3 22 16,6-3-29-16,2 2 10 15,1 1 3-15,-5 2-21 16,-1 3 2-16,-2 1-11 0,0 4 0 15,-1 2 8 1,-3 1-6-16,-4 0-3 0,-2 3 0 16,2 8 3-16,-3 3-7 15,2 4 4-15,1 3 0 16,0 1-3-16,-1 1 3 16,-4 2-6-16,-6-2-1 15,-5-1-21-15,-7-1-3 16,-6-2-19-16,-5 0 46 15,0 0-3-15,0 1 7 16,-6 0 0-16,-1 2 13 16,-1 1-13-16,1 1 6 15,0 3-6-15,-2 0 0 0,1-1 10 16,0 3 10-16,-3-3-14 16,0-2-6-16,0-1 2 15,-2-2 0-15,-2-2 0 16,-3-1-2-16,-1-3 9 15,-1 1-6-15,0-4-3 16,-2 2 3-16,-2-4-2 16,-3 0 15-16,0-2-15 15,-1-3 2-15,1 0 9 16,-1-3-4-16,1-2-8 16,1 0 0-16,-1 0 3 15,2-3 3-15,-1-4-6 0,-2-2 0 16,-6 1 9-1,-6-1-5-15,-5-1-2 0,-1 0 14 16,4-1 11-16,3-1-13 16,5-2-6-16,2-1 3 15,4-1 3-15,1-1-13 16,5-2 3-16,2-1 6 16,4-3-6-16,2-2 7 15,0-2-11-15,5-1 3 16,3 0-1-16,6-5-2 15,2-1-1-15,19-4-3 16,11-3-24-16,6 2 6 0,7-1-28 16,3 9 28-1,7 5-1-15,4 6-50 0,1 7-53 16,-2 4-204-16</inkml:trace>
  <inkml:trace contextRef="#ctx0" brushRef="#br0" timeOffset="37202.75">16459 10728 454 0,'0'0'379'15,"0"0"-379"-15,0 0 0 16,0 0 21-16,4-64-14 15,10 50 6-15,3-1 11 16,3 2-1-16,4 1 8 16,1 2-17-16,3 0 5 15,0 4 13-15,2 0-15 16,1 4 0-16,-3 2-15 16,2 0 5-16,-3 3-14 15,-1 8 4-15,-1 3-22 0,-1 2 13 16,0 0-43-1,-4 1-12-15,-5-2 15 0,-3 3-1 16,-5 0-38-16,-5 0 28 16,-2 0-10-16,0-2 46 15,0-1 9-15,-7-1 13 16,-2 0 5-16,-4-3 4 16,-1 0 3-16,0-4-6 15,-6 0 20-15,0 0 26 16,-3-3-15-16,-4-1 14 15,-3 0 25-15,-5-3-36 16,0 0-2-16,-2 0 0 0,1-4 28 16,3-7 23-1,4-1-46-15,2-5-3 0,6-4-16 16,3 0-17-16,7-5 9 16,8-1-11-16,3 1 0 15,2 1-7-15,17 4-10 16,3 1-13-16,5 6-19 15,5 2-34-15,3 3-7 16,3 3-144-16,-1 4-36 16</inkml:trace>
  <inkml:trace contextRef="#ctx0" brushRef="#br0" timeOffset="38987.11">16752 10704 279 0,'0'0'605'0,"0"0"-605"15,0 0 0 1,0 0 41-16,0 0-12 0,0 0-13 16,-50-34 47-16,34 32-45 15,-4 2 5-15,-4 0-2 16,2 0-4-16,0 7-2 15,1 4-4-15,4 0-10 16,4 2 5-16,4 1-6 16,5-1-2-16,4 0 1 15,0-1-7-15,7-3 0 16,11-2-12-16,3-3-21 16,3-3 35-16,5-1-40 15,-1 0-4-15,-1-2-13 16,-2-6 23-16,-5 1 27 15,-5-4 9-15,-4-2-11 0,-2-3 14 16,-3-2 0-16,-3 0 1 16,-3 1 3-16,0 5-1 15,-4 2 23-15,-8 5 38 16,-3 3-30-16,-2 2 10 16,-4 0-28-16,-1 3 10 15,1 7-3-15,2-1-15 16,4 4-5-16,4 0-2 15,5 1 6-15,5-1-14 16,1-1 8-16,0-2-9 16,12-3-9-16,3-2-5 15,1-3-9-15,3-2 18 0,-2 0-15 16,-2-2 17-16,-1-5-14 16,-3-2 13-16,-3 0 11 15,-2-3-11-15,-4 0 1 16,-2 1 10-16,0 2 2 15,-1 3 18-15,-10 3 8 16,-4 2 20-16,-2 1-8 16,-1 0-29-16,-1 0 13 15,1 5-7-15,3 5-4 16,3 2 7-16,3-1-15 16,4 2-3-16,5-1 0 15,0-3-9-15,3 1 4 16,10-4-13-16,4-2 1 0,3 0 16 15,1-4-13-15,2 0-10 16,-1 0 11-16,1-2-20 16,-3-6 18-16,-3 1 1 15,-4-1-4-15,-5 0 11 16,-5-3-11-16,-3 1 18 16,0 0 1-16,-9 1 1 15,-5 4 24-15,-4 2 26 16,-2 3-34-16,-1 0-3 15,-1 0-3-15,2 8 7 16,1 1 15-16,3 4-21 16,2-1-3-16,5 2-5 0,6 0-3 15,3-3-4-15,0 0 1 16,10-2-6-16,7-4 2 16,3-3-6-16,1-2 9 15,-1 0-10-15,0 0-9 16,-4-2 20-16,0-5-1 15,-5-1-5-15,-2-2 6 16,-6 0-15-16,-1-2 13 16,-2-1 4-16,0-3-1 15,-7 1 2-15,-3 3 3 16,-1 4-5-16,-5 3 39 16,1 5-29-16,-3 0 4 15,-2 0-2-15,0 9-5 0,0 4 9 16,2 2-13-1,4 2 0-15,6-3 14 0,5-1-16 16,3-2-2-16,0-3-1 16,13-4-4-16,4-2-6 15,3-2 2-15,3 0 3 16,-2-3 5-16,-4-6-7 16,0 0 7-16,-3 0-2 15,-4-3-14-15,-3-1 18 16,-4-1-14-16,-3 1 14 15,0 1-4-15,0 3 10 16,-8 5 7-16,-7 4 18 0,-1 0-15 16,-4 0-1-1,-2 9-14-15,0 3 7 0,4 5 12 16,2-2-18-16,9 0-2 16,3-1 2-16,4-1 1 15,0-3-3-15,11-3-6 16,9-4 1-16,-1-3-2 15,1 0 7-15,0-3 0 16,-2-7 0-16,-3 0 2 16,-3-4-4-16,-5 1 2 15,-6-1 0-15,-1 1-2 16,0 1 5-16,-7 5-3 16,-8 4 19-16,-2 3-11 15,-5 0 15-15,1 3-14 16,1 6 1-16,4 4 0 0,6-1-10 15,6 1-1-15,2 0-1 16,2-2 1-16,4-4 0 16,12-2-11-16,3-5-11 15,2 0 15-15,-1-1 9 16,-3-8-1-16,-7-3 1 16,-5 0 3-16,-5 1 5 15,0 1-2-15,0 3-4 16,-10 2 33-16,-4 4-24 15,0 1-2-15,-1 0 2 16,-1 0-11-16,2 1-1 16,3 7-14-16,4-2-35 0,5 2 5 15,2-2-70-15,3-2-230 16</inkml:trace>
  <inkml:trace contextRef="#ctx0" brushRef="#br0" timeOffset="55928.13">6664 5531 483 0,'0'0'15'16,"0"0"-13"-16,0 0-2 0,0 0 59 16,0 0 21-16,0 0-22 15,0 0-28-15,0 0-16 16,2 0-2-16,-2 0-2 16,0 0-1-16,0 0 6 15,0 0-15-15,1 0 0 16,-1 0 5-16,0 0-5 15,2-4 1-15,0-2 6 16,2-3-7-16,3-3 8 16,-1-1-8-16,-1-4 0 15,-2 0 0-15,-1 0 0 16,-2 1 0-16,0 2-2 16,0 2 2-16,-3 3-6 0,-6 2-1 15,-2 1-7-15,-2 2-4 16,1 1 18-16,1 0 1 15,-1 3 0-15,3 0 0 16,0 0-1-16,0 9 4 16,0 7-3-16,0 2 10 15,0 4-11-15,5 0 7 16,2-3-7-16,2-2 1 16,0-3 2-16,0-2-3 15,2-3 0-15,4-4 4 16,5-2-4-16,1-3-2 15,-1 0 0-15,2 0 4 0,0-1-4 16,-2-5 2-16,2 0 0 16,-4-1 0-16,-2-3 0 15,-2-1-2-15,-1-2-2 16,-2-1-9-16,-2-3 9 16,0-1 0-16,-6 1-2 15,-1 0 3-15,-4 2 3 16,1 4-1-16,-1 2 1 15,2 4 3-15,-1 3 12 16,3 2 1-16,-1 0-13 16,3 2 16-16,1 9-17 15,1 5-2-15,2 3 0 0,1 2 0 16,0-2 8 0,0-2-8-16,1-4 1 15,5-2 3-15,2-2-4 0,-1-5 0 16,-1-1-3-16,1-1 2 15,0-2-4-15,-2 0-1 16,4 0 12-16,0-7-4 16,-1-3-2-16,0-4 0 15,-3 1-5-15,-1 0 5 16,-4 1-3-16,0 0 3 16,0 2 0-16,-4-2 3 15,-7 1-3-15,-1 1-4 16,1 3 1-16,-1 1 5 0,1 1-2 15,2 4 0 1,2 1 0-16,2 0-3 0,1 0 4 16,0 12-1-16,-1 3 2 15,2 4 0-15,1 0 5 16,2 0-7-16,0-2 3 16,0-3 3-16,2-3-3 15,6-3-6-15,3-4 2 16,2-2-2-16,1-2 1 15,0 0-4-15,1-2 6 16,-1-5-1-16,0-3 1 16,-2 1-2-16,-4-2 0 15,-3 0-5-15,-1 1 3 16,-4-1-2-16,0-1 6 0,0 1-6 16,-9-1 4-16,-4 5 2 15,-1-1-1-15,-1 6 1 16,1 2-3-16,0 0 3 15,3 0 0-15,2 4 13 16,-1 7-13-16,4 3 0 16,1 5-1-16,5 0 4 15,0 0-4-15,0-3 2 16,0-3-1-16,0-2 1 16,7-5 4-16,0 0-9 15,-1-6 4-15,2 0-3 16,1 0-2-16,-1 0 5 15,2-5 0-15,-2-4-3 0,-2-1 3 16,-3-2-11 0,-2 0 7-16,-1-1-9 0,0 2 13 15,-4 2 2-15,-6 2-1 16,-4 2 3-16,3 4-4 16,-1 1-3-16,1 0-2 15,4 0 3-15,1 4-37 16,1 0-84-16,5 1-34 15,0 2-93-15</inkml:trace>
  <inkml:trace contextRef="#ctx0" brushRef="#br0" timeOffset="63079.77">3571 2863 968 0,'0'0'12'0,"0"0"-12"15,0 0-35-15,0 0 35 16,0 0 6-16,0 0-5 16,0 0 22-16,44-7 3 15,-15-6-25-15,5-5 23 16,1-1-24-16,-1-2 0 15,-1-5 4-15,-3-3-2 16,-3 0-2-16,-6-1-5 0,-7 1-19 16,-10 2 15-1,-4 0-4-15,0 1 3 16,-11 2 7-16,-5 2-4 0,0 2 7 16,0 5-7-16,2 3 7 15,3 5-6-15,4 2 12 16,3 3 0-16,1 2 2 15,3 0-7-15,-3 16-2 16,-3 13-3-16,4 13 4 16,0 12 20-16,2 15-15 15,0 14 4-15,0 6 6 16,0 5-12-16,0-4 5 16,0-11-8-16,2-11 3 15,-2-16-9-15,2-16 6 16,0-17-4-16,1-10-3 0,-2-9-17 15,0 0 0 1,5-24 15-16,4-9 5 0,1-11-13 16,5-4-6-16,-5 5 23 15,3 10-8-15,-2 11 4 16,-1 15-2-16,3 7 5 16,-1 3 1-16,3 12 12 15,2 3 1-15,2 0-7 16,1 1 6-16,3-7-12 15,0-2-1-15,-3-6-1 16,2-4 2-16,-1 0-4 16,2-14-4-16,0-11-19 0,-3-2 13 15,-5-2-47 1,-5-4 18-16,-7 1 20 0,-4-2 4 16,0 6 19-16,0 8 25 15,-2 10 16-15,0 10 48 16,-1 0-66-16,2 15-22 15,1 10 2-15,0 6 0 16,0 1 6-16,6-3-9 16,9-6 0-16,2-5 3 15,6-4-3-15,-3-8-4 16,5-6-2-16,1 0 0 16,2-15 6-16,0-6-11 15,2-7-13-15,-3-3 16 16,-5-5-28-16,-5-3 8 15,-3-4 4-15,-7 1 14 0,-5 4 10 16,-2 8 8-16,0 12 14 16,0 11 43-16,0 7 28 15,0 22-92-15,-1 22 0 16,-1 16 16-16,0 11 26 16,2 3-42-16,0 3 12 15,13 2 20-15,4 1 6 16,3-3-32-16,-2-7-1 15,-2-11-4-15,-7-13 6 16,-7-13-8-16,-2-13 0 0,-13-7-1 16,-14-9 4-1,-8-4 4-15,-3 0-7 0,-1-12 3 16,5-11-9-16,7-5 4 16,8-7-5-16,8-7 7 15,11-9 2-15,0-6 4 16,18-8-6-16,11-7 4 15,6-5-11-15,8-9-7 16,0-10-5-16,5-6-2 16,-5-2-32-16,-6 1-8 15,-9 14 8-15,-13 11 11 16,-8 14 36-16,-7 12-14 16,-1 12 10-16,-14 7 10 15,1 12 2-15,-2 6 20 16,2 7 5-16,1 5-8 0,5 3 2 15,2 0 3 1,4 9-20-16,0 18 1 0,2 15-3 16,0 15 19-16,0 12 3 15,11 8-15-15,2 1 5 16,2-1-13-16,1-5-1 16,0-6 3-16,-3-9-2 15,1-11-2-15,-2-14-5 16,-4-17-3-16,3-11-40 15,-1-4-26-15,1-19 52 16,5-4 22-16,0 2-7 16,0 7 8-16,0 11 13 0,1 3 3 15,2 7 11 1,3 9 19-16,2-1-27 0,-2-6 7 16,1-2-21-16,-5-7-2 15,3 0 6-15,-3-6-3 16,-4-13-1-16,-5-3-5 15,-9-3-22-15,0 1-38 16,-23-2-39-16,-7-1-292 16</inkml:trace>
  <inkml:trace contextRef="#ctx0" brushRef="#br0" timeOffset="63355.89">4131 2607 864 0,'0'0'0'0,"0"0"-107"16,0 0 107-16,0 0 49 15,3-58 15-15,-3 38 4 16,-12 4 3-16,-8 5-30 15,1 4 4-15,3 7-23 16,0 0-20-16,5 5-4 0,2 9-15 16,6 7-8-1,3 2-94-15,14-4-168 0</inkml:trace>
  <inkml:trace contextRef="#ctx0" brushRef="#br0" timeOffset="64996.67">5661 2485 982 0,'0'0'0'0,"0"0"-62"15,0 93 62-15,0-33 25 16,-1 3-12-16,1 1-2 16,0-4-7-16,0-8-3 15,0-10-1-15,5-11-6 16,-1-12 5-16,-1-9-5 16,-3-9-2-16,0-1 7 15,0-5 1-15,0-13-4 16,-3-10 4-16,-8-9 0 15,0-10 2-15,-1-10-2 0,3-10 3 16,2-7-3-16,3 0 0 16,4-5 4-16,0 1-4 15,12 10 0-15,7 11 1 16,4 15 0-16,2 15 22 16,1 13-20-16,1 10-1 15,-2 4 7-15,0 5-9 16,-1 17 1-16,-3 10 10 15,-5 10 1-15,-4 8 2 16,-10 6-4-16,-2 1-4 16,-4-4 1-16,-11-7-7 15,-2-6 0-15,5-12-6 0,1-8-1 16,6-12-8-16,5-6-16 16,0-2-18-16,16-6 40 15,13-5 4-15,5 3 5 16,7 8 3-16,-2 0-1 15,-4 17 3-15,-6 8-3 16,-13 2 8-16,-11 3 6 16,-5 0-15-16,-7-2-1 15,-9-7 13-15,4-8-9 16,6-8-2-16,6-5 10 16,0-13-8-16,6-15-8 15,18-13-11-15,4-3 15 16,5 3 0-16,0 10-5 0,-2 13 3 15,-7 14 1-15,0 4 0 16,-4 9 1-16,-2 11 10 16,-2 5 12-16,2 1-5 15,-2 2-13-15,3-4-1 16,0-4-3-16,0-8 0 16,1-4-4-16,1-8-7 15,1 0 8-15,2-8-6 16,-2-9 9-16,1-5-2 15,-2-3 0-15,-5-4 0 16,-3-5 0-16,-4-4-19 16,-7-2 7-16,-2 3 6 0,0 6 8 15,-6 9 0-15,-5 9 3 16,1 7 8-16,0 6 25 16,-3 0-18-16,2 8-15 15,-5 13 8-15,0 7-10 16,2 3 2-16,1 3 5 15,3 0-6-15,3-3 4 16,1-2-6-16,4-1-10 16,2-4 7-16,0-8-37 15,0-6-18-15,6-10-28 16,6 0 16-16,3-7 39 16,1-3 31-16,2 5 6 15,-1 5 22-15,3 1-12 0,-2 13 16 16,3 3 1-16,-1 0-9 15,1-3 2-15,0-7 3 16,-1-7-13-16,1 0 16 16,1-13-13-16,4-10-2 15,1-8-7-15,0-3-5 16,-4-2 6-16,-3-4-11 16,-4-4 3-16,-2-5 2 15,-2-1-5-15,-5 6 0 16,-6 7 6-16,-1 14-2 15,0 9-3-15,0 10-1 16,-2 4 0-16,-3 0-7 0,-1 9 7 16,1 7 0-1,1 7-5-15,4 5 5 0,0 2-7 16,14 0-23-16,10-1 13 16,5-1 10-16,4-2 7 15,2-2-3-15,-2-4 3 16,-6-4 0-16,-8-1 9 15,-8-3-8-15,-11 0 13 16,0-2 0-16,-14 1-4 16,-13 0 0-16,-8-1-10 15,-6-2-37-15,0-4-79 16,-2-4-233-16</inkml:trace>
  <inkml:trace contextRef="#ctx0" brushRef="#br0" timeOffset="65329.8">6106 2239 642 0,'0'0'67'16,"0"0"-67"-16,0 0-19 16,0 0 19-16,60-6 0 0,-58-12 37 15,-2-2-4-15,0-2-28 16,-12 0 54-16,-6 6 8 16,-2 4-7-16,-1 6 3 15,1 6-29-15,3 0-15 16,2 11-19-16,3 13 0 15,3 8-5-15,9 7-45 16,2 1-81-16,21-2-170 16</inkml:trace>
  <inkml:trace contextRef="#ctx0" brushRef="#br0" timeOffset="65764.92">7711 2710 1105 0,'0'0'0'16,"0"0"-45"-16,2 54 45 15,-2-23 22-15,0 4-22 16,-9-2-4-16,2 1-7 16,0-5-135-16,3-5-244 15</inkml:trace>
  <inkml:trace contextRef="#ctx0" brushRef="#br0" timeOffset="67381.7">8377 2556 1010 0,'0'0'0'0,"0"0"-253"15,0 0 229-15,87-50 22 0,-48 27 4 16,4-2 2-16,0-2-4 15,-2-5 0-15,-4-2 2 16,-11-1-2-16,-10-1-6 16,-12 2-4-16,-4 0 10 15,-8 6 17-15,-12 3 21 16,-4 6 14-16,0 5 21 16,2 5-37-16,5 5 19 15,4 4-15-15,2 1-20 16,1 22-3-16,1 18-15 15,2 13 6-15,1 10 4 16,4 8-11-16,2-2 2 16,0 3-3-16,0-2 0 15,3-6 7-15,7-1-7 0,1-8-6 16,3-9 6-16,1-15-9 16,1-13-14-16,3-19-27 15,1-4-15-15,1-21 51 16,3-11-16-16,-1-2 30 15,0 7-2-15,-7 11 4 16,2 15-6-16,-3 5-6 16,0 8 10-16,5 11 27 15,-1-1-14-15,-1-1-5 16,3-4 2-16,-3-3-9 16,0-7-1-16,4-3-3 15,-1-7 3-15,2-13 4 16,0-7-4-16,-3-2-11 0,-4-4 7 15,-5-2 4-15,-4-1 11 16,-5 7-8-16,-1 9-2 16,-1 9 51-16,0 11 0 15,0 0-51-15,0 14-1 16,2 8 2-16,7 6 4 16,4 1-6-16,3-4 3 15,5-3-1-15,3-2-2 16,0-9-1-16,3-4-5 15,-2-7-8-15,2-1 5 16,1-15 2-16,0-7-15 16,-1-4-4-16,-5-5-10 0,-4-4-18 15,-9-2 19 1,-5 4 1-16,-4 7 34 0,0 13 8 16,0 8 73-16,-2 6 16 15,-6 17-97-15,-1 19 6 16,-3 14 7-16,1 12 11 15,2 13-5-15,8 8 7 16,1 11-4-16,3 7 30 16,10-1-44-16,2-2-4 15,-4-3 2-15,-1-11 1 16,-7-13-12-16,-3-17 5 16,-2-18 0-16,-17-14-3 15,-7-11 6-15,-9-10-3 16,-6-1 7-16,-4-13-5 15,2-11-2-15,6-5 15 0,10-8-13 16,13-8-2-16,14-11-4 16,2-11 4-16,26-11 0 15,9-9-7-15,12-5-23 16,4-7-1-16,5-4-4 16,2-1 11-16,-3-2-13 15,2 4 21-15,-9 2-18 16,-4 2 32-16,-11 7-2 15,-10 8-3-15,-12 15 7 16,-9 17 6-16,-4 15-5 16,0 15 12-16,-14 8 7 15,1 8-4-15,3 5 16 0,1 3-25 16,-2 21 6-16,0 13-12 16,1 14 15-16,-1 11-3 15,6 16 9-15,1 7-14 16,2 3-2-16,2-2-6 15,0-7 0-15,3-9-1 16,5-11 1-16,4-12-1 16,-1-18-6-16,0-16-14 15,3-13-40-15,2-10 30 16,5-14 26-16,3 1 2 16,-3 8 6-16,0 10 1 15,-3 5 7-15,2 10-7 16,3 8 33-16,4 2-14 0,0-4-20 15,-1-4 9-15,-6-6-10 16,0-6-2-16,-2 0 0 16,-3-15-1-16,-1-6-2 15,-4-7-17-15,-10-1-28 16,0-5-72-16,-27-2-248 16</inkml:trace>
  <inkml:trace contextRef="#ctx0" brushRef="#br0" timeOffset="67663.32">8962 2307 897 0,'0'0'0'15,"0"0"-47"-15,0 0 47 16,0 0 28-16,0 0-10 16,30-68 18-16,-34 48 30 15,-10 5-26-15,-2 6-11 16,4 7-17-16,1 2-9 16,4 3-6-16,7 14-10 15,0 7-37-15,9 5-83 16,19-4-140-16</inkml:trace>
  <inkml:trace contextRef="#ctx0" brushRef="#br0" timeOffset="68231.89">10526 2211 824 0,'0'0'5'0,"13"80"-5"0,-4-22 62 15,3 6-38-15,0 1-23 16,3-5 21-16,1-2-14 16,4-7 4-16,1-12-12 15,2-14 1-15,-4-11 31 16,-2-13-32-16,-3-5 0 16,3-26 46-16,2-17-17 15,2-13-2-15,-3-15-19 16,-4-8-4-16,-3-12 3 15,-1-5-6-15,1 1-2 16,-1 18-36-16,-2 26-29 16,1 33 32-16,-1 22-61 0,5 13-333 15,2 21 177-15</inkml:trace>
  <inkml:trace contextRef="#ctx0" brushRef="#br0" timeOffset="68664.98">11145 2506 820 0,'0'0'13'0,"0"0"-11"16,0 0 63-16,0 0-60 15,35-62 11-15,-35 34-16 16,-4 1 4-16,-11 5 17 16,-1 2 7-16,2 5 6 15,0 5 2-15,4 5-11 0,0 1-3 16,0 4 0-1,-1 0-20-15,-2 15 4 0,-1 8-6 16,-1 10 5-16,0 3-9 16,0 4 11-16,6 0-6 15,2 0-1-15,6-2 0 16,1-6-5-16,0-8-3 16,10-11-4-16,3-6 0 15,6-7-12-15,4-4 17 16,0-15-8-16,1-7 14 15,-3-1-1-15,-3 5 4 16,-7 7 4-16,-6 10 9 0,-4 5-2 16,0 0-4-16,3 12-5 15,2 7-3-15,5 4 11 16,2-1-12-16,4-3-3 16,1-3-38-16,0-6-95 15,-1-6-168-15</inkml:trace>
  <inkml:trace contextRef="#ctx0" brushRef="#br0" timeOffset="69032.53">11315 2394 1010 0,'0'0'0'15,"0"0"0"-15,0 0-2 16,62 28 2-16,-40-3 25 0,-5 9 8 15,-1 1-10-15,-6 0-7 16,-4 1-12-16,-5-8-8 16,-1-7-11-16,0-6-5 15,-8-9 14-15,-1-5 7 16,3-1-2-16,2-11-10 16,4-14-53-16,0-10 22 15,12-8 8-15,7 1 34 16,1 7 14-16,-2 9-13 15,-3 14 50-15,-3 12-23 16,-2 2-27-16,1 22 13 16,-2 6 29-16,-2 5-22 0,-1-1 9 15,1-3-30-15,-1-4 0 16,0-5-4-16,2-5-37 16,0-7-59-16,-2-6-189 15,0-4-33-15</inkml:trace>
  <inkml:trace contextRef="#ctx0" brushRef="#br0" timeOffset="69316.42">11456 2119 1043 0,'0'0'0'0,"0"0"-82"0,0 0 67 16,0 0 0-16,0 0 15 16,0 0 0-16,52-13 2 15,-40-11 8-15,-7-1-4 16,-5-1 2-16,0 3 15 16,-10 3 0-16,-3 9 13 15,4 7-7-15,0 4-29 16,0 12-1-16,-1 15-23 15,-2 10-34-15,2 3-26 16,6 2-185-16</inkml:trace>
  <inkml:trace contextRef="#ctx0" brushRef="#br0" timeOffset="70531.89">11821 2416 987 0,'0'0'0'16,"0"0"-57"-16,-9-74 57 15,2 56 40-15,-3 5 11 16,3 8 7-16,0 5-20 16,-1 0-18-16,-4 11-9 15,-3 12-10-15,-3 9-1 16,3 3 11-16,3-2-11 0,6-1 2 15,4-4-2-15,2-5 0 16,0-3-8-16,0-7-7 16,5-6-2-16,4-4 8 15,0-3-26-15,3 0 21 16,0-6 11-16,0-11 2 16,0-5-3-16,-1-5-2 15,-2 2 6-15,-4 5 1 16,-3 6-1-16,0 8 25 15,-2 6-7-15,0 0-18 16,0 2 0-16,0 14-14 16,5 5 14-16,2 3 4 0,0 0-3 15,0-2 4 1,1-4-5-16,1-7-1 0,5-3-1 16,0-6-25-16,2-2 0 15,4-4 25-15,0-9 3 16,0-4-2-16,-3-3 1 15,-5 0 0-15,-1-5 7 16,0-3-7-16,-2 0 0 16,1 5 1-16,0 8-1 15,-3 6 11-15,-2 6-11 16,0 3-2-16,-1 3-5 16,1 13-3-16,-1 7 10 15,0 4 20-15,-1 3-12 0,-3-1-2 16,0-2-3-1,0-5-1-15,0-6-1 0,0-4-1 16,0-8-5-16,2-3-6 16,1-1-2-16,4-7 3 15,2-9 7-15,2-5 1 16,1-5 2-16,0-1 1 16,1-2 0-16,2 2-1 15,-2 9 0-15,-3 7 6 16,-3 9-12-16,-2 2 6 15,2 3-4-15,1 14-8 16,-1 5 12-16,-2 2 8 0,2 1-3 16,0-4 2-1,2 0-7-15,2-7 1 0,1-3 0 16,4-6-1-16,1-5 0 16,1 0 0-16,2-3 0 15,-1-11-6-15,0-3 3 16,-3-3 6-16,-2-3-7 15,-3-1-1-15,-5-2-17 16,-4 5 18-16,-2 5 3 16,0 8 1-16,0 3 13 15,0 5 6-15,0 0-19 16,-4 7-6-16,-1 11 6 16,-1 4 14-16,4 3-12 15,2 0 5-15,0-4-7 16,4-3 9-16,8-3 1 0,3-5-3 15,3-4-2-15,3-3 22 16,4-3-24-16,4 0 1 16,5-12 4-16,1-5-6 15,1-5 0-15,-6-3-2 16,-7-6-2-16,-9 0-8 16,-12 8-8-16,-2 5 16 15,-7 10 1-15,-11 8 2 16,0 2 0-16,-3 15-1 15,7 4 0-15,9 3 19 16,5 0-17-16,2-3 2 16,17-5-8-16,6-4 9 15,5-7-4-15,4-5 0 16,2 0 0-16,-1-7 10 0,-1-10-11 16,-5-1-8-16,-6-4-61 15,-12-3-138-15</inkml:trace>
  <inkml:trace contextRef="#ctx0" brushRef="#br0" timeOffset="93032.65">5963 4865 505 0,'0'0'80'0,"0"0"-51"15,0 0 60-15,0 0 16 16,0 0-73-16,0 0-4 16,0 0 20-16,0 0-10 15,0 0 2-15,-18 0-8 16,18 0-13-16,-2 0 20 16,2 0-26-16,0 0-8 15,0 0 12-15,-1 0-16 16,1 0-1-16,0-1 0 15,0 0-4-15,0-1-5 16,0-2 7-16,3 1 2 0,4 1 7 16,2 0-7-1,-1 2-7-15,2 0-7 0,-1 0 1 16,0 0 11-16,-2 4-9 16,-3 4-3-16,-1 0 9 15,0 2-6-15,-3-2 11 16,0 1-6-16,0-1 4 15,0-5-6-15,-1 1 8 16,-1-1-18-16,-2-3 18 16,-1 2 0-16,2-2-7 15,-1 0 6-15,1 0-5 16,-3 0 2-16,3 0 3 16,1-6-3-16,0 1 3 15,2-3-8-15,0 0 9 16,0-2 1-16,0 0 7 0,9 2-14 15,4 0 6-15,-3 2 0 16,3 1 2-16,1 2-1 16,-3 0-1-16,3 3 0 15,-3 0 3-15,-2 0-5 16,-2 0 2-16,0 2 0 16,0 3 4-16,-5 1-4 15,-1-1 0-15,-1 2-1 16,0-1 2-16,-3 1-1 15,-4-2 2-15,-2-1 6 16,2-2-8-16,0-1 0 16,1-1-4-16,0 0-10 0,-2 0 2 15,3 0-4-15,1 0-5 16,0 0 10-16,1-5 3 16,3-2-7-16,0 1-5 15,0-1 15-15,0 0 10 16,0 2-10-16,0-1 3 15,3 1 2-15,4-1-2 16,1 2 7-16,1 1-8 16,-2 2 5-16,0 1-2 15,-2 0 0-15,-1 0 2 16,1 4-1-16,-4 4 16 16,-1 2-16-16,0 0 1 15,0-2 0-15,-4 1 4 0,-4-2-4 16,-1-4 0-1,1 1 1-15,-1-2-6 0,2-2-2 16,-1 0-4-16,3 0-7 16,0-2-6-16,-2-5 19 15,3 0-7-15,1-3 8 16,3 1-1-16,0 2 3 16,0-1 0-16,0 4 1 15,0-1 0-15,3 2 7 16,3 2-8-16,-1 0 0 15,-1 1 2-15,2 0 3 16,-2 0-3-16,0 5 6 0,-1 4-8 16,-3-3 7-1,0 1-5-15,0-1 2 0,0-2-3 16,-3-1 1-16,-1-1-2 16,-3-2 15-16,2 0-11 15,-1 0-8-15,-1 0-11 16,2-1 4-16,-2-4 5 15,0-2 9-15,1 2-5 16,3-2 2-16,-1 1-7 16,4-1 3-16,0 2-4 15,0-1 8-15,2 1 0 16,8 1 4-16,1 0-6 16,-2 4 4-16,2 0-3 15,-4 0 2-15,2 0-2 16,-2 5 4-16,-1 5-2 0,-3 0 1 15,0 2-3-15,-3-1 2 16,0 0 0-16,0-2-1 16,0-2-2-16,-3-2 2 15,-4-1 13-15,0-2-13 16,0-2 0-16,0 0-1 16,0 0-9-16,1 0-6 15,1-8 3-15,3-1 6 16,0 0 2-16,2 0 2 15,0 0 3-15,0 1 0 16,0 2 3-16,2 1 3 16,5 3-5-16,-1 1 0 0,0 1 12 15,-2 0-4-15,0 0-1 16,-1 7 1-16,0 0-8 16,-3 3-1-16,0-3-24 15,0 1-106-15,0-3-255 16</inkml:trace>
  <inkml:trace contextRef="#ctx0" brushRef="#br0" timeOffset="118604.6">5555 4783 503 0,'0'0'0'0,"0"0"5"16,0 0-5-16,0 0 77 15,0 0-21-15,0 0-2 16,0 0-15-16,0 0-18 15,0 0 10-15,-22-2-21 16,22 4-6-16,0 5 6 16,0 2-10-16,0-2 8 15,0-1 4-15,0-3-12 16,0 1-1-16,4-4-4 16,3 0 5-16,0 0 3 15,2 0-1-15,-2-4-2 16,1-5 2-16,-3-4 0 15,-3 1-4-15,-2-3-2 0,0 3 4 16,0 1-7-16,-8 3 13 16,-3 1-6-16,1 3 0 15,-1 3 4-15,-1 1-4 16,5 0 12-16,0 5 1 16,1 6-3-16,2 4-9 15,1 1 2-15,3-1 0 16,0-2-3-16,0-3 0 15,9-3-1-15,-2-3-11 16,1-4 1-16,0 0 6 16,4 0 5-16,-3-9 0 15,0-5 1-15,-5 1-2 16,-1-2 0-16,-3 1-1 0,0 3-5 16,0 2 14-16,-3 3-7 15,-3 6 13-15,-2 0 4 16,1 0 2-16,-1 3-5 15,-2 7-12-15,3 1-4 16,3 2-4-16,2-1-12 16,2-1-32-16,0-5-94 15,13-5-118-15</inkml:trace>
  <inkml:trace contextRef="#ctx0" brushRef="#br0" timeOffset="119521.71">6042 4227 539 0,'0'0'95'15,"0"0"-95"-15,0 0 0 16,0 0 51-16,0 0 42 16,0 0-63-16,24 31-28 15,-17-23 10-15,-1-3-12 0,-2-2 5 16,1-2 1-16,-3-1-6 16,3 0 1-16,0-1-4 15,-3-7 7-15,0-3 1 16,-2 0-5-16,0 0 3 15,0 2 2-15,-7 1-3 16,-2 5 8-16,1-1 10 16,1 4 10-16,0 0 2 15,2 0-32-15,-2 9 0 16,5 4 9-16,2 0-9 16,0-2 0-16,0-2-1 15,7-2-3-15,2-4-2 16,0-2 6-16,0-1-1 0,2-1-5 15,-6-11 12 1,0-1-6-16,-5-1 10 0,0 3-2 16,-5 0 18-16,-9 4-13 15,-4 3-13-15,0 4-1 16,-3 4-31-16,1 12-24 16,-1 6-165-16,0 0-439 15</inkml:trace>
  <inkml:trace contextRef="#ctx0" brushRef="#br0" timeOffset="120200.93">5241 4449 621 0,'0'0'0'15,"0"0"3"-15,0 0 1 0,0 0 41 16,0 0 5 0,0 0-12-16,46-20-13 0,-39 12-17 15,0-2 2-15,-3 2 5 16,-4-1-3-16,0 2 16 15,0 2 6-15,-7 3-9 16,-4 2 8-16,-1 0-24 16,1 0 12-16,2 4-11 15,1 4-6-15,3-2-3 16,2 0-1-16,3 0 0 16,0-3-16-16,0 0-14 15,2-3 12-15,5 0 3 16,0 0 4-16,2-1 10 15,-5-4-3-15,-1-1-29 16,-3 4-44-16,0 2-170 0</inkml:trace>
  <inkml:trace contextRef="#ctx0" brushRef="#br0" timeOffset="120641.77">4898 5177 663 0,'0'0'6'0,"0"0"-6"16,0 0-53-16,0 0 53 16,0 0-1-16,0 0 2 15,43-44 0-15,-43 33 16 16,-2 1-3-16,-5 4 19 15,-3 2 38-15,0 4-9 0,0 0-14 16,1 10-28 0,0 4-14-16,0 2-3 0,4 0 3 15,4-1-5-15,0-1-1 16,1-1-16-16,0-3 5 16,0-2-79-16,7-5-236 15</inkml:trace>
  <inkml:trace contextRef="#ctx0" brushRef="#br0" timeOffset="121302.53">4960 5832 352 0,'0'0'365'0,"0"0"-365"16,0 0-161-16,0 0 161 16,0 0 26-16,0 0-2 15,-14-27-5-15,7 25 26 16,0 2 12-16,-2 0-26 0,2 3 15 16,-2 6-25-16,4 3 4 15,1 0 0-15,0-2-17 16,3-1 3-16,1-3-9 15,0-2-1-15,0-4-1 16,0 0-18-16,0 0-1 16,1-6 19-16,1-6 1 15,-2-1 9-15,0 3-4 16,0 3 0-16,-5 1 19 16,0 6-17-16,-1 0 11 15,1 0-19-15,3 9-19 16,-1 5-26-16,3-1-93 15,0 2-269-15</inkml:trace>
  <inkml:trace contextRef="#ctx0" brushRef="#br0" timeOffset="121761.76">5144 6291 870 0,'0'0'0'0,"0"0"-68"16,0 0 33-16,0 0 35 15,0 0 9-15,0 0-1 16,11-16-8-16,-5 5 0 16,-3-1-4-16,-3 4-1 15,0 1 5-15,-2 5 4 16,-7 2 21-16,-1 0 11 15,-3 6 2-15,-1 7-9 16,3 4 11-16,1-1-12 0,2-5-6 16,5 0-12-16,1-6-2 15,2-2-16-15,0-2-2 16,5-1-46-16,8-7-42 16,3-17-296-16</inkml:trace>
  <inkml:trace contextRef="#ctx0" brushRef="#br0" timeOffset="122439.9">6964 4018 569 0,'0'0'0'16,"0"0"-91"-16,0 0 85 15,0 0 6-15,0 0 3 16,0 0 11-16,55-48 69 16,-55 38 10-16,-5 5-18 15,-7 0 25-15,-3 3-10 16,-3 2-35-16,-1 0-19 16,1 5-20-16,1 5-10 15,4 2-6-15,4 4-12 16,7 1-11-16,2 0-45 15,0-5-83-15,14-3-355 16</inkml:trace>
  <inkml:trace contextRef="#ctx0" brushRef="#br0" timeOffset="122924.54">7524 4012 828 0,'0'0'0'0,"0"0"-153"16,0 0 147-16,0 0 6 15,0 0 37-15,0 0-17 16,21 3-10-16,-17-3 3 15,-4-3-10-15,0-1 6 0,0 0 6 16,-1-1-2 0,-9 4 36-16,0 1-39 0,-1 0 3 15,-2 3 35-15,3 8-33 16,1-1 7-16,4-1-15 16,5-1-7-16,0-5-4 15,5-1-12-15,12-2-34 16,5 0-17-16,-1-12-286 15</inkml:trace>
  <inkml:trace contextRef="#ctx0" brushRef="#br0" timeOffset="123990.93">7925 4424 827 0,'0'0'0'16,"0"0"-9"-16,0 0-16 15,0 0 25-15,0 0 10 16,0 0-5-16,52 28 18 16,-39-35-12-16,-1-4-11 15,-3 0 4-15,-4-1-3 16,-5 1 12-16,0 2 30 0,-2 1 15 15,-11 3-5 1,-6 5-48-16,-2 0-4 0,-2 2-2 16,0 10-40-1,2 0-60-15,2 2-134 0</inkml:trace>
  <inkml:trace contextRef="#ctx0" brushRef="#br0" timeOffset="124699.55">6362 3694 772 0,'0'0'41'0,"0"0"-33"0,0 0 1 15,0 0 50-15,0 0-10 16,0 0-17-16,20 0-11 16,-16 0-5-16,-2 0-1 15,1 0-10-15,1-3-4 16,-1-2 22-16,-1-2-20 16,-2 3 10-16,0 0-2 15,0-2-5-15,0 4 7 16,0-1-13-16,-5 3-6 0,1 0-11 15,0 3-83 1,1 12-107-16,1 7-287 0</inkml:trace>
  <inkml:trace contextRef="#ctx0" brushRef="#br0" timeOffset="125390.93">8211 4937 699 0,'0'0'0'0,"0"0"-304"15,0 0 304-15,0 0 101 16,0 0 70-16,0 0-20 16,-5-51-48-16,-10 51-51 15,-1 2-24-15,3 6-26 16,4-1-2-16,4-1 0 16,5 0-95-16,0-4-262 15</inkml:trace>
  <inkml:trace contextRef="#ctx0" brushRef="#br0" timeOffset="144215.91">8657 432 1015 0,'0'0'0'0,"0"0"-9"16,0 0-88-16,0 0 89 15,0 0 0-15,0 0 8 16,0 0 8-16,30 82 37 16,-14-25-27-16,0 9 3 15,-1-1-21-15,-2 0 0 16,-5-10 6-16,1-5-6 16,-4-9-5-16,0-8 4 15,-4-9-13-15,-1-11 11 16,0-6-1-16,0-3-9 0,0-4 13 15,0 0 28-15,-7-9-28 16,-6-13-7-16,-1-10 7 16,-1-10 0-16,2-9 7 15,1-8-7-15,3-5 2 16,4-6 3-16,1-2-5 16,4 0 0-16,0 0 3 15,13 0-1-15,7 5-2 16,5 9 0-16,2 15-4 15,1 18 8-15,-1 14-5 16,-4 8 1-16,-2 3 0 16,-3 1-1-16,0 15 2 15,-1 6-1-15,-4 10 14 0,-2 13-14 16,-7 9 15 0,-4 6-4-16,0-1-11 0,-9-5-3 15,-6-9-16-15,4-9-7 16,5-10 7-16,6-12-4 15,5-9-19-15,25-5 5 16,20 0 32-16,19 0 1 16,8 1 6-16,4 14-2 15,-12 6 3-15,-16 1 2 16,-20-1-3-16,-22 3 14 16,-11 2-4-16,-27-1 46 15,-18 5-22-15,-10-4-15 16,-3-2 11-16,2-8-3 15,13-6-6-15,14-7-18 0,10-3-5 16,12-13-13-16,7-9-56 16,0-9 17-16,9-5 43 15,15-5 7-15,9 0-7 16,6 4-1-16,0 10-11 16,-1 8 4-16,-4 9 13 15,-4 10 4-15,-2 0 11 16,-3 15 1-16,0 9 20 15,-1 5 4-15,-3 2-23 16,-1 0-1-16,0-4-12 16,1 1 1-16,0-6 2 15,0-7-1-15,-1-5-2 16,1-8 0-16,-1-2-6 0,0-11 3 16,-1-11-2-16,2-8-8 15,-5-3 8-15,-4-4-1 16,-5 2 6-16,-4 8 3 15,-3 9-1-15,0 10 24 16,0 8-2-16,3 0-24 16,3 17-8-16,5 5 8 15,5 3 12-15,6 1-10 16,3-4 1-16,2-3-3 16,0-4-8-16,-3-8-7 15,-1-5 15-15,0-2-35 16,-5-7 34-16,1-12-8 0,-4-9-13 15,-3-5-14-15,-6-9-14 16,-6-5-20-16,0-8-37 16,-7-4 12-16,-10-5 73 15,0-1 22-15,-1 12 20 16,4 19 164-16,5 15-81 16,0 19-5-16,1 6-88 15,2 22 0-15,0 15-1 16,4 9 8-16,2 6-11 15,5 2 6-15,15 0-12 16,5-2-6-16,2-3 4 16,3-9-31-16,6-9-13 15,3-12 17-15,5-8 29 0,0-15-2 16,-3-2-4 0,-4-16-26-16,-3-12 13 0,-9-7 7 15,-7-9 10-15,-10-11-4 16,-8-7-44-16,0-7-6 15,-7-5 36-15,-10-2 20 16,2 15 46-16,3 16 84 16,5 22 0-16,3 18-48 15,2 5-64-15,2 19-18 16,0 18 0-16,0 21 31 16,10 10 2-16,4 4-27 15,5 1 2-15,2-5-1 0,1-3-5 16,2-5-1-1,2-9-1-15,1-6-20 0,1-10-6 16,3-11-42-16,-1-10-70 16,-3-11-154-16</inkml:trace>
  <inkml:trace contextRef="#ctx0" brushRef="#br0" timeOffset="144469.69">10544 331 1106 0,'0'0'0'16,"10"57"0"-16,-4-22 0 15,1-4 0-15,-2-3-8 16,1-1-21-16,1 0-24 16,2-3-77-16,3-4-196 15</inkml:trace>
  <inkml:trace contextRef="#ctx0" brushRef="#br0" timeOffset="144766.54">10881 434 1025 0,'0'0'0'0,"0"0"-28"16,0 0 27-16,-64 55 1 15,64-36-6-15,0-1 5 16,21 1-13-16,6 3 14 16,7 2 2-16,0-1-2 15,2 2 0-15,-3-4 3 16,-6-3 6-16,-10-2 18 15,-17-1-11-15,-8-1 9 16,-24 2 38-16,-13-1-45 16,-6 0-1-16,4-4-17 15,8-3-3-15,10-2-2 16,16-2-30-16,13-3-100 16,0-1-344-16</inkml:trace>
  <inkml:trace contextRef="#ctx0" brushRef="#br0" timeOffset="145967.56">11769 474 1168 0,'0'0'0'0,"0"0"-103"16,68 0 96-16,-34 0 6 15,-3 0 1-15,0-7 0 16,-3-3 17-16,0-5-16 16,1-6 3-16,-4-8-4 15,-1-10-11-15,-7-4-9 16,-9 1 10-16,-8 6 10 15,0 12-1-15,-8 13 4 16,-8 11 14-16,-5 1-16 16,-5 21 7-16,-4 14 24 15,-1 10-21-15,6 2-3 16,9 1 0-16,10-9-8 0,6-5-4 16,10-8 3-16,15-5-7 15,8-7 2-15,7-12 6 16,3-3-15-16,-1-9 4 15,-2-8-12-15,-5 1 8 16,-10 1 8-16,-11 5-2 16,-11 6-36-16,-5 4 44 15,-25 4 1-15,-12 21 5 16,-9 8-5-16,-2 5 16 16,5 5 5-16,14-4 10 15,11-2-31-15,12-5-5 16,8-6 4-16,0-6-1 0,18-7-5 15,9-5 6-15,5-5-4 16,2-3 6-16,2-2-2 16,-2-13-19-16,-2-2-11 15,-4-4 12-15,-6-8-32 16,-5 2-16-16,-4 1-8 16,-6 9 75-16,-3 7 24 15,-3 8 44-15,0 2-22 16,0 2-24-16,5 13 0 15,2 3 33-15,3 1-29 16,4 0-14-16,2-4-3 16,3-3-9-16,3-6 0 15,2-6-3-15,0 0-1 16,4-8-7-16,0-11 6 16,-2-6-36-16,-5-2-3 0,-5-4 2 15,-7 1-5-15,-3 1 31 16,-7 6 16-16,0 10 32 15,0 7 55-15,0 6 8 16,0 7-88-16,0 20 3 16,0 14 16-16,0 12 21 15,0 14-30-15,0 12-2 16,18 10 18-16,7 9-30 16,5 5 10-16,2-4-13 15,-2-9 0-15,-6-17-4 0,-10-18 4 16,-7-18 0-1,-7-9-2-15,-10-12 9 0,-17-6-7 16,-7-9 9-16,-5-1-4 16,4-8-2-16,7-12-3 15,10-7-5-15,12-5-17 16,6-8 10-16,5-6 12 16,21-8 0-16,15-8 0 15,7-12-5-15,5-8-9 16,1-3-1-16,-1-2 0 15,-2 3-9-15,-8 6-5 16,-11 15 18-16,-14 17-23 16,-15 21 34-16,-3 18 10 15,-12 7 19-15,-9 10-19 16,-1 17 7-16,3 4 18 0,6 3-24 16,11-4-10-1,2-4 0-15,15-3-1 0,16-8 0 16,7-7-6-16,10-6 1 15,7-2 0-15,4-7-22 16,9-11-58-16,7-8-102 16,9-10-370-16</inkml:trace>
  <inkml:trace contextRef="#ctx0" brushRef="#br0" timeOffset="146823.12">14647 642 1117 0,'0'0'0'15,"-19"74"-19"-15,5-42 9 16,-1-6 1-16,-1-6 9 16,1-6 6-16,6-4-3 15,4-6-6-15,5-4-49 16,2-1-65-16,20-12 54 16,9 1 63-16,9 3 29 15,10 9 18-15,5 0-30 0,4 0 7 16,5 5 7-16,-5 0-8 15,-1-3 3-15,-6-2-7 16,-7 0-13-16,-7-3 13 16,-6-12-19-16,-6-7 0 15,-4-9 2-15,-11-7 1 16,-8-11-4-16,-3-6 1 16,-25-5-19-16,-16 0 12 15,-16 5-3-15,-12 5 10 16,-9 13 21-16,-7 15-13 15,3 15 2-15,5 9 11 16,8 25 8-16,15 4-9 16,14 4-16-16,18 4-8 15,19-1 3-15,8 4-5 16,27-2 6-16,14-2-19 0,13-8 8 16,11-10 2-16,8-9-10 15,6-11 7-15,3-5-7 16,1-17-16-16,-8-8-16 15,-10-5 9-15,-9-1 16 16,-16 7 26-16,-12 9 6 16,-15 13 12-16,-9 7 21 15,-4 0-8-15,-2 20 29 16,3 8-12-16,-1 7-26 16,4 3 2-16,2-6-21 0,1-1-3 15,1-4 3 1,1-4-3-16,-3-6-12 0,1-6-20 15,-5-9-66-15,-7-2-99 16,0-2-529-16</inkml:trace>
  <inkml:trace contextRef="#ctx0" brushRef="#br0" timeOffset="146974.1">15326 280 1073 0,'0'0'0'0,"0"0"-331"16,0 0 289-16,0 0-170 15,0 0-102-15</inkml:trace>
  <inkml:trace contextRef="#ctx0" brushRef="#br0" timeOffset="147583.79">15885 440 1101 0,'0'0'0'15,"0"0"-63"-15,0 0 43 16,-62-48 19-16,49 44 2 16,6 2 32-16,-2 2-1 15,-3 4-20-15,-2 15-5 16,-6 8 6-16,-1 4-9 15,0 1 0-15,4 1 0 0,1-1 0 16,8-3-8-16,3-4-3 16,5-9-32-16,2-11-15 15,18-5-63-15,11-2 60 16,5-10 54-16,4 1 3 16,-2 8 6-16,-3 3 16 15,-1 3 33-15,-2 14-1 16,0-1-10-16,-2-3-7 15,-1-2-18-15,-4-5-4 16,-3-6 3-16,0 0-15 16,3-12 3-16,1-11-6 15,-5-6-6-15,-7-4 3 16,-9 2-29-16,-5-3-30 0,0 6 18 16,0 5 44-16,-7 6 42 15,1 8-31-15,2 6 35 16,0 3 0-16,-1 10-45 15,-3 19-1-15,-2 14 19 16,-3 16-2-16,3 13-3 16,4 11-1-16,3 11-10 15,3 7 10-15,0 6-11 16,7 2-2-16,5-7 11 16,-3-9-10-16,-3-14 9 15,-6-18 2-15,0-12-4 16,-18-16-6-16,-4-11-2 0,1-11-21 15,4-9-15 1,4-2-30-16,4-23-127 0,3-14-675 16</inkml:trace>
  <inkml:trace contextRef="#ctx0" brushRef="#br0" timeOffset="148818.68">16336 469 289 0,'0'0'843'0,"31"54"-838"16,-8-14-5-16,0 1 8 15,-4-4-6-15,-8-6-1 0,-5-11 12 16,-6-5-13-16,0-7-3 16,0-8-19-16,-9 0 2 15,3-16-10-15,3-9-89 16,3-7 85-16,2-4 34 15,19-2 7-15,10 3 12 16,4 11-12-16,4 9-3 16,0 8-1-16,-1 7-2 15,0 0 6-15,0 0 3 16,0 0 0-16,1 0-7 16,-2 0 7-16,-4 0-10 15,-5-13-8-15,-9-1-30 0,-9-3-15 16,-8 0 38-1,-2 4 15-15,-5 2 53 0,-9 5 14 16,-3 6-26-16,-1 3-14 16,-5 19-17-16,-3 10 9 15,-2 7-1-15,0 7-9 16,3-1-8-16,6-3-1 16,10-6-10-16,8-8 4 15,1-10-9-15,9-6 13 16,8-5-3-16,4-7-6 15,4-9-2-15,0-12 5 16,0-8 8-16,-2-3 0 16,-5-5-8-16,-6 4 8 15,-5 7-5-15,-3 10 11 16,-4 9 22-16,0 7-5 0,0 11-23 16,0 11 0-16,3 5 2 15,5 2 6-15,1-3 0 16,3-3-3-16,5-4-5 15,3-5 0-15,4-9-4 16,3-3 3-16,2-2-8 16,-1-7 2-16,-1-7 1 15,-3-5 7-15,0-3-4 16,-3-6 1-16,3-6 2 16,-1-1 0-16,-4 2 0 15,-3 5 4-15,-5 12 18 16,-7 7-4-16,-1 9 7 0,-3 0-23 15,0 6-2-15,2 13 0 16,-2 11 6-16,0 8 8 16,0 2 0-16,0-2-11 15,0-6 0-15,-2-5-1 16,2-4 0-16,0-8 3 16,0-3-5-16,0-8-1 15,0-3-12-15,0-1 12 16,0 0-3-16,0-4 1 15,0-12-2-15,3-6 4 16,8-7 1-16,5-7 0 16,8-5-3-16,4-2 3 15,-1 8 0-15,-1 7-3 0,-4 14 3 16,-4 9-2 0,-2 5-9-16,-2 6 8 0,-1 16 0 15,-2 4 5-15,-3 4-2 16,-3 3 7-16,-1-6-1 15,0-3 4-15,-1-5-10 16,0-7 0-16,-2-5 1 16,2-3-1-16,-2-4 0 15,2 0-2-15,4-8 5 16,4-12 2-16,7-7-5 16,7-10 2-16,5-1-7 15,2 2 5-15,0 13 0 16,-12 10-7-16,-4 13 5 15,-4 1-5-15,-2 16 7 0,3 10 8 16,0 4 12-16,1 0-18 16,2-5 2-16,-1-6 2 15,5-4-6-15,1-6 0 16,5-6-1-16,0-4 1 16,-4-1 14-16,-4-13-3 15,-5-5 6-15,-4-6-7 16,-4-5-10-16,-5-5-35 15,0-1-55-15,-20 1-157 16</inkml:trace>
  <inkml:trace contextRef="#ctx0" brushRef="#br0" timeOffset="149668.71">10366 994 908 0,'0'0'0'0,"0"0"-52"15,0 0 44-15,0 0-68 16,0 0 76-16,0 0 23 16,95 0 25-16,-28 5-13 15,24 1-6-15,18-3-1 16,21-3-4-16,15 0-23 15,11-3 2-15,6-5 12 16,5-1-14-16,-2-4 1 16,-9 2-2-16,-15 1 1 15,-23 0 1-15,-24 5 9 16,-29 1-9-16,-25 3-1 0,-22 1-1 16,-18 0-20-16,0 0-30 15,-18 0-10-15,-5 0-247 16</inkml:trace>
  <inkml:trace contextRef="#ctx0" brushRef="#br0" timeOffset="150469.67">13332 989 874 0,'0'0'0'16,"0"0"-328"-16,0 0 324 16,0 0 4-16,75 1 52 15,-30-1 75-15,12 0-71 16,11 0-9-16,15 0-10 16,14-1-24-16,10-3-5 15,9-2-8-15,7 1 0 0,-2 1-1 16,4 1 1-1,0 0 0-15,-4 1 1 0,3-1 0 16,-7-2-1-16,-3 1-2 16,-1 0 2-16,-3 3-4 15,1-3 6-15,4 2-2 16,-2 0 0-16,5-3 3 16,1 1-2-16,-1-2-1 15,2 0 0-15,-4 2-2 16,1 0 2-16,-1-1 0 15,-1 1 2-15,-1-1-1 16,-2 2-1-16,-3-3 0 16,-4 0 0-16,-2 1 0 15,-6-1 0-15,-6-1 0 16,-6 1 6-16,-8-1-6 0,-7 1 12 16,-11 0-4-16,-12 0 17 15,-12 1 19-15,-10 2-14 16,-9 2-11-16,-9 0 1 15,-7 0-8-15,0 0 18 16,0 0-27-16,0-2-3 16,0-3-67-16,-12-1-584 15</inkml:trace>
  <inkml:trace contextRef="#ctx0" brushRef="#br1" timeOffset="205859.9">15374 2451 1102 0,'0'0'0'0,"0"0"-156"15,0 0 127-15,69-27 29 16,-30 14 0-16,6-4 3 15,2-3-3-15,6-5 0 16,1-4-30-16,-3-6-33 16,-8-6-31-16,-11-1 12 15,-13 1 19-15,-11 2-34 16,-8 4 35-16,0 6 62 16,-14 4 65-16,-5 4 1 15,-4 4-18-15,-1 5 58 16,4 5-47-16,5 3-5 0,4 2 31 15,3 2-40 1,0 21-23-16,0 18-22 0,-1 13 41 16,1 13 3-16,2 7-38 15,0-2-3-15,4-1 4 16,1-7-5-16,1-6 7 16,0-9-9-16,0-6-3 15,5-11-5-15,5-9 3 16,1-11-38-16,4-8 20 15,2-2 8-15,5-12 15 16,5-9 12-16,3-3-9 16,0 5 7-16,-1 10-5 15,-2 9-5-15,-2 1 3 0,-1 16-2 16,0 3 5-16,2 0-5 16,-2-4 1-16,-3-3 6 15,-2-6-8-15,-4-3-3 16,3-4 0-16,1-8-2 15,5-15-3-15,3-9-23 16,-1-5-6-16,-5-3 31 16,-7-2 6-16,-5 0-17 15,-6 10 17-15,-2 9 1 16,-1 13 46-16,0 10-29 16,0 7-18-16,0 17 0 15,2 7 17-15,5 6-1 0,5 0-8 16,5-2-6-16,2-6-2 15,4-2 0-15,2-7 0 16,2-6 0-16,2-6-1 16,1-8-15-16,0 0 14 15,1-10 1-15,1-13-1 16,-3-5-2-16,-3-6-4 16,-3-4 4-16,-8-4-11 15,-5 1 15-15,-5 6 0 16,-5 11 3-16,0 11 28 15,0 12-3-15,-3 5-22 16,-6 26 8-16,-2 18-6 16,-3 17 16-16,3 8 10 15,0 12-17-15,2 11-5 16,-1 1 20-16,0 3-10 0,0-10-2 16,2-16-12-16,0-18-8 15,-4-20 0-15,-2-15 0 16,-2-14-5-16,-4-7 5 15,-4-3 5-15,0-22-5 16,1-10-16-16,10-13 4 16,11-10 12-16,2-11 0 15,27-7-3-15,13-7-1 16,9-1-31-16,5-1 33 16,3 4-10-16,2 0-11 15,1-1 23-15,2-6-24 16,-4-4 21-16,-5 1-6 0,-10 2-11 15,-10 16 15 1,-11 15 5-16,-10 19 0 0,-8 18 6 16,-4 10-1-16,0 8 23 15,-5 3-27-15,-6 0 4 16,-1 13 12-16,-6 18-16 16,-1 13 14-16,1 13 13 15,2 9-17-15,2 4 2 16,1 7-13-16,2-3 10 15,6-7-21-15,5-11 2 16,0-14-22-16,7-14 12 16,5-15-33-16,4-11-5 15,2-2 19-15,5-8 38 16,1 0 23-16,2 3-13 16,1 5 7-16,0 5 1 0,2 9 2 15,0-1-2-15,-1-2-8 16,0-3-6-16,-5-6-1 15,-1-2-3-15,-4 0 4 16,-2-12-7-16,-7-1 3 16,-6-5-12-16,-3-5-25 15,-16-7-110-15,-16-8-270 16</inkml:trace>
  <inkml:trace contextRef="#ctx0" brushRef="#br1" timeOffset="206143.74">16224 1979 932 0,'0'0'0'16,"0"0"-7"-16,0 0-21 16,0 0 28-16,0 0 46 15,0 0 1-15,62-19-27 16,-42-7-5-16,-7-5-15 15,-10 2 2-15,-3 3 12 16,-16 9-13-16,-11 6 14 16,-6 7 6-16,-2 4-18 0,0 7-5 15,6 17 2 1,11 10-32-16,16 7-32 0,4 4-69 16,29 0-214-16</inkml:trace>
  <inkml:trace contextRef="#ctx0" brushRef="#br1" timeOffset="207510.67">17883 1979 1114 0,'0'0'0'16,"0"0"-14"-16,0 0 4 15,2 97 10-15,-4-36 12 16,-5 6 18-16,0-5-20 16,3-6-5-16,-1-4 1 15,3-12-4-15,0-7 3 0,1-12-5 16,1-11-6 0,0-7 5-16,0-3 2 0,0 0 1 15,0-14-2-15,0-14 2 16,-2-13 2-16,-3-14-4 15,5-13 0-15,0-12 0 16,1-9 2-16,17-5-1 16,7 7-1-16,7 14 0 15,5 21 1-15,3 22-1 16,1 17 0-16,-5 13 2 16,-3 4-2-16,-8 21 0 15,-5 10 1-15,-6 7 0 16,-12 7-1-16,-2 3 3 0,-19 1-3 15,-10-4 0-15,-3-4-12 16,5-9-6-16,15-10-29 16,12-8 29-16,10-3-1 15,19-1-1-15,10 4 20 16,3 5 0-16,-3 2 3 16,-11 0 8-16,-16-1-11 15,-12 0 0-15,-21-1 14 16,-13-5-13-16,-3-4 4 15,8-5 5-15,11-6-4 16,13-3 22-16,5-4-28 16,13-18 5-16,19-13-8 0,14-6 5 15,9 4-2 1,-1 10 5-16,-6 13 0 0,-9 14 2 16,-8 5-7-1,-5 15 0-15,-6 6 18 0,-2 1-17 16,-4 0 6-16,-3 0-4 15,3-2 0-15,0 1 1 16,4-6-4-16,2-5-10 16,3-5 9-16,2-8-8 15,0-2 8-15,2 0 0 16,1-9 2-16,-1-9-10 16,1-7 9-16,-5-6 0 15,-1-7-12-15,-8-2 9 16,-3 5-6-16,-6 5 8 0,-5 9 2 15,0 11-1-15,0 2 0 16,-11 8-7-16,-1 0 1 16,-6 4 12-16,-3 13-3 15,-1 4 13-15,1 4-12 16,5 0 0-16,2 0-4 16,1-2 0-16,4-2-6 15,5-2-17-15,4-6-72 16,0-5-41-16,16-4 4 15,6-2 96-15,5 2 36 16,3 1 30-16,2 4 20 16,1-1-15-16,1 1 30 15,1-4 3-15,1-3 1 16,-4-2-30-16,-1 0-17 16,-3-13 2-16,-3-5-9 0,-4-4-13 15,-3-5 7-15,-3-8-6 16,-5-5-3-16,-1-6-16 15,-4-2-24-15,-1 12 34 16,-4 11-3-16,0 14 9 16,0 11-17-16,-2 0-8 15,-4 11 25-15,0 10 15 16,2 6-9-16,4 4-3 16,0 3 8-16,19-2-8 15,8 1 2-15,7-3 10 0,5-3-4 16,0-1 7-16,-3-6-18 15,-11-2 3-15,-8-4 12 16,-12-6-15-16,-5-3 0 16,-5 0 0-16,-21-2 20 15,-15-2 8-15,-12-1-28 16,-4 0-51-16,0-12-26 16,5-7-151-16</inkml:trace>
  <inkml:trace contextRef="#ctx0" brushRef="#br1" timeOffset="207758.79">18550 1817 883 0,'0'0'0'0,"0"0"-9"16,59-45 9-16,-43 20 15 15,-12-1 31-15,-4 1 14 16,-14 7-27-16,-12 8-6 16,-8 10-17-16,-1 2 3 15,1 20-13-15,7 7-7 16,11 8-4-16,16 5-116 16,7 10-144-16</inkml:trace>
  <inkml:trace contextRef="#ctx0" brushRef="#br1" timeOffset="207981.73">19433 2457 1270 0,'0'0'0'15,"0"0"-30"-15,36 72 30 16,-26-42 4-16,-8-2-4 16,-2-1-3-16,-5 1-3 0,-17 2-71 15,-4 1-157-15</inkml:trace>
  <inkml:trace contextRef="#ctx0" brushRef="#br1" timeOffset="209078.76">20352 1970 1129 0,'0'0'0'0,"0"0"-8"15,0 0 8-15,-19 92 11 16,12-39 3-16,2 5 5 15,3 1-16-15,2 3 9 16,0-1-12-16,8-5-6 16,10-9 0-16,4-12-24 15,8-15-22-15,5-15 14 16,3-5-14-16,1-20 10 16,-1-7 33-16,-8 3 9 15,-9 8 14-15,-8 14 18 16,-4 2-26-16,1 16 4 0,4 8 18 15,4 5-4-15,4 0-3 16,3-3-20-16,-2-6 6 16,3-6-7-16,-2-11 0 15,3-3 6-15,-2 0-4 16,-1-17-4-16,-5-7-2 16,-9-6 4-16,-8-8 0 15,-2-2 0-15,-17 1-16 16,-11 6 13-16,-6 9 6 15,-3 9 1-15,4 11 2 16,6 4 6-16,3 5 1 16,8 17-13-16,4 3 0 15,5 4-3-15,7 1 3 0,0-3-6 16,16-3 1-16,10-9-29 16,8-10 6-16,5-5 22 15,8-2-8-15,-1-13-8 16,-2 0-10-16,-6 1 9 15,-8 4 23-15,-6 7 0 16,-8 3 9-16,-4 5 4 16,-3 11 7-16,1 5 18 15,0-1-37-15,4 0 13 16,3-4-14-16,7-4 12 16,3-6-20-16,3-6 8 15,4 0-6-15,-2-12 4 0,-1-3-9 16,-9 6 10-16,-7 3 1 15,-4 6 0-15,-2 0 3 16,5 13 12-16,3 4 2 16,9-1 15-16,4-3-17 15,9-5 5-15,4-8-9 16,1 0-8-16,0-17 5 16,-7-8-8-16,-10-5 0 15,-15-5 37-15,-12-1-28 16,-5 0-9-16,-29 4 0 15,-14 6-43-15,-15 10-68 16,-9 8-176-16</inkml:trace>
  <inkml:trace contextRef="#ctx0" brushRef="#br1" timeOffset="209912.02">19845 3003 1099 0,'0'0'0'0,"0"0"0"16,20 97 20-16,-9-48-19 15,0 1 11-15,3-2 17 16,2-2-20-16,1-3 2 15,2-10-11-15,-2-11 5 16,-2-15-11-16,1-7 12 16,5-20-5-16,2-18 17 0,4-18-16 15,1-16 1 1,-2-16-3-16,0-10-29 0,-3 3 0 16,-3 20-19-16,-3 27 0 15,-7 33 11-15,-1 15-109 16,-4 29-180-16,2 14 203 15,-2 9 97-15,4 3 25 16,2-1-4-16,5-5 5 16,5-5 15-16,1-10 52 15,-1-12 60-15,-2-6 49 16,-4-10-81-16,0-6 12 16,-1 0-55-16,-2-20-10 15,3-7 2-15,-6-5-41 0,-6-2 0 16,-3 7-3-16,0 6 3 15,-12 11 10-15,0 5-13 16,-2 5-4-16,-3 0 4 16,-1 7 3-16,-6 13 20 15,-2 7-20-15,1 5 2 16,2 4 18-16,3 3-23 16,4-2-2-16,5-2-4 15,8-5 12-15,3-8-12 16,0-8-12-16,14-10-16 15,10-4 19-15,6-8-2 16,2-12 8-16,2 3 6 16,-4 6 3-16,-4 8-2 15,-2 3-4-15,-2 6-33 0,0 10 35 16,0 0-27-16,-5-1-56 16,-2-5 24-1,-2-2-43-15,-1-7-130 0</inkml:trace>
  <inkml:trace contextRef="#ctx0" brushRef="#br1" timeOffset="210231.23">20702 3133 939 0,'0'0'2'16,"0"0"23"-16,76 42 18 15,-54-13-8-15,-2 1 19 16,-5 1-27-16,-5-3 3 0,-7-3-20 15,-3-6-10-15,0-6-8 16,-4-6-2-16,0-5 6 16,4-2 0-16,0-9 2 15,6-14-31-15,12-8 16 16,7-3 17-16,7 0 9 16,2 7-6-16,-5 10-2 15,-6 13 14-15,-5 4-15 16,-6 10 12-16,-2 10-7 15,-2 5 0-15,-5 2-3 16,-1-1 1-16,-2-3 0 16,2-3-3-16,1-4-41 0,1-4-59 15,-2-8-370-15</inkml:trace>
  <inkml:trace contextRef="#ctx0" brushRef="#br1" timeOffset="210455.66">21008 2834 1165 0,'0'0'0'0,"0"0"-27"15,0 0-10-15,0 0 37 0,0 0 3 16,0 0 5-1,-2-51-8-15,2 51-9 0,2 0-62 16,0 5-149-16,4 12-211 16</inkml:trace>
  <inkml:trace contextRef="#ctx0" brushRef="#br1" timeOffset="211696.39">21635 3172 1071 0,'0'0'0'15,"0"0"-144"-15,-23-75 103 16,11 52 41-16,0 4 43 0,3 4 14 16,2 5-27-16,2 1 1 15,1 3-31-15,0 2 1 16,1-1 17-16,-2 3 4 15,1 1-10-15,-1-2-12 16,-4 2 7-16,0 0-3 16,-1 1-1-16,1 0 1 15,-2 0 6-15,0 5-10 16,0 9 3-16,-1 5-6 16,1 8 10-16,0 3-5 15,0 5-2-15,4-1 1 16,2 1 4-16,3-4-4 0,2-4-1 15,0-3 0-15,2-9-10 16,9-6 7-16,5-6-5 16,2-3-1-16,7-8 2 15,1-11 5-15,-2-6-2 16,-3-2-1-16,-5 1-7 16,-5 8 12-16,-7 9 3 15,-1 8 3-15,0 1-6 16,1 7 7-16,7 12-7 15,3 4 18-15,2 1-17 16,2-3 8-16,3-4-9 16,-1-3 0-16,2-4-1 15,-1-7-10-15,0-3 8 16,-1 0-1-16,-1-9-12 0,-2-7 8 16,-3-6-26-16,-2-5-20 15,2-4 28-15,-1-1 1 16,0 3 25-16,-1 9 31 15,-6 10 12-15,-1 8 1 16,-2 2-44-16,0 15 2 16,-3 10 29-16,0 6-15 15,0 4-7-15,0-1 2 16,0-3-4-16,-1-2 7 16,1-6-14-16,0-6 3 15,0-7-12-15,0-4 9 0,4-6 0 16,7 0 1-1,3-12 0-15,5-7-1 0,-1-4-1 16,5-6-1-16,-1-1-1 16,-1 5 4-16,-3 7-2 15,-2 9 0-15,-6 9 1 16,0 0-4-16,-2 9-3 16,-1 9 7-16,1 4 7 15,-2 0-7-15,0-4 0 16,2-2 4-16,0-2-2 15,3-4-2-15,2-5-6 16,1-3 6-16,2-2 3 0,1 0 0 16,1-11-3-16,-1-5 0 15,-1-5-6-15,-2-2 6 16,-1-4-7-16,-3 3 7 16,-3 5-5-1,-2 7 11-15,-4 9-5 0,-1 3 8 16,0 3-9-16,0 14-7 15,-2 8 7-15,-3 2 2 16,4 0 14-16,1-1-12 16,0-2-4-16,9-6 11 15,8-2-11-15,6-5 11 16,5-5-11-16,6-6 5 16,3 0-1-16,1-12-4 15,-3-10-3-15,-4-5 1 16,-9-4-17-16,-9 3 9 0,-11 5-23 15,-2 10 28-15,-14 11-19 16,-5 2 11-16,1 12 13 16,3 10 19-16,8 4-2 15,7-2-6-15,4-1-10 16,19-3 1-16,8-7 33 16,6-6-27-16,4-7 2 15,5-1 12-15,1-13-8 16,-1-6-6-16,-7-2-8 15,-8-3-60-15,-13-6-19 16,-16 0-303-16</inkml:trace>
  <inkml:trace contextRef="#ctx0" brushRef="#br1" timeOffset="-205178.69">15728 4188 472 0,'0'0'49'0,"0"0"-39"0,0 0 49 15,0 0 59-15,0 0-41 16,0 0-24-16,0 0-13 15,0 0-3-15,2 0 4 16,-2 0-14-16,0 0 6 16,0 0-23-16,0 0-8 15,0 0 10-15,0 0-7 16,0 0-3-16,0 0-2 16,0 0 1-16,-2 0-4 15,-3 0-2-15,-1 0 5 16,-1 7 0-16,0 4 1 15,0 3-1-15,0 2 2 0,4 1 6 16,3-1-9-16,0-3 1 16,5-2-3-16,7-1-3 15,1-4-8-15,4-5 13 16,1-1-6-16,4 0 5 16,1-1-3-16,-4-9 1 15,-1-5-15-15,-2-1 17 16,-3-3-26-16,-7 0 12 15,-1 2 9-15,-5 1 7 16,0 3 2-16,0 1 1 16,-8 3-3-16,-4 4 28 15,-1 0-22-15,-1 5 13 16,-2 0 3-16,0 0-22 0,0 0 9 16,-1 8-9-1,3 5 3-15,4 1-6 0,1 1 2 16,4 1 1-16,5 0 0 15,0-1 2-15,0-3-6 16,4-2-5-16,4-2-12 16,3-4 18-16,-2-3-14 15,3-1-4-15,0 0 17 16,0-4 0-16,-3-7-2 16,-1-2-10-16,-3-2 1 15,-4-1 12-15,-1-1 1 16,0 3 2-16,0 3 2 15,-7 0-2-15,-1 4 13 16,0 2-3-16,-2 3-7 0,3 2 19 16,0 0-21-16,0 0 0 15,0 10-1-15,-2 1 0 16,4 4-3-16,1-1 3 16,4 1-1-16,0-2-8 15,0-3 7-15,2-2-5 16,5-3 1-16,2-3-25 15,3-2 21-15,-1 0-6 16,2 0-7-16,-2-7 8 16,-1-4-17-16,-6-2 25 15,-4-2-19-15,0-1 10 16,0 2 14-16,-4 1 4 16,-7 3-1-16,-1 4 53 15,1 4-39-15,2 2 6 0,2 0-15 16,0 3-4-16,3 11-3 15,2 3 1-15,2 0 0 16,0-1-10-16,0-4 3 16,8-2-19-16,3-7 9 15,-1-3-18-15,3 0 19 16,-6 0-5-16,0-7 21 16,-3-2-3-16,-4-3 9 15,0 4-1-15,0 2 11 16,-7 1-11-16,0 5-5 15,0 0-94-15,-1 0-130 0</inkml:trace>
  <inkml:trace contextRef="#ctx0" brushRef="#br1" timeOffset="-194982.65">15869 4039 760 0,'0'0'41'0,"0"0"-41"0,0 0-1 16,0 0 1-16,0 0 11 15,0 0 14-15,0 0-23 16,0 5-2-16,0-3 15 16,2 2-3-16,1-2 4 15,1 1-7-15,0-2-8 16,0 0 14-16,-1 1-14 16,0-2 4-16,1 0 2 15,-1 0-6-15,-1 0 8 16,2-2-8-16,-2-3 4 15,1-1 7-15,-3 0-7 16,0 3 11-16,0-1-3 16,0 2-9-16,0 2 19 15,-3 0-16-15,-3 0-4 0,-1 0-5 16,-2 6 2-16,0 3 0 16,5 1 8-16,0-1-7 15,4-3-2-15,0-2-16 16,0-2 15-16,0 1-11 15,0-3 6-15,0 0 1 16,4 0 6-16,-2-8 2 16,-1-1 13-16,-1-2-15 15,0 1 0-15,-1 3 0 16,-7 3-7-16,-4 4-56 16,-1 0-131-16,-1 0-284 15</inkml:trace>
  <inkml:trace contextRef="#ctx0" brushRef="#br1" timeOffset="-194256.07">15607 4228 205 0,'0'0'568'0,"0"0"-568"16,0 0-91-16,0 0 91 15,0 0 20-15,0 0-4 16,1 1-16-16,-1-1 0 16,0 0-1-16,0 0 1 15,1 0-3-15,-1 0 3 0,0 0 17 16,0-5-10-16,0 1-7 16,0 1 0-16,-3 1 47 15,-4 2-13-15,-1 0-11 16,-1 0 6-16,1 0-17 15,2 0-4-15,2 2-8 16,2 1-1-16,2-1-6 16,0 2-23-16,0-3-18 15,2-1-15-15,8 0-75 16,1 0-38-16</inkml:trace>
  <inkml:trace contextRef="#ctx0" brushRef="#br1" timeOffset="-193907.05">15671 4048 757 0,'0'0'0'0,"0"0"-118"15,0 0 104-15,0 0 14 16,0 0 0-16,0 0 0 16,7 17-3-16,-1-17 1 0,-1 0 2 15,-3-2 3-15,-1-5 5 16,-1 0 3-16,0 0 49 16,0 0-9-16,-8 3-9 15,-2 2-4-15,1 1-7 16,1 1-1-16,1 0-30 15,1 0 8-15,3 0-19 16,2 4-38-16,1 6-68 16,0 0-70-16</inkml:trace>
  <inkml:trace contextRef="#ctx0" brushRef="#br1" timeOffset="-193311.12">15539 4458 861 0,'0'0'0'0,"0"0"-28"16,0 0 28-16,0 0 21 15,0 0-20-15,0 0-1 16,-4 0 2-16,4 0-2 16,0-2-3-16,0-1-7 15,0 0 10-15,0 0 2 16,0 1 0-16,0 1-2 0,-1 1 24 16,-1 0-10-16,0 0-2 15,2 0-12-15,-2 0 5 16,2 0-8-16,0 0 3 15,0 0-31-15,2-1 22 16,8-1 0-16,1-1 5 16,-2-1 3-16,-3 1 1 15,-4-1 2-15,-2 2 4 16,0-2 41-16,0-2-26 16,-6 2 6-16,-4 1-15 15,2 2-12-15,1 1-7 16,2 0-23-16,3 0-49 15,2 2-198-15,0 4-165 16</inkml:trace>
  <inkml:trace contextRef="#ctx0" brushRef="#br1" timeOffset="-193022.75">15748 4468 813 0,'0'0'0'0,"0"0"-67"16,0 0 43-16,0 0 20 15,0 0-7-15,0 0 11 16,25-3 3-16,-20-4 10 16,-4-1 18-16,-1 2 9 0,0 2 8 15,-4 0 21-15,-4 3-37 16,-2 1-13-16,0 0 0 15,0 1-19-15,0 7-2 16,6 0-13-16,2 0-58 16,2-5-73-16,4-3-127 15</inkml:trace>
  <inkml:trace contextRef="#ctx0" brushRef="#br1" timeOffset="-192753.89">15942 4375 718 0,'0'0'0'0,"0"0"-21"16,0 0 21-16,0 0 0 16,0 0 0-16,0 0 10 15,12 1-8-15,-12-1 25 16,0 0 55-16,0 0-17 15,0 0-36-15,0-1 40 16,-5 0-47-16,0 1-6 16,-1 0-16-16,0 0-16 15,1 0-28-15,2 3-58 16,3-1-161-16</inkml:trace>
  <inkml:trace contextRef="#ctx0" brushRef="#br1" timeOffset="-192518.02">16066 4293 509 0,'0'0'363'16,"0"0"-363"-16,0 0 0 16,0 0 0-16,0 0 12 15,0 0-10-15,15-31-4 16,-13 26 6-16,0 1 14 15,-2 0 2-15,0 2 7 16,0 1-7-16,0 1-20 16,-4 0-25-16,-1 0-37 0,2 0-124 15,1 0-177-15</inkml:trace>
  <inkml:trace contextRef="#ctx0" brushRef="#br1" timeOffset="-192329.09">16088 4123 252 0,'0'0'715'16,"0"0"-715"-16,0 0 12 16,0 0-12-16,0 0-1 0,0 0-27 15,-5-10-65-15,12 6-75 16,0-3-209-16</inkml:trace>
  <inkml:trace contextRef="#ctx0" brushRef="#br1" timeOffset="-192135.93">16155 3964 980 0,'0'0'0'0,"0"0"2"16,0 0-4 0,0 0 4-16,0 0-4 0,0 0-59 15,0-4-80-15,-3 14-252 16</inkml:trace>
  <inkml:trace contextRef="#ctx0" brushRef="#br1" timeOffset="-191676.91">16105 3963 873 0,'0'0'10'16,"0"0"-3"-16,0 0 28 16,0 0-1-16,0 0-31 15,0 0-3-15,3 10 0 16,2-1 19-16,1-1-19 15,-1-1-3-15,0-4 0 16,1-2 1-16,-2-1-3 0,-1 0 1 16,2 0 4-16,-3-6 18 15,0-4-8-15,-2 0 5 16,0 3 25-16,0-1-26 16,-4 3 1-16,-3 2-15 15,0 1-6-15,0 2-4 16,-2 0-43-16,2 5-47 15,-2 8-9-15,-2 2-163 16,1 1-112-16</inkml:trace>
  <inkml:trace contextRef="#ctx0" brushRef="#br1" timeOffset="-191351.85">16028 4131 791 0,'0'0'0'0,"0"0"-13"16,0 0 8-16,0 0 5 15,0 0 12-15,0 0-11 16,57 2 7-16,-50-12 7 15,-4 2-15-15,-3-1 21 16,0 3 15-16,0 3 11 0,0 0 17 16,-7 3-40-1,-2 0-20-15,-1 0 0 0,1 4-4 16,2 6-25-16,0 3-21 16,3 1-80-16,2-1-128 15</inkml:trace>
  <inkml:trace contextRef="#ctx0" brushRef="#br1" timeOffset="-191000.79">16015 4329 860 0,'0'0'0'16,"0"0"-18"-16,0 0 15 15,0 0 6-15,0 0 6 16,0 0 0-16,36-11-7 16,-32 2 8-16,-1 1-5 15,-3 0 2-15,0 2 12 16,0 2 5-16,-2 2 26 15,-5 1-24-15,0 1-20 16,0 0-2-16,0 0-4 16,1 4-15-16,1 5-3 0,3 0-53 15,2 0-12-15,0 0-163 16,0-2-225-16</inkml:trace>
  <inkml:trace contextRef="#ctx0" brushRef="#br1" timeOffset="-190638.13">15913 4406 243 0,'0'0'592'0,"0"0"-592"16,0 0-7-16,0 0-3 16,0 0 19-16,0 0-9 15,11 19 0-15,-7-19 1 16,0-7 5-16,-3-2 10 16,-1-2 7-16,0 3 10 15,0 0-18-15,-7 3 24 16,0 3-10-16,-2 1-25 15,2 1 7-15,2 0-11 16,-1 2-8-16,2 6 4 0,3 3-52 16,1 0-44-16,0-4-91 15,3-2-187-15</inkml:trace>
  <inkml:trace contextRef="#ctx0" brushRef="#br1" timeOffset="-190238.68">15778 4478 864 0,'0'0'0'16,"0"0"-21"-16,0 0 21 16,0 0 18-16,0 0 3 15,0 0 3-15,-4-6 6 16,-1-3-16-16,0-3 2 16,-4 2-16-16,0 2 24 15,0 2 6-15,2 3-16 16,0 3 4-16,0 0-18 0,1 0 0 15,1 10 3 1,0 4-3-16,4 1-4 16,1 0-4-16,0-3-30 0,6-4-17 15,6-3-14 1,3-5-29-16,0 0-143 0,-1-5-283 16</inkml:trace>
  <inkml:trace contextRef="#ctx0" brushRef="#br1" timeOffset="-189913.77">15596 4396 912 0,'0'0'21'0,"0"0"-21"15,0 0-3-15,0 0 3 16,0 0 0-16,0 0 1 16,-7 4 1-16,7-4 5 15,0 0-6-15,0 0 38 16,0-5-22-16,-4-1 7 16,-1 1 3-16,0 3-7 15,1 2 2-15,1 0-22 16,-1 0 3-16,-1 8-22 15,1 4 13-15,3-1-15 16,1-3-63-16,0-4-45 0,10-4-233 16</inkml:trace>
  <inkml:trace contextRef="#ctx0" brushRef="#br1" timeOffset="-189561.04">15608 4200 806 0,'0'0'0'16,"0"0"-26"-16,0 0 22 16,0 0 4-16,-2 53 4 15,6-46-4-15,2-5-12 0,-3-2-14 16,1 0-47-16,0-2 26 15,-1-8 41-15,-3-2 5 16,0 1 1-16,0-1 27 16,-7 0 13-16,0 2 31 15,-2 5-3-15,2 1-20 16,1 4-2-16,1 0-36 16,-2 0-6-16,1 11-4 15,1 1-13-15,3 0-1 16,2-1-46-16,0-4-111 15,9-4-27-15,7-3-169 16</inkml:trace>
  <inkml:trace contextRef="#ctx0" brushRef="#br1" timeOffset="-189254.17">15710 4057 498 0,'0'0'260'0,"0"0"-260"16,0 0-50-16,0 0 49 15,0 0 1-15,0 0 3 16,13-5 4-16,-4-3 6 16,-2-3-7-16,-2 0 15 0,-5 1 30 15,0-2-21-15,0 3 14 16,-7 2 2-16,-2 4-12 15,-2 1-4-15,0 2-29 16,1 0 7-16,0 5-8 16,2 8-11-16,4 4-21 15,3 1-38-15,1-1-34 16,0-3-121-16</inkml:trace>
  <inkml:trace contextRef="#ctx0" brushRef="#br1" timeOffset="-188950.79">15882 4032 495 0,'0'0'211'0,"0"0"-211"15,0 0-29-15,0 0 21 16,0 0 8-16,0 0 4 15,23 14 1-15,-18-23 7 16,-1 0 19-16,-3-2-10 16,-1 3 18-16,0-1 14 15,-5 3 10-15,-4 2-14 16,1 4-27-16,-2 0-21 0,2 0-1 16,-1 12 0-1,3 2-28-15,1 2-40 0,4 0-108 16,1-4-100-16</inkml:trace>
  <inkml:trace contextRef="#ctx0" brushRef="#br1" timeOffset="-155921.75">2669 3095 829 0,'0'0'13'16,"0"0"9"-16,0 0 39 16,10 66-57-16,1-13 62 15,5 10 15-15,-2 6-50 16,-3-3-25-16,0-7 21 16,-1-9-27-16,-1-8-1 15,-4-6-22-15,-3-2-23 16,-2-11-53-16,0-14-115 15,-7-9-436-15</inkml:trace>
  <inkml:trace contextRef="#ctx0" brushRef="#br1" timeOffset="-155706.06">2313 3213 819 0,'0'0'0'16,"23"-62"-2"-16,16 29 2 16,14 1 19-16,9 7 39 15,9 4-46-15,1 9-6 16,-1 10-3-16,-7 2-3 16,-7 12-26-16,-19 15-33 15,-13 8-109-15,-25 7-93 0</inkml:trace>
  <inkml:trace contextRef="#ctx0" brushRef="#br1" timeOffset="-155522.33">2543 3766 1070 0,'0'0'0'0,"86"-9"-5"16,-32-2 5-16,1 2 20 0,2 1-17 15,0 1 0 1,2 0-3-16,3-2-25 0,-3-5-10 16,-3-5-183-16,-10-2-300 15</inkml:trace>
  <inkml:trace contextRef="#ctx0" brushRef="#br1" timeOffset="-155387.25">3228 3474 715 0,'0'0'525'0,"0"0"-525"16,0 0 0-16,0 0-1 16,0 0 1-16,0 0-81 15,29-29-121-15,-11 22-437 16</inkml:trace>
  <inkml:trace contextRef="#ctx0" brushRef="#br1" timeOffset="-154533.83">14607 2585 1167 0,'0'0'0'16,"0"0"-14"-16,0 0 1 16,0 0 8-16,-3 74 2 0,3-19 3 15,0 3 34-15,2-2-29 16,7-5 6-16,1-6-11 15,0-7-35-15,1-8-9 16,-1-14-43-16,2-15-93 16,-1-6-162-16</inkml:trace>
  <inkml:trace contextRef="#ctx0" brushRef="#br1" timeOffset="-154368.55">14813 2590 1080 0,'0'0'0'0,"0"65"-5"0,0-19 5 16,0 3 10-16,3 2 3 16,3-5-5-16,1-3-13 15,2-5 5-15,-4-5-85 16,-3-10-117-16,-2-10-380 16</inkml:trace>
  <inkml:trace contextRef="#ctx0" brushRef="#br1" timeOffset="-154144.65">14388 2536 1186 0,'0'0'0'0,"111"-40"-93"16,-43 29 86-16,-1 10 7 15,-2 1 0-15,-1 8-4 16,-5 11 3-16,-7 6-46 16,-15 3-48-16,-16 2-110 15,-21 1-248-15</inkml:trace>
  <inkml:trace contextRef="#ctx0" brushRef="#br1" timeOffset="-153971.72">14290 3118 1156 0,'0'0'0'0,"113"17"-22"15,-44-15 22-15,8-2 4 16,9 0-3-16,7-2-1 16,3-7-19-16,-6-4-129 15,-10-3-398-15</inkml:trace>
  <inkml:trace contextRef="#ctx0" brushRef="#br1" timeOffset="-153851.89">15360 2992 1353 0,'0'0'0'16,"0"0"-17"-16,0 0 17 16,0 0 0-16,0 0-94 0,0 0-187 15</inkml:trace>
  <inkml:trace contextRef="#ctx0" brushRef="#br1" timeOffset="-152987.75">2991 9098 974 0,'0'0'161'0,"13"78"-161"15,1-31 0-15,-3-1 17 16,-1-2-16-16,1-3 11 16,1-3-10-16,-1-5 6 15,-2-5-10-15,-2-9 2 16,0-7-59-16,-1-12-47 16,-1 0-186-16</inkml:trace>
  <inkml:trace contextRef="#ctx0" brushRef="#br1" timeOffset="-152803.43">3225 9142 596 0,'0'0'550'0,"14"65"-544"16,-7-29 14-16,0-4-18 16,0-1 0-16,1-4-2 15,4-4 7-15,1-3-16 16,-1-7 7-16,2-6-26 15,-1-7-33-15,-3-5-147 16,1-17-178-16</inkml:trace>
  <inkml:trace contextRef="#ctx0" brushRef="#br1" timeOffset="-152643.87">3437 9120 980 0,'0'0'111'15,"20"55"-90"-15,-8-16-10 16,-3 4 19-16,0 0-7 15,-2-4-8-15,1-2-1 16,-2-6-14-16,0-6-9 16,-4-7-15-16,-2-8-98 15,0-5-114-15</inkml:trace>
  <inkml:trace contextRef="#ctx0" brushRef="#br1" timeOffset="-152353.35">2606 9009 1173 0,'0'0'0'15,"0"0"-115"-15,108-42 115 16,-45 30 24-16,12 1 6 15,9 2 2-15,7 0 2 16,2 2-32-16,-1-1 8 16,-6 4-10-16,-8 4-1 15,-14 0 0-15,-15 3-37 16,-19 12-5-16,-17 4-45 16,-13 7-54-16,-24 4-162 0</inkml:trace>
  <inkml:trace contextRef="#ctx0" brushRef="#br1" timeOffset="-152120.18">2622 9702 577 0,'0'0'484'0,"0"0"-484"16,78 14-15-16,-19-11 15 15,11-3 37-15,15 0 8 0,10 0-10 16,3 0-12-16,-2 0-12 16,-8-3-3-16,-10-4-8 15,-13-2-45-15,-14-3-82 16,-10-3-227-16</inkml:trace>
  <inkml:trace contextRef="#ctx0" brushRef="#br1" timeOffset="-151983.56">3776 9399 1401 0,'0'0'0'16,"0"0"-207"-16,0 0 166 0,0 0 6 16,0 0-116-16</inkml:trace>
  <inkml:trace contextRef="#ctx0" brushRef="#br1" timeOffset="-145200.65">4620 8711 1014 0,'0'0'0'15,"0"0"-11"-15,0 0 5 16,0 0 6-16,1 72 10 15,12-5 31-15,1 10 2 16,-1 0-36-16,-4-2 0 16,2-3 8-16,-5-7-14 15,-4-10 8-15,0-10-9 0,-2-11 1 16,0-11-2-16,-4-11-7 16,-4-10 2-16,-3-2 4 15,-2-14-44-15,1-13-4 16,3-2 45-16,9 4 5 15,0 9 13-15,0 9-8 16,16 7-5-16,4 0 0 16,5 12 25-16,3 1-2 15,4 2-13-15,-1-6-6 16,-1-2 2-16,0-7-6 16,-3 0-3-16,1-8-9 15,-1-13-15-15,-1-6 16 16,-3-3-17-16,-7-2 12 15,-7-3 11-15,-6 1 5 16,-3 6-7-16,0 9 7 0,0 10 4 16,-2 9 37-16,1 4-20 15,1 17-18-15,0 6 19 16,0 5-9-16,10-3-5 16,10-2-8-16,1-7 3 15,6-2-2-15,-2-7-1 16,2-5-8-16,-4-6 7 15,0 0-15-15,-1-10 13 16,-5-8-8-16,-4-5-2 16,-6-3-3-16,-7-6-3 0,0-1 1 15,-11 1 8 1,-10 4 9-16,-6 9 1 0,-3 11 22 16,-2 8 9-16,-2 0 17 15,-2 13-28-15,4 5-12 16,7 1 15-16,10-2-15 15,9-1-3-15,6-3-5 16,0-2 6-16,16-4-13 16,12-6-3-16,6-1-17 15,4-12 12-15,6-11-5 16,-1-4-6-16,-2 5 7 16,-4 7-5-16,-8 11 19 15,-7 4 5-15,-7 11 0 16,-7 11 6-16,-1 1 22 15,0 1-3-15,3-6-12 0,3-6-10 16,5-6-3-16,3-6-16 16,4-5-36-16,5-13 7 15,3-4-46-15,0 2 58 16,-4 8 12-16,-6 10 8 16,-3 2 13-16,-6 2 2 15,0 10 47-15,3-1 20 16,4-2-38-16,2-2 12 15,4-7-21-15,3 0 7 16,-3-13-2-16,-5-9-24 16,-10-3-2-16,-12-4 24 15,-2 1 1-15,-23-1 2 16,-7 2-19-16,-5 4 5 16,-4 4-14-16,6 5-13 0,7 7-20 15,15 4 10 1,9 3-74-16,4 0-378 0</inkml:trace>
  <inkml:trace contextRef="#ctx0" brushRef="#br1" timeOffset="-143833.6">6486 8706 1022 0,'0'0'2'0,"0"0"-2"16,0 0-4-16,0 0 4 15,5 82 69-15,2-32-30 16,0-3-18-16,-1-1-8 0,1-7-1 16,-3-4 6-16,-1-7-17 15,0-8-2-15,-2-9 1 16,0-6 0-16,-1-5 0 15,0 0 0-15,-2-18-8 16,-10-10-22-16,-4-11 20 16,2-10 10-16,-2-11 3 15,6-9-3-15,2-7 0 16,4 0-1-16,4 7 1 16,0 16 17-16,16 15-16 15,6 17 0-15,3 12 2 16,-1 9 2-16,2 2-4 15,0 20-1-15,-4 7 9 0,-3 8 10 16,-8-1-19-16,-9 2 0 16,-2 1 5-16,0-3-4 15,-4-4-1-15,2-5-9 16,2-10-23-16,6-10-3 16,20-7-3-16,7 0 10 15,3 0 28-15,3 0 0 16,-7 9 13-16,-11 13-12 15,-13 6 1-15,-8 2 30 16,-13-3-18-16,-12-2-2 16,5-10-1-16,6-5-9 15,7-7-4-15,7-3-1 0,0-9-45 16,14-15 42 0,9-9-1-16,9 2 7 0,4 4 3 15,1 14 0-15,-2 12 3 16,-5 1-5-16,-5 13 15 15,0 5 21-15,-6 2-27 16,-1 0-1-16,0-2-8 16,0-2 6-16,1-5-14 15,1-4 5-15,3-5-13 16,2-2 1-16,0-5-14 16,3-12 12-16,-4-6 9 15,-2-6 1-15,-6-6 4 16,-4-3-8-16,-3-3 3 15,-6 4 5-15,-3 6-2 16,0 10 4-16,-3 9 4 0,-8 6 6 16,-1 4 28-16,-1 2-22 15,-3 3-15-15,-1 12 25 16,2 3-12-16,-1 5 0 16,5-1-8-16,1-1 4 15,1 0-6-15,2-2-4 16,1-3-6-16,1-4 2 15,5-4-28-15,0 0-1 16,6 0 11-16,8 4 22 16,7 3 6-16,3 1-2 15,3 0-1-15,0-4 13 16,0-5-9-16,0-5 14 0,0-2-12 16,1-8 1-1,2-11 0-15,-2-7-10 0,-2-5 0 16,-4-4 10-16,-5-3-9 15,-6-2 6-15,-4-6-4 16,-2 2-2-16,-3 8-2 16,-2 9-4-16,0 12 5 15,0 9 1-15,0 6 10 16,0 0-17-16,-4 8 6 16,1 11 0-16,3 6 6 15,0 0-6-15,11 3 0 16,17-1 0-16,5 0 1 15,2-2-1-15,1 0 0 0,-4 0 3 16,-7-3 0-16,-8-2-3 16,-10-2 0-16,-7-2 1 15,-10-2 6-15,-11-1-3 16,-8-3-4-16,-4-5-10 16,-5-1 0-16,-1-4-51 15,-4 0-26-15,5-7-120 16,-3-7-342-16</inkml:trace>
  <inkml:trace contextRef="#ctx0" brushRef="#br1" timeOffset="-143584.3">6953 8424 1074 0,'0'0'0'0,"0"0"-43"15,0 0 43-15,0 0 16 16,11-67 2-16,-11 48 1 16,0-2 14-16,-13 5-18 15,-6 6 5-15,-4 5-11 16,-1 5-8-16,5 3-1 16,1 13 0-16,10 7-35 15,8 6-4-15,2 5-45 16,25 0-132-16</inkml:trace>
  <inkml:trace contextRef="#ctx0" brushRef="#br1" timeOffset="-143328.8">8138 8835 1217 0,'0'0'0'0,"-16"78"0"16,16-37-3-16,0-1 3 0,0-3 0 16,0-5-5-16,0-4-11 15,0-6-26-15,0-6-71 16,5-7-302-16</inkml:trace>
  <inkml:trace contextRef="#ctx0" brushRef="#br1" timeOffset="-142099.8">8673 8236 1127 0,'0'0'7'0,"0"0"-12"16,0 0 10-16,-9 81 16 15,9-19 19-15,9 6-29 16,3 1 15-16,-2-6-11 15,0 0-4-15,-2-6 4 16,-2-7-13-16,2-10-2 16,-2-13 0-16,-2-13-18 15,3-14-8-15,2-4-31 16,6-20 36-16,4-5 16 16,3 6 10-16,1 10-3 0,-4 13-2 15,1 0 7-15,1 16 13 16,1 4-12-16,3 0-7 15,-2-3 10-15,2-6-8 16,0-8-3-16,0-3 0 16,1-11-7-16,1-14-18 15,-2-6 8-15,-6-7 10 16,-4 3 5-16,-8 3 1 16,-2 10 1-16,-4 9 12 15,-1 11 10-15,0 2-12 16,0 10-6-16,0 13-3 15,6 3 35-15,7 3-35 16,6-4 2-16,5-5-1 0,4-6 0 16,0-8-4-16,0-6-3 15,-2 0-14-15,-1-17 17 16,-3-8-19-16,-6-3 7 16,-4 0 5-16,-8 3 9 15,-4 8 5-15,0 9-4 16,0 8 3-16,-6 5 45 15,-2 23-48-15,1 14 14 16,2 15 13-16,4 12-19 16,1 8 4-16,1 10 23 15,11 8 3-15,0 6 4 16,1 3-33-16,-8-5-4 0,-5-7-3 16,0-12 1-16,-18-21-4 15,-7-18-6-15,-10-22-11 16,-6-17 12-16,-4-4-21 15,-6-19 9-15,-1-7 10 16,3-5 7-16,10 0 23 16,13-4-3-16,13-8-19 15,13-10-1-15,0-12 0 16,25-12-15-16,14-7-13 16,11-6-12-16,11 1-14 15,3 0 21-15,2 2 0 16,0 2 18-16,-3 1-12 15,-5 3 9-15,-10 4 10 0,-10 0-7 16,-13-1-1-16,-11 3-15 16,-6 12-4-16,-8 15 31 15,0 20 4-15,-8 14 12 16,-3 11 33-16,-1 5 1 16,-1 6-4-16,-1 21-27 15,0 14 9-15,3 12 13 16,4 7-16-16,5 7-12 15,2 2 10-15,0 2-7 16,1-2-5-16,9-6-7 16,-1-8 0-16,3-13 1 15,-1-12-1-15,-2-17-35 16,3-13-21-16,3 0-18 16,5-15 61-16,2 5 13 0,2 7 4 15,2 3 11-15,1 4 1 16,5 8 21-16,-1-4-11 15,0-2-18-15,-4-6 3 16,-3 0-11-16,-3-15 0 16,-6-5 19-16,-3-3-19 15,-9 0-3-15,-3 0-6 16,-15 5-21-16,-18 2-32 16,-13 2-35-16,-11 3-191 15</inkml:trace>
  <inkml:trace contextRef="#ctx0" brushRef="#br1" timeOffset="-141832.45">8999 8389 1161 0,'0'0'0'0,"0"0"-25"16,0 0 22-16,0 0 6 15,0 0 6-15,0 0-5 16,48-64-3-16,-44 37 18 16,-4 0-15-16,-5 7 1 15,-13 7 19-15,-3 9-11 16,-3 4 4-16,1 4-17 0,2 17-7 16,6 6 2-16,10 9-28 15,5 2-41-15,18-1-132 16</inkml:trace>
  <inkml:trace contextRef="#ctx0" brushRef="#br1" timeOffset="-141364.89">10350 8323 1103 0,'0'0'0'0,"0"0"0"15,19 93 9-15,-10-40 15 0,2-1-6 16,1-3 6-16,3-3-16 16,4-8 8-16,1-8-2 15,0-11 0-15,-2-12-14 16,-1-7-1-16,1-22 1 15,0-16 34-15,-2-20-30 16,0-13-4-16,-4-13-5 16,-1-13-16-16,-2-5-21 15,-3 13-13-15,-2 24-34 16,-1 35 46-16,-2 30-76 16,1 19-346-16</inkml:trace>
  <inkml:trace contextRef="#ctx0" brushRef="#br1" timeOffset="-140998.02">10874 8579 922 0,'0'0'0'15,"0"0"16"-15,0 0 12 16,39-61-25-16,-38 26-2 16,-1-3 6-16,-2 7 19 15,-8 9 21-15,-2 10 18 16,1 8-43-16,-5 4 18 15,-3 2-39-15,-8 15 13 16,0 7 1-16,-1 4 10 16,1 2-2-16,6 0-13 15,1 1-5-15,5-3 10 16,3-2-15-16,5-5 0 16,3-7 0-16,4-6-23 0,0-8-30 15,18 0-13-15,9-9 53 16,6 0 13-16,2 5 0 15,-5 4 0-15,-5 3 0 16,-3 11-2-16,-3-1 1 16,1-1-15-16,-3-3-66 15,-2-4-28-15,-1-5-25 16,-4 0-200-16</inkml:trace>
  <inkml:trace contextRef="#ctx0" brushRef="#br1" timeOffset="-140682.87">11055 8459 911 0,'0'0'20'0,"0"0"42"0,69 33 31 15,-51-4-58-15,-4 1 6 16,-5 3 5-16,-7-2-20 16,-2-3-16-16,0-6 20 15,-5-5-24-15,-2-8 0 16,4-9-2-16,3 0-8 15,0-21-44-15,7-11 22 16,13-8 26-16,8-7 0 16,5 4 5-16,1 8-7 15,-2 14 4-15,-6 16-2 0,-4 5 0 16,-3 12-11-16,-4 10 11 16,-3 5 0-16,-4-2 5 15,-5 0-12-15,1-7-10 16,-1-2-18-16,1-7-60 15,2-5-237-15</inkml:trace>
  <inkml:trace contextRef="#ctx0" brushRef="#br1" timeOffset="-140064.54">11394 8155 1118 0,'0'0'0'0,"0"0"-7"15,0 0 7-15,0 0 4 16,0 0-4-16,0 0-18 0,0-11 17 15,12-1 1-15,0-2 4 16,-4-2-3-16,-7 1-1 16,-1 1 19-16,-11 2 3 15,-11 6-1-15,-4 4 11 16,-6 2-20-16,2 7 7 16,3 13-19-16,8 4-20 15,11 4-21-15,8 5-46 16,4 0-144-16,15 3-616 15</inkml:trace>
  <inkml:trace contextRef="#ctx0" brushRef="#br1" timeOffset="-138947.28">11714 8497 846 0,'0'0'0'15,"0"0"-16"-15,-19-58 16 16,15 38 41-16,0 0-9 16,3 3-8-16,-1 3 22 15,2 3-10-15,0 4-23 16,-2 2 24-16,-1 0-14 16,-3 3-12-16,-3 2 10 15,-1 0 0-15,-3 0-5 0,-3 0-10 16,0 9-5-1,1 4 17-15,1 5-16 16,2 2 4-16,0 4 8 0,3 1-6 16,0 2-2-16,0 0 9 15,5 1-14-15,1-2 10 16,3-2-7-16,0-6-8 16,1-8 4-16,12-7-26 15,5-3-4-15,3-8 23 16,2-11-4-16,0-3 8 15,-6 5 3-15,-5 5 0 16,-8 7 12-16,-2 5-10 16,1 3 0-16,4 13 1 15,2 3 12-15,7-1 10 16,1-2-24-16,3-5-1 0,4-5 0 16,-1-6-9-1,0 0-8-15,-1-9 3 0,-3-10-6 16,-4-4 16-16,-2-4-7 15,-3-3 11-15,-2-1-2 16,0 6 4-16,-3 8 5 16,-2 8 9-16,-3 9 4 15,1 0-4-15,-1 13-8 16,3 10 8-16,-1 6 20 16,0 3-30-16,3-3 2 15,0-4 0-15,2-3-7 16,0-9 2-16,0-8-3 0,1-5-10 15,4 0-2-15,3-10 5 16,4-10 1 0,1-7 6-16,-1-2 0 0,-4 4-14 15,-4 6 13-15,-4 8 1 16,-5 8-2-16,1 3 2 16,1 2-12-16,3 13 12 15,3 3 9-15,1 0 8 16,2-1-16-16,1-4-1 15,0-4 0-15,3-5 1 16,0-4-2-16,1 0-10 16,1-8 6-16,1-9-2 15,0-4 7-15,-1-3-4 0,-6 1 1 16,-6 4 6-16,-7 5 3 16,0 8 17-16,0 6 4 15,-3 0 19-15,-7 15-44 16,2 8 6-16,1 3 24 15,6 2-19-15,1-2-2 16,9 0-7-16,17-3 3 16,13-4 3-16,10-5 41 15,10-10-48-15,9-4 4 16,6-8-7-16,-2-13-15 16,-9-8-12-16,-15-6-11 15,-23 3-6-15,-20 1 21 16,-5 10 23-16,-24 13 7 15,-7 8-3-15,-3 6 24 16,4 17 22-16,7 4-18 0,11 2 6 16,12-4-38-16,8-3-4 15,22-8 1-15,10-6-1 16,6-8 2-16,2 0-7 16,-2-14-13-16,-4-6 6 15,-8-4-27-15,-9-2-42 16,-13-4-36-16,-12-2-114 15</inkml:trace>
  <inkml:trace contextRef="#ctx0" brushRef="#br1" timeOffset="-125288.33">6207 11149 795 0,'0'0'0'0,"0"0"-41"15,0 0 41-15,0 0 19 16,0 0 6-16,0 0-2 0,0 0-9 16,-28 0 7-16,28 0-15 15,0 0-4-15,0 0 17 16,0 0-16-16,0 0 2 16,0 0-5-16,0 0 1 15,0 0 6-15,0 1 0 16,-2 5 3-16,2 2 7 15,0-1-12-15,0-2-5 16,0 0 4-16,0-2-1 16,0 2-6-16,0-3 2 15,0-1 1-15,0-1 0 16,3 0 0-16,-1 0-16 16,-1 0 13-16,0-5 3 15,-1-5 8-15,0 4-6 16,0 0-1-16,0 3 18 0,0 3-12 15,0 0 3-15,0 0-1 16,-2 0-2-16,0 1 4 16,1 8-5-16,1 0-6 15,0-1 6-15,0-3-6 16,0 1 0-16,0-4-2 16,4-2-2-16,-1 0-2 15,-1 0-15-15,0-6 21 16,-2-1-2-16,0 1 2 15,0 2-5-15,0 2-22 16,0 2-41-16,-2 0-126 16,0 0-242-16</inkml:trace>
  <inkml:trace contextRef="#ctx0" brushRef="#br1" timeOffset="-124844.58">6227 11475 765 0,'0'0'0'0,"0"0"-19"16,0 0 13-16,0 0 6 16,0 0 0-16,0 0 0 15,6-13 5-15,-6 10-5 16,0 3 11-16,0 0 6 15,0 0 6-15,0 0-5 16,0 0-6-16,-1 0-3 0,-2 0 10 16,-1 0-3-1,2 3-3-15,0 1-3 0,1 0-10 16,1-2-5-16,0 0-17 16,0-2-18-16,0 0-87 15,0 0-152-15</inkml:trace>
  <inkml:trace contextRef="#ctx0" brushRef="#br1" timeOffset="-123541.78">6381 10913 744 0,'0'0'45'0,"0"0"-39"15,0 0-6-15,0 0 24 16,0 0-5-16,0 0-18 16,6 0 8-16,-2 0-4 15,-2 0-1-15,0 0-1 16,-1-4 2-16,1 0 3 15,-2-1 17-15,0-1-24 16,0 2 8-16,0 2 9 16,-3 2 26-16,-4 0-16 15,-1 0-23-15,0 4-5 0,-1 6 14 16,5 1-13-16,1 2-1 16,3-2 7-16,0-1-7 15,0-1-4-15,3-4 2 16,4-2 4-16,0-3-10 15,-1 0 7-15,-1 0-10 16,2 0 7-16,-4-8-7 16,-1-1 10-16,0-1-2 15,-2-2 3-15,0 2-2 16,0 1 2-16,-7 2-7 16,0 2 7-16,0 3 0 15,2 2 4-15,-1 0-4 16,2 1 0-16,1 10 12 0,0 2-12 15,3 2 0-15,0 1 9 16,0-2-6-16,3-2-1 16,4-2-2-16,1-5 1 15,-1-1-4-15,1-2 3 16,-1-2-11-16,-1 0 11 16,1-2-6-16,-2-7-1 15,-1-1 4-15,-4-2-14 16,0-1 13-16,0 1-4 15,-4 0-1-15,-6 2 5 16,2 4-1-16,-1 2 5 16,3 3 0-16,2 1 4 15,-1 0 8-15,3 15-9 0,0 4 7 16,2 5 23-16,0-1-20 16,5-3-9-16,4-3-4 15,3-4 2-15,0-5 0 16,0-2-2-16,-1-6-9 15,0 0 9-15,-1-3-3 16,0-12 2-16,-4-2 0 16,-6-4 1-16,0-1-1 15,0-1 8-15,-14 2-7 16,-6 3 15-16,2 4-11 16,-3 9 8-16,1 5 3 15,1 0-13-15,3 4 10 16,3 9-12-16,6 2-5 15,3 0 4-15,4 1-61 0,1-3-60 16,11-3-210-16</inkml:trace>
  <inkml:trace contextRef="#ctx0" brushRef="#br1" timeOffset="-122963.41">6161 11214 488 0,'0'0'442'0,"0"0"-442"0,0 0-2 16,0 0 2-16,0 0 0 15,0 0-4-15,4-8 2 16,1 0-3-16,1-3 4 15,-2 1 1-15,-3-1 0 16,-1 3 14-16,0 2 3 16,0 1 10-16,-7 5 15 0,-1 0-29 15,-2 0 9-15,3 0-7 16,-1 0-12-16,2 7-6 16,2 3-22-16,4 2-67 15,0 1-29-15,7 0-179 16</inkml:trace>
  <inkml:trace contextRef="#ctx0" brushRef="#br1" timeOffset="-122654.79">6259 11468 802 0,'0'0'3'16,"0"0"2"-16,0 0-5 16,0 0 6-16,0 0 0 15,0 0 7-15,14-16-8 16,-14 7 17-16,0 2 8 16,0 3 15-16,-6 2 25 15,-2 2-33-15,-1 0-17 16,2 3-20-16,2 5 4 15,1 3-4-15,3-1-8 16,1 2-51-16,0-5-51 16,7-1-66-16,5-2-291 15</inkml:trace>
  <inkml:trace contextRef="#ctx0" brushRef="#br1" timeOffset="-122324.23">6460 11671 810 0,'0'0'42'15,"0"0"-42"-15,0 0 0 16,0 0 11-16,0 0-4 0,0 0-7 15,3-21 0-15,-3 14 21 16,0 2-3-16,0 3 22 16,-2 2 6-16,-3 0-12 15,1 0 4-15,-1 7-36 16,1 3 2-16,2 1 6 16,2-3-10-16,0 0-13 15,1-5-52-15,13-3-75 16,7 0-253-16</inkml:trace>
  <inkml:trace contextRef="#ctx0" brushRef="#br1" timeOffset="-121844.58">6766 11621 805 0,'0'0'4'15,"0"0"-4"-15,0 0 0 16,0 0 11-16,0 0-11 16,0 0 0-16,12 12-1 15,-6-15 1-15,-1-5 0 0,-1-1 1 16,-3 2 4-16,-1-2-5 15,0 2 2-15,0 1-1 16,-1 5 26-16,-6 1 40 16,-3 0 12-16,1 0-51 15,1 7-3-15,1 5 5 16,1-1-17-16,3 1-6 16,3-3-7-16,0-1 5 15,0-4-10-15,5 0-11 16,4-4-22-16,2 0 18 15,-1-12-19-15,-1-1 16 16,-2 0 1-16,-5 0 22 16,-2 4 4-16,0 2-1 15,0 3 22-15,-5 4 11 0,-4 0-22 16,3 0-12-16,1 0-2 16,0 0-14-16,5 0-71 15,0 0-203-15</inkml:trace>
  <inkml:trace contextRef="#ctx0" brushRef="#br1" timeOffset="-121147.75">6698 10828 835 0,'0'0'0'15,"0"0"9"-15,0 0-9 16,0 0 8-16,0 0 1 16,0 0 8-16,45-1-14 15,-33-5 9-15,-3-2-6 16,-6 1-2-16,-1-1 15 16,-2 0-19-16,0 0 6 15,0 1 13-15,-3 3-10 0,-6 4 39 16,0 0-25-1,0 0 1-15,-2 8-6 0,2 6-12 16,2 1-3-16,4 2-5 16,3-3 4-16,0-1-4 15,5-5-6-15,8-3-10 16,2-5 9-16,0 0-27 16,1-11 9-16,-7-5 17 15,-2-1-12-15,-7 0 22 16,0 4 18-16,-9 2 0 15,-5 4-11-15,-2 5-7 16,2 2-14-16,3 0 3 16,5 6-53-16,6 3-115 0,0 3-241 15</inkml:trace>
  <inkml:trace contextRef="#ctx0" brushRef="#br1" timeOffset="-120728.58">7158 10964 853 0,'0'0'118'0,"0"0"-112"0,0 0-6 16,0 0 13-16,0 0-8 15,0 0 7-15,38 5-12 16,-29-10 5-16,-4-1 3 16,-2-1-6-16,-3 1 29 15,0-1-13-15,-1 3 9 16,-10 0-6-16,-2 3-9 15,0 1-11-15,0 0 20 16,6 0-13-16,0 3-3 16,3 2-3-16,2 2-4 0,2-2 2 15,0 1-26-15,0-2-1 16,6-1-1-16,4-3-47 16,3 0-61-16,1 0-308 15</inkml:trace>
  <inkml:trace contextRef="#ctx0" brushRef="#br1" timeOffset="-120240.15">7288 11183 833 0,'0'0'28'15,"0"0"-27"-15,0 0 0 16,0 0 2-16,0 0 24 15,0 0-24-15,29-14 3 16,-29 11 5-16,0 1 22 16,0 2 12-16,-7 0-5 15,-4 3-29-15,-1 9 15 0,3 3-4 16,0 0-6 0,3-1-7-16,4-3-8 0,2 1 5 15,0-6-6-15,0-2-2 16,6-4-1-16,5 0-3 15,0-3 0-15,-1-9 3 16,-2-1 4-16,-2 0-2 16,-5 0-2-16,-1 5-1 15,0 3-21-15,-4 3-44 16,-10 2-145-16,0 2-476 16</inkml:trace>
  <inkml:trace contextRef="#ctx0" brushRef="#br1" timeOffset="-119834.92">7101 11525 769 0,'0'0'36'16,"0"0"-30"-16,0 0-6 15,0 0 34-15,0 0-16 16,0 0 2-16,0 0 5 15,43-37-18-15,-39 30 20 16,-3 1 2-16,-1 3 7 16,0-1 30-16,0 2-40 15,-8 2-9-15,0 0-16 16,-1 0 8-16,2 0-9 16,3 6-11-16,1-2-70 15,3-1-131-15,0-3-550 0</inkml:trace>
  <inkml:trace contextRef="#ctx0" brushRef="#br1" timeOffset="-111450.91">6411 10575 9 0,'0'0'14'0,"0"0"-14"16,0 0 0-16,0 0 0 16,0 0-1-16,0 0-3 15,0 0 3-15,0-3 1 16,0 3-1-16,0 0 1 15</inkml:trace>
  <inkml:trace contextRef="#ctx0" brushRef="#br1" timeOffset="-110835.78">6411 10575 76 0,'7'-10'42'0,"-7"10"-32"15,2-2 32-15,0 1 12 16,-2 0-15-16,1-1 11 15,1 0 6-15,-2 0-16 16,0-1 3-16,0 3 5 16,0-2 26-16,0 2 27 15,0-2 1-15,0 2-43 16,0-1-16-16,0 1 13 16,0 0-27-16,0 0-4 15,0 0 3-15,0 0-16 16,4 0 4-16,1 10 6 0,3 3 0 15,0 1 9-15,-1-1-18 16,2 0-2-16,-5-2-2 16,5-2-6-16,-1-3 2 15,-2-1-5-15,-1-3 0 16,-1-1-3-16,1-1 3 16,0 0-5-16,-2 0 3 15,0 0 0-15,-1-9-1 16,0-2 4-16,-2-3-1 15,0 0 14-15,0 2-12 16,0 3-2-16,-4 1 5 16,-2 4-5-16,-1 3-3 0,2 1-2 15,-1 0 5-15,-1 3 6 16,-1 9-6-16,-1 4 0 16,3-2 7-16,4-1-4 15,2-2-2-15,0-4-1 16,0-1-1-16,4-3-6 15,3-3-1-15,-3 0-13 16,3-1 10-16,-4-11 11 16,-1 0 1-16,-2 0-1 15,0 3 0-15,0 4 0 16,-5 2 0-16,-6 3-27 16,1 0-3-16,0 7-29 15,0 9-65-15,6 2-19 0,4-2-157 16</inkml:trace>
  <inkml:trace contextRef="#ctx0" brushRef="#br1" timeOffset="-101937.79">17426 7955 1084 0,'0'0'2'0,"0"0"-1"16,0 0 6-16,0 0 33 16,0 0-11-16,0 0-12 0,0 0-10 15,-14 21 5-15,21 23 40 16,1 2-50-16,2-4 4 16,-1-2-10-16,-1 1 4 15,0-6-24-15,-2-2-33 16,0-7-20-16,-1-6-74 15,-3-10-189-15</inkml:trace>
  <inkml:trace contextRef="#ctx0" brushRef="#br1" timeOffset="-101716.97">17496 8040 1072 0,'0'0'0'0,"0"0"-17"15,0 0 17-15,0 0 39 16,53 74-17-16,-31-46-6 16,1-2-5-16,0-2-9 15,-2-3-4-15,-4-5-12 16,-1-7-18-16,-4-3-11 16,1-6-62-16,-3-4-48 15,1-15-129-15,-1-8-145 16</inkml:trace>
  <inkml:trace contextRef="#ctx0" brushRef="#br1" timeOffset="-101558.21">17773 8031 442 0,'0'0'197'0,"17"-53"3"0,-15 45-7 16,-2 8-113-1,0 14-48-15,0 15-4 0,-11 13 51 16,-1 2-9-16,-2-1-64 16,5-5-4-16,4-4 9 15,3-4-11-15,2-7-21 16,0-4-51-16,1-7-24 15,5-7-52-15,-3-5-309 16</inkml:trace>
  <inkml:trace contextRef="#ctx0" brushRef="#br1" timeOffset="-101247.18">17159 7926 802 0,'0'0'287'16,"0"0"-287"-16,0 0-102 16,0 0 102-16,87-45 35 15,-22 37 0-15,6 4-6 16,4-1-25-16,-2 4 12 15,-5-1-16-15,-4 2 0 16,-9 0 8-16,-8 0-8 16,-10 3-13-16,-9 8-8 0,-8 4-68 15,-8 5-36-15,-10 5-60 16,-2 3-149-16</inkml:trace>
  <inkml:trace contextRef="#ctx0" brushRef="#br1" timeOffset="-101054.9">17332 8451 1156 0,'0'0'0'0,"0"0"-34"0,0 0 34 15,93 15 7 1,-33-15-1-16,14-9-6 0,8-3-53 15,1-1-145-15,-4 3-450 16</inkml:trace>
  <inkml:trace contextRef="#ctx0" brushRef="#br1" timeOffset="-100919.53">18190 8314 1367 0,'0'0'0'16,"0"0"-13"-16,0 0 13 15,0 0 0-15,0 0-39 16,0 0-110-16,-3-16-135 0</inkml:trace>
  <inkml:trace contextRef="#ctx0" brushRef="#br1" timeOffset="-98830.84">18885 7754 907 0,'0'0'34'16,"0"0"-32"-16,0 0 45 0,0 0 17 15,0 0-24-15,0 0-31 16,-3-13-9-16,3 17-13 15,0 9 13-15,4 12 11 16,2 7 6-16,1 14 0 16,0 7-8-16,0 4 13 15,0 2-18-15,1 0 6 16,-1-4 0-16,-1-5-8 16,1-10-2-16,3-10 0 15,-1-8 1-15,2-10-3 16,0-5-19-16,3-7-2 15,4-7 20-15,1-16-6 16,1-8 0-16,-1-6 4 0,-4 0 5 16,-2 6 1-16,-4 9-1 15,-5 12 0-15,-3 7 10 16,-1 3-10-16,0 10-17 16,2 11 17-16,5 7 18 15,3 1 0-15,8-1-12 16,3-4-6-16,5-7 0 15,0-4-1-15,1-5 1 16,-2-8-3-16,0 0-3 16,-3-6-4-16,-6-10 9 15,-5-4 1-15,-6-2-2 16,-5-4 8-16,-2 4-6 16,-14 4 0-16,-8 8 5 15,-4 7-4-15,-5 3 7 0,-1 0-6 16,2 3 16-16,10 2-16 15,10-1 6-15,8-2-8 16,4-1-1-16,3 0-6 16,14-1-11-16,11 0 6 15,8-9 3-15,3-2 6 16,-2-2 3-16,-3 4 8 16,-2 7-3-16,-3 2-4 15,-4 2-2-15,-2 14 6 16,-5 2-11-16,-2 0 8 15,-3 0-2-15,-1 0 7 16,3-5-1-16,2-2-3 16,5-5-3-16,4-6-22 0,1 0 18 15,0 0-1-15,-2 0 5 16,-6 0 2-16,-1 0 1 16,-4 0-4-16,1 9 4 15,-1-1-3-15,3 0 21 16,3-2-20-16,4-5-2 15,3-1 1-15,2-4 0 16,0-11-1-16,-6-5 1 16,-9 0 0-16,-12-3 11 15,-2-2-9-15,-17 4-2 16,-10 2 0-16,-2 5 0 16,3 7-4-16,4 3-1 0,10 2-20 15,10 2 7-15,2 0-118 16,16 2-220-16</inkml:trace>
  <inkml:trace contextRef="#ctx0" brushRef="#br1" timeOffset="-97446.38">20306 7863 1268 0,'0'0'0'16,"0"0"-82"-16,0 0 82 0,9 92 14 16,-5-41 3-1,-1 1 7-15,2-2-7 0,0-2-2 16,-1-4-11-16,-2-6-4 16,-1-9 0-16,-1-13-9 15,0-7 2-15,0-5 0 16,0-4 7-16,0-4-2 15,0-15-3-15,-6-12-21 16,-5-7 26-16,3-8 0 16,3-7 0-16,1-7-1 15,4-9-4-15,0 0 10 16,6 4-8-16,8 13 3 16,0 16 0-16,1 15 7 0,-3 12-4 15,0 6 1-15,-2 3-4 16,2 9-5-16,-1 17 5 15,-1 11 10-15,-6 9-4 16,-4 3 16-16,0-4-18 16,-6-3-4-16,-2-6 0 15,4-8-4-15,4-3-16 16,9-8-19-16,16-2 14 16,7 1 23-16,4 1-3 15,-7 3 5-15,-10 4 0 16,-16-1 1-16,-3 2 0 15,-26-2 7-15,-6-4 3 16,1-6 0-16,10-7 4 16,10-5-13-16,11-1-2 0,0-6-32 15,13-16 14-15,13-10 6 16,9-6 5-16,4 3 4 16,-2 7-29-16,-5 11 32 15,-8 13 4-15,-7 4-1 16,-1 7 10-16,-2 10 4 15,0 6-1-15,3-1 12 16,-1-1-25-16,2-1 1 16,3-6 1-16,1-3-4 15,1-5 0-15,2-6-1 16,-1 0-3-16,0-6-8 16,-2-8 11-16,-1-4-5 0,-3-6-9 15,-6-2 14 1,-1 1-8-16,-7 5 7 0,-4 2 1 15,0 7 4-15,0 2-1 16,-6 5-3-16,-5 4 6 16,-3 0 1-16,-2 4 15 15,-2 7-15-15,2 2-6 16,0 0 21-16,1-1-20 16,3 4-2-16,2 0 2 15,1 0-2-15,5-3 0 16,1-3-20-16,3-1-11 15,0-5 24-15,0-1-20 16,9-1-3-16,5 0 28 0,3-2 2 16,2 0 3-1,-2 0-3-15,1 2 0 0,0-2 7 16,-2 0 1-16,0 0-7 16,-2 0 8-16,0 0-7 15,1-4 3-15,-1-1-5 16,-1-1 0-16,-2 4 20 15,-5 0-17-15,-2 2 8 16,0 0 2-16,2 0-4 16,0 7 15-16,2-1-24 15,0-2 5-15,4-1-2 16,5-3-2-16,5 0-1 16,4 0 0-16,1-7 3 15,0-6 4-15,-1-2-7 0,-1-4 1 16,-2-5 2-16,-1-3-3 15,-1-4 0-15,-4-3 0 16,-5 3 9-16,-4 0-14 16,-7 12 5-16,-1 5-1 15,0 9-4-15,-9 5-22 16,-4 0 26-16,0 8-6 16,3 9-2-16,6 5 9 15,4 2-26-15,9 1 20 16,17 1-3-16,8-1 9 15,4 0 0-15,0 1 1 16,-8-2 15-16,-8-5 0 16,-10-3-16-16,-8-6 7 0,-4-2 4 15,-9-2 2-15,-12-2 0 16,-10-2-13-16,-6 0-1 16,-3-2-19-16,-2 0-41 15,1-8-30-15,1-6-134 16,2-5-491-16</inkml:trace>
  <inkml:trace contextRef="#ctx0" brushRef="#br1" timeOffset="-97208.35">20760 7782 996 0,'0'0'101'0,"0"0"-101"16,0 0 0-16,0 0 1 16,15-64 47-16,-15 52-4 15,-13 5 1-15,-5 5-17 16,-5 2-25-16,3 6-6 16,5 9-5-16,9 8-34 15,6 5-5-15,25 4-40 16,16 4-136-16</inkml:trace>
  <inkml:trace contextRef="#ctx0" brushRef="#br1" timeOffset="-96968.97">21779 8136 1381 0,'0'0'0'16,"6"58"0"-16,-1-21 5 16,-2 1-5-16,1-4 0 15,1-1 8-15,2-4-8 16,1-5-7-16,0-3-66 0,0-7-51 16,0-8 33-16,1-6-138 15,-1-1-345-15</inkml:trace>
  <inkml:trace contextRef="#ctx0" brushRef="#br1" timeOffset="-96144.09">22168 7643 1227 0,'0'0'0'0,"0"0"-8"16,0 0 8-16,0 80 46 15,0-30-1-15,5 6-13 16,6 5 10-16,3-2-27 16,2-3-11-16,2-6 1 0,0-9-5 15,-2-8-9-15,2-9-37 16,0-11-40-16,3-11 18 16,-3-2 17-16,1-8 34 15,-4-2 15-15,-8 4 4 16,-2 2 11-16,-5 4 4 15,4 0-4-15,1 5 4 16,8 6 17-16,1 1-7 16,6-3-13-16,-2-4-8 15,3-5-1-15,0 0 0 16,-1-11-4-16,-4-6-2 16,-7-2 3-16,-9-3-2 0,0-3 4 15,-16 1-4-15,-13 2-13 16,-9 6 3-16,-4 6 10 15,1 10 3-15,7 0-2 16,11 4 2-16,9 11 9 16,7 3-12-16,5 0-3 15,2-1-5-15,9-4-9 16,13-1 13-16,7-8-27 16,7-4 22-16,2 0 6 15,-2-2-14-15,1-9 9 16,-2-4-5-16,-4 2 13 15,-6 4-3-15,-8 8 4 16,-9 1-1-16,-7 2 1 0,-1 17 3 16,0 3 35-1,0 4-9-15,0-1-23 0,0-3 13 16,0-3-15-16,0-6-3 16,6-4-2-16,7-6-12 15,4-3 11-15,6-1 0 16,6-10 2-16,1 1-5 15,-5 2 4-15,-5 8 0 16,-6 0 0-16,-1 2 2 16,-1 11-1-16,5 2 21 15,4 0 5-15,6-5 16 16,10-6-39-16,5-4-3 0,4-9 13 16,-4-12-9-16,-10-8-3 15,-12-4 17-15,-13-5 19 16,-7-3 7-16,-21-1-45 15,-21 0-22-15,-10 6-42 16,3 11-42-16,8 12 47 16,13 11-40-16,9 2-404 15</inkml:trace>
  <inkml:trace contextRef="#ctx0" brushRef="#br1" timeOffset="-95594.96">23536 7808 1134 0,'0'0'0'15,"9"72"-29"-15,2-16 29 16,1 5 26-16,3-4 5 16,2-3-8-16,5-6-3 15,1-6 8-15,2-9-25 16,0-15-3-16,-3-9-2 15,-1-9-2-15,0-14 4 16,5-19 23-16,3-16-18 0,3-15 10 16,1-15-15-1,-3-11-23-15,1-4-6 0,-3 7-46 16,-9 25-7-16,-4 30-82 16,-11 32 67-16,-4 16-448 15</inkml:trace>
  <inkml:trace contextRef="#ctx0" brushRef="#br1" timeOffset="-95259.56">24111 8208 921 0,'0'0'41'0,"0"0"-33"16,0 0 41-16,0 0-30 0,73-50-14 16,-54 12 13-16,-6-1-17 15,-8 1 3-15,-5 6 12 16,0 10 6-16,-10 8 4 15,-8 9 4-15,-2 5-21 16,-3 6 22-16,-4 17-18 16,2 5 3-16,2 2 12 15,2-2-8-15,7 0-16 16,3-2 6-16,2-5-7 16,3-2-6-16,6-9-3 15,0-3-28-15,13-7-14 16,11 0 23-16,4-5 25 15,2-1 2-15,0 4 3 16,-4 2-7-16,-4 11 2 16,-2 8-21-16,-1 1-11 0,-2-5-44 15,-5-2-94-15,-2-7-265 16</inkml:trace>
  <inkml:trace contextRef="#ctx0" brushRef="#br1" timeOffset="-94928.03">24431 8044 1010 0,'0'0'9'0,"0"0"-1"16,62 51 48-16,-48-17-3 16,-4 4-17-16,-3 0-4 0,-3-3 15 15,0-4-15 1,-3-7-23-16,-1-8-9 0,0-7 4 15,0-7-3-15,0-2 0 16,0-5-2-16,0-13-9 16,5-6 4-16,7-7 6 15,7-8 0-15,10-6 4 16,4 1-4-16,-2 6 0 16,-4 13 0-16,-12 11-1 15,-6 10 1-15,-3 4-39 16,-2 0-28-16,1 8-6 15,-5 6-94-15,0 1-202 16</inkml:trace>
  <inkml:trace contextRef="#ctx0" brushRef="#br1" timeOffset="-89807.07">16435 10473 200 0,'0'0'11'15,"0"0"-3"-15,0 0 42 16,0 0-4-16,0 0 14 16,0 0-8-16,0 0-4 0,3 0 18 15,-3 0-6-15,0 0 17 16,0 0-6-16,0 0-23 15,0 0-8-15,0 0-11 16,1 0-11-16,-1 0 13 16,0 0-22-16,0 0 6 15,0 0-3-15,0 0-3 16,0 0 4-16,0 0-5 16,0 0-4-16,0 0 18 15,0 0-21-15,0 0-1 16,0 0 2-16,0 0 0 15,0 0 2-15,0 0-4 16,0 0 4-16,0 0 13 0,-1 0-16 16,-1 0-1-1,1 6 6-15,-1 5-6 0,2 0 4 16,0 0-4-16,0 0 3 16,0-2 0-16,0-3-3 15,3-1-3-15,2-3 3 16,1-1-7-16,1-1 2 15,0 0-3-15,0 0 8 16,0-1-3-16,-1-7 3 16,0-3-2-16,-3 0 1 15,-1-3-8-15,-2-2-9 16,0 1 7-16,0 2 9 0,-2 2-4 16,-4 3 6-1,-1 2-8-15,0 3 7 0,3 2-8 16,-1-1 5-16,0 2 0 15,1 0 8-15,-1 3-2 16,-1 6-2-16,1 3 0 16,2 3 4-16,1-1-4 15,0 1 4-15,2-3-4 16,0 0 0-16,0-3 6 16,3-2-6-16,3-3 0 15,-1-1-2-15,3-3 2 16,-1 0-1-16,1 0 0 15,-1-3 1-15,0-6-5 16,-3-4-3-16,-1 0 0 16,-3-2-3-16,0 3-2 0,0 3 13 15,0 1 1-15,-6 5-1 16,-2 1 26-16,-2 2-18 16,1 0 11-16,0 2-3 15,2 7-6-15,2 0-2 16,3-2-8-16,2 0 3 15,0-1-13-15,0-2 10 16,5-4-20-16,6 0 10 16,0 0-7-16,-3-2 11 15,-1-7 2-15,-6 0 4 16,-1 1 2-16,0 1 0 16,-4 2-1-16,-8 3 4 0,0 0-2 15,-1 2-1-15,1 0-2 16,0 2-13-16,7 5-29 15,0 1-114-15,5-2-246 16</inkml:trace>
  <inkml:trace contextRef="#ctx0" brushRef="#br1" timeOffset="-77096.48">16233 10545 365 0,'0'0'42'16,"0"0"-20"-16,0 0 24 15,0 0 1-15,0 0 37 16,0 0-30-16,0 0-15 15,-2-11 12-15,2 11-21 0,0 0-18 16,0 0 1-16,0 0 0 16,0 0 8-16,0 0-16 15,0 0 1-15,0 0-4 16,0 4-2-16,0 3 34 16,0 0-19-16,0-2-11 15,2 1 3-15,3-3-7 16,-1 0 0-16,-1-2 10 15,1-1-10-15,-2 0 5 16,2 0-4-16,1 0 3 16,0-4 4-16,-1-3-7 15,1 0-1-15,-3-2 2 16,0 3 0-16,-2-1-1 16,0 3-1-16,0 2 0 15,0 2 5-15,0 0-4 0,0 0 5 16,0 0-6-16,0 0 3 15,0 6-1-15,0 5 5 16,0 0-5-16,0 0 7 16,0-2-8-16,1-2-1 15,7-2 0-15,0-1-2 16,1-2-1-16,2-2 3 16,-1 0 0-16,0 0 0 15,-1 0 0-15,-4-8-5 16,0-2 4-16,-5 1 1 15,0-1 4-15,0 3-1 16,-7 1-1-16,0 3 15 0,-1 1-17 16,1 2 4-1,1 0 24-15,-1 0-27 0,1 7 11 16,1 1-12-16,3 1 4 16,2-1-8-16,0-1 4 15,1-3-11-15,7-3 0 16,2-1-5-16,-1 0 15 15,-1-5 1-15,-1-6 0 16,-7 0-5-16,0 1 9 16,-4 2-4-16,-7 4 0 15,-2 3-10-15,0 1 4 16,0 0 5-16,3 3-28 16,5 3-41-16,5 0-49 0,0-2-100 15,5-2-11-15</inkml:trace>
  <inkml:trace contextRef="#ctx0" brushRef="#br1" timeOffset="-76613.76">16394 10325 884 0,'0'0'0'0,"0"0"0"16,0 0 0 0,0 0 16-16,-16 63-5 0,17-53-6 15,7-3-5-15,0-2 0 16,-1-5-5-16,0 0 0 16,1 0-2-16,-3-7 4 15,1-5-9-15,-5-3 7 16,-1-1 1-16,0 0-6 15,-2 2 8-15,-7 4 2 16,0 3 0-16,0 3 37 16,1 4-7-16,-1 0 6 15,-1 1-28-15,0 9-7 16,1 5 14-16,2 0-15 16,6-1 5-16,1 0-10 15,0-3 5-15,10-3-16 0,0-5-5 16,0-3-11-16,-1 0 27 15,-4 0-8-15,-1-9 11 16,-3-3-2-16,-1 1 0 16,0 2 1-16,-2 1-7 15,-6 4-8-15,-1 2-6 16,1 2-80-16,0 0-62 16,1 0-95-16</inkml:trace>
  <inkml:trace contextRef="#ctx0" brushRef="#br1" timeOffset="-76228.88">16201 10394 833 0,'0'0'0'15,"0"0"-45"-15,0 0 22 16,0 0 11-16,0 0 1 16,0 0-2-16,28 11 9 0,-22-19-19 15,-3 0-19-15,-3 0 40 16,0 1 2-16,0 1 31 15,-7 1 40-15,0 3-19 16,0 1-30-16,1 1-4 16,0 0-11-16,3 0-4 15,1 7-3-15,2 3-12 16,0 0-18-16,2 1-96 16,11-5-36-16,3-1-200 15</inkml:trace>
  <inkml:trace contextRef="#ctx0" brushRef="#br1" timeOffset="-75870.88">16563 10320 687 0,'0'0'0'0,"0"0"0"16,0 0 0-16,0 0 8 15,0 0 16-15,0 0 4 16,50 12-11-16,-43-14 5 0,-2-5-6 16,-3-2 2-1,0 1 8-15,-2-1 18 0,0 3 2 16,-2 0 7-16,-9 4-32 15,1-1 4-15,1 3-13 16,-1 0-12-16,3 0 0 16,0 3-6-16,2 8-34 15,4 3-37-15,1 2-30 16,0 0-44-16,0 0-47 16</inkml:trace>
  <inkml:trace contextRef="#ctx0" brushRef="#br1" timeOffset="-75502.51">16615 10498 752 0,'0'0'35'0,"0"0"-35"15,0 0 0-15,0 0 19 16,0 0 4-16,0 0-15 15,0-6-8-15,0 0 3 16,0 1 0-16,0 2 1 16,-1 2 22-16,-2 1 46 15,0 0-42-15,1 0 0 16,-2 0-26-16,2 4-3 16,0 1 5-16,1-1-6 0,-1 0 0 15,2 0-3 1,0-1 3-16,0-3-6 0,0 2-15 15,0-2-3-15,0 0 8 16,2 0-12-16,-1 0 6 16,0 0 17-16,-1-5-27 15,0 1-15-15,0-3-134 16,0-1-103-16</inkml:trace>
  <inkml:trace contextRef="#ctx0" brushRef="#br1" timeOffset="-75136.83">16406 10221 803 0,'0'0'107'0,"0"0"-107"15,0 0-12-15,0 0 12 16,0 0 1-16,0 0 3 16,14 21-4-16,-1-18 0 15,-3-3-1-15,0 0 1 16,-4 0 0-16,-2 0-4 16,-4-7 4-16,0 0-2 0,0-2 0 15,0 2 2-15,-3 1 9 16,-5 0 14-16,2 3-9 15,0 1-11-15,2 1-1 16,1 1-4-16,-1 0 2 16,1 0-31-16,-1 8-38 15,2 5-94-15,0 0-135 16</inkml:trace>
  <inkml:trace contextRef="#ctx0" brushRef="#br1" timeOffset="-74786.09">16262 10291 794 0,'0'0'0'0,"0"0"-78"16,0 0 56-16,0 0 22 15,0 0 2-15,0 0 9 16,12-9-4-16,-10 3 13 16,0 0-15-16,-2 1 4 15,0 0-2-15,0 3 21 0,-2 1-26 16,-1 1-2-16,-1 0-5 15,0 2-44-15,2 9-58 16,2 2-50-16,0-1-181 16</inkml:trace>
  <inkml:trace contextRef="#ctx0" brushRef="#br1" timeOffset="-74317.42">16595 10473 532 0,'0'0'14'15,"0"0"1"-15,0 0 46 0,0 0 34 16,0 0-24-16,0 0-59 15,0 14 0-15,0-14 1 16,0 0-8-16,2 0 18 16,-2 0 13-16,0 0 5 15,0-2 12-15,0-2-38 16,0 1 8-16,0 1-1 16,-3 1-22-16,-1 1-4 15,-1 0-13-15,0 0-33 16,0 1-41-16,2 4-57 15,1 1-215-15</inkml:trace>
  <inkml:trace contextRef="#ctx0" brushRef="#br1" timeOffset="-73965.93">16260 10547 781 0,'0'0'0'0,"0"0"-102"0,0 0 102 16,0 0 71-16,0 0-46 15,0 0-21-15,1-10 28 16,-1 5-13-16,0 0-5 16,0 2 32-16,-5 1-5 15,1-1-16-15,-1 3-25 16,3 0-2-16,1 0-17 16,1 0-65-16,0 6-41 15,1 1-41-15,10-4-191 16</inkml:trace>
  <inkml:trace contextRef="#ctx0" brushRef="#br1" timeOffset="-73749.61">16650 10409 913 0,'0'0'0'0,"0"0"-205"16,0 0 33-16,0 0 112 16</inkml:trace>
  <inkml:trace contextRef="#ctx0" brushRef="#br1" timeOffset="-72502.99">16356 10250 358 0,'0'0'658'0,"0"0"-655"15,0 0 17-15,0 0 11 16,0 0-17-16,0 0-14 16,-22-19-11-16,22 20-79 15,0 12-98-15,8 2 20 16,-1 3-208-16</inkml:trace>
  <inkml:trace contextRef="#ctx0" brushRef="#br1" timeOffset="-72168.38">16276 10388 824 0,'0'0'198'0,"0"0"-186"16,0 0-12-1,0 0 7-15,0 0-3 0,0 0-4 16,-8-3-24-16,12 3-4 15,3 2-40-15,1 5-97 16,-2 1-150-16</inkml:trace>
  <inkml:trace contextRef="#ctx0" brushRef="#br1" timeOffset="-72001.09">16325 10552 1019 0,'0'0'0'0,"0"0"-44"16,0 0 32-16,0 0 12 15,0 0-37-15,0 0-120 16,41-2-276-16</inkml:trace>
  <inkml:trace contextRef="#ctx0" brushRef="#br1" timeOffset="-71835.21">16456 10633 1131 0,'0'0'0'15,"0"0"1"-15,0 0-1 16,0 0 0-16,0 0-1 16,0 0-62-16,2-14-42 15,10 5-57-15,3 2-321 16</inkml:trace>
  <inkml:trace contextRef="#ctx0" brushRef="#br1" timeOffset="-71670.73">16691 10369 1079 0,'0'0'0'15,"0"0"-105"-15,0 0 84 0,0 0-49 16,0 0-265-16</inkml:trace>
  <inkml:trace contextRef="#ctx0" brushRef="#br1" timeOffset="-65430.82">18811 8322 928 0,'0'0'0'0,"0"0"-40"16,0 0-15-16,0 0 55 15,0 0 17-15,0 0 25 16,-2 90 6-16,2-38-24 15,-2 3-11-15,2 1-4 16,-2-1-8-16,1-6-1 16,-1-6 7-16,2-6-4 15,0-8-3-15,0-9 0 16,0-4 0-16,0-5-2 0,0-4 0 16,3-1-1-1,5 0 2-15,6-2-2 0,6-1-5 16,8-2 2-16,10-1 6 15,9 0 8-15,9-2-7 16,8-5-1-16,8 0 4 16,9 2 0-16,3-1 1 15,2 1-5-15,1 3-7 16,2 0 2-16,6 2 5 16,5 0 0-16,6 0 7 15,7 0-7-15,6 0-2 16,2 0 0-16,5 0 4 0,0 0-4 15,-2 0 7 1,-3 0-5-16,-7 0 3 0,-3 5-2 16,-4 1 1-16,-5-1-2 15,1 1 0-15,-1-3 10 16,2 4-8-16,0-1-2 16,-1-2 11-16,-4 1-8 15,-5-1 7-15,-2 1-8 16,-5 1-2-16,-3-3 1 15,-2 1-1-15,-3 0-1 16,-3-1-1-16,1 4 4 16,-4-1 2-16,0 3-4 15,2-1 0-15,-1 2-4 16,0-2 4-16,5-1 0 16,2 2-1-16,2-2 1 15,1 1-2-15,-1 0-13 0,-1 1-10 16,-3 1 23-16,-3 1-26 15,-6 1 12-15,-1-3 2 16,-6 0 1-16,1 0 13 16,-1-3-8-16,3-1-20 15,0-2 23-15,2-3-30 16,0 0-4-16,-3 0-1 16,-4 0-37-16,-6 0 56 15,-3 0 13-15,-2 0 8 16,-3 0 7-16,-1 0-7 15,-1 1 1-15,-4 1-1 0,-1-2 1 16,-4 0-1 0,-2 0 0-16,-5-9 1 0,0-1 9 15,-3-4-2-15,-1 1 9 16,0-3 20-16,3 1-20 16,-1 3 14-16,0-1-14 15,-4 0-4-15,1 1-3 16,-3-1-8-16,-2-2 4 15,-1-1 12-15,-1-3-2 16,-2 0-11-16,3-5-5 16,-2 2 9-16,0-3 20 15,0 0-20-15,-1 1-9 16,-5-1 5-16,-4 2-1 16,-6 2 44-16,0-1-45 15,0 0-3-15,-8 1-7 0,-2 1-31 16,4 1 37-16,3 2 1 15,1 2-220-15,-1 0-129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6:34:50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6634 5575 317 0,'0'0'0'0,"0"0"0"0,0 0 15 15,0 0 8-15,0 0 5 16,0 0-5-16,0 0-8 16,0 4 11-16,0-4 3 15,0 0-16-15,0 0 9 16,0 0-2-16,0 0 10 15,0 0-25-15,0 0-1 16,0 0 22-16,-2 0-25 16,0 0 20-16,1 0 12 15,0 0-21-15,0-2-4 16,0 0 10-16,0 0-17 16,-1 1 17-16,2 0-3 15,0 0-13-15,-1 0 25 16,1 1-23-16,0 0 4 0,0 0-8 15,0-1 8-15,0 1-4 16,0-1-4-16,0 1 0 16,0 0-3-16,0 0 6 15,0-2-3-15,0 2 0 16,0-2 4-16,0-1 12 16,0 1-16-16,0-4 1 15,0 3 10-15,0 0-8 16,0 0 4-16,0 2-7 15,0-2 4-15,0 1 7 16,0 0-11-16,0 2 0 16,0 0 0-16,0 0 3 0,0 0-5 15,1 0 2-15,2 0-1 16,3 2-11-16,1 11 15 16,2 7-3-16,0 4 14 15,0 7-13-15,0 3 2 16,0 3 8-16,0 0-8 15,1 0 14-15,1-1-15 16,2-1-2-16,0-3 7 16,-1-2-6-16,-2-3-1 15,-1-4 0-15,-4-5 6 16,-1-3-4-16,-2-6-2 16,2-4 0-16,-4-3 1 0,1 0 0 15,-1-2-1-15,0 0 10 16,0 0-1-1,0-4 28-15,-7-8-37 0,-4-5-4 16,-4-4 4-16,-2-2-17 16,0-3-8-16,-1-2-9 15,2 0-2-15,0-3 27 16,3 0 3-16,4-1-3 16,2 1 8-16,1 1 1 15,1 5 0-15,2 2 0 16,1 2 1-16,-1 5 1 15,1 3-2-15,0 0 0 16,-1 2 1-16,1 2 0 0,-2 0 3 16,2 4-4-1,2 0 1-15,0 2 2 0,0 0-3 16,0 2 0-16,0 1 6 16,0 0-5-16,0 0 0 15,0 0-1-15,0 0-7 16,-2 1-1-16,2 10 16 15,-2 3-6-15,0 3 7 16,-1 3-7-16,-2 1 3 16,-2-1 5-16,0 1-10 15,1-4 15-15,0 0-15 16,1-4 0-16,0-3 4 16,3-3-1-16,0-2-5 15,1-2 2-15,1-1 0 16,0-2-5-16,0 0 5 0,0 0 0 15,0 0 0-15,0-11 0 16,0-5-11-16,2-7 2 16,4-2 9-16,3-3-8 15,2-1 8-15,0 3-1 16,0 4 1-16,0 7 1 16,-3 5 6-16,-1 6-7 15,0 3 2-15,1 1-2 16,3 0 7-16,4 0-6 15,3 0 13-15,2 0-8 16,0 3 4-16,-4-1-10 16,2 1 0-16,-5-1 9 0,-1 0-9 15,-2 0 0 1,-1-1 0-16,-2 1-9 0,2-1-20 16,-2-1-78-16,-3 0-305 15</inkml:trace>
  <inkml:trace contextRef="#ctx0" brushRef="#br0" timeOffset="43925.02">15857 4288 175 0,'0'0'28'0,"0"0"33"15,0 0-14-15,0 0-16 16,0 0 10-16,0 0-24 15,0 0 16-15,0 0 13 16,36 46-27-16,-33-40 5 16,1 0 21-16,-1 1-45 15,0-1 16-15,-1 1-4 0,0 2-7 16,1-1 19-16,-1 2-21 16,2 0 0-16,1 1 23 15,3 0-16-15,0 2 4 16,1-1-7-16,2 0-2 15,0 1 3-15,1 1-8 16,-2 2 0-16,2 0 8 16,2-1-7-16,-1-1 0 15,2 1-1-15,1 1 0 16,0 1 4-16,-1 0-4 16,1 0 0-16,0 1 1 15,0 0-1-15,2 1 0 0,0 1 0 16,1 1 2-16,1-1 3 15,2 0-5-15,4 0 3 16,1-2-5-16,0 1 3 16,-1-1-1-16,-3-2 0 15,-1 2 2-15,-3-1-2 16,0 0 0-16,-1-3 0 16,-3 0 5-16,-2-1-5 15,-1-3 0-15,-1 1 0 16,-2-1 7-16,-2-1-7 15,0-1 0-15,0 2 0 16,-1 0-2-16,1 0 8 16,1 2-6-16,0-1 0 0,2-2 6 15,1 1-6 1,-3-4 0-16,1 2 0 0,-1-1 2 16,1-2 1-16,-4-1-3 15,1 0 0-15,-3-1 1 16,-1 0 1-16,2-1-2 15,-3 1 0-15,1-1-4 16,0-1 6-16,-2 1-2 16,2 0 0-16,-1-2 2 15,-1 1 5-15,0-1-7 16,0 0 0-16,1 0 2 16,-1 0 2-16,0 0 0 0,0 0-1 15,0 0 2 1,0 0 7-16,0 0-12 15,0 0-15-15,0-1-96 0,-7-9-286 16</inkml:trace>
  <inkml:trace contextRef="#ctx0" brushRef="#br0" timeOffset="44736.92">16699 5053 453 0,'0'0'0'0,"0"0"5"16,0 0-10-16,0 0 5 16,0 0 0-16,0 0 25 15,48-38-18-15,-47 38 4 16,-1 0-8-16,0 0 1 15,0 0 24-15,0 5 13 16,-9 9-6-16,-5 5-3 16,-4 3-23-16,-2 0-1 15,0-1-1-15,0-1-5 16,4-1 5-16,-1-5-7 0,5-1 0 16,3-3 3-16,3-4-1 15,3-4-2-15,1-2 0 16,2 0-15-16,0 0-12 15,2-8-18-15,11-9 45 16,3-8-3-16,3-3 3 16,1-1-2-16,-2 3-1 15,0 5 3-15,-4 3-3 16,-1 3 3-16,-3 6 0 16,-3 2 1-16,-5 7-1 0,-2 0 0 15,0 0 5 1,-1 10 32-16,-14 9-21 0,-3 4-11 15,-2 1 1-15,0-4 8 16,2-1-13-16,7-6-1 16,2-4 0-16,6-5-1 15,3-4-14-15,0 0-80 16,0-7-18-16,5-11-9 16</inkml:trace>
  <inkml:trace contextRef="#ctx0" brushRef="#br0" timeOffset="58712.84">6803 11165 853 0,'0'0'0'16,"0"0"-43"-16,0 0-50 0,0 0 88 16,0 0 5-16,0 0 3 15,0 0 1-15,0 0 2 16,-5-16-6-16,3 14 4 16,-1-1-1-16,-2-1-3 15,-1-1 0-15,0 1-3 16,-2-3 6-16,-1-1-6 15,-4-2-4-15,2 1 4 16,-2-1-1-16,0 3-1 16,2 1 3-16,-1 4-9 15,1 0 11-15,0 2-4 16,1 0 0-16,2 0-8 0,1 3 5 16,0 2 2-16,0 4-2 15,1-3 2-15,-1 3 5 16,0 1-7-16,2 2 9 15,-2 3-2-15,2 0 14 16,1 3-14-16,2 1-5 16,2-1-1-16,0-2 6 15,0 0 9-15,0 0-9 16,0-1-1-16,6-2-8 16,0-2 7-16,2-4 2 15,2-1-16-15,-1-2 16 16,4-1-8-16,-1-3 8 15,4 0-7-15,-1 0 3 0,-1-6-21 16,0-4 14 0,0-2-6-16,0-1-5 0,-4 1-1 15,2-1-20-15,-5-1 13 16,-3 3 15-16,-2-4 8 16,-2 1 6-16,0 0 1 15,0-2 0-15,-2 2 2 16,-4 2-2-16,-2 0 0 15,-1 2 1-15,-1 0 4 16,-3 2-5-16,-2 1 5 16,-1 5 0-16,0 0 11 15,0 2-15-15,0 0 21 0,5 0-15 16,0 6-3 0,1 3-2-16,2 1 1 0,3 3-1 15,0 4 6-15,5 2-8 16,0 3 0-16,0 2 6 15,0-2-5-15,4-2-2 16,6-2 1-16,1-1 0 16,2-3-5-16,1-2 5 15,2-3 0-15,-1-4-2 16,0-3 6-16,-1-2-4 16,-1 0 0-16,0-4 1 15,-2-8 6-15,-3-4-7 16,1 0 0-16,-5-3 7 15,-4 2-2-15,0 0-5 16,0 0 0-16,-11 3 0 0,0 3-7 16,-2 4-33-16,-4 3-38 15,1 2-210-15</inkml:trace>
  <inkml:trace contextRef="#ctx0" brushRef="#br0" timeOffset="74671.84">16688 8135 761 0,'0'0'0'0,"0"0"0"15,0 0 10-15,0 0-8 16,0 0 19-16,0 0-21 15,0 0 0-15,0 0-2 16,-28 0 7-16,45-8-5 16,14-6 13-16,9-6-9 15,11-6 7-15,7-2-11 16,4-3 0-16,1-3 15 0,0-1-13 16,-3 2-2-16,-4 0 0 15,-5 5-4-15,-9 7 2 16,-10 7-31-16,-12 8-67 15,-15 4-62-15,-5 2-67 16</inkml:trace>
  <inkml:trace contextRef="#ctx0" brushRef="#br0" timeOffset="74940.8">16698 8218 785 0,'0'0'0'0,"0"0"-120"16,0 0 120 0,94-14 9-16,-33-10 4 0,9-7-7 15,5-1 7-15,-1 2 36 16,1 2-19-16,-4 4-17 16,-7 5 8-16,-13 4-18 15,-18 3 9-15,-15 7-12 16,-11 3 0-16,-7 2 14 15,0 0-11-15,0 0-3 16,0 0-23-16,0 0-96 16,2 0-256-16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4:46:00.00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1794 2982 838 0,'0'0'71'0,"0"0"-71"15,-23-74 0-15,16 47 4 16,0 8 18-16,3 3 10 16,-1 8 10-16,3 7-5 15,-1 1-13-15,1 0-24 16,2 10-13-16,0 17 11 15,0 16 2-15,0 19 19 16,0 8-19-16,5 3 0 16,4-1-2-16,7-11-9 15,5-9-15-15,6-12 10 16,5-10-1-16,5-11 16 16,-1-10-15-16,2-9 16 0,1 0 5 15,0-20-3-15,-1-12 1 16,-3-8 9-1,-4-13-6-15,-1-12-4 0,-10-10-2 16,-13-8 1-16,-7-2 3 16,-14-2-4-16,-20 9 0 15,-9 12-1-15,-9 13-10 16,-7 17 11-16,1 17 0 16,0 11 9-16,10 8 9 15,7 9-18-15,13 12-7 16,6 11 7-16,8 11-3 15,7 13-20-15,7 11-30 16,0 4-96-16,13 4-221 16</inkml:trace>
  <inkml:trace contextRef="#ctx0" brushRef="#br0" timeOffset="799.74">2494 3010 828 0,'0'0'8'16,"0"0"-8"-16,26 94 0 15,-11-48 16-15,-1 5 24 16,2-1-23-16,-2-1-8 0,4-5-3 15,0-10-5-15,1-11 5 16,-1-11 1-16,-4-9-6 16,-3-3-1-16,0-16 0 15,1-18 27-15,-1-9-27 16,-1-5 0-16,-2 4-3 16,-1 10 4-16,0 9-1 15,0 13 11-15,2 10-7 16,6 2-8-16,4 0 8 15,3 4-3-15,3 2 13 16,-2-2-12-16,3-4-2 16,-1 0 0-16,2-10 0 0,-2-10-7 15,-3-5-18 1,-8-3 13-16,-9-2-1 0,-5 2-16 16,0 1 9-16,-12 7 2 15,-6 8 6-15,3 9 12 16,1 3 28-16,2 12-28 15,1 13 36-15,1 10-29 16,4 8 16-16,5 2-11 16,1 0-9-16,6-4 1 15,9-3-4-15,8-7-15 16,0-7-3-16,2-7 11 16,0-7-6-16,-2-9-2 15,-1-1-35-15,4-18 32 0,0-9 3 16,-2-4-6-1,-1-7 16-15,-5-2-3 0,-3-1-20 16,-5 6 28-16,-3 11 2 16,-4 12 70-16,2 11-4 15,3 1-63-15,5 15 8 16,10 10 19-16,4 3-3 16,4 1-3-16,4-4-24 15,3-4 1-15,6-5-3 16,-1-6 1-16,5-6-7 15,-7-4 6-15,-6-3-14 16,-7-14 1-16,-9-7-11 16,-6-4-2-16,-10-7 3 15,-3-5-33-15,0-11-56 0,-14-7-160 16</inkml:trace>
  <inkml:trace contextRef="#ctx0" brushRef="#br0" timeOffset="1400.27">3592 2618 382 0,'0'0'106'16,"-24"-70"33"-16,16 58 40 15,5 11-92-15,3 1-87 16,0 7 4-16,0 16-4 16,0 13 36-16,0 13-1 15,0 11 10-15,11 11-37 16,4 6 13-16,5 8-18 0,3 5 2 16,2 2 2-1,4 9-7-15,1 2 0 16,4 4 7-16,-3 4-6 0,2-6-1 15,-1-4 0-15,-3-8-6 16,1-13 2-16,-5-9 4 16,2-11-9-16,-2-13 7 15,-1-13-3-15,0-11 5 16,-6-10 2-16,-2-8 4 16,-5-5 6-16,-4-8-10 15,-2-17 18-15,-5-10-4 16,0-7-16-16,-5-3 0 15,-13-5-23-15,-7 1-3 16,-6 2 11-16,-8-1-12 16,-9 1-5-16,-9 1-1 0,-6 3-22 15,-6 5 42-15,0 7 13 16,8 9 1-16,13 4 63 16,12 4 2-16,16 5-32 15,13 0-33-15,7-3 5 16,4-6-7-16,22-12 2 15,14-14 5-15,14-11-6 16,8-6-4-16,4-2-29 16,3 9 22-16,-6 13 1 15,-8 15 10-15,-14 20 3 16,-11 6-3-16,-10 17 0 16,-4 14 6-16,-5 7 24 0,2 4 9 15,-1 0-35-15,0-5 1 16,6-6 2-1,2-3-7-15,1-8 0 0,1-9-15 16,-1-6-28-16,-1-5-18 16,-1-14-55-16,-10-12-136 15</inkml:trace>
  <inkml:trace contextRef="#ctx0" brushRef="#br0" timeOffset="1683.3">3937 2950 710 0,'0'0'0'0,"0"0"-96"16,0 0 83-16,67-20 13 16,-56-3-1-16,-6-5 1 15,-5-4 0-15,0 2 9 16,-16 7-3-16,-2 9 80 15,-3 12 38-15,0 2-65 16,3 19-10-16,0 13-26 16,5 5-16-16,6 4-6 15,7 0-1-15,2-5-76 16,18-7-188-16,10-5-284 0</inkml:trace>
  <inkml:trace contextRef="#ctx0" brushRef="#br0" timeOffset="1967.88">4359 2594 1055 0,'0'0'0'16,"0"0"-15"-16,0 0-15 15,0 0 30-15,9 78 56 16,4-16-24-16,1 10-2 16,0 9-9-16,-1 1-13 0,-1 0 0 15,-1-7-8 1,-1-7 7-16,2-10-12 0,1-10 5 16,2-10-20-16,-1-10-18 15,-2-10-118-15,-4-14-10 16,-3-4-184-16</inkml:trace>
  <inkml:trace contextRef="#ctx0" brushRef="#br0" timeOffset="2218.21">4577 2596 1026 0,'0'0'6'0,"0"0"-6"15,0 0-4-15,0 0 4 0,0 64 66 16,3-3-5-16,4 12-24 16,1 4-12-16,4 2-14 15,1-3-7-15,1-7 8 16,0-3-12-16,1-7-23 16,3-4-30-16,3-10-2 15,4-11-105-15,1-12-91 16,-4-13-189-16</inkml:trace>
  <inkml:trace contextRef="#ctx0" brushRef="#br0" timeOffset="3336.44">4870 3124 1050 0,'0'0'0'15,"0"0"-17"-15,0 0-3 16,0 0 20-16,0 0 42 15,14 83-14-15,-7-52-20 16,3-2-5-16,1-4 3 16,0-6-6-16,2-4-3 15,-1-6 0-15,4-6-7 16,2-3-26-16,3 0 29 16,2-14-6-16,-1-7-62 15,1-6 24-15,-1-3 0 16,-3-2 35-16,-1 5-28 0,-6 8 44 15,-4 10 40-15,-1 9-3 16,0 0 5-16,3 14-1 16,-1 8 26-16,2 3-16 15,0 4-32-15,3-3-5 16,4-1 11-16,2-5-18 16,1-7-7-16,-3-6-2 15,-2-5-5-15,-2-2 1 16,0-11-12-16,2-7-7 15,1-7 7-15,0 3-12 16,-2 4-37-16,-5 7 22 16,1 5 45-16,-2 6-4 0,4 0 8 15,4 6-4 1,1 4 19-16,6-2-4 0,2-1 7 16,8-1 25-16,9-5-44 15,1-1 13-15,2 0-13 16,-2-7-3-16,-1-6 0 15,-11-1-1-15,-13-3-1 16,-10-3-5-16,-9-3-12 16,0-5 10-16,-13 1-11 15,-6 6-54-15,-2 4 74 16,1 10 20-16,4 7 12 16,2 0-30-16,3 15 1 15,0 8 26-15,4 1-26 0,2 3 5 16,5-2 1-1,0-4-9-15,3-4-24 0,8-7-27 16,5-6-11-16,2-4 1 16,0 0-37-16,0-12-81 15,-5-3 1-15,-3-2 8 16,-3-5 165-16,-2 2 5 16,-3-3 209-16,-2 6-46 15,0 4-27-15,0 6 6 16,0 4-38-16,0 3-58 15,0 5-37-15,0 16-9 16,0 9 62-16,0 7-20 0,-3 7-30 16,2 8 21-1,1 7-3-15,0 6 0 0,8 8-15 16,6 8-3-16,2 3-10 16,0 7 6-16,0 5-8 15,-3-3 0-15,-3-4-1 16,-6-11 1-16,-4-17-21 15,0-12-9-15,-23-12 30 16,-6-6-6-16,-9-6 8 16,-7-8-6-16,-2-5-4 15,-3-7-29-15,0-5-28 16,7 0-11-16,11-18 76 0,11-14 41 16,10-17-38-16,11-22 4 15,0-24 16 1,25-21-23-16,7-16-3 0,10 1-36 15,4 19 39-15,5 28 10 16,1 39 9-16,3 27 7 16,-3 18-8-16,3 16-14 15,1 17 20-15,-8 10-3 16,-7 4-19-16,-11 2-2 16,-15-4-1-16,-10-3-21 15,-5-7-39-15,-22-8-119 16,-19-10-513-16</inkml:trace>
  <inkml:trace contextRef="#ctx0" brushRef="#br0" timeOffset="3853.51">4975 2866 1040 0,'0'0'0'0,"0"0"-36"16,0 0 30-16,0 0 12 15,0 0-5-15,0 0-1 16,33 48 0-16,-13-48 0 15,0-15 1-15,3-11 3 16,-10-6 11-16,-6-1-15 0,-7 1 10 16,-11 6-10-1,-12 8 0-15,-9 13 25 0,-5 5-19 16,2 11 1 0,4 16 5-16,7 9-7 0,8 6 2 15,7-2-7-15,9-6-32 16,0-3-32-16,11-13-101 15,8-7-229-15</inkml:trace>
  <inkml:trace contextRef="#ctx0" brushRef="#br0" timeOffset="4302.04">4442 2782 306 0,'0'0'324'16,"0"0"-324"-16,98-45 0 15,-38 22 106-15,10-1-22 16,3 0-18-16,0-1 4 15,-3 1-30-15,-10 3 6 16,-17 4-31-16,-18 7-7 16,-16 2 12-16,-9 3 1 15,-1 3-21-15,-18-1-61 16,-7 0-452-16</inkml:trace>
  <inkml:trace contextRef="#ctx0" brushRef="#br0" timeOffset="5051.76">7818 3128 972 0,'0'0'0'0,"0"0"0"0,0 0 10 16,0 0 18-16,-69 5-23 16,28-5 11-16,-7-8-5 15,-4-12-1-15,0-7-10 16,0-10-5-16,4-8 2 16,6-10-13-16,4-9-5 15,9-8 17-15,6 4-8 16,12 9 11-16,8 15 1 15,3 15 1-15,4 16-1 16,9 11-5-16,1 6-6 16,3 29 7-16,-3 19 4 0,-5 22 2 15,-5 10 5-15,-4 9-7 16,0 0-11-16,-11-14-33 16,4-15-56-16,5-24 21 15,2-19 79-15,0-17 31 16,0-4 22-16,13-7-24 15,8-22 58-15,9-15-42 16,9-10-11-16,6-10-17 16,3-4-17-16,4 0-4 15,0 4-31-15,-3 14-56 16,-5 16-172-16</inkml:trace>
  <inkml:trace contextRef="#ctx0" brushRef="#br0" timeOffset="5669.52">8807 2657 948 0,'0'0'0'0,"0"0"-59"0,0 0 22 16,0 0 37-1,12 105 70-15,-8-37-29 0,-1 10-17 16,1 4-22-16,3-3-2 15,4-5 0-15,7-11-46 16,5-13 28-16,4-14 12 16,5-10 5-16,1-11-6 15,3-12-1-15,1-3 8 16,3-16 7-16,4-15 5 16,1-14 1-16,-2-16-6 15,-4-14 3-15,-9-12 11 16,-8-10-16-16,-12 1 18 15,-10 9 0-15,-5 16-6 16,-20 20-5-16,-5 17-12 16,-2 12-5-16,1 13-14 0,7 9-31 15,5 2-22-15,6 22-66 16,7 9-191-16</inkml:trace>
  <inkml:trace contextRef="#ctx0" brushRef="#br0" timeOffset="6840.98">9650 3026 1096 0,'0'0'0'15,"0"0"-94"-15,0 0 94 16,10 66 35-16,-7-25 4 15,0 4-18-15,1-1-2 16,-2-6-19-16,0-7 21 16,1-9-21-16,0-8 3 15,-1-8-3-15,3-6-8 16,2-4-9-16,8-18-4 16,5-10 21-16,4-8 10 15,0-1-10-15,-3 6-1 16,-4 8-17-16,-4 12 18 15,-1 11 0-15,-2 4-4 16,7 7 1-16,3 10 3 0,2 6 1 16,3-1 1-1,1-4-2-15,-2-3 3 0,1-4-3 16,2-9-5-16,7-2 5 16,1-6-5-16,-1-14 5 15,-4-4-2-15,-8-4 4 16,-8-5-1-16,-10-6 7 15,-4 1-7-15,-4 4 6 16,-15 11-7-16,-6 11 0 16,-2 10-1-16,0 2-8 15,0 11 18-15,6 15-1 16,3 7-5-16,5 8 7 16,8-1-4-16,5 0-6 15,4-7-12-15,15-7 6 0,4-8-19 16,3-11 10-16,-1-4 12 15,0-3 3-15,-2-8 4 16,0-12-4-16,-5-8 8 16,-4-7 0-16,-3-11-5 15,-4-10-3-15,-2-10 0 16,-1-15-34-16,-1-8 21 16,-1 1-25-16,-2 10 38 15,0 20 11-15,0 22 23 16,0 19 11-16,-3 11-10 15,-1 6-34-15,2 1-1 16,-4 22-5-16,-1 15 5 16,-1 17 25-16,1 15-15 0,5 7 5 15,2 3-15 1,7-3-8-16,13-12 0 0,10-10-6 16,5-9 0-16,5-11 10 15,4-9-1-15,1-10-6 16,-2-9 0-16,-6-7 7 15,-7-2-2-15,-10-18-4 16,-6-7 6-16,-7-8-2 16,-5-5 6-16,-2-4-46 15,0 4-20-15,-2 8 24 16,-4 11 42-16,2 11 27 16,0 7 0-16,2 3-27 0,-1 18 0 15,1 12 0 1,2 11 42-16,0 4-13 0,0-2-16 15,5-4-13-15,8-7-1 16,3-10-1-16,2-8-4 16,0-10 0-16,1-4 3 15,6-8 3-15,4-17 0 16,2-9-6-16,0-4-12 16,-7-2-9-16,-7 9-57 15,-9 13 84-15,-3 13 30 16,-2 5 2-16,5 22-22 15,3 7 55-15,6 6-29 16,4-2-16-16,5-3-17 0,7-6-4 16,8-6 1-16,6-8-1 15,5-6-2-15,-1-4 1 16,-4-7-20-16,-8-14-3 16,-11-9-26-16,-10-9-3 15,-12-12-22-15,-6-12-128 16</inkml:trace>
  <inkml:trace contextRef="#ctx0" brushRef="#br0" timeOffset="7486.33">11254 2438 873 0,'0'0'0'0,"0"0"-10"0,0 0 10 16,-21 83 25-1,15-32 3-15,4 7-2 0,2 11 6 16,0 6-31-16,1 4 6 15,7 3-7-15,6 2 13 16,5-2-6-16,6 4-2 16,1 0-5-16,2 3 12 15,-2 3-5-15,-5 5-7 16,-5 1 0-16,-3-6-12 16,-2-7-18-16,1-12-13 15,2-16 35-15,0-12 8 16,0-12 35-16,-1-13 13 15,-5-9-26-15,-2-7-16 16,-2-4 5-16,-1-1 32 16,1-15-5-16,0-6-13 0,0-7-25 15,-3-4 5-15,-1-5-4 16,0-2 2-16,-6-5-6 16,-7-2 2-16,-7-6-19 15,-7-5 19-15,-8 3-22 16,-10 2 6-16,-8 10 10 15,-5 8-3-15,0 7 8 16,4 9 2-16,11 7 14 16,16 5 30-16,15 4-34 15,8 2 1-15,4 0-11 16,0-1-14-16,4-4-20 16,20-5 23-16,16-10 11 0,17-9-3 15,11-8 3-15,2-7-14 16,-1 3-1-16,-13 6 2 15,-16 11 13-15,-15 12 7 16,-16 10 7-16,-7 3 17 16,0 12-23-16,1 12 17 15,2 8 11-15,1 0-18 16,2 1-10-16,2-8-7 16,2-3 2-16,3-7-6 15,1-7-29-15,3-8-15 16,3 0-1-16,-1-17-40 15,-5-11-180-15</inkml:trace>
  <inkml:trace contextRef="#ctx0" brushRef="#br0" timeOffset="7739.27">11550 2841 902 0,'0'0'0'0,"0"0"-150"16,0 0 150-16,0 0 24 16,0 0 12-16,0 0-3 15,66-63-1-15,-60 39 9 16,-6 4 0-16,-6 6 12 16,-9 5 2-16,-2 8-28 15,-2 1-16-15,-3 16-4 0,2 11-7 16,1 5 0-16,8 3-62 15,7-5-118-15,4-3-169 16</inkml:trace>
  <inkml:trace contextRef="#ctx0" brushRef="#br0" timeOffset="8237.34">11959 2585 1028 0,'0'0'22'15,"0"0"-22"-15,0 0-8 16,0 0-4-16,0 0 12 16,0 109 86-16,0-25-45 15,0 10-35-15,-2 5 27 16,2-5-30-16,0-10-6 16,4-9-6-16,11-16-18 15,3-14 11-15,0-14-37 16,-2-13-81-16,-3-15-97 15,-4-3-136-15</inkml:trace>
  <inkml:trace contextRef="#ctx0" brushRef="#br0" timeOffset="8470.75">12254 2601 1083 0,'0'0'3'15,"0"0"-2"-15,0 0-1 16,0 0-11-16,0 0 11 16,-14 100 60-16,7-31-34 15,2 11-1-15,3 5-18 16,2-7-6-16,0-7-2 16,9-5-30-16,7-10-30 15,7-11-149-15,4-12-38 0,4-13-56 16</inkml:trace>
  <inkml:trace contextRef="#ctx0" brushRef="#br0" timeOffset="9606.03">12510 3072 1084 0,'0'0'0'0,"0"0"-11"16,0 0-1-16,0 0 12 15,0 77 30-15,0-42-9 16,0-2-15-16,10-6-6 16,3-4 7-16,3-7-14 0,2-6-9 15,7-7 2-15,2-3 6 16,2-2-2-16,3-15-68 16,-4-6 14-16,-1-9 15 15,-1-3-96-15,-2-1 31 16,-3 7 107-16,-7 12 7 15,-6 9 113-15,-3 8-15 16,-4 0-74-16,0 18 39 16,2 9 35-16,-3 5-60 15,0 0-13-15,4-1-2 16,3-4-16-16,3-7 9 16,3-4-16-16,1-9-5 15,0-7 4-15,1-1-13 16,5-21 13-16,4-5-3 0,0-6-19 15,0-2-4-15,-4 3-19 16,-2 5 24-16,-7 10 21 16,-1 11 2-16,-3 6 8 15,0 8-8-15,5 9 34 16,0 6 0-16,4-1-14 16,3-1-12-16,5-2 13 15,4-5-17-15,7-3-4 16,4-5 1-16,2-6 5 15,-2 0-6-15,-4-4 4 16,-4-9-5-16,-6-6 7 0,-8-4-7 16,-8-7 0-1,-7-4 11-15,-2-2-11 0,-10 6-10 16,-5 9 9-16,-2 11 1 16,2 10 12-16,-1 2-9 15,-2 16 0-15,1 6 11 16,4 5-11-16,4-1-3 15,8-1 0-15,1-5-19 16,3-6 8-16,9-4-27 16,3-7 6-16,2-4 13 15,-2-1-6-15,1-2 18 16,-2-11 0-16,0-5 3 0,-3-2 1 16,3-4 6-1,-1 1-3-15,-1 0 23 0,-3 5-6 16,-2 8 13-16,-3 6-6 15,-4 4-7-15,0 0-17 16,0 19 2-16,0 12-2 16,0 9 29-16,0 10-13 15,0 7 3-15,0 8 7 16,0 8-9-16,2 9 13 16,9 10-24-16,5 5 8 15,0 5-2-15,-1 1-9 16,-2-3-1-16,-4-9-2 15,-6-10 0-15,-3-15 5 16,0-12-5-16,-9-13 0 16,-15-11-5-16,-8-10 8 0,-6-9-8 15,-6-6 5-15,-3-5-28 16,-3-1 1-16,4-18-33 16,5-6 21-16,5-10 26 15,10-12-13-15,7-11 6 16,9-14 5-16,10-13 15 15,17-17 18-15,33-16-18 16,20-14-2-16,23-1-4 16,11 13-39-16,-5 33 16 15,-10 38 29-15,-17 34 19 16,-17 15 5-16,-8 23-23 16,-7 12 23-16,-11 7 8 0,-9 1-28 15,-11-2 2-15,-9-4-6 16,0-5-25-16,-22-9-48 15,-13-8-209-15</inkml:trace>
  <inkml:trace contextRef="#ctx0" brushRef="#br0" timeOffset="10122.06">12768 2734 816 0,'0'0'132'15,"0"0"-132"-15,0 0 0 0,0 0 6 16,0 0-4-16,66 48 8 15,-42-48 10-15,1-10-9 16,-4-6 2-16,-6-6-8 16,-10 0 12-16,-5 2 23 15,-11 1-16-15,-16 5-11 16,-6 7 5-16,-3 6-18 16,2 1 0-16,5 5-1 15,6 13-10-15,4 4-17 16,6 7-45-16,7 0-66 15,6-3-121-15,0-3-350 16</inkml:trace>
  <inkml:trace contextRef="#ctx0" brushRef="#br0" timeOffset="10470.83">12000 2853 972 0,'0'0'0'0,"0"0"-11"16,0 0 3-16,0 0 4 16,0 0-29-16,0 0 33 15,113-3 48-15,-43-6-31 16,7 3 14-16,-4-1-30 16,-10 2 3-16,-10 3-1 15,-13 0-3-15,-12 1-13 16,-14 0-58-16,-14-1-195 15</inkml:trace>
  <inkml:trace contextRef="#ctx0" brushRef="#br0" timeOffset="11638.66">15052 2818 1048 0,'0'0'0'0,"0"0"-30"16,0 0 30-16,0 74 8 15,0-28 27-15,0 4-12 16,0 0-8-16,3-2-7 16,10-6-1-16,6-9-7 15,5-9-5-15,3-8 5 16,1-8 3-16,-1-8-3 16,-1 0 0-16,-5-12 14 0,-4-7-2 15,-6-8 11 1,-7-5-3-16,-4-5-15 0,-4-1 2 15,-16 3 10-15,-6 3-14 16,0 5 5-16,2 3 5 16,7 2-13-16,8 5-10 15,9-1-2-15,0-1 9 16,24-6-22-16,11-5-5 16,12-2 12-16,12-6-25 15,4 0-11-15,0-1-1 16,-12 5 52-16,-16 3-1 15,-18 6 8-15,-13 5 9 16,-4 8 46-16,-2 4-21 0,-6 3-20 16,0 5-11-1,-2 10-5-15,-1 23 25 0,-1 18-27 16,1 18 4-16,3 17 3 16,7 12-7-16,1 14 7 15,2 2-7-15,10 6 0 16,3-1-7-16,3-2 7 15,3 1 0-15,2-6 6 16,2-3-6-16,-1-4 3 16,0-10-4-16,0-7 13 15,2-11-18-15,0-10 6 16,3-15-12-16,2-15 10 16,1-14-3-16,-3-14 0 15,-1-9 5-15,-4-5 0 0,-2-17 6 16,-4-5 0-16,-5-6-4 15,-7-7 0-15,-6-3 1 16,-4-3-3-16,-20-4 0 16,-17-2 0-16,-12-2-3 15,-17 2 3-15,-12-1 0 16,-15 6-5-16,-8 2 21 16,3-1-14-16,8 4 1 15,21 2 4-15,27 11-6 16,28 3-1-16,18 4-4 15,43-1-25-15,26-5-15 16,33-7 13-16,19-3-42 16,18-5-77-16,9-3-214 0</inkml:trace>
  <inkml:trace contextRef="#ctx0" brushRef="#br0" timeOffset="12789.17">16857 2723 1016 0,'0'0'6'16,"0"0"-6"-16,0 0 0 15,0 105 3-15,0-34 66 16,-5 3-59-16,0-4 1 16,1-7 5-16,1-7-9 0,-1-12-8 15,2-9 1 1,1-14 0-16,0-11 15 0,1-7-15 16,0-3 0-16,0-4 5 15,-1-18-5-15,-1-14-1 16,-1-13-12-16,2-7 13 15,1-2 19-15,0 5-19 16,0 13-6-16,6 18 6 16,-1 16 0-16,2 6-12 15,7 19 0-15,4 8 12 16,6 10 1-16,2 0 5 16,2-2-6-16,3-7-8 0,1-11-22 15,2-11-3-15,2-6-33 16,1-13-1-16,1-16 42 15,1-9-30-15,-2-7 21 16,-3-8 34-16,-5-7 7 16,-4-6 26-16,-6 7-10 15,-5 17 30-15,-7 18 40 16,-5 19-25-16,-2 7-62 16,0 34 11-16,-1 26-17 15,-11 22 74-15,-5 15-35 16,-1 7-35-16,-1 2 19 15,1 4-22-15,4-3 5 16,5-5-6-16,5-8-2 0,4-11-31 16,0-14-27-1,18-18-15-15,7-25-122 0,3-21-262 16</inkml:trace>
  <inkml:trace contextRef="#ctx0" brushRef="#br0" timeOffset="13889.77">17717 3151 1130 0,'0'0'0'0,"0"0"-60"16,-7 66 60-16,2-27 14 0,3 1-10 16,2-1 15-1,0-3-19-15,12-6-2 0,7-6-4 16,1-9 6-16,2-10-12 15,-1-5 11-15,1-10 1 16,-1-10 2-16,-5-9-2 16,-6-4 0-16,-10-4 8 15,0 0-7-15,-14 4-1 16,-10 5 28-16,-3 8-20 16,0 6 22-16,5 5-30 15,8 4 9-15,7 5-9 16,7 0 0-16,0 0-23 15,11 0 6-15,14 0 17 16,11 0-10-16,12-2 9 16,7-10-1-16,6-3-3 0,4-4 2 15,-3 0-1-15,-3-2 1 16,-15 0-3-16,-10 4 4 16,-19 6 2-16,-15 6 0 15,-3 5 41-15,-20 0-41 16,-10 18 0-16,-2 10 9 15,1 10-6-15,6 3 10 16,14 3-13-16,8-4-4 16,6-2-3-16,0-7-18 15,13-9 11-15,4-8 3 16,3-8 8-16,4-6-5 16,2-4-9-16,1-17 14 0,2-9 1 15,-3-9-31-15,-3-9 17 16,-3-14-5-16,-6-9-48 15,-5-9 42-15,-9-3 17 16,0 8 10-16,-11 16 58 16,-6 20 16-16,1 21 24 15,3 11-44-15,5 7-43 16,0 14-11-16,-3 22 0 16,-1 16 6-16,3 11 26 15,3 6-23-15,6 4-1 16,0-3 1-16,13-2-6 15,10-7-3-15,8-11-13 16,8-12-6-16,6-13 13 16,2-16-6-16,4-9-14 15,-3-9-2-15,-5-18 0 0,-4-12 25 16,-10-10-7-16,-8-9-3 16,-11-1 11-16,-10 4-12 15,0 17 14-15,-12 15 45 16,-1 15-22-16,4 8-10 15,1 15-12-15,2 16 3 16,3 11 13-16,3 4-12 16,7-2-5-16,17-3 0 15,5-8-1-15,5-9-1 16,5-8 0-16,3-10 2 16,4-6-3-16,8-2 1 15,-1-17-1-15,1-11-1 0,-5-10 2 16,-7-17-12-16,-5-11-8 15,-5-17-29-15,-4-14-5 16,-11-6-34-16,-10 5 27 16,-7 19 63-16,-21 30 81 15,-7 26 56-15,0 22-71 16,1 9-38-16,-1 31-14 16,-3 21-7-16,3 19 17 15,5 11 11-15,12 3-26 16,11 1 5-16,7-3-14 15,21-5-9-15,13-5-16 16,13-7-36-16,12-7-7 16,2-8-90-16,-2-10-330 0</inkml:trace>
  <inkml:trace contextRef="#ctx0" brushRef="#br0" timeOffset="14878.89">3309 3849 843 0,'0'0'1'15,"-70"-21"-1"1,38 12 61-16,5 1 23 0,10 3-40 16,8 2-7-16,7 1-29 15,2 2-8-15,8 0-27 16,20 5 27-16,20 6 1 15,21 3 0-15,24-4-2 16,24-3-4-16,19-7 5 16,14 0 7-16,14-3-7 15,0-7 0-15,-7 3 16 16,-14 0-13-16,-22 5-3 16,-23 2-3-16,-28 0 3 15,-26 0 5-15,-20 0-5 16,-16 0-3-16,-7 0 3 0,-1 0 14 15,0 0-14-15,-4 0-65 16,-5 0-136-16,2 0-386 16</inkml:trace>
  <inkml:trace contextRef="#ctx0" brushRef="#br0" timeOffset="15641.15">6176 3697 779 0,'0'0'0'15,"0"0"-113"-15,0 0 88 16,87 11 25-16,-32-11 33 16,15 0 3-16,10 0-29 15,7-6 2-15,8 0 13 16,7-1-7-16,10 1-15 15,7 1 1-15,8 0 7 16,9 1-7-16,1 0-1 16,7 2 8-16,3-1-2 0,6-1-4 15,3 2-2-15,4 0 0 16,-1 0-2-16,-2-1 7 16,0-1-5-16,7-2 0 15,0 0 1-15,5 0 0 16,-2-1-1-16,-4 1-1 15,2 2-5-15,-3 0 6 16,0 1 0-16,0 0-2 16,-8 0 5-16,-3 0-5 15,-2 1 2-15,-2-1 0 16,0-1 8-16,-2 0-8 16,-8-3 0-16,-9 3-2 0,-12-1 4 15,-11 1 2-15,-6 1 3 16,-11 1-4-16,-9-3 5 15,-11 3-8-15,-15-4-8 16,-15 3-25-16,-13-1-257 16</inkml:trace>
  <inkml:trace contextRef="#ctx0" brushRef="#br0" timeOffset="16424.08">12921 3616 144 0,'0'0'53'0,"114"0"-36"16,-45 0 86-16,9-2-58 16,6 1-19-16,4 1-20 15,10-1-5-15,5 1 6 16,8 0 25-16,8 0 8 15,2 0-22-15,6 0-7 16,5 0 28-16,10 0-15 16,10 0-8-16,10 0 6 0,9 0-22 15,0 0 0 1,-1-2-1-16,2 1 4 0,1-2-5 16,1 1 4-16,0 1 0 15,-2-1 17-15,1 2 0 16,-2 0-14-16,4-2 6 15,-1 0-10-15,-2-2-1 16,-6 1 0-16,5 0 0 16,-3-1 10-16,1 2-10 15,-3 0 6-15,-8 0 39 16,-5 1 16-16,-2 1-26 16,-7 0-17-16,-1 0 3 0,-4 0-1 15,-7 0-16-15,-2 0 9 16,-10 0-11-16,-6 0 0 15,-12-1 9-15,-18-2-9 16,-19 2 2-16,-25-2 5 16,-22 1-9-16,-14 0 0 15,-4 0-7-15,-2-4-77 16,-9 1-133-16</inkml:trace>
  <inkml:trace contextRef="#ctx0" brushRef="#br0" timeOffset="16890.34">20222 2894 711 0,'0'0'0'0,"0"0"-19"0,0 0 7 16,55 54-23-16,-30-46 35 16,-3-5 44-16,-1-3 0 15,-2 0 0-15,-2-4-26 16,-1-9-12-16,-7-3 23 16,-4-2-16-16,-5-1 37 15,0-1-16-15,-7 1-16 16,-9 6-18-16,-1 5-5 15,-4 4 2-15,0 4-46 16,1 3-62-16,6 12-115 16,0 2-65-16</inkml:trace>
  <inkml:trace contextRef="#ctx0" brushRef="#br0" timeOffset="17158.32">20268 3438 378 0,'0'0'307'0,"61"-6"-307"15,-23-9-23-15,-5-5 23 16,-7-4 13-16,-12-2 45 16,-9 2 10-16,-5 1-22 0,-13 7 28 15,-13 5-26-15,-7 7-25 16,-2 4-21-16,-1 1 23 15,5 13-23-15,8 8 11 16,8 3-13-16,11 2-37 16,4-1-57-16,12-3-9 15,20-8-90-15,7-6-182 16</inkml:trace>
  <inkml:trace contextRef="#ctx0" brushRef="#br0" timeOffset="17457.48">20678 3135 896 0,'0'0'0'15,"0"0"-189"-15,0 0 189 16,0 0 31-16,104-2 27 15,-49 2-6-15,7 0-2 16,8 0 31-16,2 0-33 16,-1-1-15-16,-9-3-2 15,-14-2-9-15,-19 2-15 16,-15-2 4-16,-12-1 15 0,-2 1-13 16,-8-3-13-1,-23 0-148-15,-17-3-409 0</inkml:trace>
  <inkml:trace contextRef="#ctx0" brushRef="#br0" timeOffset="185167.12">2629 3862 1010 0,'0'0'0'16,"0"0"-61"-16,-14-56 61 15,14 48 48-15,0 6-23 16,0 2-20-16,0 0-5 16,0 11-17-16,14 17 17 15,9 25 17-15,2 21 0 16,2 23 6-16,-2 18-21 15,-2 20 5-15,-3 14 0 16,-4 7-5-16,-2-5-4 16,2-17 0-16,-2-21 2 0,1-19-6 15,-3-16 6-15,-1-10-4 16,1-11 4-16,-3-12 2 16,2-10 5-16,2-12-7 15,1-8 0-15,9-6 1 16,6-6-1-16,11-3 0 15,12-6-5-15,12-13 14 16,4 0-9-16,3 2 0 16,-3 3-9-16,-3 2 8 15,-5 4-13-15,-6 2-13 16,-10 4 1-16,-10 0-14 16,-9 2-4-16,-10 0 1 15,-8 0-16-15,-6 0 17 0,-1 0 42 16,-3 0 4-1,-10 0-4-15,-5-6-34 0,-3-1 33 16,0-3 2-16,-3-1 1 16,1-2 32-16,2-1-11 15,1 2 13-15,6 0 0 16,3 3 4-16,4 3 18 16,4 3-36-16,3 3-13 15,0 0-2-15,0 0-7 16,0 0-3-16,5 0-3 15,9 2 6-15,4 5 1 16,4 1-1-16,2 0 0 16,-2-2-2-16,1-1 3 15,0-1-1-15,-5 0 0 0,-2-3 0 16,0 1-2-16,-5 0-1 16,1 4 3-16,-1-2-2 15,-4 6 2-15,-3 4-8 16,-1 6 8-16,-3 11 24 15,-7 7 12-15,-14 8-23 16,-6 3-10-16,-5 1 12 16,1 2-15-16,5 2-10 15,5 3-58-15,6-5-70 16,4-7-256-16</inkml:trace>
  <inkml:trace contextRef="#ctx0" brushRef="#br0" timeOffset="186601.59">4975 5215 897 0,'0'0'0'0,"0"0"-72"16,0 0 72-16,0 0 1 15,0 0 32-15,0 0-21 16,13-34 6-16,-13 22-13 15,-2 3-2-15,-10 2 8 16,-2 3-8-16,-5 4 7 16,1 0 2-16,-3 8-9 0,-1 14 30 15,-1 10-32-15,2 10 7 16,3 9 1-16,5 5-1 16,8 2 3-16,5-4-11 15,0-1 3-15,12-4-4 16,8-6 1-16,7-8-19 15,5-13 9-15,9-12-1 16,7-10-10-16,7-7-1 16,5-21 5-16,4-4-8 15,-4-9-21-15,-5-4 40 16,-8-3 5-16,-11-1 1 16,-8 5 0-16,-14 13 6 15,-8 14 19-15,-5 12 56 0,-1 5-26 16,0 0-42-1,0 20-3-15,-4 10-4 0,-2 9 3 16,6-2-4-16,0-6 0 16,12-4-8-16,6-3 12 15,5-6-9-15,1-4 0 16,2-5-1-16,1-8-12 16,1-1-6-16,-1-6-6 15,-2-10 17-15,-7-9 0 16,-7-7-22-16,-9-7 19 15,-2-3-5-15,-13 2 13 16,-16 7 3-16,-6 13 29 16,-5 13 27-16,-2 7-45 15,1 10 17-15,3 14-28 0,8 5 2 16,9 4-2-16,10-2-18 16,11-1-37-16,4-3-14 15,19-5-65-15,9-3-133 16,9-6-42-16</inkml:trace>
  <inkml:trace contextRef="#ctx0" brushRef="#br0" timeOffset="186949.68">5962 5219 903 0,'0'0'0'16,"0"0"-21"-16,0 0 21 0,0 0 6 16,0 0 60-16,-6 65 4 15,15-28-53-15,0 3 4 16,-2 1-19-16,0-4-1 16,-3-5 12-16,-1-3-12 15,-1-6 2-15,-2-4-3 16,0-9 0-16,0-3-6 15,0-4 4-15,0-3 2 16,0 0-16-16,0-2 16 16,0-10-68-16,-3-5 46 0,1-2 14 15,0 1 7-15,2 1-29 16,0 4 7-16,0 1-2 16,0 3-42-16,-2 2-127 15,0 5-145-15</inkml:trace>
  <inkml:trace contextRef="#ctx0" brushRef="#br0" timeOffset="188535.49">3924 4515 658 0,'0'0'42'0,"0"0"-25"15,6-62 15-15,-5 52 110 16,1 7-79-16,-1 3 9 16,0 0-59-16,6 23 2 15,2 19-10-15,2 15 39 16,-4 15-15-16,0 4-23 15,-4 6-4-15,1 3-4 16,-2-1-5-16,2-8-69 16,4-9-69-16,3-16-142 15,2-19-213-15</inkml:trace>
  <inkml:trace contextRef="#ctx0" brushRef="#br0" timeOffset="189087.41">4222 4785 945 0,'0'0'0'0,"0"0"-25"15,0 0 25-15,0 0 13 16,-5 83 36-16,5-46-42 16,0-4-2-16,3-3 2 15,11-5-6-15,1-2-1 16,3-6 0-16,1-5 2 15,2-6-11-15,-1-4-1 16,0-2-13-16,-1 0 22 0,-4-12-6 16,-6-3 5-1,-4-3-7-15,-5-2 9 0,0-4 7 16,-5 2-7-16,-6-2 0 16,-5-2 1-16,2 1-1 15,3 0-2-15,7 4 2 16,4 2 0-16,1 7-4 15,16 5 4-15,7 5-20 16,6 2 16-16,4 2-7 16,0 17 11-16,-1 6-4 15,-4 5 13-15,-2 5-16 16,0-3 7-16,-1-3 0 16,-1-5 7-16,0-6-6 15,0-6-1-15,-1-10 1 16,0-2 2-16,-1-10 20 0,1-17-17 15,-3-8-6-15,-7-6 10 16,-10-8-5-16,-4 1-3 16,-11 7 1-16,-14 8 29 15,-4 15 14-15,-6 13-46 16,-1 5-9-16,0 13-5 16,1 10-41-16,10 1-13 15,6 2-21-15,8-5-66 16,5-5-171-16</inkml:trace>
  <inkml:trace contextRef="#ctx0" brushRef="#br0" timeOffset="189337.27">4174 4490 508 0,'0'0'302'16,"0"0"-302"-16,0 0-8 15,82-41 8-15,-28 25 48 16,8-3-15-16,4 2-25 16,2 0-1-16,-6 4-7 15,-5 2-30-15,-16 7-77 0,-11 3-321 16</inkml:trace>
  <inkml:trace contextRef="#ctx0" brushRef="#br0" timeOffset="190437.56">6011 5378 733 0,'0'0'0'16,"0"0"-47"-16,27-69 47 15,-9 51 43-15,5 5-11 16,-1 4 11-16,4 4 7 16,-1 5-22-16,-1 0-13 15,0 11-1-15,-4 8-8 0,-4 11-6 16,-4 4 18-16,-4 3-4 15,-5 1 4-15,-1-8-15 16,-2-4-2 0,0-4 32-16,0-8-27 0,0-6-2 15,0-3 4-15,0-4 0 16,0-1-1-16,0 0-7 16,0-11-4-16,-2-8-7 15,0-9 11-15,2-11 4 16,0-9-4-16,13-3-1 15,4 6-7-15,4 10 8 16,3 14 0-16,0 10 1 16,1 11 7-16,1 0-2 15,-1 16 2-15,2 12 5 0,-6 6 15 16,-3 4-22-16,-3 4-2 16,-6-2 9-16,-1-5-10 15,-3-8 8-15,-1-6-10 16,-4-8 10-16,0-7-14 15,0-5 3-15,0-1-5 16,0-2 1-16,2-14-33 16,-2-7 9-16,2-7 1 15,1-3 2-15,1 1-45 16,-1 1-24-16,0 8-59 16,0 6-20-16,-2 8 8 15</inkml:trace>
  <inkml:trace contextRef="#ctx0" brushRef="#br0" timeOffset="190853.71">6577 4766 594 0,'0'0'395'0,"0"0"-395"0,0 0-4 16,0 0 4-16,0 0 21 15,30 88 79-15,-10-9-64 16,1 17-14-16,2 13 7 16,1 16 3-16,-3 6 5 15,-1 2-37-15,-2-2 0 16,-1-12-5-16,-2-6 5 16,-3-13-22-16,-2-12-13 15,-4-11-12-15,-4-15-25 0,-2-17-127 16,0-18-100-16</inkml:trace>
  <inkml:trace contextRef="#ctx0" brushRef="#br0" timeOffset="191737.33">6767 5397 106 0,'0'0'679'0,"66"-12"-679"0,-30 21 0 15,-5 22 45-15,-12 7-6 16,-13 4 27-16,-6-2-21 16,-23-4-35-16,-8-6-10 15,4-7-9-15,9-11 9 16,8-9-3-16,10-3 3 15,7-10-53-15,16-14 52 16,9-8 2-16,9-9-2 16,4-10-6-16,-1-12-73 15,-5-9-25-15,-6-8 0 16,-11-5-19-16,-9 0 62 16,-13-1 62-16,0 7 45 15,-12 13 42-15,-9 14 13 16,-4 16 46-16,5 14-38 0,4 11-22 15,8 7-14-15,4 4-42 16,0 23-30-16,2 16 0 16,2 17 4-16,0 10 19 15,6 7-15-15,8 4-4 16,9 1-1-16,2 2-3 16,6-5 0-16,7-10-31 15,5-13 24-15,2-18 1 16,5-13-1-16,-4-14 2 15,-5-7-30-15,-4-9-7 16,-8-20 26-16,-7-9-7 16,-10-11 1-16,-8-5 20 0,-4-1-33 15,-1 8-1-15,-14 14 36 16,-2 13 9-16,3 9 64 16,5 10-17-16,2 1-34 15,2 14-5-15,3 13-14 16,2 9 13-16,0 6 1 15,9 2 0-15,10-2-12 16,3-3-5-16,3-5 0 16,4-8-8-16,3-9 7 15,2-7-18-15,3-10-37 16,-5 0-5-16,-1-17 24 16,-7-11-26-16,-8-9 20 15,-5-6-16-15,-7-4-12 16,-4 4 54-16,0 8 17 15,0 13 116-15,0 10-1 0,2 9-34 16,5 3-63-16,8 4 29 16,10 16-17-16,8 10 22 15,10 8-27-15,7 1-13 16,3 3 31-16,6-2-38 16,-2-5 0-16,-3-3-5 15,-4-6-25-15,-8-7-11 16,-13-5-11-16,-17-8-144 15,-12-5-497-15</inkml:trace>
  <inkml:trace contextRef="#ctx0" brushRef="#br0" timeOffset="191919.64">8100 5124 574 0,'0'0'452'0,"-43"95"-451"16,15-36 24-16,-1-3 6 16,-5 2-1-16,-1-3-17 15,-2-2-10-15,6-1-6 16,2-1-70-16,8-10-209 16</inkml:trace>
  <inkml:trace contextRef="#ctx0" brushRef="#br0" timeOffset="193821.01">8955 4287 833 0,'0'0'13'0,"0"0"-5"15,0 0 40-15,-1-61 12 16,16 46-33-16,6 0-13 16,6 3 24-16,3 3-37 0,2 5 18 15,1 4-8-15,-3 4-7 16,-2 18-4-16,-4 13 0 15,-6 13 6-15,-10 12 15 16,-8 15-21-16,0 9-1 16,-18 4-1-16,-4-1 2 15,0-15-10-15,4-15-1 16,9-12 11-16,7-12-5 16,2-8 5-16,6-9-6 15,10-8-5-15,5-8-33 16,6 0 6-16,3-18 17 15,3-2-8-15,-3 3 5 16,-12 5 9-16,-7 8 6 16,-10 4 3-16,-1 13-13 0,-14 20 19 15,-9 14 63-15,-9 12-48 16,0 7-4-16,3 3-11 16,9 4 0-16,10 8 1 15,10 4-1-15,0 1-9 16,18 1 5-16,5-8 4 15,5-4 7-15,-1-7 2 16,-2-9-3-16,-7-13 15 16,-10-11-16-16,-8-7-5 15,-19-7-2-15,-18-4 2 16,-12-1 8-16,-4-6-8 16,2-5-56-16,6-5-2 15,7 0-144-15</inkml:trace>
  <inkml:trace contextRef="#ctx0" brushRef="#br0" timeOffset="196338.61">9716 4980 205 0,'0'0'726'0,"0"0"-726"16,0 0-25-16,0 0 25 15,0 0 19-15,0 0-19 16,0 0-32-16,-27 9 32 16,63-18 8-16,13-2 15 15,11-2-17-15,10-5-1 16,7-2 5-16,11-4-10 15,10-3 2-15,8-3 28 16,2 1-21-16,-4-1 9 0,1 2 2 16,-8 5-10-16,-16 2 14 15,-20 8-24-15,-25 4 0 16,-20 4-2-16,-14 4 2 16,-2 1-18-16,-7 0 7 15,-15 0-105-15,-8 7-77 16,-4 4-393-16</inkml:trace>
  <inkml:trace contextRef="#ctx0" brushRef="#br0" timeOffset="201291.77">11228 4540 1043 0,'0'0'0'0,"0"0"-63"16,0 0 40-16,0 0 23 15,0 0 6-15,0 0 11 0,79-4 4 16,-41-7-17 0,-1-2-4-16,-1-3 0 0,-4-2 0 15,-5-2-22-15,-11-2 3 16,-5-3-5-16,-6-4 21 16,-5-1-2-16,0 0 5 15,-7-1-8-15,-7 4 1 16,-2 5 7-16,-1 6 8 15,3 6 9-15,2 5-10 16,5 3 10-16,1 2-4 16,1 13-10-16,-2 14 2 15,2 17-1-15,-1 12 30 16,1 13-21-16,1 3-10 16,-3 3 2-16,-2-1-4 0,0-9 9 15,0-6-10 1,4-9-7-16,1-11 3 0,3-14-4 15,1-10-3-15,0-9-21 16,0-6-36-16,7-11 40 16,9-10 27-16,1-5 0 15,4 2 0-15,1 8 2 16,-3 10-1-16,-1 6 0 16,-3 6 1-16,1 10 31 15,0 4-5-15,2-3-17 16,0-2 1-16,1-3-11 0,-2-6 1 15,0-4-1 1,2-2-19-16,2 0 1 0,0-11 3 16,1-7-11-16,-3-2-15 15,-4-5 10-15,-6-1-22 16,-2 1 24-16,-4 6 29 16,-3 9 26-16,0 7 7 15,0 3 22-15,0 6-42 16,0 15-10-16,0 6 26 15,0 2-13-15,0 0-9 16,3-4 13-16,12-3-17 16,3-4-2-16,3-5-1 0,2-6-7 15,1-7-4 1,2 0-3-16,3-5 13 0,0-10 0 16,1-5-30-16,-4-4-22 15,-3-6-15-15,-4-5-84 16,-7-3 13-16,-2 4 70 15,-7 3 69-15,-3 11 42 16,0 9 89-16,0 9 3 16,-6 2-48-16,-3 16-64 15,-1 17 1-15,0 14 53 16,3 13-28-16,4 7-3 16,1 8 2-16,2 1-5 15,0 5 1-15,7 1-20 16,2 4-6-16,-1-3-12 15,-5-3 1-15,-3-6-7 0,0-10 1 16,-16-12-12-16,-10-14 5 16,-8-18-15-16,-4-12 22 15,-3-8-2-15,-1-11 2 16,4-15-3-16,5-5-13 16,12-3 9-16,13-4 2 15,8-2 1-15,14-4 4 16,17-8 0-16,9-6-9 15,6-4 5-15,9-4-20 16,4-3-4-16,4-5-1 16,1-6-48-16,-3-4 43 15,-6-6 20-15,-5-2 1 16,-9 0 5-16,-11 2-37 0,-9 8 45 16,-9 10 5-16,-7 10-3 15,-5 15 22-15,0 6 4 16,-2 8-13-16,-4 9 31 15,-1 6-20-15,5 9-7 16,0 2 8-16,2 3-4 16,0 4-14-16,-1 0-9 15,-1 18 0-15,-1 15 2 16,1 14 9-16,0 11-2 16,2 13 10-16,-2 2-16 15,1 3-1-15,0-3-1 16,1-4 2-16,0-8 1 15,0-7-4-15,11-13 0 0,-1-16-5 16,1-11 2-16,2-12-21 16,3-2-41-16,5-16 54 15,4-2 6-15,-1 7 2 16,-6 11 3-16,0 0 8 16,-1 16 5-16,3 6 29 15,1-1-6-15,1-4-30 16,1-6-4-16,0-6-2 15,-1-5 0-15,2 0-3 16,-3-13 6-16,-4-6-1 16,-5-2-2-16,-10-4-36 15,-2-3-20-15,-19-2-111 16,-15-1-270-16</inkml:trace>
  <inkml:trace contextRef="#ctx0" brushRef="#br0" timeOffset="201607.44">11655 4398 935 0,'0'0'0'0,"0"0"-69"15,0 0 48-15,0 0 21 0,0 0 30 16,0 0-7-16,59-72-3 16,-59 44-20-16,0 2 0 15,-14 7 0-15,-7 6 46 16,-3 7-19-16,3 6-21 16,3 2-6-16,7 17-11 15,7 6-25-15,4 5-40 16,22 2-30-16,18 2-238 15</inkml:trace>
  <inkml:trace contextRef="#ctx0" brushRef="#br0" timeOffset="202541.57">13468 4728 1037 0,'0'0'0'16,"0"0"-59"-16,13 53 59 16,-6-18 38-16,0 3-9 15,4 0-19-15,2-5 26 16,1-5-34-16,1-5 5 15,1-8-1-15,-2-7-6 16,-1-8-15-16,3-7-7 16,3-17 0-16,2-11 13 15,0-11-19-15,2-4-9 16,-5 2 28-16,-1 9 9 0,-4 13 5 16,-5 18 17-16,0 8-21 15,1 6 12-15,5 16 16 16,4 5-15-16,5 1 6 15,2-2-17-15,2-5 4 16,1-5-7-16,1-7-10 16,0-5 10-16,-1-4-16 15,-1 0 2-15,-2-13 5 16,-5-5-2-16,-3-3 11 16,-5-6-4-16,-5-4 4 15,-7 0-6-15,0 0 6 16,-5 6 0-16,-5 5 14 15,-2 5-4-15,0 6 13 0,2 2-20 16,-1 4 5 0,3 1 13-16,0 2-20 0,3 0 10 15,0 0-7-15,1 0-3 16,-3 9-2-16,-4 9 1 16,0 9 0-16,-2 5 9 15,0 5-6-15,2 3 1 16,0-1-1-16,1-1 3 15,4-2 3-15,4-4-9 16,2-3 1-16,0-8-6 16,2-4 5-16,8-11-14 15,3-3 10-15,1-3-21 0,4-9 9 16,0-13 13-16,2-7 3 16,-3-6 0-16,-3 1-9 15,-4 7 9-15,-3 7 11 16,-4 11 9-16,-2 7 1 15,-1 2-21-15,3 8 0 16,1 11 0-16,5 6 4 16,2 3-2-16,1-3-2 15,2 0-58-15,0-6-65 16,1-3-67-16</inkml:trace>
  <inkml:trace contextRef="#ctx0" brushRef="#br0" timeOffset="202959.71">14210 4670 972 0,'0'0'0'0,"0"0"-46"16,63 26 46-16,-39 6 63 15,0 8-40-15,-5 4 4 16,-4 1 1-16,-7-1-10 15,-6-6-15-15,-2-6-5 16,0-8 2-16,-10-7-11 16,-1-8 9-16,1-6 2 15,2-3 0-15,3-9-2 16,5-13-36-16,0-8-11 0,7-8 15 16,13-6 24-16,8-5 9 15,1 4-35-15,1 10 21 16,1 16 7-16,-7 16 8 15,0 4 23-15,-5 20 2 16,-3 10 43-16,-5 5-7 16,-5 0-42-16,-4 1-1 15,0-7-15-15,3-1 1 16,3-7-8-16,1-5 4 16,1-7-16-16,3-7-75 15,1-3-44-15,2-4-154 16</inkml:trace>
  <inkml:trace contextRef="#ctx0" brushRef="#br0" timeOffset="203274.76">14469 4418 862 0,'0'0'0'0,"0"0"-125"16,0 0 125-16,76 7 13 16,-47-7 22-16,1-14-33 15,-5-3 4-15,-5-2-6 0,-9-3-28 16,-11 0 28-16,0 0 14 16,-15 4 43-16,-8 4 38 15,1 6-55-15,-2 6-36 16,3 2 25-16,4 7-29 15,5 14 0-15,1 10 0 16,6 10-35-16,5 8-71 16,0 2-165-16,9 0-273 15</inkml:trace>
  <inkml:trace contextRef="#ctx0" brushRef="#br0" timeOffset="204462.73">14943 4790 746 0,'0'0'108'0,"3"-56"-102"15,-3 28 35-15,0 3 3 16,-10 9-8-16,0 7 27 16,-1 5-29-16,0 4-16 15,-1 2-16-15,-5 18 15 16,-2 8-11-16,2 6 9 15,0 3 0-15,6-1-13 16,2-3 7-16,4-5-9 16,5-4 0-16,0-7-5 0,0-3 5 15,7-6-14 1,4-5 6-16,1-3-11 0,2 0 7 16,1-13 9-16,2-4-8 15,-2-8 7-15,-3-1-25 16,-4 1 10-16,-2 5 16 15,-2 6 3-15,-4 8 13 16,0 4-1-16,0 2-1 16,0 0-11-16,0 10-13 15,6 6 13-15,2 4 21 16,3 1-19-16,2-1-1 16,3-5-1-16,0-3-23 15,3-5 11-15,1-4-22 16,1-3 2-16,1 0-16 15,-3-7 18-15,0-8-16 0,-2-6 15 16,-2-1 5-16,-2-4 26 16,-1 0 0-16,-3 3 11 15,1 7 53-15,-5 6-7 16,-1 9-18-16,-1 1-21 16,-1 7-17-16,-1 16 46 15,-1 4-15-15,0 7-18 16,0-3 0-16,0-4-8 15,0-2 5-15,0-7-9 16,0-6 2-16,0-6-3 16,0-5-1-16,0-1-14 15,12-4 14-15,4-13 8 0,5-6-2 16,2-5-6-16,-3-3-19 16,2 2 19-16,-3 3-23 15,-5 9 23-15,-3 11-7 16,-2 6 7-16,-2 0-2 15,1 15-3-15,-1 6 5 16,3 2 18-16,1 0-17 16,1-3 0-16,4 0 3 15,4-5 1-15,5-4-5 16,4-4 0-16,0-4 1 16,0-3-11-16,-2 0 10 15,-3-9-6-15,-5-6 2 16,-6-4-1-16,-5-3 1 15,-4 0-19-15,-4 2-19 16,0 4 25-16,0 5 17 0,0 7 1 16,-2 3 11-16,0 1-12 15,0 2-5-15,1 12 3 16,-1 5 2-16,2 4 17 16,0-3-17-16,0 2 0 15,10-4 12-15,3-2 3 16,5-2-1-16,7-4-2 15,5-6 7-15,6-4 9 16,5 0-26-16,0-5-2 16,2-12 0-16,-4-9-4 15,-1-7-6-15,-6-8-16 16,-7 0-31-16,-15 7 26 0,-10 10 10 16,-1 13 21-16,-17 11 23 15,-2 3 35-15,2 18-31 16,4 5 4-16,8 3-21 15,6 1 15-15,7-1-20 16,21-4 5-16,11-5 16 16,13-6-20-16,10-5 8 15,9-7 12-15,6-2-20 16,1-2-6-16,-8-15-1 16,-14-4-19-16,-19-6-14 15,-21-2-34-15,-16-5-115 16,-24 0-534-16</inkml:trace>
  <inkml:trace contextRef="#ctx0" brushRef="#br0" timeOffset="205226.44">9628 5069 882 0,'0'0'0'16,"0"0"7"-16,79-4-7 15,-23 22 41-15,14 14-11 16,10 15 6-16,9 14 35 15,9 15-38-15,3 7-15 16,-1 6-7-16,-3 0-6 16,-10-7 4-16,-5-5-9 15,-9-13 1-15,-10-10-1 16,-15-12 0-16,-16-11 0 16,-12-11-1-16,-13-9-5 15,-7-6-11-15,0-5-50 16,0 0-62-16,-4-6-547 15</inkml:trace>
  <inkml:trace contextRef="#ctx0" brushRef="#br0" timeOffset="206461.48">11393 5903 953 0,'0'0'0'0,"0"0"-1"15,0 0 1-15,0 0 28 16,0 0-6-16,0 0-17 0,18 0 6 16,-13 38 49-16,-1 7-48 15,-3 5 3-15,0 0-1 16,-1 4 2-16,0 1 5 16,0-3-21-16,3-5 7 15,1-8-10-15,3-9 3 16,3-12-8-16,1-10-27 15,6-8-31-15,2-12 41 16,2-13 16-16,1-7-19 16,-1 3 25-16,-5 5-10 15,-7 11 13-15,-3 9 4 16,-3 4-2-16,-1 6-1 0,5 12 8 16,4 4 17-16,5 0 1 15,5-2-23-15,6-3-3 16,3-7-2-16,1-2-7 15,0-8 8-15,0 0-5 16,-2-8 6-16,-3-9-5 16,-5-6-28-16,-7-4 1 15,-7-6 6-15,-7-3-9 16,-1 0 3-16,-18 3 25 16,-6 9 6-16,-6 10 59 15,-4 9 1-15,-4 5-16 16,1 4-4-16,6 15-20 15,7 8-2-15,11 2-17 0,7 4 2 16,7-2-5 0,4-4 2-16,15-5-7 0,6-6-2 15,5-6-22-15,3-7 15 16,0-3 6-16,0-2-5 16,-3-11 14-16,0-6-20 15,-2-7-9-15,-1-1-9 16,-3 3-8-16,-5 3 45 15,-5 6 0-15,-5 6 4 16,-3 4 8-16,-4 4-9 16,-1 1 5-16,-1 0 11 15,3 13-15-15,0 6 36 0,0 4-1 16,4 0-18-16,0 0 13 16,-1-2-16-16,2-2 1 15,1-3-10-15,2-3-4 16,2-5-3-16,1-3-6 15,2-5-10-15,2 0 7 16,1-8 9-16,1-8-20 16,-2-1-5-16,-4 4-21 15,-3 6 23-15,-6 5 12 16,0 2 11-16,1 6 10 16,3 7 31-16,4 1 4 15,4 3-16-15,5-3-9 16,6-1 5-16,6-6-23 15,5-7 4-15,-3 0 11 16,-4-17-16-16,-6-7-1 0,-13-6-5 16,-8-8 5-16,-5-4 3 15,-13 0-3-15,-14 3 1 16,-9 5-10-16,-9 8-11 16,-1 11-21-16,5 7-73 15,11 5-95-15,12 3-207 16</inkml:trace>
  <inkml:trace contextRef="#ctx0" brushRef="#br0" timeOffset="206967.74">13389 6096 1010 0,'0'0'0'15,"0"0"0"-15,0 0 29 16,0 0 3-16,0 0-32 16,0 0 10-16,-3 42 16 15,3 3 12-15,2 1-38 0,-2-2 1 16,0-8-2-16,0-3-5 16,0-8 4-16,1-4-38 15,-1-6-49-15,2-4-54 16,-2-8-261-16</inkml:trace>
  <inkml:trace contextRef="#ctx0" brushRef="#br0" timeOffset="207410.09">13373 5951 949 0,'0'0'0'0,"23"-68"-16"15,0 46 16-15,1 7 31 16,3 6-10-16,1 7 22 0,4 2-14 16,0 0 3-16,-1 15-24 15,-4 7 1-15,-8 5-6 16,-8 4-3-16,-11 3 5 16,0 1-10-16,-11 2 10 15,-12-3 3-15,-8-4-8 16,-2-4-1-16,3-5-7 15,8-10-19-15,8-5 21 16,10-6-9-16,4 0-10 16,12-2-43-16,16 0-14 15,10 2 82-15,4 14 11 16,3 12-5-16,-6 1 6 0,-7 2 21 16,-13-3-24-16,-10-4 31 15,-9-6-13-15,-5-3 15 16,-18-3-3-16,-8-3-31 15,-4-5 6-15,-1-2-7 16,6 0-7-16,8-3-10 16,13-10-67-16,9-3-124 15,12-4-391-15</inkml:trace>
  <inkml:trace contextRef="#ctx0" brushRef="#br0" timeOffset="207589.53">13903 6210 1083 0,'0'0'15'0,"0"0"-15"0,0 67 5 16,0-42 12-16,2-4 9 15,1 0-18-15,3-2 3 16,1-4-11-16,2-2-3 16,0-3 2-16,0-6-41 15,1-4-39-15,-1 0-37 16,-2-9-101-16</inkml:trace>
  <inkml:trace contextRef="#ctx0" brushRef="#br0" timeOffset="207861.04">13844 5999 998 0,'0'0'0'15,"0"0"-68"-15,0 0 68 16,66 1 9-16,-43-12-1 16,-3-5 5-16,-6-1-11 15,-6-2 7-15,-8 3-9 16,0 5 0-16,-14 3 0 16,-5 7 32-16,-2 1-30 15,2 2-2-15,4 15-14 16,6 5-68-16,9 6-86 15,0 2-222-15</inkml:trace>
  <inkml:trace contextRef="#ctx0" brushRef="#br0" timeOffset="208546.25">14196 6155 777 0,'0'0'15'15,"0"0"40"-15,0 0 56 16,-24-55-62-16,17 50 2 16,2 1-23-16,0 3-5 15,1 1-12-15,0 0-6 16,-3 0 4-16,-3 10-1 0,0 8-1 16,0 4 11-16,0 2-17 15,2 3 12-15,1 0-13 16,2 0 3-16,4-3 11 15,1-1-14-15,0-6 0 16,0-3-6-16,8-5 6 16,3-6-21-16,1-3-3 15,6-1 14-15,1-14 2 16,2-6 1-16,-3 2-9 16,-5 4-6-16,-5 3 10 15,-5 9 12-15,-3 3 6 16,0 1-6-16,0 13 0 15,3 5 11-15,4 2 6 0,4-3 0 16,2 0-13 0,1-3 2-16,4-3-6 0,0-5 0 15,2-5 0-15,0-2 0 16,1 0 6-16,0-7 2 16,0-6-7-16,-1-5 8 15,-1-8-8-15,0-6 3 16,0-11-3-16,-3-5-1 15,1-1-8-15,-5 6 2 16,-5 11-14-16,-4 15 9 16,-3 11 6-16,0 6-9 15,-1 0 1-15,-8 7-29 0,0 10 42 16,3 5 10 0,6 4-10-16,4 2-7 0,19 2 3 15,7-2-33-15,4 1 29 16,2-4 6-16,-4 1 2 15,-8-4 29-15,-7-2-11 16,-10-3-10-16,-7-1 44 16,-7 0-41-16,-20 0 18 15,-9 0-29-15,-11 2-34 16,-9-5-122-16,-4-2-543 16</inkml:trace>
  <inkml:trace contextRef="#ctx0" brushRef="#br0" timeOffset="-214699.34">4870 6974 1040 0,'0'0'0'0,"0"0"-3"16,0 0 3-16,0 0 15 15,0 0 8-15,0 0 0 16,0 0-8-16,0 0-6 16,-3-26-2-16,3 29-4 15,-1 14 1-15,1 10 2 16,0 11-5-16,0 9 10 16,0 5-2-16,0 5-9 15,4 5 5-15,1 3-5 16,0 4 0-16,2 2-6 15,0 2 6-15,2-1 0 0,0 2-2 16,1 1-8-16,0 2 10 16,-3 2 1-16,2 1-1 15,0 1-5-15,-4 1 2 16,2 0 6-16,-2 0-11 16,1-3 8-16,0-1 0 15,1-2 1-15,2-2 0 16,1 0-1-16,3 0 6 15,-1 3-6-15,1 1 0 16,1-3 0-16,-4 3 0 16,-4-1 0-16,1-3 3 15,-1 4-2-15,-1-1-1 16,0-3-3-16,2 2 0 16,-1-3 3-16,1 1 0 15,2-3 1-15,-1 0 2 0,0-1-5 16,3 3 2-16,-4 1 0 15,0 1 0-15,-2 1 1 16,0 1 0-16,1-2 2 16,0 4-3-16,0-3-4 15,0-2 3-15,-1-3 1 16,0-2 0-16,-1-2 0 16,-4 0 0-16,2-2-9 15,-2 2 9-15,0 0 0 16,0 3-1-16,0 0 1 0,0 0-3 15,0 0-19 1,0 0 22-16,7-3 4 0,-2 3-2 16,2 0 4-16,2 2-2 15,0 1-3-15,2-1 3 16,-4-1-2-16,2-3 4 16,-2-3 7-16,2 2-13 15,0-2 3-15,-4 0 8 16,0-3-8-16,-4-5 1 15,-1-4 16-15,0-7-15 16,0-8 13-16,-4-5-18 16,-5-8-1-16,0-8-13 15,-3-9-36-15,3-7-80 16,-4-1-449-16</inkml:trace>
  <inkml:trace contextRef="#ctx0" brushRef="#br0" timeOffset="-213291.43">5449 12450 574 0,'0'0'211'0,"0"0"-187"16,0 0-2-16,0 0 26 0,0 0 24 16,-64 0-37-16,55 1-9 15,4 2 16-15,1-2-20 16,1 0-9-16,3-1-12 16,0 0 2-16,0 1-6 15,0 1 3-15,5-2-1 16,11 0 1-16,6 0 0 15,8 0 0-15,6 0-1 16,6 0 1-16,8 0-2 16,9 0 0-16,11-2 2 15,4-1-1-15,11 0 3 16,7 0-4-16,1 1 1 16,7-1-9-16,2 0-3 0,0 0 7 15,1 0-10-15,0 3 13 16,-3 0-14-16,-2-1 1 15,2 1 7-15,-5 0-3 16,1 0 0-16,-5 0 0 16,-2 0-1-16,-3-1 5 15,0-1-9-15,-3 2 11 16,-2 0-5-16,-3 0 6 16,0 0 0-16,3 0-2 15,3 0 6-15,1 0 1 16,1 0-1-16,-3 2 0 15,1 0 2-15,2 0-1 0,0 2 0 16,-2-1-1-16,1 0 1 16,-1 1 0-16,5 0-2 15,0 1 2-15,3 0 1 16,0-2 1-16,2 1-1 16,-2-1-1-16,2 1 5 15,-1-2-5-15,0 1 0 16,-4 0 4-16,2-1 4 15,0 0 0-15,-2 0 21 16,-1 1 1-16,-3-3-8 16,1 2-5-16,1-2-14 15,2 0 0-15,-1 0-3 16,1 2 3-16,-3 0-3 16,5 0 0-16,-2 1 1 15,-2-1-3-15,4 0 2 0,-2 0 0 16,0 1 1-16,4 0 0 15,0 1 1-15,3-2-1 16,-1 2 1-16,5 0 4 16,-2 1-6-16,-2-3 6 15,1 2-6-15,-3-2 2 16,-3-1 5-16,3-1-4 16,-1 0-3-16,0 0 2 15,-2 0 5-15,1 0-7 16,-2-2 4-16,-8-1 4 0,-7-1 11 15,-11 2-19 1,-12-3 2-16,-11 3-1 0,-9-1-1 16,-10 0 3-16,-10 1-6 15,-6 1-2-15,-6 1 0 16,0 0 2-16,0 0-8 16,0 0-20-16,0 0-40 15,-2 0-65-15,-2 0-303 16</inkml:trace>
  <inkml:trace contextRef="#ctx0" brushRef="#br0" timeOffset="-212614.99">12722 12368 943 0,'0'0'18'0,"0"0"0"16,0 0-16-16,0 0 21 15,0 0-11-15,0 0-12 16,-10-6 0-16,22 19 22 0,6 5 4 16,7 4-3-1,5 0-20-15,4 2 0 0,1 0-5 16,1-3 8-16,2-2-7 15,-2-3 1-15,1-5-5 16,-3-2 2-16,-2-4-2 16,-7-3 0-16,-11-2 0 15,-5 2 5-15,-5-2 3 16,-4 4 14-16,0 6 13 16,-11 5 12-16,-12 7 1 15,-8 5-15-15,-4-2-7 16,-2 2-11-16,1-2-10 0,2-2-26 15,4-3-34 1,4 2-5-16,4-5-161 0,5-4-513 16</inkml:trace>
  <inkml:trace contextRef="#ctx0" brushRef="#br0" timeOffset="-211047.97">4762 6901 699 0,'0'0'12'15,"0"0"4"-15,-47 78 38 16,34-53 5-16,4 1 2 16,0-1-38-16,2-5 10 15,0-3-24-15,3-5-9 16,1-5 14-16,3-3-13 0,0-4 0 15,0 0 0 1,0 0 1-16,0 0-2 0,0 0 0 16,0 1 0-16,0-1 5 15,0 1-3-15,0-1-1 16,0 0 2-16,-1 1-3 16,1-1 0-16,0 0 0 15,-1 0 0-15,1 0 7 16,-2 0-6-16,2 0 7 15,0 0-6-15,0 0-2 16,0 0-2-16,0-7-2 16,0-10 3-16,9-8 2 15,7-9-2-15,0-4-2 16,2-1-3-16,0 1 6 0,1 4 5 16,-4 9-5-16,-1 8 7 15,-7 9 26-15,2 6-9 16,-2 2-13-16,4 8 13 15,3 9 13-15,2 3-8 16,0 2-2-16,0-4-12 16,4-1 0-16,-1-4-15 15,3 0-5-15,4-4 4 16,3 0-29-16,5 0-28 16,2-1-9-16,-4-3-257 15</inkml:trace>
  <inkml:trace contextRef="#ctx0" brushRef="#br0" timeOffset="-206896.4">2262 9276 966 0,'0'0'44'0,"0"0"-44"16,0 0-122-16,0 0 122 16,0 0 10-16,0 0 29 15,0 0-18-15,80-47-1 16,-52 21-14-16,3-6-5 15,1-5 6-15,0-4-7 16,-4-3 0-16,-6 1 0 0,-4 4 18 16,-8 7-13-1,-8 8-3-15,-2 8-1 0,0 9 12 16,0 4-12-16,-11 3 21 16,-3 2-8-16,-3 15-2 15,-3 11-2-15,-1 7-1 16,1 2-1-16,5 1 7 15,3-5-15-15,7-4 3 16,5-6-2-16,0-5-1 16,10-5-9-16,8-5-4 15,6-8-10-15,4 0-29 16,4-13 12-16,0-8 11 16,0-1-2-16,-9 3-15 15,-5 7 0-15,-10 7-10 16,-8 5 38-16,0 8 18 0,-13 14 20 15,-5 10 39-15,-9 8-13 16,-1 4-10-16,1 0 43 16,5-4-26-16,8-9-16 15,11-6-25-15,3-9-12 16,5-3-5-16,15-6 2 16,7-7-12-16,6 0-25 15,7-15-9-15,2-10-12 16,-2-3-73-16,-3 0-181 15</inkml:trace>
  <inkml:trace contextRef="#ctx0" brushRef="#br0" timeOffset="-206595.02">2666 9033 844 0,'0'0'0'16,"0"0"0"-16,77 38 28 16,-45-18 29-16,-3 3-23 15,-4-1 1-15,-6 0-23 16,-6-5-1-16,-6-7-5 16,-2-2-5-16,-5-5 3 15,0-3 6-15,0-5 39 0,-5-14-46 16,-8-9-3-1,1-9 6-15,3-4 1 0,4-3-3 16,5 2-4 0,0 4-49-16,11 9-1 0,8 5-122 15,1 10-207-15</inkml:trace>
  <inkml:trace contextRef="#ctx0" brushRef="#br0" timeOffset="-206145.23">2977 8913 939 0,'0'0'0'15,"0"0"-97"-15,0 0 97 16,0 0 47-16,69-7-10 16,-40 24 8-16,-2 2-11 15,-4 3-29-15,-5 0-2 16,-8 0 0-16,-8-1-3 0,-2-4 0 15,0-7 11-15,-9-4-7 16,-1-6 8-16,-1 0-12 16,0-13 0-16,0-11-4 15,2-5 0-15,2-4 1 16,4-2-1-16,3 2-22 16,0-1-13-16,14 4-18 15,2 5-3-15,6 5-159 16,1 6 25-16,0 3 47 15,-2 5-63-15</inkml:trace>
  <inkml:trace contextRef="#ctx0" brushRef="#br0" timeOffset="-205895.38">3253 8761 18 0,'0'0'226'0,"0"0"-88"0,34 72-9 15,-23-44 74-15,1-1-104 16,3-6-32 0,-1-5-16-16,0-4-9 0,4-7-13 15,0-3-7-15,1-2-12 16,-1-7-3-16,-2-10-7 15,-5-5-4-15,-4-4 1 16,-7-2-5-16,0 0 8 16,-19 2 8-16,-6 8-1 15,-2 7-6-15,-1 11 18 16,0 0-2-16,0 15-7 16,0 8-10-16,11 2-6 15,5-1-17-15,7-1-57 0,5-6-112 16,7-3-328-16</inkml:trace>
  <inkml:trace contextRef="#ctx0" brushRef="#br0" timeOffset="-205561.36">3423 8682 901 0,'0'0'47'0,"0"0"-31"16,80 37-16-16,-50-14 33 15,-6 3-1-15,-3-1-6 16,-7-4-9-16,-4-4-4 16,-4-5-8-16,-4-4-1 15,-2-8-2-15,0 0 17 16,-3-7-5-16,-8-14-14 15,-2-9-13-15,1-8 13 16,3-3 5-16,4-3-5 16,3-3 1-16,2 5-2 15,7 7-4-15,9 10-17 16,2 14-34-16,5 11-60 16,-5 0-163-16</inkml:trace>
  <inkml:trace contextRef="#ctx0" brushRef="#br0" timeOffset="-204795.3">3997 7979 842 0,'0'0'0'16,"0"0"-26"-16,0 0 26 16,22 63 55-16,-3-7 25 0,8 14-48 15,1 8 11-15,1 8-34 16,-2 6 2-16,-1 5-10 16,-4 5 7-16,-2 7 23 15,-1 7-16-15,-1 7-7 16,-3 6 2-16,-3 3-10 15,1 3 1-15,-3 3-6 16,1-5 5-16,1-5-16 16,-1-8-24-16,0-13-2 15,-4-9-1-15,-2-11 21 16,-1-12-41-16,-4-12 29 16,0-13 5-16,0-15-111 15,0-14-21-15,-2-17-87 16</inkml:trace>
  <inkml:trace contextRef="#ctx0" brushRef="#br0" timeOffset="-204058.39">3982 8098 481 0,'0'0'34'0,"0"0"31"16,0 0 85-16,0 0-54 0,0 0-43 15,0 0-26-15,4 12-23 16,-5 18 29-16,-8 12 29 16,-2 7-23-16,-3-1-3 15,0-4-22-15,-1-7-4 16,1-5 5-16,1-5-8 15,3-7-7-15,3-7 0 16,3-6 0-16,4-6 0 16,0-1-22-16,0 0-30 15,0-11-3-15,0-9-1 16,2-4-32-16,5-5 7 16,-1 0-142-16,0-3-47 15</inkml:trace>
  <inkml:trace contextRef="#ctx0" brushRef="#br0" timeOffset="-203826.58">3937 8061 496 0,'0'0'105'0,"0"0"-90"15,0 0 53-15,0 0 40 16,0 0-56-16,69 49 62 16,-41-20-46-16,7-3-34 15,4-2-29-15,0-7 4 16,0-5 10-16,-1-6-19 15,-6-4 2-15,-2-1 0 16,-8-1 2-16,-8 0-3 16,-3 0-1-16,-6 2-8 0,-5 0-17 15,0-2-47-15,0 0-72 16,0 0-280-16</inkml:trace>
  <inkml:trace contextRef="#ctx0" brushRef="#br1" timeOffset="-192544.25">5610 7091 623 0,'0'0'30'15,"0"0"-5"-15,0 0 74 16,0 0-51-16,0 0-3 16,0 0-18-16,0 0-5 15,-4-7 17-15,4 7-25 16,0 0-3-16,0 0 10 15,0 0-7-15,0 0 1 16,0 0 0-16,0 0-11 16,0 0 24-16,0 0-26 15,0 0 11-15,0 0-10 16,0 0-2-16,0 0 4 0,0 0-5 16,0 2 5-1,0 8-3-15,0 0-2 0,0 3 0 16,0 1 2-16,0 1-2 15,0 0 3-15,2 0-3 16,3-2 1-16,-1 1-2 16,1-1 1-16,0-3 0 15,-1 2 7-15,0-3-7 16,-2 0-2-16,5 1 1 16,-4 2 1-16,1-1 0 15,0 0 0-15,1 1 0 16,0 1 0-16,-2 0 3 15,1 1-5-15,0 0 2 16,1-1 0-16,0-1 6 0,-1-1-6 16,1-1-4-16,0-1 2 15,-2 1 4-15,4-1-3 16,-2-1 1-16,0 1 0 16,-1 0 1-16,1 0-1 15,0-1 0-15,-1 2-1 16,2 0 2-16,1 0 1 15,0 0-2-15,0 3 5 16,0-2-12-16,2 1 12 16,-2 1-8-16,0 0 3 15,-1-1 0-15,1 0 0 16,0 0 0-16,-1 0 4 16,0 0-4-16,0 2 0 0,-1 0-4 15,2 0 1-15,1 0 6 16,0 0-3-16,0 2 0 15,2 1 2-15,1 0-2 16,1 0-4-16,-1-1 4 16,3 1 5-16,-3 2-5 15,3-1 0-15,0 1 0 16,-1 1 0-16,2 1-1 16,-2 1 2-16,0 0-1 15,0-1 0-15,-1 1-1 16,2-4 1-16,-1 1 0 15,1 0 0-15,-1 0-2 0,-1 1 2 16,2-1 0 0,-3 2 0-16,1 1 1 0,-1-3-1 15,0 4 0-15,1-3 2 16,-1 0-7-16,2-1 9 16,-3-1-4-16,1-1 2 15,1-2-2-15,-2-1 0 16,0 3-1-16,-2-4 4 15,2 2-8-15,-3-1 6 16,2 1-1-16,-2-2 1 16,1 2-1-16,0-1 0 15,1 1-1-15,-2 1 5 16,3-1-4-16,-2-1 0 0,1 1-2 16,0 2 0-1,-2-1 4-15,2 0-1 0,-2 0-1 16,2-1 3-16,2 1-8 15,-1-1 5-15,1 1 0 16,0 2 2-16,1 0-2 16,-1 0 2-16,2 2-4 15,-3 0 7-15,1 0-10 16,0 1 5-16,0 0 0 16,1-1-1-16,0 0 3 15,1-1-3-15,1 0 1 16,0-1 0-16,0 1 4 15,0-1-4-15,1 2-4 0,-2-3 3 16,3 5 2-16,0 0 5 16,0 0-6-16,0 1-1 15,2-1-4-15,-2-1 5 16,2 2 0-16,-2-2-2 16,2-1 4-16,-1 0-2 15,1 0 0-15,1-1 6 16,-2 1-11-16,1-1 7 15,2 0-3-15,-1 2 1 16,3-4 0-16,-1 3-1 16,0-2 1-16,0-1 0 15,-1 0-1-15,0 0-3 16,-2-1 4-16,-1-1-1 16,-2 0 3-16,2-1-2 0,-2-1 0 15,3 1 1-15,-2 1-1 16,2-1 1-16,1-1-1 15,-1 2 0 1,0 0 1-16,1 0-2 0,-1 3 1 16,0-1 0-16,0-1-1 15,1-2 1-15,0 2 0 16,0-1-6-16,-1 1 9 16,2-1-6-16,1-1 1 15,-1-1 2-15,1 2 3 16,-1-3-3-16,-1 1 0 15,1 2-3-15,-2-3 5 0,3 2-2 16,-1-1 0-16,1 2 1 16,1 0-3-16,-1 1 2 15,2 0 0-15,-1-1 0 16,-1-1 1-16,0-1-1 16,0 0 0-16,1 1 6 15,1-1-8-15,-3 0 2 16,3 1-3-16,1-1 0 15,-3-1 2-15,4 0 1 16,-2 0 0-16,-3-1 3 16,3 0-5-16,-5 0 2 15,3 1-4-15,-3 0 2 16,0-1 4-16,1 1-2 16,-1-1 0-16,-1-1 0 15,2 0 0-15,0-1 0 0,-1 0 0 16,2 0-3-16,1 1-1 15,-1 0 4-15,1-1 0 16,0 0 7-16,-1 0-11 16,0 0 4-16,-1 1 0 15,1 0-5-15,0-1 5 16,0-1-1-16,-1 1 0 16,3-2 2-16,1 2-6 15,-2-2 5-15,-1 1 0 16,1 0 0-16,-1 1 1 15,0-2-1-15,1 0 0 16,-1 1 0-16,1-1 1 0,-1 1 1 16,-1 0-2-1,3 1 0-15,-1-2-1 0,2 1-4 16,-1 1 5-16,3-2 0 16,-2 3 0-16,5-1 0 15,-3 0 0-15,-1 0-3 16,-1 1 3-16,1-2 0 15,-2 2-1-15,1-1 4 16,-2-1-10-16,-1 1 5 16,2 0-2-16,1-1 4 15,-2 2-4-15,4 0 2 16,2-3 2-16,0 2 0 16,-1 1-9-16,0-3 3 0,2 0-5 15,-3-1 6 1,0 1 1-16,1-3 0 0,-2 1 4 15,0 2 0-15,0-1-2 16,-1 1 2-16,-3-1 0 16,3 0-4-16,-3-1 5 15,-1 0-1-15,1 0 0 16,-1 0-1-16,1-3-6 16,-2 3 6-16,1-2-8 15,-2 1 9-15,1-1 0 16,1 1 0-16,-1-1-2 15,0 0 2-15,-2 0-2 0,2 2 2 16,-2-2 0-16,3-1-1 16,-2 2-1-16,1-2 1 15,1 0 0-15,-1 0-3 16,0 2 2-16,0-3-6 16,2 2 7-16,-1-1-3 15,-2 0 4-15,1 0 0 16,0-1-6-16,0 3 6 15,-1-2-2-15,0 0 2 16,1 1 0-16,3 0-3 16,1 0 7-16,-1-1-7 15,1 3 3-15,-1-2 0 16,2 0-2-16,0 0 4 16,1 1-2-16,0 0 0 15,0-1 0-15,-1 1-1 0,2 0 0 16,0 0 1-1,-2-1-2-15,3 2 2 0,-1-1-3 16,1 0 2-16,0-1-6 16,-1 1 3-16,0 0 2 15,0-1-2-15,0 0 3 16,-3 0 1-16,-2 1-1 16,1-1-3-16,-2 1 4 15,-1-1 0-15,2 0 0 16,-1-1-8-16,2 0 8 15,-1 2-4-15,2-2 0 16,-1 0 3-16,2 0 0 0,-2 0 1 16,1 0-4-16,2 1 3 15,2 0-5-15,-1 1 4 16,5-1-3-16,2 1 2 16,2 0 3-16,2-1-3 15,3 1-1-15,4-1 4 16,0 0-4-16,3 0-1 15,1 0 5-15,3 1-1 16,0 0 1-16,3-1 0 16,0 3 0-16,1 0 1 15,2-3 0-15,6 3-1 16,1 0 0-16,1-2 5 16,-3 3-5-16,-3-1 0 0,-4-1-1 15,-3 1 4-15,-1 1-8 16,-5-1 5-16,-6 0 0 15,-5 1 2-15,-7-4-1 16,-4 3-1-16,-4-3 0 16,-6 0 1-16,-2-2-3 15,-4-1 2-15,-3 1-7 16,-1-1 6-16,-3 0-20 16,0 0-8-16,0 0-43 15,0 0-129-15,0 0-136 16</inkml:trace>
  <inkml:trace contextRef="#ctx0" brushRef="#br1" timeOffset="-191822.35">12026 10825 838 0,'0'0'27'16,"0"0"-13"-16,0 0-14 16,0 0 5-16,0 0-3 15,0 0-2-15,0-6 0 16,8 6 7-16,2 0-7 15,1 0 18-15,1 6-18 16,1 4 1-16,1 2 8 0,2 3 1 16,2 2 2-16,2 3 7 15,3-2-7-15,2-1 0 16,0-2-4 0,2-1-1-16,-1-1-7 0,-1-4 0 15,-2-1 0-15,-1-2 0 16,-5-2 0-16,-2-1 2 15,-3-2-2-15,-4-1-1 16,-3 0-4-16,-1 0 5 16,-1 0 0-16,-1 0 11 15,2-2-9-15,-1-1-2 16,0 0 2-16,-2 1-1 16,-1 2 6-16,0 0 1 0,0 0 16 15,-2 0-23-15,-14 12 33 16,-8 5-19-16,-6 4 10 15,-3 0-18-15,2 0 31 16,0-1-35-16,3-2-6 16,2-1-3-16,4-2-27 15,4-2 0-15,9-2-64 16,4-3-133-16,5-5-320 16</inkml:trace>
  <inkml:trace contextRef="#ctx0" brushRef="#br1" timeOffset="-190136.82">5572 7061 880 0,'0'0'0'0,"0"0"-30"0,0 0 30 15,-9 90 46 1,2-48-30-16,0 1-1 0,2-3 8 15,1-2-4-15,1-4 3 16,-1-6-20-16,1-5-1 16,0-6 10-16,0-6-6 15,1-5-3-15,1-3 3 16,0-3-4-16,0 0 12 16,-2-9-13-16,1-14 0 15,1-10-5-15,0-7 7 16,1-7-2-16,0-5 0 15,0-2 3-15,5 2-1 0,5 8-2 16,-4 16 0-16,3 16 11 16,0 12-11-16,5 3 0 15,4 18 0-15,7 6 27 16,2 0-7-16,3-3-17 16,1-3-3-16,1-3 1 15,3-6-1-15,5-2-49 16,4-4-96-16,1-6-336 15</inkml:trace>
  <inkml:trace contextRef="#ctx0" brushRef="#br1" timeOffset="-189040.5">12918 10784 1018 0,'0'0'0'0,"0"0"-3"16,0 0-9-16,0 0 12 0,1 62 45 15,0-20-6 1,0 2-24-16,0 1 5 0,-1-4 3 16,0-2-15-16,0-3 6 15,-4-5-14-15,-3-5-17 16,2-4-8-16,0-7-17 16,3-6-36-16,0-5-61 15,0-4-123-15,-1 0-93 16</inkml:trace>
  <inkml:trace contextRef="#ctx0" brushRef="#br1" timeOffset="-188807.32">12647 10856 551 0,'0'0'354'15,"0"0"-354"-15,0 0 0 16,14-72 12-16,15 52-1 16,9 0 15-16,12 2-24 15,8 2 10-15,5 5 0 16,-1 5-12-16,-2 6-10 16,-4 0-114-16,-8 13-206 15</inkml:trace>
  <inkml:trace contextRef="#ctx0" brushRef="#br1" timeOffset="-187884.54">13148 11003 456 0,'0'0'547'0,"0"0"-547"15,0 0-23-15,0 0 23 16,0 0 21-16,60 15-1 0,-39 5 2 16,-2-1 13-16,-2-1-35 15,-8 0 5-15,-6-3-4 16,-3-3 0-16,0-3 9 15,-7-3-9-15,0-6 2 16,1 0-6-16,3-7 3 16,3-13-28-16,0-8 28 15,11-1 0-15,13 0-1 16,8 7 4-16,3 7-3 16,0 5 11-16,3 4-9 15,1 6 2-15,0 0 4 16,-3 0-6-16,-2-1 1 15,-6-3-3-15,-5-1 0 16,-4-3-5-16,-7 1 3 0,-5-3-15 16,-7 3 15-16,0 1 2 15,0 2 11-15,-5 2-11 16,-9 2 9-16,-6 7 8 16,-6 12-16-16,-2 5 4 15,-2 4-1-15,5-2 0 16,8 1 2-16,7-5-6 15,7-3 0-15,3-6-9 16,0-2 4-16,10-6-3 16,6-5-3-16,4 0-5 15,1-8 14-15,1-9 0 16,-3-5-14-16,-2-1 13 16,-4 1 0-16,-6 5 3 0,-3 8 11 15,-2 6 16-15,-2 3 18 16,0 0-35-16,0 7-1 15,0 10 10-15,4 4-15 16,1 1 0-16,2 0-1 16,4-6 2-16,1-2-10 15,-1-4 3-15,2-6-14 16,1-4 2-16,0 0-16 16,2-8 19-16,-2-8-6 15,-3-3 12-15,-2-4 3 16,-1 0-3-16,-1 2 5 15,0 3 5-15,-1 6 8 0,-4 8 13 16,0 2 8-16,-2 2-6 16,2 2-28-16,2 12 1 15,3 7 18-15,2 5 9 16,1-2-25-16,3 0-3 16,-2-4-1-16,1-4-13 15,-1-5-16-15,-2-6-10 16,0-5-23-16,2 0-24 15,-1-12-103-15,0-5-298 16</inkml:trace>
  <inkml:trace contextRef="#ctx0" brushRef="#br1" timeOffset="-187602.81">13759 10727 1029 0,'0'0'0'16,"0"0"-73"-16,0 0 57 15,0 0 13-15,0 0-1 16,0 0 4-16,74-25 30 16,-56 4 0-16,-8 4 11 15,-9 0 1-15,-1 5-17 16,-11 5 22-16,-12 5-47 15,-5 2 0-15,-1 2 0 16,3 13-10-16,8 1-26 0,11 3-58 16,7 2-94-16,8 1-409 15</inkml:trace>
  <inkml:trace contextRef="#ctx0" brushRef="#br1" timeOffset="-186085.07">14044 11038 567 0,'0'0'3'0,"0"0"76"15,0 0 41-15,0 0-67 16,-2-63-12-16,2 52-8 15,0 3 14-15,0 3-8 16,0 1-14-16,2 4-4 16,3 0-21-16,3 2 0 15,-3 14 11-15,2 7 9 16,-2 5 6-16,-4 3-7 0,-1-2-16 16,0 0 22-1,0-6-25-15,0-3 11 0,0-6-6 16,0-5-2-16,0-5-4 15,0-4 1-15,0 0-12 16,0-3 2-16,0-15-5 16,5-5 15-16,4-6 8 15,3 1-6-15,1 5 0 16,0 7 0-16,-3 9 7 16,0 5-17-16,-1 2 8 15,1 5-13-15,3 10 13 16,1 2 4-16,3 2 6 0,0-3-8 15,1-3 1 1,0-2-3-16,2-5-5 0,0-5-6 16,-1-1 8-16,1 0-9 15,-2-11-2-15,-2-3-2 16,-5-5-2-16,-1 1 10 16,-4-2 7-16,1-1 1 15,-4 4 0-15,-1 3 4 16,-2 7 6-16,0 3 13 15,0 2-2-15,0 2 4 16,0 0-25-16,0 9-8 16,0 7 8-16,-2 7 11 15,2 0-5-15,0-1-1 16,0-2-4-16,9-2-2 16,3-4 0-16,1-4-7 0,1-4 4 15,3-6-11 1,2 0-4-16,1-4 9 0,-1-11-10 15,1-5 19-15,0-2-7 16,-1 0 8-16,0 2 3 16,-4 6-2-16,-3 6 2 15,-6 6 3-15,-1 2-5 16,-1 0 19-16,-1 14-14 16,1 2 14-16,-2 0 2 15,-2 0-18-15,1-3 6 16,0-4-8-16,2-3 0 15,-1-4-4-15,2-2 0 0,5 0-19 16,5-5 21 0,4-5 4-16,3 1 5 0,-1 5-9 15,-4 4 2-15,-2 0-10 16,2 13 9-16,-1 1-1 16,1 2 12-16,2-1-10 15,1-5 2-15,0-2-4 16,1-4 0-16,1-4-3 15,2 0 3-15,2-11-3 16,1-6 1-16,-1-4 2 16,-4-1 0-16,-3-4 0 15,-6 1 3-15,-5-1-4 16,-3 0 1-16,-4 4 0 16,0 5 4-16,-5 6-3 15,-4 4 9-15,-3 5-10 0,-1 2 5 16,-2 5 5-16,-2 14-9 15,0 5 1-15,1 5 5 16,4 5-5-16,7 6 1 16,1 2-2-16,4 7 3 15,0 7 10-15,0 7-13 16,0 8 11-16,9 2 5 16,1 1-3-16,0-1 0 15,0-4-8-15,-1-5-6 16,1-8 2-16,-2-9-2 15,-2-9-15-15,-3-11 11 16,-3-11-42-16,0-8 16 0,0-8-8 16,-11-6-21-16,-5-18-49 15,-2-12-66-15,-6-11-191 16</inkml:trace>
  <inkml:trace contextRef="#ctx0" brushRef="#br1" timeOffset="-185568.26">14326 10709 829 0,'0'0'16'0,"0"0"-11"16,0 0 43-16,0 0-1 15,0 0-19-15,0 0-8 0,-12 41 0 16,22-32-14-16,4-2 19 16,2-5-25-16,2-2 1 15,3-2 12-15,-1-11-13 16,0-7 3-16,-6-1-3 16,-5-3 4-16,-7 0 3 15,-2-1-5-15,-6 5-2 16,-12 6 8-16,-4 9 5 15,-4 5-6-15,-4 7 21 16,0 11-24-16,0 8 8 16,7 4-12-16,8-1-7 15,8 3-2-15,7-4-51 16,9-5-47-16,14-8-88 0,6-5-337 16</inkml:trace>
  <inkml:trace contextRef="#ctx0" brushRef="#br1" timeOffset="-184683.72">15348 10797 959 0,'0'0'0'16,"0"0"-17"-16,0 0-32 15,0 0 36-15,0 0 8 16,0 0 5-16,75-9 5 16,-37-1 1-16,1-2-2 15,-2-1-4-15,-1 0 0 16,-6-1 6-16,-3 1-3 15,-6 2 5-15,-10 1-7 0,-4 2-1 16,-7 1 10-16,0 2 0 16,0-1 11-16,-9 4 1 15,-7-1-14-15,-1 3 18 16,-5 0-9-16,-1 9 0 16,-1 10-3-16,0 4-10 15,6 4 7-15,7 0-6 16,6-2-2-16,5-3-6 15,7-2-9-15,11-5 7 16,5-4-1-16,3-5-1 16,2-4 2-16,0-2 4 15,1 0-20-15,-2-8 11 16,-5-4-22-16,-7 2 24 16,-10 2 4-16,-5 6 8 0,-7 2 32 15,-18 1-13-15,-12 15-10 16,-8 9 14-16,-3 6-7 15,2 3 10-15,11-3-2 16,11-3-20-16,15-1-2 16,9-4-6-16,15-4-10 15,19-6 1-15,11-6-33 16,14-6-10-16,14-1-71 16,9-1 15-16,11-12-106 15</inkml:trace>
  <inkml:trace contextRef="#ctx0" brushRef="#br1" timeOffset="-184136.25">15853 10869 896 0,'0'0'20'15,"0"0"-20"-15,0 0-1 16,0 0 1-16,0 0 30 16,0 0 4-16,66 53-4 15,-50-22 23-15,0 2-29 16,-5-3-20-16,-4-3 6 15,-2-7-8-15,-3-5-2 0,-2-8 0 16,0-3 3-16,0-4 3 16,0 0 3-16,0-9 10 15,0-11-12-15,2-10-3 16,3-5 2-16,6-5-4 16,2-2-2-16,4 2-2 15,1 7-22-15,1 10-18 16,0 10-14-16,-2 11-86 15,-1 2-178-15</inkml:trace>
  <inkml:trace contextRef="#ctx0" brushRef="#br1" timeOffset="-183780.94">16207 10890 852 0,'0'0'0'0,"0"0"2"16,0 0-2-16,0 0 61 15,0 0-8-15,52 75-3 16,-43-44-4-16,-1-1-28 16,-1-2 5-16,-5-6-17 15,-2-7-6-15,0-3 8 16,0-7-6-16,0-5-2 15,-4 0 12-15,-1-4-12 16,1-15-15-16,1-6 2 0,3-9 13 16,3-1 12-1,13-3-11-15,6 0-2 0,4 3-45 16,5 9-39-16,-1 8-2 16,-3 9-33-16,-4 7-113 15,-4 2-5-15</inkml:trace>
  <inkml:trace contextRef="#ctx0" brushRef="#br1" timeOffset="-183501.35">16556 10941 531 0,'0'0'238'0,"0"0"-163"16,0 72-55-16,2-49 54 16,0 1-43-16,1-4-19 0,4-3 1 15,0-3-5 1,6-5 0-16,1-5-5 0,4-4 8 15,2-2-6-15,5-14-5 16,-1-6 1-16,-4-5-1 16,-7-2 4-16,-8-6-4 15,-5 4 3-15,-3 3 1 16,-16 7 9-16,-7 11 9 16,-5 9-2-16,3 1-12 15,-2 11-1-15,6 7-14 16,5 6-19-16,6-1-35 15,9 0-60-15,4-4-190 16</inkml:trace>
  <inkml:trace contextRef="#ctx0" brushRef="#br1" timeOffset="-183135.15">16801 10838 942 0,'0'0'0'0,"0"0"-36"16,0 0 36-16,0 0 27 16,49 75 17-16,-39-44-37 15,2 1 22-15,-4-2 17 0,-2-2-25 16,-4-4 1-16,-2-6-17 15,0-5 3-15,0-5-1 16,-2-5 0-16,-5-3 6 16,1 0 10-16,0-7-23 15,4-12-7-15,2-8 7 16,0-5 3-16,8-8 1 16,12-5-4-16,7-1-8 15,3 4-2-15,-1 8-30 16,-4 13 2-16,-6 9-39 15,-8 10-63-15,-7 2-284 0</inkml:trace>
  <inkml:trace contextRef="#ctx0" brushRef="#br1" timeOffset="-170846.32">6163 6919 191 0,'0'0'287'0,"0"0"-287"15,0 0 0-15,0 0 11 16,0 0 26-16,0 0 29 15,0 0-9-15,0-2-9 0,0 2-7 16,0 0-3 0,0 0-29-16,0 0 14 0,0 0-4 15,0 0-8-15,0 0 14 16,0 0-10-16,0 0-1 16,0 0 11-16,0 0-18 15,0 0 5-15,0 0-2 16,0 0-2-16,0 0 5 15,0 0-13-15,0 0 0 16,0 0 8-16,0 0-8 16,0 0 0-16,0 4 3 15,0 4-3-15,0 0 2 0,3 2-2 16,3 0 0-16,1 1 0 16,0 0 0-16,0-1 0 15,0-1 1-15,-1 1 1 16,1 0-1-16,0 1-1 15,0 1 0-15,2-1-2 16,0-1 2-16,1 1 0 16,1 0 2-16,-2 0 1 15,0 0-3-15,0-1-3 16,-1 0 3-16,-1-1 0 16,1 0 2-16,-2 1-2 15,1 1 0-15,-2-2 4 16,3 1-9-16,-2-2 5 0,1 1 0 15,1 1 0-15,1-3-1 16,0 3 1-16,1 0 0 16,-1 1 1-16,0 0-2 15,0 1 1-15,1 0 0 16,-2 0 2-16,2-1-2 16,-3 0 0-16,1-2 4 15,-1 3-2-15,2-1-4 16,-2 1 1-16,2-2 1 15,-2 1 2-15,2-2-2 16,0 2 0-16,-4-2 2 16,1 2 1-16,0 2-2 15,0-1-2-15,3 2 7 16,0-1-15-16,0 0 12 0,-2-3-3 16,2 2 0-16,0-2 5 15,-1 2-5-15,0-1 0 16,-1 1 2-16,2-1-2 15,-2-1-5-15,-2 1 5 16,4-1 3-16,-2 1-3 16,0-1-3-16,1 2 2 15,-1-3 1-15,2 1-2 16,-2 0 2-16,2 1 0 16,-1-1-1-16,-2-1 4 15,2 1-7-15,-2-1 4 16,0 1 0-16,1 2 0 15,0-1 0-15,0 0-1 0,2 0 0 16,-2-1 2-16,2 1-2 16,2 0 4-16,-1 4-3 15,3-2 0-15,1 2 0 16,0-1 0-16,1-1-1 16,3 2 3-16,0 0-3 15,1 1 1-15,3 1 0 16,-1-1-2-16,-2 1 2 15,-4-2 0-15,2-1 0 16,-2 2 2-16,4-2 0 16,-2 1-2-16,1 1 0 15,-4 0-6-15,4-3 7 0,-3 2-1 16,0-1 0 0,1-1 2-16,-2 1 0 0,1 0-2 15,-1 0 0-15,-1-2 0 16,1 2 0-16,0 0 0 15,-2 0 1-15,0-1-1 16,0 1 0-16,-2 1-2 16,1-1 2-16,-2-2-1 15,3 0 1-15,-1-3 0 16,-2 1 0-16,0 1 2 16,1-1-3-16,-3-1 1 15,-1 1 0-15,2-2-1 16,-1 1 10-16,1 2-6 0,2-1-1 15,-2 2 5 1,1 1-8-16,1-1 1 0,1 3 0 16,2-2 5-16,1 1-5 15,3 2 0-15,0-2 6 16,1 3-6-16,0 1 0 16,2-1-4-16,1 2 4 15,3 1 0-15,0-2 0 16,-3-1 0-16,3 1 0 15,-1-2 7-15,-1 2-8 16,2-1 1-16,0 1 0 16,0-1-1-16,1 1 1 15,2 2 0-15,-2-3 3 16,0 2-1-16,0-1-2 0,-2-1-4 16,-3 1 4-16,3 0 2 15,-2-2-2-15,0-1-1 16,0-1 0-16,0-1 1 15,2 0-1-15,-1 0 1 16,0-1 0-16,0 1 3 16,-1-1-3-16,0 1 0 15,-1 0 1-15,0 0 2 16,1-1-3-16,-1 0-1 16,0 0 1-16,1-1-1 15,0-2 1-15,-1 1 0 16,0-2 0-16,-2 1 1 15,1-1 0-15,0 0-1 0,1 1 0 16,0-1-1 0,1-1 1-16,-1-1 0 0,2 2 1 15,-1-3-1-15,0-1 1 16,0 2-5-16,-1 0 8 16,0-1-10-16,1 0 6 15,0-2 0-15,1 1-1 16,2 2 7-16,0-1-9 15,1 1 3-15,2 0 0 16,0-1 3-16,1 0-3 16,-3 1-5-16,2-2 5 15,-2 1 1-15,0 0-1 16,0 0-7-16,0-1 7 16,-2 1 0-16,2 1 0 0,-1-2 0 15,1 1 0-15,-3 0 4 16,0 0-8-16,1-1 4 15,-1-1 0-15,-1 1-2 16,-2 0 3-16,1 0-2 16,-2 0 1-16,0 0 0 15,-1-1-2-15,1 2 2 16,-2-2 0-16,1-1-2 16,0 1 2-16,0-2-1 15,0 1-4-15,5 0 3 16,-1-2-2-16,2 0-6 0,1 0 7 15,1 0 0 1,-1 0-3-16,0 0 3 0,1 0 3 16,1 0 0-16,1 0-5 15,5 0 5-15,-2 0-2 16,4 0-7-16,2 0 7 16,-2 0 1-16,3 0-5 15,-1-4 6-15,1 1-6 16,-1-1 1-16,2-1-2 15,-1 1 4-15,-1 1-4 16,-4 0-2-16,1 0 8 16,-4 0-2-16,0-2-2 15,-1 0 0-15,1 0-3 16,2-1 6-16,-1-2-19 0,1 0 2 16,0 1 14-16,-2 0-2 15,1 0 5-15,-5 0 0 16,0-1 2-16,0 0 2 15,-2 0-2-15,2-2-1 16,2 1 0-16,1-1-2 16,3-2 0-16,1 2-2 15,2-3 1-15,2 1-3 16,1-2 4-16,-3 0 1 16,0 0-11-16,-2 2 9 15,0-1-8-15,-2-2 4 16,3-2-4-16,0 1 8 15,1-3-5-15,2 1 0 16,-4 1 5-16,2-1-6 16,-4 1 0-16,-3 1 0 0,-2-2-5 15,0-1 14-15,-2 0-8 16,-1-2 9-16,1-1 0 16,0-2 0-16,0-2-2 15,1 1-10-15,0 1 12 16,0 0-3-16,-3 4-1 15,-2 0 4-15,-2 2 1 16,-1-1 9-16,0 0 25 16,0-1-21-16,4-2 4 15,1 1 0-15,3 0-14 0,3 0 3 16,0 0-5 0,2-2 2-16,1 2-4 0,-5-1 0 15,-2 2 0-15,0-2 6 16,-1 0-6-16,-1-1 2 15,1-2 4-15,2 1 1 16,2-2-6-16,2 2-1 16,2-1 5-16,0 0-2 15,-2 2-2-15,0 0-1 16,-3 0 0-16,-2 3 2 16,0-1 7-16,-3 0-9 15,1 1 8-15,1-4-1 16,-2 0-7-16,3-1 0 15,-1-1 3-15,2-2 0 16,1 1-3-16,0 4 0 0,0-1 1 16,-3 2-5-16,-1 3 7 15,-4 2-3-15,-2 0 1 16,-1 1 3-16,2-2-1 16,-1 0-1-16,2 0 0 15,3 1 4-15,-2-1-6 16,1 0 0-16,-1 1 2 15,0 0 1-15,2 2 0 16,-6 0-3-16,2 3 1 16,-4-1-3-16,-1 0 6 15,1 2-4-15,-1-2 9 16,2 1-6-16,2-3 2 0,-1 1-5 16,3-1 2-16,0-1-5 15,1 0 5-15,-1 1-2 16,0 1 1-16,-3-1 3 15,-2 4-1-15,0 0 0 16,-4 0 6-16,1 1 15 16,-2 2-12-16,0 0 9 15,0 2-1-15,-2 0-7 16,0 1-7-16,-1 3 3 16,-1-3-9-16,1 1 15 15,-1 1-14-15,3-1 4 16,-1-1 3-16,-1 1-3 15,2-3 3-15,0 1-5 0,2 0 0 16,1-2 7 0,1 0-9-16,-1-1-1 0,2-1 1 15,1-1 3-15,-1-2 8 16,1-1-11-16,0-1 0 16,0 1 4-16,0-3-1 15,-1 2-4-15,-2-1-3 16,-2 1 3-16,0 5 6 15,-3 3-6-15,1-3 0 16,-1 5 0-16,-3 3 0 16,0-1 0-16,0 3-1 15,-1-1 1-15,0 1 0 0,0 0-2 16,0 0-15 0,0 0 16-16,0 0-23 0,0 0 6 15,0 0 9-15,0 0-1 16,-5 0 1-16,-6 6 8 15,-5-1-11-15,-6 5 11 16,-1-3-11-16,-5 1-6 16,0 0 0-16,-1-1-1 15,-2 2 7-15,3 0 5 16,2-1 4-16,4-1-3 16,4 0 4-16,3-3 2 15,2 1 2-15,2-4 1 16,3 1 0-16,2 0 2 15,3-2-2-15,0 1 23 16,3-1-24-16,-1 0-1 0,1 0 5 16,0 0-6-16,0 0 0 15,0 0-6-15,0 0 5 16,10 0-5-16,5 0 11 16,6-3-5-16,4-5 4 15,2-1-4-15,3 0 4 16,-2 1-4-16,-1-2 2 15,-2-1-3-15,-2 1 1 16,-2 0 0-16,0-3 3 16,-1 4-3-16,-1 0 2 15,-5 4 1-15,-3 5-1 16,-4 0 15-16,-2 11-4 16,2 8 23-16,-2 7 9 0,1 1-33 15,-1 1 3-15,0-3-7 16,2-2 1-16,2-3 1 15,3-4-10-15,3-3 0 16,8-4-1-16,6-8-22 16,7-1-34-16,-1-1-152 15</inkml:trace>
  <inkml:trace contextRef="#ctx0" brushRef="#br1" timeOffset="-169760.01">6181 6922 725 0,'0'0'0'16,"0"0"0"-16,0 0 53 16,-16 73-18-16,12-37 2 15,4 4-25-15,0-4 3 16,0-1-2-16,0-4-3 15,0-6-5-15,0-3-4 16,0-6 2-16,0-5 14 0,0-5-8 16,0-4-9-16,0-2 5 15,0 0-4-15,0-2-1 16,0-12-4-16,-2-12 2 16,-1-7 2-16,1-10-13 15,2-5 7-15,-2-1 5 16,2 4-1-16,0 12 2 15,0 11 8-15,0 11 3 16,0 6 10-16,0 3-21 16,7 2 3-16,4 4-3 15,6 11 24-15,2 2 14 0,2 2-22 16,6-3-16 0,0-3 12-16,3-4-12 0,2-4 0 15,0-5-8-15,0 0 5 16,-3 0-18-16,1-8-47 15,-3-2-67-15,-4-2-145 16</inkml:trace>
  <inkml:trace contextRef="#ctx0" brushRef="#br2" timeOffset="-165389.84">11946 8548 820 0,'0'0'8'0,"0"0"-7"16,0 0 9-16,0 0 6 15,0 0 36-15,0 0-26 0,0 0-23 16,-1-9 2 0,11 35 41-16,4 8 2 0,2 5-23 15,-2 1-11-15,-1-1 7 16,0-4-20-16,-1-4-1 15,-3-6 8-15,-1-7-8 16,0-9 8-16,-2-6-16 16,0-3-1-16,4-12 9 15,0-21 4-15,4-11-1 16,-1-8 6-16,-1-4-9 16,-3-2 0-16,-3 1-12 15,-1 5-27-15,-1 12-16 16,-1 15-17-16,-1 15-32 15,0 10-155-15,1 0-132 16</inkml:trace>
  <inkml:trace contextRef="#ctx0" brushRef="#br2" timeOffset="-164293.96">12432 8621 845 0,'0'0'0'15,"0"0"-28"-15,0 0 28 16,0 0 7-16,0 0 11 16,24-60-10-16,-22 43 6 15,-2-2 27-15,0 0-17 16,0-2-12-16,-7 2 16 16,0 2-24-16,-2 3 39 15,1 3-17-15,0 3-13 16,-1 4 18-16,0 0-20 15,0 3-5-15,0 1 2 0,1 0-5 16,-1 0 10-16,-1 0-11 16,1 7 1-16,-1 5 1 15,3 4-2-15,-3 2-1 16,0 5 3-16,1 4-1 16,4 1 5-16,-2 1-5 15,3 0 1-15,2 0 4 16,0-4-5-16,2-1-1 15,0-2-2-15,0-3 1 16,0-2-9-16,0-8 3 16,4-8-22-16,4-1 4 15,0-3-34-15,3-12 50 16,1-3 6-16,1 0 2 16,1 7 5-16,-1 6-6 0,-1 5 0 15,4 0 16-15,4 6 3 16,3 4 1-16,2 0-12 15,1-2-5-15,0-4 7 16,1-4-10-16,-1 0-7 16,5-2 7-16,-1-11-6 15,-3-4 5-15,-4-4-6 16,-5-4 7-16,-4-7 2 16,-1-7-2-16,-5-8 2 15,-1-10-4-15,-3-5 2 16,-4-7-4-16,0-2 1 15,0 3 3-15,-13 5 3 16,-6 10 2-16,-1 13-1 0,0 13 32 16,3 11-30-16,4 8 11 15,2 8 5-15,1 2-16 16,-2 25 7-16,0 17-13 16,5 16 0-16,6 9 6 15,1 1 2-15,8 1-7 16,9-2 2-16,4-5-3 15,0-4 4-15,3-7-4 16,2-7-6-16,1-11 2 16,0-12-10-16,0-12-8 15,-2-11 4-15,-2 0-9 16,2-21 18-16,0-12-3 0,0-5-5 16,-3-4 15-16,-5 6-16 15,-3 11 18-15,-7 12 8 16,-4 11-4-16,-2 2 7 15,1 11-2-15,0 12 0 16,3 7 27-16,1-2-34 16,2-2 10-16,1-5-12 15,2-7 0-15,-2-4-3 16,1-5-23-16,-2-4-10 16,0-1-17-16,-2-2-79 15,-1-11-201-15</inkml:trace>
  <inkml:trace contextRef="#ctx0" brushRef="#br2" timeOffset="-164010.02">12925 8272 82 0,'0'0'975'16,"0"0"-975"-16,0 0-60 15,0 0 46-15,0 0 12 16,0 0 4-16,74-9 4 16,-57-10 6-16,-2-3-12 15,-11-2 3-15,-4 3-3 0,0 6 0 16,-11 5 20-16,-7 7-7 16,-5 3 6-16,3 6-19 15,-1 12 2-15,5 5-8 16,5 1-24-16,7 0-87 15,4-1-81-15</inkml:trace>
  <inkml:trace contextRef="#ctx0" brushRef="#br2" timeOffset="-161472.22">13365 8436 898 0,'0'0'0'0,"0"0"4"16,0 0-4-16,0 0 14 15,0 0-10-15,0 0 8 16,30-56-4-16,-30 40 5 15,-2 2-13-15,-9 4 4 16,-4 4 35-16,-2 5-8 16,-2 1-8-16,-4 10 7 15,-1 14-17-15,3 8 0 16,3 3 3-16,6 1-13 0,8 0 14 16,4-4-17-16,0-7 0 15,9-4-5-15,6-7 5 16,5-6 0-16,1-7-18 15,3-1 1-15,1-11 12 16,-2-15 3-16,-1-8-11 16,-5-9-9-16,-6-7-18 15,-2-7 6-15,-9-7 20 16,0-10 14-16,0-1 10 16,-13-2 5-16,1 11-7 15,1 18 35-15,3 17-5 16,2 18 10-16,4 13-11 15,-1 4-26-15,0 26 2 16,-2 14-12-16,5 16 16 0,0 6 7 16,1 3-24-16,15-4 8 15,4-5-8-15,2-9 2 16,5-9-7-16,4-9-2 16,5-10-13-16,4-11 12 15,3-8-18-15,-4-4-1 16,-1-11 9-16,-6-12-16 15,-4-5 6-15,-6-6-2 16,-4-3-13-16,-7-1 29 16,-6 4-5-16,-5 7 19 15,0 9 12-15,-4 7 9 16,-7 7 30-16,-3 4-18 0,-3 2-17 16,-3 9 12-16,0 4-15 15,1 3 9-15,2 0-14 16,3 2 1-16,2 3 5 15,2 1-10-15,0-2-4 16,3-1 4-16,2-1-2 16,-1-1-4-16,2-4-1 15,1-3-9-15,1-5-7 16,2-5-14-16,0-2-9 16,4 0 32-16,10 0-3 15,2 0 13-15,4 0 1 16,-1 0 0-16,1-4 2 15,-2-2-3-15,-2-2 0 0,0 0-2 16,-1-4 6 0,-2 0-9-16,-2-1 5 0,-1 3 0 15,-3 5 2-15,-1 3-1 16,-1 2 5-16,1 0-2 16,3 9 9-16,4 6 7 15,1 1-3-15,2 0-8 16,2-3 6-16,1-2-15 15,3-6-3-15,-1-3 3 16,1-2-5-16,-1-3 4 16,-2-13-4-16,-2-5 5 15,-3-7-1-15,-3-5 1 0,-4-11-12 16,-1-11 12 0,-3-8-21-16,-3-11 0 0,0-8 13 15,-9-9 8-15,-9 5 3 16,-4 7 0-16,0 22 22 15,3 20 23-15,5 17-32 16,5 10 16-16,6 8-20 16,-1 2-2-16,1 19-4 15,-1 19-5-15,2 19 8 16,2 13 3-16,2 8-9 16,12 2 2-16,7-2-5 15,-1-6 5-15,1-4-12 16,0-8 4-16,2-8-20 15,0-14 4-15,2-10-12 16,0-16 10-16,1-12-21 0,-1-2-16 16,-1-17-2-16,-2-6-1 15,-3 1 39-15,-5 7 18 16,-7 8 4-16,-3 9 11 16,-2 0 8-16,-1 15 42 15,4 4 13-15,2-1-58 16,1-1-5-16,4-4 6 15,1-2-17-15,2-6-1 16,2-5-4-16,1 0-5 16,1-6 4-16,1-12 0 0,1-4-7 15,2-7 7 1,-2 1-12-16,-4 1-2 0,-3 9 1 16,-8 9 19-16,-5 9-2 15,-1 2 4-15,0 15 6 16,0 7 45-16,0 1-45 15,0 1-2-15,0-3 5 16,11-4-2-16,5-4-13 16,1-5 4-16,0-5-7 15,1-5 2-15,-1 0-2 16,3-5 7-16,0-12-1 16,-2-3 1-16,-3-3-3 15,-5-4-7-15,-5-4-6 16,-5-3 15-16,0 1 1 15,-5 2 0-15,-11 8 4 0,-4 9 5 16,-3 9 22 0,-1 5-22-16,0 5-5 0,2 14 13 15,3 6-16-15,8 4 4 16,2 2-3-16,8-3 0 16,1-3-4-16,1-3 2 15,15-4-2-15,0-6 2 16,5-6-9-16,1-3-3 15,6-3 5-15,6-3 0 16,4-11 1-16,3-7-12 16,0-4-12-16,-1-6 6 15,-3-2-16-15,-6 2 24 0,-7 6 16 16,-6 10 3 0,-9 8 21-16,-6 7 0 0,1 0 1 15,-3 14-11-15,1 9 28 16,-1 6-17-16,-1 1-10 15,0 0-8-15,3-3 15 16,1-3-22-16,6-3 2 16,-2-7 6-16,0-6-8 15,-3-5-5-15,1-3-2 16,2-1-18-16,5-16 25 16,5-8 0-16,5-7-11 15,4-7-3-15,4-1-5 16,4 2 4-16,-1 13 1 15,-3 10 14-15,-8 13 8 16,-11 4-6-16,-5 17-1 0,-2 8 48 16,-3 3-20-16,0-1-3 15,5-2 0-15,1-3-15 16,7-5 16-16,7-6-26 16,5-5 2-16,8-8 4 15,3-5-4-15,3-15-1 16,-2-7-2-16,-8-8-10 15,-8-5-11-15,-12-6-31 16,-11 1-8-16,-2 1-24 16,-29 3-128-16,-19 8-613 0</inkml:trace>
  <inkml:trace contextRef="#ctx0" brushRef="#br2" timeOffset="-161009.05">14312 7942 1007 0,'0'0'24'16,"0"0"-21"-16,0 0 3 15,-2 61 11-15,12-51-7 16,3-5 7-16,1-4-17 15,1-1-5-15,-1-8 1 16,0-13 4-16,-7-7-11 16,-4-3 4-16,-3 0 7 15,-5 8 9-15,-11 5-9 0,-4 9 0 16,0 9 33 0,-2 2-20-16,2 16-6 0,3 4-3 15,4 3-1-15,7 0-6 16,6-1-27-16,0-4-90 15,8-7-78-15</inkml:trace>
  <inkml:trace contextRef="#ctx0" brushRef="#br2" timeOffset="-160721.22">13820 7813 1118 0,'0'0'0'0,"0"0"-65"16,0 0 59-16,0 0-4 15,0 0 3-15,78-16 7 16,-12 2 0-16,14-5-5 16,17-1-94-16,11-6-105 15,17-3-216-15</inkml:trace>
  <inkml:trace contextRef="#ctx0" brushRef="#br2" timeOffset="-159957.15">16192 7825 1008 0,'0'0'17'16,"0"0"-17"-16,0 0 0 15,0 0 1-15,0 0 16 16,0 0-3-16,84 0 3 16,-49-5-11-16,0-7-5 0,0-4-1 15,-4-2 0-15,-9 0-2 16,-9 1-5-16,-11-1 4 15,-2 3 6-15,-8 5-3 16,-15 5 1-16,-9 5 2 16,-5 0 18-16,-1 13-14 15,3 7 8-15,8 4-5 16,9 2-7-16,9 2 5 16,8 0-8-16,1-1 0 15,10-5-3-15,10-4-4 16,7-8-11-16,3-4 15 15,4-6-15-15,0 0-9 16,-3-11-42-16,-9-2-5 0,-9 1 21 16,-13 1 10-16,-1 6 43 15,-25 5 19-15,-11 0 19 16,-7 16 51-16,0 5-21 16,5 7-27-16,5 3 8 15,7 2-21-15,11 1-1 16,9 1-13-16,7-5-12 15,2 1 14-15,19-5-16 16,6-7-3-16,9-7-2 16,6-7-4-16,10-5-26 0,7 0 17 15,1-1-85 1,-6-12-183-16</inkml:trace>
  <inkml:trace contextRef="#ctx0" brushRef="#br2" timeOffset="-159673.12">16539 7946 1017 0,'0'0'17'0,"0"0"-17"16,43 87 24-16,-26-48 3 16,-2 1 17-16,-4-2-25 15,-4-1 4-15,-5-7-19 16,-2-9-4-16,0-7 5 15,0-6-3-15,-3-8 2 0,-1 0 13 16,3-15-17-16,1-13-19 16,0-12 19-16,16-8 9 15,10-6 7-15,8-10-16 16,7-1-10-16,3 7-35 16,0 12-8-16,-8 24-40 15,-9 14-154-15</inkml:trace>
  <inkml:trace contextRef="#ctx0" brushRef="#br2" timeOffset="-159090.47">16891 8067 489 0,'0'0'49'15,"0"0"6"-15,0 0 94 16,59 77-47-16,-54-50-39 16,-5 0 7-16,0-5-29 15,0-4-19-15,-8-7 14 16,0-4-21-16,2-6-9 15,4-1 26-15,2-8-32 0,0-12-34 16,5-11 30-16,12-4 4 16,5-4-5-16,8-1-23 15,-1 7 14-15,-1 10-2 16,-3 11 6-16,-5 12 7 16,-4 3 2-16,-5 18 1 15,0 6 32-15,-3 4 5 16,0 2-21-16,2-2 11 15,-1-4-16-15,3-3-9 16,2-8-2-16,0-5 4 16,3-7-8-16,1-4-10 15,5-3 14-15,0-14-8 16,-1-7 8-16,-10-6-6 0,-5-4 2 16,-7-2 4-16,-8 3 7 15,-15 7 2-15,-9 8-5 16,-2 11 17-16,-2 7-16 15,5 2 7-15,3 13-6 16,6 8-6-16,3 1-2 16,6 4-47-16,6-1-87 15,6-4-209-15</inkml:trace>
  <inkml:trace contextRef="#ctx0" brushRef="#br2" timeOffset="-158722.36">17471 7959 926 0,'0'0'91'0,"0"0"-91"15,0 0 0-15,0 0 41 16,54 71-5-16,-38-33-1 15,1 3-6-15,-2-2-2 16,-3-4-4-16,-5-4-14 16,-5-7-6-16,-2-7 15 15,0-7-13-15,-1-4-5 16,-6-6 9-16,-1 0-1 16,1-13-8-16,1-12-4 0,6-12-19 15,0-7 18-15,14-10 5 16,14-9 0-16,10-11 0 15,7-8 1-15,7 7-4 16,-4 17-36-16,-5 28 1 16,-13 26 8-16,-10 8-121 15,-13 19-477-15</inkml:trace>
  <inkml:trace contextRef="#ctx0" brushRef="#br2" timeOffset="-153555.42">6214 6971 363 0,'0'0'96'16,"0"0"-66"-16,0 0 6 16,0 0 69-16,0 0-27 15,0 0-14-15,0 0-26 16,0 0-13-16,0 0 20 15,0 0 18-15,0 0-26 0,0 0-33 16,0 0-3 0,0 0 17-16,0 0-18 0,0 0 5 15,0 0 0-15,1 3-5 16,2 5 0-16,2 3 4 16,1-2-4-16,0 3 0 15,2 0 8-15,1 0-5 16,-2-1 12-16,0 0-15 15,0 0 0-15,0-2 7 16,1 0-4-16,-1-2-1 16,2 1-2-16,-2 1 2 15,2-2 6-15,-2 0-7 16,2 0-1-16,-2-1 10 0,2 1-8 16,-2-1 2-1,-3 0-4-15,3-1 1 0,0-2 10 16,-3 1-11-16,2 0 0 15,1 1 5-15,-1-2-3 16,1 1 0-16,0 0 1 16,-1 0 5-16,-1 2 1 15,2-2-1-15,1 2-8 16,0 1 3-16,0-2 2 16,-1 1-5-16,3 1 0 15,-3-2 4-15,0 0-1 16,-1 0-3-16,-1 1 0 15,-1-1 6-15,1 1-6 16,0 0 3-16,-1 2-3 16,1 2 7-16,1-1-7 0,-1 1 0 15,4 0 0-15,-2 1 4 16,0-1-3-16,-2-1 1 16,-1 0-2-16,1-1 0 15,-1 0 3-15,-2-1-3 16,4 1 0-16,-3-1-1 15,2 0 4-15,0-1-3 16,1 3 0-16,-1-2 1 16,2 2-3-16,-1-1 2 15,-2 2 0-15,3 3-2 16,0-3 4-16,-2 1 0 16,4-1-2-16,-4-3 5 0,1 3-3 15,2 3-2-15,3 1 0 16,0 0 1-16,0 2-1 15,-1-1 1-15,1 1-1 16,-1 0 3-16,-1-1-3 16,2-1 0-16,0 0 0 15,-1-1-4-15,-2-2 6 16,4 2-2-16,-1 0 0 16,0 1 1-16,2-1-1 15,-1-1 0-15,0 0 0 16,-1-2-1-16,3 0 1 15,0 2 0-15,1-2-1 0,1 2 2 16,1 0 1-16,0 1-2 16,1 2-3-1,-1-2-4-15,0-1 11 0,-3 0-4 16,0 0 0-16,-2 1 0 16,1 0 2-16,0 1-2 15,0-1 0-15,0 1-3 16,0-1 7-16,-1 0-7 15,1-1 3-15,1-3 0 16,1 4-4-16,2-2 4 16,-1 1 0-16,-1 0-2 15,-1 0 2-15,0-3 0 16,0 1 0-16,-5 0 3 16,4-1-7-16,-3 0 4 0,1 3-1 15,2-2 1-15,-3-1 0 16,1 4 1-16,2-2-2 15,-1 1 2-15,-3 1 1 16,2-1-2-16,-3 0-7 16,0-1 7-16,-1-1-2 15,2 2 2-15,-4-1-3 16,4 0 9-16,-1 1-10 16,0 0 4-16,1 1 0 15,1 0-4-15,1-1 9 16,-1 0-6-16,1 0 1 15,-2 0 0-15,-1-1-1 16,4 3 1-16,-3-1 0 16,0 0 1-16,-1-1-1 0,2 0 0 15,-1 2-1-15,3-2 4 16,1 4-6-16,1-3 3 16,0 0 0-16,0 1-3 15,-1-4 4-15,-1 0-1 16,-2 0 0-16,2 0 1 15,2-2-12-15,-1 2 11 16,3-3-3-16,-2 0 2 16,2 3 2-16,0-3-1 15,0 1 0-15,0-1 3 0,0 2-6 16,-1-2 3 0,-1 1 0-16,-1 0-2 0,-1-1 0 15,-1 1 1-15,1 1-1 16,1 0 4-16,-1 2-1 15,2 0-1-15,0-1-1 16,-1 2 1-16,3 2-2 16,-3-1 1-16,1-1 1 15,0-1 0-15,-3-1 4 16,1-1-4-16,-1-1 0 16,-3 0-2-16,0-1 3 15,1 2-1-15,-2-2 0 16,2 1 1-16,0 1-7 15,0-3 8-15,3 2-2 16,1-1 0-16,0 0-4 0,1-2 3 16,0-1-4-1,-3 0 5-15,1 1 0 0,0-1 0 16,-3-1 0-16,-1 0-2 16,-1 1 8-16,0-1-6 15,-2 1 0-15,2 0 1 16,0 1-4-16,1 3 3 15,3-1 0-15,-1 2 0 16,1-3 3-16,0 0-3 16,-1 1 0-16,-1-1 0 15,0-3-2-15,0 3 2 16,0-1 0-16,0 1-3 0,0 2 6 16,0-2-2-16,0 2-1 15,1-3 1-15,0 3 2 16,0 0-3-16,-1 1 0 15,0-1 0-15,1 1 2 16,-2-3 1-16,0 2-3 16,1-2 2-16,-1-2-3 15,0-1 1-15,3 1 0 16,0 0-3-16,1 0 4 16,2 2-1-16,-1-1 0 15,0-1 3-15,0 0-3 16,-1-2 0-16,0 2 0 15,-2-1-5-15,1-1 9 16,0-1-4-16,2 0 0 16,1 1 0-16,2 0-1 0,-1 0 1 15,0 1 0-15,1 0-2 16,-1 1 7-16,-1-1-5 16,0-1 0-16,0 0 0 15,-1-2-6-15,1 2 4 16,4-2 2-16,0 0-3 15,3 0 3-15,0 0-2 16,1 0 0-16,-4 0 4 16,0 0 1-16,-2 2-3 15,1 0 0-15,-1 2 2 16,3-1-2-16,0 0-1 16,1 1 1-16,1-2 0 0,1 2 4 15,2-3-4-15,2 3 0 16,-2-2-3-16,1 0 2 15,-1-1 0-15,-3-1 2 16,1 1-1-16,-1-1 6 16,-4 0-6-16,0 0 0 15,-3 0-6-15,0 0-3 16,1 0-32-16,2 0-64 16,3-4-60-16,2 0-405 15</inkml:trace>
  <inkml:trace contextRef="#ctx0" brushRef="#br2" timeOffset="-150595.92">9263 9389 17 0,'0'0'445'15,"0"0"-405"-15,0 0 17 16,0 0 54-16,0 0-3 16,0 0-75-16,-63-16 9 15,57 13 25-15,1 0-48 16,4 1-10-16,-1 0-9 16,2 0-6-16,0 2 3 0,0 0 2 15,0 0-4-15,0 0 5 16,1 0 0-16,9 0 3 15,5-1-3-15,4 0-1 16,-1 0-3-16,3 1 6 16,3 0-2-16,-1 0 0 15,1 3 3-15,3-1-3 16,2 2 0-16,3-2 0 16,4-2 12-16,3 0-10 15,2 0 4-15,6-2 4 16,2-4-9-16,-2 3 12 15,-4-1-13-15,-8 4 0 0,-8 0-7 16,-9 0 9 0,-2 0-4-16,-2 0 2 0,-1 0 0 15,3 2 4-15,3-2-4 16,5 0 0-16,6 0 19 16,2 0-19-16,1-2 2 15,0 0-2-15,-5 0 7 16,-1 1-5-16,-1-1-2 15,0 0 0-15,-1-1 2 16,-2-1-2-16,2-2 0 16,0 1-5-16,0 0 10 15,0-3-6-15,2 2 1 16,-1-1 0-16,-1-1 2 16,-3 2 3-16,-1-1-10 15,-3 1 5-15,-2-1 0 0,0 1-1 16,-2-1 5-16,1 0-4 15,4 0 0-15,1-1 2 16,5-2-2-16,0 2 0 16,2-1 0-16,-4 2 3 15,-2 0-3-15,-3 0 0 16,-4 1-1-16,-2 1-3 16,-2-1 4-16,1-1 0 15,1 0 2-15,2-1 3 16,2 1-5-16,3-1-1 15,2 0 0-15,0-1 2 16,-1 2-1-16,-4 0 0 0,-2 1 3 16,-2-1-1-16,-2 3-2 15,2-5 0-15,2-1-3 16,2-2 7-16,2 3-8 16,4-1 4-16,-1 2 0 15,-1 1 5-15,-1 1-5 16,-3-1 0-16,-2 1-2 15,-1-1 4-15,-1 0-2 16,1-2 0-16,1-1 2 16,4-4-2-16,2 0 0 15,3-1 0-15,0 0-4 16,-1 3 7-16,-5 2-3 16,-2 0 0-16,-6 3 3 0,-2-1-8 15,1-1 5-15,2 0 0 16,2-5 3-16,4-3-3 15,2-1 1-15,4-2-5 16,2 2 8-16,-4 2-9 16,-1 5 5-16,-6 2 0 15,-4 1 4-15,-2 1-4 16,-3-3-2-16,5-2 1 16,1-1 1-16,3-2 5 15,3-3-5-15,1-1-3 16,3 0 1-16,0 0 4 15,0 0 1-15,-3 3-3 16,-3 3 1-16,-3 3-3 0,-2-1 2 16,2-2 0-16,3-3-5 15,2-1 9-15,2-2-4 16,2 1 0-16,-2 0 2 16,0 1-7-16,-1-2 5 15,1 3 0-15,-2-1 0 16,-1 0 2-16,-1 1-1 15,2-2-1-15,1-1-4 16,2 0 4-16,0 1 0 16,2-1 1-16,-3 3 0 15,-1 0-1-15,0 1 0 16,-1 1-4-16,0 0 12 0,1-3-14 16,2 2 6-1,-1-3 0-15,0 0 0 0,1-2 2 16,-1 0-2-16,0 2-7 15,-1-2 1-15,0 2-9 16,-5 1 18-16,1 3-3 16,-1-1 0-16,-3 3 0 15,1-1 0-15,0 0 0 16,4-1 2-16,1-3 2 16,1-1-4-16,0 2 0 15,0-2 0-15,-2 0 0 16,2 2 1-16,-4 2-2 0,0 0 4 15,-1 1-4 1,-1-1 5-16,0-1-4 0,3 0 5 16,-1 0-5-16,1-2 0 15,1-1-1-15,0-1 5 16,2 0-7-16,-2 3 3 16,1 0 0-16,-4 0 3 15,-1 1 0-15,3 0-6 16,-1 0 3-16,1-1 0 15,4-1 1-15,-1 1-1 16,2 1-4-16,-2 0 3 16,1 2-4-16,-3 1 5 15,-1 0-2-15,-1-1 8 16,0 2-6-16,-2 1 0 16,2-3 0-16,-2 1 3 0,3-1-3 15,3 0 0 1,-1-1 0-16,-1 1 1 0,-4 3-8 15,-1 4 11-15,-3 0-4 16,1-1 20-16,1-2-13 16,0 2 0-16,0-1-7 15,-2 1 1-15,4-4 2 16,1 0-3-16,2-1-8 16,-1 2 8-16,-5 3 1 15,0 2 4-15,-1-2-8 16,3-2 10-16,-2 1-14 15,2 0 5-15,-2 0 2 0,0 0 7 16,5-4-7-16,-1 1 0 16,2-1-10-16,-4 2 10 15,-4 4 2-15,0 0-2 16,0-1 1-16,1 0-2 16,-1 1 1-16,-1 2 0 15,-1 0-2-15,-1 0 12 16,2 1-14-16,-1 1 4 15,-1 1 0-15,1 1 0 16,-2 0 1-16,-1 0-2 16,0 0 1-16,0 0-12 15,0 0 11-15,0 0-22 16,-7 0 23-16,-6 1-5 0,-7 5 4 16,-4 3-1-16,-5 0-9 15,-4 1-35-15,-1-2 13 16,0 1 23-16,3-1 10 15,6-2 5-15,4 0 0 16,4-3 11-16,3 3 11 16,0-2-21-16,4 3 22 15,1-1-27-15,0 1-1 16,3-1 6-16,-1-2-5 16,3 0-1-16,1 0 0 15,0-2 0-15,3 0 0 16,0-2 0-16,0 0-18 15,0 1 17-15,8-1-5 16,6 0 6-16,5 0 2 0,4 0 0 16,1-3 11-16,3-7-13 15,0 1 8-15,0-1-5 16,-1 0-1-16,-1 2 1 16,-1 0-3-16,-5-1 0 15,-2 2 18-15,-3 1-15 16,0 1-2-16,-3 1 19 15,-1 3-14-15,1 0 4 16,-4 1-6-16,0 0-2 16,-1 6 8-16,1 6-10 15,0 6 9-15,-1 4 10 16,0 4-9-16,0 3 10 16,-1 1 7-16,0-1-25 0,3-1 29 15,2-4-30 1,1-1 8-16,-1-7 11 0,1-2-20 15,-1-4 1-15,0-4-2 16,-2-4-9-16,-2-2-4 16,-2 0-46-16,-4-1-66 15,0-8-401-15</inkml:trace>
  <inkml:trace contextRef="#ctx0" brushRef="#br2" timeOffset="-148885.58">6084 6977 475 0,'0'0'53'16,"0"0"-42"-16,0 0 38 16,0 0 58-16,0 0-47 15,0 0-48-15,0 0 32 16,2-17-18-16,0 17-16 15,-2 0 12-15,6 8-14 16,-1 8 40-16,2 6-11 0,0 7-16 16,0 5 28-16,2 1-31 15,0 3-3-15,-2-2 5 16,2-1-15-16,-2-1 1 16,0-1-6-16,-3-4 5 15,-2-3-4-15,0-5-1 16,1-3 0-16,-2-5 1 15,0-4 3-15,-1-3 0 16,1-3-4-16,-1-2 0 16,1-1 0-16,-1 0 0 15,1 0-15-15,-1-3 13 16,2-11-2-16,-2-7 4 16,1-9 0-16,-1-3-4 0,1-7 0 15,-1-2-22-15,0-1 0 16,0-3 26-16,0 4-24 15,0 5 21-15,-1 7 2 16,-3 6 2-16,1 7 6 16,2 3-7-16,-1 2 0 15,2 3 8-15,0 3-7 16,0 0 0-16,0 5-1 16,0 1-5-16,9 1 4 15,6 17 2-15,6 4 5 16,7 5 12-16,5 2-11 15,6-3 8-15,2-4-12 0,5-4-1 16,-2-6 15-16,-4-3-17 16,-5-5 2-16,-7-2 7 15,-9-1-2-15,-7-1-5 16,-6 0 4-16,-5 0-2 16,-1 0 18-16,0 0-3 15,0 0-10-15,0 0-9 16,-3-1 0-16,-4-4-23 15,2 0-45-15,-1-2-149 16</inkml:trace>
  <inkml:trace contextRef="#ctx0" brushRef="#br2" timeOffset="-133529.08">7783 12793 982 0,'0'0'5'0,"0"0"10"16,0 0-15-16,0 0 22 15,0 0 23-15,0 0-30 16,0 0-12-16,0 0 0 15,21 20 57-15,-3 24-24 16,-2 6-26-16,-5 1-7 16,-4-1 23-16,2-4-25 15,-5-2 0-15,0-6-1 16,-2 0-12-16,-1-4-10 16,2-4-20-16,0-4-27 0,3-5-56 15,1-10-8-15,0-8-138 16,4-3-270-16</inkml:trace>
  <inkml:trace contextRef="#ctx0" brushRef="#br2" timeOffset="-133011.18">7931 13016 948 0,'0'0'0'0,"0"0"-26"0,64 4 26 16,-30 16 29-16,4 4 25 15,-5 3-12-15,-1 1-17 16,-7-1 8-16,-7-2-33 15,-6-3 4-15,-8-4 9 16,-4-2-8-16,-2-5-5 16,-10-1 17-16,-1-9-5 15,2-1-1-15,-1-1-11 16,0-13-9-16,4-12 3 16,3-5-21-16,5-6 19 15,0-4-26-15,16-2-30 16,9 5-24-16,6 7-15 15,3 9-114-15,-1 8 15 0</inkml:trace>
  <inkml:trace contextRef="#ctx0" brushRef="#br2" timeOffset="-128960.45">8448 13064 920 0,'0'0'0'0,"0"0"-23"16,0 0 23-16,0 0 32 16,0 0-4-16,0 0-7 15,4-15-14-15,-3 6 23 16,-1-4-10-16,0 4-15 15,0-4 5-15,-3 1-6 16,-6-1 1-16,-3 1-4 16,1 2 1-16,-2 3-2 15,4 2 20-15,1 4-4 16,1 1-13-16,-1 0 9 16,2 0-8-16,-2 10 4 15,-1 1-6-15,2 6-2 16,1 6 8-16,1 1-7 15,1 2 2-15,-1-1-3 16,3 1 4-16,2-1 4 0,0 0-3 16,0 1-4-16,0-4 6 15,0-1-3-15,7-4 2 16,0-4-6-16,1-4 0 16,-1-4-10-16,0-4 10 15,0-1-14-15,0-1 8 16,4-13 0-16,1-4 5 15,-3-5 1-15,0-2-9 16,-3-2 7-16,-3 0-12 16,-2 7 5-16,0 4 7 15,-1 7 4-15,0 8 1 16,0 1-3-16,0 0-4 0,0 2 4 16,4 10 0-16,3 3 9 15,2 0 2-15,5-2-11 16,-2-2 1-16,3-4-1 15,-1-2 2-15,0-3-8 16,-1-2 6-16,-1 0-4 16,1-5 3-16,-2-7-1 15,-1-4-1-15,0-3-5 16,-4-2 0-16,-1-4 2 16,-4 3-5-16,-1 5 10 15,0 5 1-15,0 9 0 16,0 3 11-16,0 0 2 15,0 0-9-15,0 7 7 0,0 11-11 16,0 4 0 0,0 1 17-16,5-2-17 0,2-3 2 15,4-3-2-15,1-4 2 16,0-4-7-16,1-2 5 16,-2-5-4-16,1 0 0 15,1-2 5-15,1-11-1 16,0-3 0-16,1-6-19 15,-1-3 16-15,0 3-3 16,-3 0 6-16,0 7 0 16,-4 5 3-16,-1 8-6 15,1 2 3-15,-1 5 0 0,2 12 24 16,2 5-8 0,-2 1-8-16,-1-1 3 0,0-2-5 15,-2-4 11-15,0-2-16 16,-1-4 2-16,0-4 15 15,-1-5-18-15,0-1-1 16,0 0-6-16,5-9 2 16,3-9 5-16,3-4 0 15,1 1 5-15,-1 4-4 16,-2 7-1-16,1 7-2 16,0 3 0-16,0 0-3 15,2 0 3-15,-1 9-1 16,-1 0 3-16,1 1 13 0,0-4-13 15,1 0-1 1,0-5 0-16,3-1 1 0,-3 0 0 16,-2 0-1-16,-1-6 8 15,-3-4-12-15,-1-5 5 16,1-2-2-16,-1-3-4 16,2-4 6-16,1 1-7 15,-2 2 5-15,1 7 2 16,-3 7 2-16,-3 7-2 15,3 0-11-15,0 4 11 16,1 14 9-16,1 4 3 16,1 1-6-16,1 1 6 0,1-4 5 15,0-2-17 1,1-5 0-16,-2-5 4 0,0-4-4 16,-1-4-4-1,-1 0-3-15,0-7 7 0,2-10 3 16,0-4-3-16,1-8-3 15,-3 2 1-15,2 2-1 16,0 7 3-16,-4 6 0 16,0 10 0-16,-1 2-9 15,4 0 7-15,1 4 2 16,5 6 10-16,1 3-4 16,3-1 0-16,5 0 11 15,2-6-13-15,3-4 1 16,7-2-5-16,3 0 0 15,3-4 1-15,0-6 5 0,-1-2-6 16,-3-2 0-16,-7-5 0 16,-11-2-5-16,-11-3-5 15,-10 1 7-15,0 1-1 16,-7 5 8-16,-10 4-5 16,0 7 1-16,-1 5-5 15,1 1 5-15,0 0 0 16,1 15 0-16,-2 9 6 15,4 8-3-15,0 10-1 16,3 5 0-16,1 9-1 16,2 1 19-16,1 10-20 15,2 7 1-15,4 6 30 0,1 7-2 16,0 1-20 0,0-6-9-16,0 0 2 0,0-9 1 15,0-6-3-15,0-14-11 16,0-10 7-16,0-10-11 15,-6-15-1-15,-2-9-8 16,-2-9-10-16,-5-14-4 16,-2-21-56-16,-6-20-27 15,-6-16-137-15,-7-13-311 16</inkml:trace>
  <inkml:trace contextRef="#ctx0" brushRef="#br2" timeOffset="-128567.96">9134 12774 769 0,'0'0'0'16,"0"0"9"-16,0 0-9 0,0 0 33 15,0 0-4 1,0 0 1-16,29-13-6 0,-20 0 6 16,0-2-22-16,-4 1-1 15,-3 3 3-15,-2 1 0 16,0 5 41-16,-3 1-15 15,-10 2-18-15,-1 2 0 16,-6 0-17-16,1 0-1 16,1 6-3-16,4 1-29 15,3 1-44-15,4 1-48 16,3-1-122-16,2 2-136 16</inkml:trace>
  <inkml:trace contextRef="#ctx0" brushRef="#br2" timeOffset="-128183.27">8640 12719 969 0,'0'0'0'0,"0"0"-70"0,0 0 70 16,0 0 6-16,0 0-6 15,0 0 5-15,20 6 13 16,-16-16 4-16,-1 1 3 15,-3-2-19-15,0 2 26 16,0 3-13-16,-12 3-14 16,-2 1-4-16,-2 2-2 15,-2 0-6-15,3 6-6 16,1 6-37-16,7 3-34 16,4-2-59-16,3-1-288 15</inkml:trace>
  <inkml:trace contextRef="#ctx0" brushRef="#br2" timeOffset="-127648.18">7570 12991 957 0,'0'0'0'0,"0"0"-66"0,0 0 6 15,0 0 60-15,65-40 14 16,-17 15 2-16,11-1-15 16,5 0 40-16,-1 5 2 15,-4 2 2-15,-8 7-11 16,-16 2-26-16,-14 5 1 16,-11 3-9-16,-8 1-7 15,-2 1 4-15,0 0-17 16,-7 0-120-16,-1 0-101 15</inkml:trace>
  <inkml:trace contextRef="#ctx0" brushRef="#br2" timeOffset="-126122.83">10500 12885 360 0,'0'0'272'0,"0"0"-246"0,0 0 17 15,0 0 70-15,0 0-54 16,0 0-19-16,51-29 15 16,-46 22-13-16,-3 2-11 15,-2 1-3-15,0 0-7 16,-7 2 2-16,-10 2-21 16,-7 0-1-16,-4 6 12 15,-1 10-11-15,3 4 3 16,6 4-5-16,9 0-16 15,11-1 5-15,5 3-39 16,21-3 15-16,13 1 18 16,4-4-6-16,2-2 14 15,-5-3 8-15,-10-4 2 0,-10 0 7 16,-13-3-4 0,-7 1 1-16,-5 0 44 0,-19 2-33 15,-6-4-16-15,-4-4 5 16,6-1-3-16,5-2 4 15,9 0-6-15,8-5-2 16,6-13-4-16,0-7 5 16,15-11 0-16,6-12-5 15,7-6 2-15,1-3-13 16,-2-2-1-16,-1 6 18 16,-1 7 6-16,-3 12-3 15,-7 14 12-15,-5 14 8 16,-7 6-18-16,2 7 3 0,-1 21 7 15,3 12 25 1,-1 9-17-16,1 0-21 0,2-1 4 16,3-1-5-16,8-6 0 15,3-2-1-15,5-6-1 16,5-7-5-16,-1-10 1 16,1-8-15-16,-1-8 9 15,-3-8 11-15,0-15-9 16,-5-10-14-16,-5-7 3 15,-6-4 5-15,-10 2 14 16,-3 7 2-16,0 13 0 16,-11 11 17-16,-3 11 8 0,-2 0-2 15,2 17-19 1,1 15 3-16,6 6 1 0,6 2-9 16,1-3 0-16,15-7-4 15,10-7-6-15,3-7 7 16,1-7-4-16,2-6-2 15,0-3 9-15,-3-2-8 16,-1-14-1-16,-5-9 0 16,-4-8-4-16,-7-6 8 15,-8-7-18-15,-3-3 18 16,0 0 0-16,-10-2 5 16,-5 6 0-16,0 8 12 15,2 15 21-15,5 12 24 16,5 7-19-16,0 3-8 15,3 12-23-15,0 22 2 0,0 17 7 16,0 13 12-16,10 10-8 16,4 2 21-16,2 1-23 15,2-3 3-15,-2-7-2 16,-1 0-19-16,-1-7 0 16,0-3-2-16,-3-10-12 15,0-4 1-15,-3-9-41 16,0-6-8-16,-1-6 11 15,0-8-33-15,-4-10-32 16,-1-4-67-16,-2-6-322 16</inkml:trace>
  <inkml:trace contextRef="#ctx0" brushRef="#br2" timeOffset="-125642.31">11250 13119 894 0,'0'-58'0'16,"0"4"-52"-16,20 12 47 16,4 14 5-16,0 19 41 15,-1 9 22-15,-5 18-50 16,-3 10 38-16,-5 6-1 16,-2 1-44-16,-6-4 4 15,-2-6-10-15,0-4 1 16,3-5 6-16,2-6-7 15,6-7-5-15,3-3-5 0,5-3 0 16,5-16 4-16,3-9 1 16,-1-10-21-1,-2-7 21-15,-3-6-13 0,-3 3 18 16,-6 9 1-16,-5 14 8 16,-5 14 5-16,-2 8 23 15,0 3-5-15,-6 3-32 16,-6 12 6-16,2 6 0 15,6 4-5-15,4 0 5 16,9 0-6-16,18-1-15 16,7-3 13-16,5-3-4 15,-3-1 9-15,-6-5-3 16,-9-3 5-16,-15 2-5 0,-6-2-4 16,-9 0-13-16,-21 0 15 15,-12-1-5-15,-4-4-109 16,-3-3-75-16,2-1-143 15</inkml:trace>
  <inkml:trace contextRef="#ctx0" brushRef="#br2" timeOffset="-125362.66">10494 12905 1121 0,'0'0'9'0,"0"0"-9"16,0 0-14-16,0 0 2 15,0 0 12-15,98-65 0 16,-4 27-16-16,16-3-60 16,9-1-167-16</inkml:trace>
  <inkml:trace contextRef="#ctx0" brushRef="#br2" timeOffset="-106699.63">9338 8848 170 0,'0'0'107'0,"0"0"-76"16,0 0 20-16,0 0 14 16,0 0-3-16,0 0-6 15,0 0-12-15,0 0-12 16,2-25 25-16,-2 20-44 16,0 1-8-16,0-3-5 15,0 0 4-15,0 0-6 16,1 0 2-16,0-1 0 15,0 0 2-15,1 2-2 16,-2 3 0-16,0-1 4 16,0 2-3-16,0-1 15 15,0 1-3-15,0 0 8 0,2 1 11 16,-2 1-11-16,0 0-5 16,0 0-4-16,0 0-8 15,0 0 24-15,0 0-28 16,0 0 8-16,0 5-6 15,0 9 15-15,0 6 11 16,0 1-5-16,1 2-18 16,0 0 11-16,1-1-14 15,0 2 2-15,-1 0 12 16,1-1-15-16,0 2 7 16,-1 1-7-16,0 2 6 15,0 1 6-15,0-1-13 16,2 0 0-16,-2 0 1 15,2-3 3-15,0 1 2 0,0 1-6 16,1-1 0-16,0 1 1 16,1 0-1-16,-1-1 0 15,-2-1 0-15,1-2 1 16,0 1 0-16,-1-1-1 16,0-1-2-16,1-1 0 15,-1-1 2-15,2-2 0 16,-2 1 1-16,2 3-1 15,-1 3-1-15,1 0-1 16,-2 0 4-16,3-4-2 16,0 2 0-16,-2 0 0 15,-1 2-4-15,-2 0 7 16,0-1-3-16,0 0 0 0,0-1 0 16,0 1 2-16,0 1-2 15,0-1 0-15,0 0 1 16,0 1 0-16,0-1-1 15,-2-1 0-15,1 1 2 16,-1-3-2-16,2 0 2 16,0 2-2-16,0-1 0 15,0 3 0-15,-2-1 2 16,1 2-2-16,0-2 2 16,1 2 12-16,0-2-14 15,0-1 0-15,0-1 6 16,0-2-4-16,0 0-1 0,0-2-1 15,0 0 6-15,0 2-3 16,1 2-2-16,2 2-1 16,0 2 9-16,-1 3-9 15,0 1 1-15,-2 1 13 16,2-2-6-16,-2 0 20 16,2-3-28-16,-2 0 0 15,3 0 6-15,-1 3-3 16,-2-1 8-16,1 2-8 15,0 1-2-15,-1 0 13 16,0 3-14-16,0-3 0 16,0 2 9-16,0-3-6 15,0 0-1-15,0-1-4 0,0 1 7 16,0 1 8 0,0-1-13-16,2 1 1 0,-2-1 9 15,0-1-5-15,1 0 3 16,0-1-8-16,0 1 0 15,0-1 3-15,0-3-3 16,-1 2 0-16,0-1 5 16,0 0-1-16,2 3-4 15,-2-3 0-15,1 1 2 16,-1 0 8-16,1-2-10 16,0 2-1-16,0 1-2 15,0 0 4-15,1 0-2 0,-2-1-2 16,1-2 3-16,0-3 0 15,-1 1 0-15,0 1 0 16,1-2 2-16,0 2-2 16,-1 0 0-16,1 3-4 15,-1-4 9-15,0 2-9 16,0-1 4-16,2 1 0 16,0 0 3-16,-1-1-2 15,0-2-1-15,2-1 0 16,-1 0 0-16,0-1-4 15,0 0 4-15,-1 1 0 16,0 0 4-16,0 0-4 16,1 3 0-16,-2 0-2 15,2 0 4-15,-1 0-2 16,0-2 0-16,0-2 0 0,1 1 0 16,-2-2 0-16,2 0 0 15,-1-1 0-15,0-2 4 16,0 0-7-16,1 2 3 15,-2 0 0-15,2 1-1 16,-2 0 5-16,1 1-4 16,-1-1 0-16,1 1 5 15,0-2 0-15,1 2-5 16,0 0 1-16,-1 2-8 16,-1-1 12-16,0 3-5 15,0-1 6-15,0-2-2 16,0-1 4-16,0 0-8 0,0-4 0 15,0-3-3-15,0-3 3 16,0-4-9-16,0-2-35 16,-3-4-50-16,-6 0-24 15,1-14-114-15,-3-7-274 16</inkml:trace>
  <inkml:trace contextRef="#ctx0" brushRef="#br2" timeOffset="-106300.18">9210 12373 233 0,'0'0'682'16,"0"0"-675"-16,0 0-2 15,0 0-5-15,0 0 30 16,0 0 8-16,26 11 18 16,-1 1-6-16,4 4-18 15,5 4-7-15,0 3-3 16,5 2-20-16,-1 0 6 16,0 0-8-16,-2-2 4 15,0 2 5-15,-2-2-9 0,-2 0 0 16,-3-4 5-16,-6-4-2 15,-6-1-5-15,-7-4 2 16,0-3-23-16,-9-3 19 16,-1-1-27-16,0-3 6 15,0 0-3-15,-8 0-111 16,-1-4-27-16,-2-9-111 16,1-4-55-16</inkml:trace>
  <inkml:trace contextRef="#ctx0" brushRef="#br2" timeOffset="-106008.36">9577 12359 609 0,'0'0'15'16,"0"0"16"-16,0 0 66 0,0 0-49 16,0 0 14-16,0 0-13 15,2-25-33-15,0 31 21 16,0 6 17-16,-2 5-14 15,0 4-9-15,0 6-5 16,-6 6 26-16,-8 3-32 16,-1 2 18-16,-4 1 8 15,1-2-18-15,-1-3-2 16,2-6-26-16,5-7 11 16,3-5-8-16,2-6-3 15,5-2-14-15,-1-4 3 16,1 0-31-16,0-3-24 0,2-1 5 15,0 0-95-15,0 0-267 16</inkml:trace>
  <inkml:trace contextRef="#ctx0" brushRef="#br3" timeOffset="-88893.01">10468 11263 821 0,'0'0'0'0,"0"0"-54"0,0 0 45 15,-60 31 9-15,47-27 42 16,-1 1-24-16,1-2 0 15,-2 0-6-15,-1-3-9 16,-3 0 8-16,-3 0-10 16,0 0-1-16,-4-6 14 15,-1-3-13-15,-1-1 9 16,-1-1-4-16,-3-1-2 16,0 2 17-16,-1-3-21 15,0 0 3-15,1-3 3 16,2-4-2-16,-1-2-3 15,3-5 3-15,3 0-1 16,0-2 3-16,5-2-6 0,-2 2 0 16,1 1 4-16,0 3 0 15,-1 2-1-15,3 1-3 16,-3 2 0-16,1-2 9 16,3 0-9-16,-3-3-2 15,4-1-6-15,0-3 9 16,2-3-1-16,0 0 0 15,0-5 0-15,3 0-9 16,-1-2 10-16,1-3-1 16,-1 1 0-16,1 0-14 15,1 3 0-15,0 2 3 16,0 3 11-16,1-1-2 16,-1 0-4-16,-1-1 6 15,1-1 0-15,1 0 5 0,1 0-5 16,-1 2-1-16,1-2 1 15,1 1-1-15,1-1 1 16,-1 0 0-16,5 1 3 16,1-2-3-16,2 1 0 15,0-2-2-15,0 2-2 16,0-4 4-16,0 0 0 16,0-1 6-16,3 2-11 15,1 2 9-15,2 2-8 16,1-1 2-16,2 1 2 15,3-3 0-15,2 0 0 16,1-1-3-16,1 3-4 16,-1 0 7-16,0 0-5 0,-1 1-11 15,2-1 10-15,0-3 3 16,2 0-6-16,2-2 9 16,0-3-2-16,3 2 2 15,2 0-3-15,0 2 1 16,-2-1-5-16,-4 3 2 15,-1 2-8-15,-3 1 6 16,1 0 5-16,2-2-14 16,3-6 10-16,4-2 0 15,4-5-53-15,2-2 32 16,2 1 5-16,1 4 22 16,-2 4-4-16,0 4 7 15,-4 3-3-15,-1 3 0 16,-4 1 1-16,2-1-5 0,0 1 4 15,0-5 0-15,4 0 0 16,3-5 0-16,2-2-2 16,1-1-7-16,1-1 9 15,0 6-3-15,-2 5-3 16,-1 3 6-16,-2 1 6 16,0 1-6-16,0-1 0 15,1-1 0-15,2 0 1 16,4 0-6-16,3-4 5 15,1-1 0-15,1-4-4 16,1 0 12-16,2 0-12 16,1 0 4-16,1 1 0 0,-1 3 13 15,-1 2-13-15,-4-1 1 16,4 1-4-16,-2-3 10 16,1-2-7-16,3 1 0 15,-3-1 1-15,3 3 4 16,-3 5-2-16,-1 1-1 15,-1 3 15-15,2 0-17 16,0 2 0-16,-1 1 7 16,1 2-6-16,-3 0 9 15,-2 2-10-15,-1-2 0 16,-2 2-1-16,2 0 4 16,-1 1-3-16,1 0 11 15,2-1-9-15,-1 2 18 0,1 0-20 16,-1-1 8-16,-2 1-3 15,0 2-3-15,0-1 12 16,0 3-11-16,-1 2 1 16,2 0 2-16,1 1-6 15,3 0 2-15,3 2 3 16,5 1 4-16,-2 2-9 16,1 4 8-16,-4 0-5 15,-8 1 4-15,-1 2-7 16,-4 0 0-16,-1 0 0 15,0 0 3-15,0 1 0 16,2 3 5-16,0 3-7 16,1 0 8-16,1 1-6 0,2 2 2 15,1-1 23-15,0 3-19 16,-2 2 3-16,-1 0-4 16,-2 1-1-16,0 1 2 15,-2 3-9-15,-4 0 0 16,1 1 12-16,0 2-12 15,0 1 6-15,1 2-3 16,3 2 4-16,1 1-9 16,-1 1 2-16,2 4 0 15,-1 1 5-15,-3 1-5 16,1-1-3-16,-2 2 2 16,-1-3 1-16,1 2 6 0,0 3-6 15,-1 2 0-15,1 1 3 16,-2 1-3-16,-1-2-6 15,0 3 6-15,-2 3 0 16,0 5 3-16,-3 2-3 16,-2 1 0-16,-3-1-2 15,-1-5 2-15,-2 0-2 16,-1 0 2-16,-3-1 0 16,1 0 2-16,0 2-2 15,-2 1 0-15,1 4 3 16,-2 1-3-16,1 1 0 15,1-2 0-15,-3-4 0 16,1-3-4-16,-3-2 4 0,-3-3 0 16,-2 0-2-1,0 0 2-15,0 0 0 0,0 1 0 16,-6 2 0-16,-3 1 2 16,2 4-2-16,-2 0-3 15,2 0-5-15,-1-1 8 16,2-2-22-16,0 0 16 15,1-3 9-15,1-2-6 16,-1-2-10-16,-2 0 13 16,0-1 0-16,0 1 0 15,-2 2-9-15,-1 0 4 16,0 0 5-16,-1-1-6 16,3 1-1-16,1-2 4 0,-1-2-77 15,1 2 80-15,0-1 15 16,0-1-15-16,-2 1 0 15,0 1-3-15,-1 2-12 16,-1 1 15-16,-2 5 3 16,-1 2-3-16,-1-2 0 15,1 1-3-15,0-2-6 16,1-2-11-16,1 1 20 16,1-1 19-16,1 0-7 15,2-3-12-15,0 1 0 16,2-2-3-16,-1 0-2 15,-3 5-2-15,0-3 6 16,-4 2 2-16,0 1 0 16,0 0-1-16,-2 2 5 0,-2-1-5 15,0-1-2-15,1-3-1 16,0-3 3-16,-1 1 0 16,0 0-1-16,-1 1 1 15,-4 3 0-15,-3-1-1 16,-2 4 4-16,-6-2-9 15,0 0 5-15,0-2 1 16,3 0 9-16,2-4-4 16,2-1 7-16,2-1-12 15,1-4 3-15,0 1-9 16,-3 0 6-16,0 2 0 16,-1 3-1-16,-2 2 1 0,-3-1-10 15,-4 1-10-15,-1-5 17 16,-1-1-5-16,-2-4 8 15,0-2 0-15,-1-3 12 16,0-2-10-16,-3-2-2 16,-1-2 13-16,-2 1-10 15,-6 1 11-15,-5-1-10 16,-3 1-1-16,-1 1 15 16,2-4-13-16,1 2 11 15,1-4 5-15,1 0-9 16,3-3 11-16,-1 1-11 15,1-1-4-15,-2-1 2 16,2 0-7-16,1-2 14 16,4-2 0-16,0-6-10 15,4-3-3-15,0-1-3 0,0 0 6 16,2-3 8-16,5-5-13 16,2 0 0-16,4 2-2 15,0 1 1-15,-2 3 4 16,-3 2-5-16,-2 0 0 15,-3 0 6-15,-1 0-5 16,1 0-1-16,-2 0 10 16,1-2-4-16,2-2 9 15,0-3-15-15,1-2 0 16,3-2 9-16,3-1-6 0,1-3-2 16,0 1-1-1,2-4 1-15,-2 0-1 0,0 0 0 16,-3-1 0-16,-3-3 8 15,-4 0-8-15,-1-3-3 16,0 0-6-16,-1-4 18 16,1 0-10-16,1 0 1 15,-4-1 0-15,1-2-1 16,-2-1 2-16,-3-4-2 16,0-6-22-16,2-4 12 15,2-7-48-15,7-3-48 16,5-1-70-16,8 2-118 15</inkml:trace>
  <inkml:trace contextRef="#ctx0" brushRef="#br3" timeOffset="-86790.34">11549 8912 761 0,'0'0'1'15,"0"0"1"-15,0 0 17 16,-13-68 33-16,6 50-9 15,3 2 16-15,0 7-28 16,1 5 25-16,3 4-24 0,0 0-32 16,0 26-6-1,11 26 6-15,9 33 41 0,4 26-21 16,-2 26-12 0,-3 16-2-16,-4 16-6 0,-1 3 0 15,0-6-3-15,-1-12 0 16,3-18 1-16,-2-16-3 15,1-16 5-15,-1-13 16 16,0-14-16-16,-7-15-8 16,0-17 0-16,-4-15 8 15,-3-13-23-15,0-11 10 16,0-6-26-16,0-9-3 16,-13-21-115-16,-5-17-159 15,-4-18-8-15</inkml:trace>
  <inkml:trace contextRef="#ctx0" brushRef="#br3" timeOffset="-86324.08">11354 8930 93 0,'0'0'259'16,"0"0"-249"-16,0 0-10 0,14-64 91 15,-12 56-44-15,-2 4 38 16,0 4 68-16,0 0-63 16,0 7-53-16,0 20-25 15,0 17 52-15,0 14-19 16,-10 5-36-16,0-1 18 15,2-5-19-15,2-10-8 16,3-9 10-16,3-14-10 16,0-11-5-16,0-9-1 15,0-4-54-15,0-20 29 16,0-20 20-16,5-22-35 16,2-17 21-16,0-7 11 0,6 4 14 15,4 15 2 1,5 23 32-16,8 25 5 0,6 19-23 15,1 27 2-15,2 15 46 16,-1 4-42-16,-6-3-9 16,-1-6-13-16,-1-6 0 15,4-5-6-15,0-5-61 16,-2-9-64-16,-2-5-149 16</inkml:trace>
  <inkml:trace contextRef="#ctx0" brushRef="#br3" timeOffset="-85724.14">11520 10403 825 0,'0'0'17'16,"0"0"-11"-16,0 0 2 16,0 0 35-16,0 0-27 15,0 0 61-15,59 41-7 16,-26-1-49-16,2-1 2 16,0-3-2-16,2-5-17 15,-1-4 16-15,-2-6-20 16,2-2 0-16,-4-6-1 15,-3-7-17-15,-2-6-11 16,-4-5-65-16,-2-22-37 16,-3-14-52-16,-4-15-17 0,-3-8 86 15,-2 0 64 1,1 11 50-16,-3 19 110 0,-1 18 135 16,-1 16-107-16,-5 11-21 15,0 21-1-15,0 10-61 16,-9 7-22-16,-10 4-22 15,-3-1 2-15,-1-6-13 16,1-6-7-16,3-9 5 16,4-6-46-16,3-8-95 15,3-6-190-15</inkml:trace>
  <inkml:trace contextRef="#ctx0" brushRef="#br3" timeOffset="-81923.09">13067 9529 744 0,'0'0'121'0,"-90"10"-121"15,51-4-28-15,7 0 28 16,6-4 19-16,12 1 23 15,7-3 0-15,7 1-42 16,1-1-7-16,19 0 3 16,15 0 4-16,17 0 6 0,22-13-2 15,25-9 0 1,26-7 16-16,33-4-20 0,24-2 12 16,21 0 4-16,14 1-10 15,3 3-6-15,1 4 7 16,-10 3-5-16,-11 4-2 15,-23 3 1-15,-20 3-1 16,-22 3 8-16,-26 2-8 16,-24 3-8-16,-29 0-6 15,-27 2-30-15,-19-1-69 16,-10-1-43-16,-7-3 122 16,-12-3-64-16,-1-2-80 0</inkml:trace>
  <inkml:trace contextRef="#ctx0" brushRef="#br3" timeOffset="-81672.45">15389 8967 932 0,'0'0'8'0,"0"0"-8"16,0 0-10-16,0 0 10 15,0 0 28-15,64 24-4 16,-18-9 21-16,7 2-32 15,2 2-5-15,-3 5 10 16,-8 4-15-16,-12 4 7 0,-16 4-10 16,-16 5 0-1,-9 5-11-15,-25 1-1 0,-12 3 1 16,-4-4-39 0,2-4-51-16,10-6-61 0,8-7-320 15</inkml:trace>
  <inkml:trace contextRef="#ctx0" brushRef="#br3" timeOffset="-78437.08">16680 9032 1067 0,'0'0'0'16,"0"0"-14"-16,0 0-12 15,0 0 26-15,0 0 8 16,0 0-3-16,78-50 5 16,-52 73-10-16,2 10 5 15,-7 5 12-15,-8 6-17 16,-7-4 0-16,-6 0 3 15,-2-3 1-15,-12-7 4 16,-2-3-8-16,0-9 3 16,1-7 5-16,3-9-8 0,0-2-5 15,4-13-14-15,1-14-8 16,7-11 27-16,0-9-9 16,3-5 9-16,14 3-4 15,8 8 2-15,1 15 0 16,3 15 0-16,2 11-4 15,1 10 3-15,2 15 3 16,-2 7 5-16,-5 2 11 16,-7-1-16-16,-8-3 0 15,-7-1 8-15,-5-6-6 16,0-6 10-16,0-7-12 16,0-5 3-16,0-5-9 0,0-9 4 15,0-15-12-15,5-12-10 16,9-7 24-16,6-1 6 15,4 7-6-15,3 14 4 16,-3 16 7-16,-2 7-11 16,-3 16 0-16,-3 13 5 15,0 0 31-15,-2 2-15 16,-1-6-21-16,-2-3 2 16,-1-7 12-16,1-5-14 15,-1-6-11-15,0-4 10 16,4-5-34-16,2-17 29 15,2-8-9-15,-1-7 9 16,2-3 0-16,-4 7 7 16,-3 12-1-16,-5 13 0 15,-1 8-8-15,-4 13-1 0,3 9 9 16,3 6 10-16,2-2 4 16,1-1-13-16,6-6-1 15,2-3 8-15,3-5-6 16,2-9-2-16,0-2-3 15,0-2 3-15,-3-13-1 16,-4-6-6-16,-9-4-18 16,-8-5 17-16,-3-3 3 15,-19 1 5-15,-9 2 1 16,-5 10 12-16,-2 8 36 0,2 6-19 16,5 6-27-16,10 0 4 15,10 2-5-15,7 8 5 16,4 0-7-16,9 2-3 15,14-2-8-15,13-5 5 16,9-4-21-16,6-1 19 16,7-4-22-16,1-9 21 15,1-6-10-15,-3-4 19 16,-6-2-4-16,-8-4-12 16,-14 0-38-16,-15 5 14 15,-14 4 40-15,0 9 4 16,-19 10 67-16,-6 1-1 15,-5 18-9-15,-2 11-54 16,3 5 4-16,7 3 5 16,11-1-15-16,10-2 9 0,1-2-10 15,9-5 0-15,10-4-6 16,3-8 6-16,2-8-4 16,0-5-2-16,-1-2-6 15,-2-13 8-15,-3-8-11 16,-4-7 11-16,-6-7-3 15,-6-6-22-15,-2-8 22 16,0-7 5-16,-13-7 2 16,-5 0-1-16,-1 5 1 15,0 15 0-15,2 16 43 16,4 12-12-16,5 10-16 16,5 5-4-16,0 6 0 0,2 24 4 15,0 13-3-15,1 14-9 16,0 4 20-16,9-4-17 15,11-5 3-15,3-7-1 16,2-6-7-16,2-6 2 16,1-8-3-16,0-8 0 15,-1-12-11-15,0-5-1 16,2-11-1-16,-2-15-17 16,-2-9 12-16,-4-7-2 15,-5-8-7-15,-9-1-5 16,-7 5 28-16,0 11 4 15,0 17 4-15,-6 15 27 16,-1 3-17-16,1 23-3 16,4 9-5-16,2 6 3 15,2 1 16-15,18-5-25 0,8-7 6 16,6-5-6-16,1-6 5 16,1-8-11-16,0-5 3 15,2-3 3-15,1-6 5 16,0-13-5-16,-3-10-3 15,-5-12-5-15,-7-13-17 16,-10-10 14-16,-7-8-15 16,-5-8-8-16,-2-2 33 15,-2-1-12-15,-15 11 13 16,-4 21 8-16,-3 22 18 0,2 23 37 16,2 10-36-1,3 31-10-15,6 17 21 0,4 14-35 16,5 8 29-16,2 4-4 15,10-2-26-15,11-1 8 16,10-1-10-16,9-5-7 16,6-6 5-16,6-7-23 15,5-12-40-15,7-10-9 16,4-17-27-16,0-15-103 16,0-2-474-16</inkml:trace>
  <inkml:trace contextRef="#ctx0" brushRef="#br3" timeOffset="-76819.58">19326 8625 1143 0,'0'0'0'16,"0"0"-14"-16,0 0-9 16,0 0 23-16,-28 59 43 15,26-18-26-15,2 4 0 16,0-2 5-16,9-3-13 15,6-8-8-15,-1-7-1 16,3-7 0-16,-1-7-5 16,0-8 2-16,4-3 1 15,-2-5 0-15,1-18 2 16,-4-8-9-16,-5-8 9 16,-9-6-5-16,-1-4 0 0,-19 7 5 15,-7 10 0-15,-6 13 5 16,-2 16-2-16,-1 3 20 15,4 11-23-15,2 15 1 16,6 5 8-16,10 2-6 16,7 1-6-16,6-3 3 15,2-5-23-15,15-6 12 16,8-7-29-16,0-9-33 16,5-4-22-16,-1-10-33 15,1-13 50-15,-3-9-49 16,3-7 37-16,-1-4 90 15,2 3 5-15,-2 8 99 16,-3 13 58-16,-5 12-54 16,-4 7-23-16,-3 7-29 0,0 17-13 15,-1 8 8-15,-1 4-17 16,-2 3-12-16,-1-2 10 16,2-8-14-16,-2-5-4 15,0-7-7-15,-1-8-4 16,-2-6-6-16,3-3-8 15,2-14 11-15,5-14 1 16,1-11-1-16,1-3-3 16,-4 4 2-16,0 10-5 15,-2 10 2-15,1 11 4 16,0 6 0-16,2 1-3 16,2 0 7-16,5 0-2 15,-1 1 4-15,2-1-5 0,2 0-1 16,1-14 0-16,-1-5-35 15,-6-3 11-15,-7-1-17 16,-10 2 39-16,-2 2 0 16,-9 8 4-16,-12 6-2 15,-1 5 5-15,-1 3 2 16,2 17 29-16,5 6-32 16,5 3 14-16,7 1-10 15,4 3-1-15,0 0-7 16,4-4-1-16,9-3 1 15,4-9-4-15,1-4 3 16,2-9-6-16,1-4-8 16,0-8-1-16,3-15 3 0,5-7-10 15,-1-6 17-15,0-4-9 16,-2-1-3-16,-5 9 18 16,-9 11 2-16,-4 10 10 15,-4 11-2-15,0 0-10 16,6 15 0-16,3 6 38 15,4 2-19-15,2 0-13 16,6-3 6-16,2-4-11 16,5-4 7-16,4-6-8 15,5-6 4-15,2-1 0 16,1-16-4-16,-5-6-23 16,-7-4 10-16,-8-10-16 0,-9-8 14 15,-5-8-33-15,-8-9-3 16,-2-6 4-16,0-8-65 15,-7-2 14-15,-4 1 72 16,0 15 26-16,0 19 65 16,4 17 56-16,2 17-68 15,3 9-6-15,-1 8-43 16,0 19-4-16,0 14 34 16,0 12-13-16,3 8-8 15,0 8-5-15,0 5 5 16,5 5 6-16,0 5-19 15,2 9 0-15,2 9 7 16,0 4 10-16,7 6-2 16,6-2-15-16,5-7 0 0,6-6 14 15,6-12-12-15,1-14-2 16,2-15 13-16,-2-15-9 16,-1-12 33-16,-7-14-37 15,-5-9 0-15,-7-6-5 16,-6-10-11-16,-7-13 16 15,-7-9 9-15,0-8-7 16,-12-4 6-16,-13-4-8 16,-6-4-6-16,-8 1 6 15,-5-1-16-15,-5 6 8 16,-4 6 3-16,-2 11-2 0,2 10 2 16,4 7 5-1,7 7 0-15,13 3 4 0,11 0-3 16,9 0 0-16,5 2 0 15,4-4-1-15,0-7-14 16,14-10-33-16,16-12 20 16,12-16 16-16,12-11-17 15,7-2 0-15,2 6-16 16,-7 15 2-16,-8 19 42 16,-11 18 17-16,-15 4 11 15,-5 19 18-15,-6 9-3 16,-1 7 4-16,-3 3-2 15,-1-3-30-15,0-3 4 16,2-5-19-16,1-8 2 16,6-4-11-16,3-9-2 0,6-6-36 15,3 0-19 1,0-22-35-16,-5-9-130 0,-8-7-595 16</inkml:trace>
  <inkml:trace contextRef="#ctx0" brushRef="#br3" timeOffset="-76536.79">20927 8379 723 0,'0'0'248'0,"0"0"-248"16,0 0-68-16,0 0 68 0,0 0 4 15,76-11 4-15,-58-10 6 16,-2-4-14-16,-11-5 13 15,-5 0-12-15,-8 2 2 16,-14 8 19-16,-4 10 50 16,0 8-26-16,6 2-31 15,3 12-14-15,6 10 12 16,6 6-13-16,5 6-51 16,0 2-55-16,13-1-64 15,6-3-345-15</inkml:trace>
  <inkml:trace contextRef="#ctx0" brushRef="#br3" timeOffset="-76250.4">21303 7987 1215 0,'0'0'0'15,"0"0"-25"-15,0 0 20 16,0 0 5-16,8 96 13 16,2-21 45-16,4 5-21 15,0 2 0-15,-1-1-37 16,-1-7 2-16,-3-6-4 16,1-7-13-16,0-8-25 15,2-13-29-15,1-12-4 0,4-18 15 16,-1-10-111-16,-1-13-66 15,1-17-433-15</inkml:trace>
  <inkml:trace contextRef="#ctx0" brushRef="#br3" timeOffset="-75986.42">21658 7914 809 0,'0'0'247'0,"0"-60"-207"16,0 54-17-16,0 6 2 15,0 9-2-15,0 28-16 16,1 21 58-16,1 18 18 16,3 8-53-16,2-2-4 0,1-2-24 15,-1-4 0-15,-1-6 15 16,1-5-17-16,0-9-18 16,4-10-23-16,2-10-35 15,4-15 48-15,2-8-31 16,5-11 9-16,4-2 12 15,5-12-32-15,2-15 59 16,-3-8-210-16,-4-6-302 16</inkml:trace>
  <inkml:trace contextRef="#ctx0" brushRef="#br3" timeOffset="-75145.48">21997 8430 285 0,'0'0'271'0,"0"0"-11"16,0 0-85 0,0 0-75-16,0 0-73 0,0 0-5 15,7 19 23-15,-9 12-20 16,2 1-1-16,0-1-20 15,0-4 2-15,4-3-6 16,8-6 0-16,3-5-7 16,4-6 7-16,6-4-7 15,0-3 2-15,3-5-11 16,0-13-28-16,0-11 34 16,2-4 5-16,-1-1-1 15,-2 5-12-15,-5 11 18 16,-7 10 4-16,-4 8 5 15,-4 0-6-15,2 14 25 16,-2 5-7-16,-2 4 14 0,0 1-23 16,-1-5-6-16,-1-4 22 15,1-6-28-15,3-5-3 16,7-4 2-16,7-4-5 16,11-15 3-16,5-2-23 15,-2 3 10-15,-2 6 13 16,-8 6-1-16,0 5 4 15,1 1-1-15,5 0 3 16,5 1 4-16,6 5 12 16,3-3-13-16,1-3-2 15,2 0-3-15,6-3-9 16,-1-12-10-16,-5-5-6 0,-10-5-30 16,-15-7 5-1,-14-7 12-15,-9-1-56 0,0 4-170 16,-2 7 250-16,-8 11 14 15,1 9 169-15,0 4-57 16,0 5-35-16,-2 2-35 16,-3 12-10-16,-3 10-18 15,-1 10 22-15,1 7-9 16,0 12-8-16,2 9 9 16,-1 10-17-16,9 17 15 15,5 11 17-15,2 8-41 16,9 9 7-16,7-1 2 15,0-1-9-15,-3 0 3 16,-3-10-5-16,-8-9 0 16,-2-12 33-16,-16-19-27 0,-18-16 2 15,-11-19-4-15,-11-15 4 16,-5-13-16-16,1-3-1 16,6-23-17-16,13-17 22 15,17-19-11-15,19-20 4 16,5-23-2-16,29-19-14 15,22-16 15-15,25-7-52 16,23 9 14-16,8 29 15 16,-4 36-7-16,-8 46 42 15,-19 25 1-15,-17 21-1 16,-10 23-4-16,-14 9 3 16,-11-1 1-16,-10-3 8 0,-12-12-8 15,-2-6-7 1,-18-12-8-16,-13-7-137 0,-10-11-314 15</inkml:trace>
  <inkml:trace contextRef="#ctx0" brushRef="#br3" timeOffset="-74769.11">22448 8006 1175 0,'0'0'0'15,"0"0"0"-15,0 0 0 16,0 0-2-16,82 40 2 15,-54-40 0-15,0-13 4 16,-1-9 1-16,-8-7-10 16,-8-3 8-16,-11-4-3 15,-3 2 23-15,-21 4-23 16,-10 7-1-16,-2 9-10 16,-3 9 10-16,3 5-1 15,4 7-1-15,5 17-36 0,4 8-5 16,6 8-136-16,4 1-214 15</inkml:trace>
  <inkml:trace contextRef="#ctx0" brushRef="#br3" timeOffset="-74343.4">21349 8083 1048 0,'0'0'0'0,"0"0"-88"15,0 0 56-15,0 0 30 0,0 0-13 16,0 0 15 0,103-10 14-16,-42 4-2 0,7-3 13 15,2-1-20 1,-4 2 14-16,-9 1 26 0,-11 1-21 15,-12 1 9-15,-11 1-30 16,-12 2 3-16,-4-1-12 16,-5 3-9-16,-2-2-108 15,0 2-404-15</inkml:trace>
  <inkml:trace contextRef="#ctx0" brushRef="#br3" timeOffset="-42888.08">6261 6956 682 0,'0'0'0'15,"0"0"-37"-15,0 0 1 16,-25-64 36-16,18 46 15 16,0 2 18-16,0 1 16 0,1 0-44 15,1 2 16-15,-2 3 8 16,0 1-21-16,4 3 21 15,-1 0-14-15,2 4 1 16,0-1-1-16,-1 3-4 16,2 0-3-16,0 0 11 15,0-2-19-15,0 2 0 16,-1 0 0-16,2 0 2 16,0 0-2-16,-1 0-16 15,0 3 9-15,-2 10 7 16,-1 6 0-16,2 8 4 15,-1 4 4-15,3 3 0 0,0 9 7 16,0 8-12-16,0 9 6 16,0 0 28-16,0 0-30 15,0-2-2-15,0-7-3 16,-4-2-1-16,0-8 0 16,1-9-1-16,3-10 0 15,0-7 5-15,0-5-1 16,-2-5-4-16,1-3 0 15,0-2 0-15,-2-2 8 16,1-16-8-16,-1-11 1 16,1-8 7-16,-1-7-6 15,3-7-2-15,0-5-3 16,0-5-11-16,0-2 12 16,0 6-11-16,5 9 13 0,2 15 17 15,1 14-17-15,0 7 0 16,4 8-3-16,3 4 12 15,6 0 2-15,7 14-4 16,3 9 13-16,8 4 20 16,-1 3-25-16,1-1-9 15,-2-5-2-15,1-7-3 16,-3-8-1-16,-2-7 0 16,-5-2-8-16,-5-6 7 15,-7-6-20-15,-7-5 6 16,-6-2-9-16,-3 0-32 15,-3-1-98-15,-15 4-221 16</inkml:trace>
  <inkml:trace contextRef="#ctx0" brushRef="#br3" timeOffset="-41253.78">5307 7521 524 0,'0'0'356'16,"0"0"-355"-16,0 0 4 15,0 0 8-15,0 0 18 16,0 0-31-16,0 0-3 0,-29 11 3 15,64-22 15 1,9-2 2-16,8-5 18 0,4-1-19 16,-4 2-8-16,-2 2-2 15,-4-1 0-15,-8 4-1 16,-7 2-5-16,-10 3 0 16,-9 4 4-16,-6 3-4 15,-6 0 0-15,0 0 0 16,0 0-6-16,-13 0-35 15,-10 0-112-15,-8 8-123 16,-6 7-155-16</inkml:trace>
  <inkml:trace contextRef="#ctx0" brushRef="#br3" timeOffset="-41095.4">5315 7568 933 0,'0'0'0'0,"0"0"-81"0,0 0 60 15,0 0 21-15,72-7 49 16,-31-5-38-16,9-5-11 16,5-2-14-16,2-4-102 15,4 0-253-15</inkml:trace>
  <inkml:trace contextRef="#ctx0" brushRef="#br3" timeOffset="-40514.24">6068 7236 818 0,'0'0'10'15,"0"0"2"-15,0 0-10 16,0 0 10-16,0 0-4 0,0 0-8 15,34-18 47 1,18-2 1-16,8 0-39 0,1-1 7 16,-4-1-16-16,-7 3 0 15,-9 1-3-15,-9 3 10 16,-10 5-8-16,-6 2 1 16,-9 5 0-16,-5 2-5 15,-2 1 0-15,0 0-6 16,-8 0-89-16,-11 1-99 15,-3 8-162-15</inkml:trace>
  <inkml:trace contextRef="#ctx0" brushRef="#br3" timeOffset="-40300.19">6188 7287 203 0,'0'0'561'0,"0"0"-561"15,67-17-6-15,-25 2 6 16,4-1 31-16,-2 1-14 16,-1 2-11-16,-5 2-6 15,-4 0 5-15,-8 2-9 16,-6 3 4-16,-7 1-10 16,-5 1 3-16,-4 2-88 15,-4 0-103-15</inkml:trace>
  <inkml:trace contextRef="#ctx0" brushRef="#br3" timeOffset="-18093.15">5492 8741 1006 0,'0'0'0'0,"0"0"-60"16,0 0 36-16,0 0 24 15,0 0 17-15,0 0 6 16,0 0-23-16,0 0 4 16,21 18 12-16,1-13-16 15,12-3 0-15,9-2 4 16,7 0-3-16,10 0 19 16,6-9-20-16,7-2 0 15,6-2 24-15,1-1-20 16,1 1 2-16,-2-2-5 15,-4 1 0-15,-1 1 10 0,-1 1-11 16,-2-1 1-16,-3-1-5 16,3-1 10-16,-3-1-6 15,2-2 0-15,5 3 0 16,0-2 1-16,3-1-1 16,-1-2 0-16,-4-1 4 15,-2-3-4-15,-5 1-5 16,-4-1 5-16,-6 1 1 15,-5-2-1-15,-3-1 0 16,-1 0 0-16,3-2-4 16,0-3 14-16,2-3-20 15,2-1 14-15,3 0-4 16,-4 1 2-16,-1 1-2 16,-7 0 4-16,-8-2-3 15,-9-2-1-15,-3 0 0 0,-2-4-8 16,-1-1 17-16,1-2-16 15,0-3 13-15,-1-4-6 16,-3-5 0-16,1-2 3 16,-4-2-3-16,-2 0 0 15,-6 0 0-15,-5-1 3 16,-3 4-3-16,-4 1 0 16,-15 2 3-16,-3-1-3 15,-6 1-7-15,-4 1 5 16,-2 5 2-16,-2 2-1 15,0 6-1-15,-1 2 2 16,-2 3 6-16,-6 1-6 0,-1 1-7 16,-2-1 3-16,-4 3 5 15,-3 0-2-15,-6 3 1 16,-2 1 0-16,-2 2 0 16,2 1 0-16,3 1 0 15,2-1 0-15,7 5 5 16,3-2 2-16,5 4-7 15,2 0 0-15,1 3-3 16,-4 1 3-16,2 4 0 16,-4 0-2-16,0 3 5 0,-2 0-6 15,1 1-6 1,-3 2 8-16,0-3-6 16,-1 4-5-16,-1 0 9 0,-1 2-5 15,1 0 3-15,-4 0 2 16,-4 2 3-16,0 7 0 15,-1 1 4-15,0 2-3 16,-3 1-1-16,2 4 0 16,-1-1 3-16,1 1-7 15,6 3 3-15,5-1 1 16,2 1 0-16,6 0 0 16,4 0-2-16,3-1-8 15,6 2 20-15,5 0-10 16,6 1 0-16,-1 0 0 15,-1 2-5-15,-3 4 6 0,-4-1-1 16,-4 3 0-16,3 0 0 16,-3 0 2-16,3-3-2 15,-1 0 0-15,3 0 5 16,1-1-3-16,4 5-2 16,-1 0 0-16,2 6-1 15,1 2 1-15,-2 3 0 16,-1 0 3-16,2-1-5 15,0-1 4-15,6 0-2 16,3-2 0-16,5 0 1 16,5 0-5-16,0 2 4 15,0 9-1-15,0 4 1 16,-1 6 0-16,1 2-1 0,1-2-1 16,1 1 2-16,0-4-5 15,0 0-2-15,8-3-17 16,1-3 23-16,4-3-13 15,1 1 14-15,2 0 0 16,3 4-10-16,1 2 8 16,2 1-6-16,2 0 5 15,3-1-5-15,2-5 8 16,3-2-20-16,4-7 5 16,3-6 12-16,4-5 3 15,0-3-13-15,8-6 13 16,1-3-2-16,5-3 3 15,2-2-4-15,-2-2 4 16,0-3-1-16,0-2 0 0,-2-3-18 16,-3-2-27-16,-7 0-113 15,-7-4-137-15</inkml:trace>
  <inkml:trace contextRef="#ctx0" brushRef="#br3" timeOffset="-14472.65">6370 8030 466 0,'0'0'294'0,"0"0"-285"16,62-44-5-16,-41 29-4 16,-6 5 18-16,-6 2-6 15,-4 5 5-15,-3 2 18 16,-2 1 20-16,0 0 3 16,0 0-33-16,0 0 0 15,-4 0-11-15,-12 0-14 16,-8 8-1-16,-12 11 0 15,-13 13 1-15,-15 13 11 16,-14 14-11-16,-19 14 2 0,-10 15-7 16,-9 11 10-16,-3 5-1 15,8-1-4-15,8-1 0 16,8-7 4-16,8-7-4 16,9 0 4-16,1-2-7 15,2 4 3-15,-2 2-12 16,1 0 10-16,4-5-8 15,5-6 10-15,9-4 6 16,7-8 0-16,6-7-1 16,11-9-5-16,8-6 5 15,6-7-3-15,7 1 0 0,1-1 5 16,2 4-7 0,-3 2 3-16,-4-1-9 0,0-2 12 15,-1-7-5-15,4-5-1 16,3-5 0-16,3-6-3 15,1-5-5-15,1-5-6 16,2-3-14-16,-1-1-72 16,-1-4-58-16,-1-2-88 15,-2 0-125-15</inkml:trace>
  <inkml:trace contextRef="#ctx0" brushRef="#br3" timeOffset="-14171.51">4317 9939 812 0,'0'0'129'0,"0"0"-129"15,0 0-85-15,0 0 85 16,33 78 55-16,-18-30-9 16,-3-2-21-16,-1 0-6 15,0-6 8-15,-2-5-12 16,1-8 12-16,1-4-27 15,5-8-2-15,6-7-4 16,1-8-3-16,12-4 1 16,6-17 8-16,7-7 2 15,8-5 15-15,6-1-17 16,1 2 0-16,-1 2-2 0,-1 4-7 16,-8 7-60-16,-8 6-94 15,-13 8-205-15</inkml:trace>
  <inkml:trace contextRef="#ctx0" brushRef="#br3" timeOffset="-12341.07">1803 10973 901 0,'0'0'17'0,"0"0"-17"16,0 0-5-16,0 0-7 15,0 0 12-15,0 0 5 16,11 80 73-16,-4-33-57 15,-2 0-9-15,-5-2 14 16,0-5-24-16,0-1 9 16,0-5-6-16,0-5 3 15,-5-6 1-15,1-10-9 16,2-6 0-16,1-5 2 0,-1-2-2 16,-1-7-10-16,-3-15-25 15,-1-10 25-15,0-6 4 16,3-4 11-16,4 4-5 15,0 7 0-15,0 11 1 16,4 11-2-16,8 7 1 16,3 2-7-16,6 9 4 15,2 8 6-15,2 1 1 16,-1 0 2-16,-3-4-6 16,2-6 4-16,-7-2-4 15,3-6-13-15,-4 0 13 16,3-12-45-16,-2-12 14 15,3-10 28-15,-4-8-37 0,3-6 21 16,-6-1 2 0,2 4 17-16,-1 11 16 0,-4 15 10 15,5 15 29-15,-4 12-30 16,3 28 5-16,1 17 70 16,-3 16-67-16,-2 2-17 15,-4-2 4-15,-1-1-19 16,1-6 7-16,3-3-6 15,2-5-2-15,4-4-3 16,-1-10-45-16,1-10-52 16,-1-13-9-16,-1-15-118 15,-1-6-186-15</inkml:trace>
  <inkml:trace contextRef="#ctx0" brushRef="#br3" timeOffset="-11273.54">2410 11237 489 0,'0'0'373'0,"0"0"-302"15,0 0-38-15,0 0 49 16,14 81-41-16,-7-44-5 16,2-7-27-16,3-3 5 15,3-6-14-15,1-4 0 16,3-5 0-16,1-6-1 16,-1-6-13-16,-1 0 7 15,-1-14-31-15,-5-10 26 16,-10-9 10-16,-2-6 2 15,-4-3 19-15,-16 4-19 16,-5 7 2-16,-1 9 18 0,-1 7-18 16,7 9 14-16,4 4-4 15,9 0-9-15,5 2-1 16,2 0-2-16,6 0-3 16,17 0-5-16,9 0 8 15,9 0-11-15,2-4 1 16,5-7-23-16,-2-5-7 15,-3-3-26-15,-2-2-2 16,-10 2 29-16,-10 6-5 16,-12 7 5-16,-9 6 39 0,-4 0 77 15,-17 15-22 1,-2 10-27-16,-4 6 14 0,2 3 13 16,7 0-32-1,6-3-2-15,12 0-8 0,0-2-12 16,12-4-1-16,6-6-4 15,5-5-1-15,1-9-5 16,-1-5-3-16,-2 0-9 16,-3-10 5-16,-2-9 10 15,-5-9 7-15,-6-3 0 16,-5-9 1-16,0-7-6 16,-9-8 2-16,-5-6-4 15,-4-3 0-15,2 3-3 16,-2 10 10-16,1 18 10 15,7 15 37-15,3 11 19 0,2 7-39 16,3 10-23-16,0 20 2 16,2 12 1-16,0 10 22 15,2 1-20-15,14-1 2 16,5-2 10-16,1-4-19 16,6-2 2-16,1-4-3 15,3-7 3-15,4-7-8 16,1-12 2-16,-3-12-9 15,0-2 6-15,-2-21-18 16,-3-13-9-16,-6-8 15 16,-9-12 8-16,-5-1 9 15,-9 5-14-15,0 15 14 16,-2 14 9-16,-7 16 11 16,1 5 5-16,2 13-14 0,4 16-10 15,2 9 31-15,0 0-27 16,14-1-5-16,8-7 14 15,8-3-14-15,2-4 0 16,4-6-2-16,0-7 2 16,3-6-2-16,2-4 1 15,-2-14-12-15,0-11 9 16,-6-11-9-16,-7-12 10 16,-8-10-9-16,-7-10 4 15,-6-11 1-15,-5-5-28 16,-2 2-1-16,-15 9 31 0,-3 20 5 15,0 23 4 1,4 16 52-16,4 14-9 0,1 9-10 16,1 29-36-16,2 16 14 15,3 10 29-15,5 4-33 16,5-2 1-16,18 0-12 16,6-1-11-16,3-5-15 15,7-3-79-15,6-4 2 16,1-3-3-16,-1-2-639 15</inkml:trace>
  <inkml:trace contextRef="#ctx0" brushRef="#br3" timeOffset="-8989.43">2441 12248 991 0,'0'0'0'0,"-8"-61"-19"15,8 32 19-15,0 5 2 16,0 14 17-16,0 8 0 16,0 2 20-16,0 9-34 15,1 22 4-15,3 12 39 0,0 8-24 16,1-2-8-16,0-7-12 16,3-6 4-16,4-5 1 15,2-5-9-15,4-9-7 16,0-6 1-16,2-10-19 15,3-1 2-15,-2-17-19 16,3-10 22-16,-3-12 17 16,-3-7-4-16,-6-5 1 15,-4 3 0-15,-5 9 6 16,-3 9 8-16,0 18-1 16,0 8 6-16,0 4 30 15,0 12-43-15,-3 16 0 16,0 11 23-16,3 5-16 15,0-4 8-15,2-9-12 16,12-4-3-16,1-8 0 0,6-5-2 16,-1-9-2-16,1-5-16 15,1-3-13-15,1-17 20 16,0-9 5-16,-1-7 1 16,-3-8 3-16,1 1 0 15,0 8 4-15,-3 11 4 16,-3 15-4-16,-3 9 0 15,-2 18 4-15,-2 11 10 16,-3 8 28-16,-1-3-32 16,-1-3 1-16,-2-8 0 15,0-7-9-15,4-7 15 16,-1-4-17-16,6-5-21 0,2-5-15 16,5-17-6-16,7-6 25 15,4-6 8-15,5 9 9 16,-4 12-2-16,-1 13 2 15,-2 4 0-15,-3 15 16 16,2 3 15-16,0 2-7 16,2-3-14-16,1-4-2 15,2-6 8-15,1-5-16 16,1-6-2-16,2-6-8 16,-2-16-6-16,-5-7 10 15,-6-8-2-15,-11-5 0 16,-9-4 8-16,0-1-2 15,-18 6-13-15,-5 13 15 0,-4 14 0 16,2 14 41-16,0 4-19 16,2 17-14-16,7 11 4 15,4 8-7-15,8 6 4 16,4-2 10-16,1-3-19 16,14-9-1-16,4-4 0 15,2-7-6-15,0-8 6 16,3-8-22-16,-4-5-3 15,-2-2 8-15,-2-15-12 16,-3-11 30-16,-5-9 6 16,-4-12-6-16,-4-10-4 15,0-10-27-15,0-9-22 0,-12-6 5 16,-3 1-17-16,1 6 65 16,-4 16 17-16,1 20 59 15,3 17 22-15,4 15-47 16,3 9-33-16,2 3-17 15,1 25 12-15,2 15-3 16,2 14 7-16,0 4-9 16,13 3 11-16,8-1-19 15,4-5 1-15,2-3-3 16,5-4 2-16,-1-7-6 16,6-8 6-16,-1-11-8 15,-2-14 0-15,-1-10-12 16,-4-1-18-16,-4-22 28 15,-7-9-3-15,-2-12 3 16,-6-6 0-16,-6-5-14 0,-4 4 15 16,0 15-3-16,0 13 12 15,-7 18 60-15,0 4-29 16,-2 22-26-16,2 12 13 16,3 10-7-16,4 3 9 15,0-3-11-15,7-2-3 16,11-8-6-16,2-3 0 15,7-10 0-15,1-9-1 16,4-11-10-16,-2-2-1 16,-1-26-41-16,-2-12 40 15,-2-6 9-15,-4-5 5 16,-5 7-6-16,-7 13 9 0,-3 13-4 16,-4 13 12-16,1 4-12 15,1 12 8-15,8 9 4 16,7 5 7-16,3-1-8 15,4 0-11-15,1-5 1 16,2-5-8-16,5-10-13 16,0-5 11-16,2-5 3 15,1-15-12-15,-3-7 8 16,-6-4 6-16,-10-6-7 16,-9-9-4-16,-9-8-12 15,0-9-20-15,-5-4 9 16,-8-3-26-16,-3 6 64 15,3 9 26-15,0 19 58 0,5 14-8 16,1 14-25 0,7 7-27-16,-2 1-24 0,1 16-12 15,1 16 12-15,-1 15 39 16,1 12-26-16,0 9 15 16,0 6-18-16,0 11-6 15,0 12 22-15,1 8-22 16,9 5 17-16,4 3-4 15,3-4-5-15,4-4-12 16,-1-6 0-16,5-9 0 16,1-12-6-16,1-11-4 15,-2-11 4-15,0-16 1 16,-3-12-11-16,-3-12 16 0,-1-13-35 16,-4-3-9-16,-4-3 41 15,-3-15 2-15,-3-2 1 16,-4-8 10-16,0-3-8 15,-12 0 20-15,-11-6-14 16,-8-3-7-16,-11-4 9 16,-13-2-3-16,-8 3-7 15,-8 6 5-15,-4 8-5 16,0 10 6-16,4 6 14 16,12 6-20-16,19 0 25 15,17 2-25-15,16-7-1 16,7-11-31-16,11-19 1 15,21-22 9-15,20-21-32 16,15-15 2-16,8 8-16 0,-1 18 0 16,-3 28 42-16,-11 30 26 15,-13 16 0-15,-10 18 13 16,-14 20 7-16,-8 9 41 16,-6 2 6-16,-5-3-34 15,3-10-23-15,3-9 0 16,1-9-10-16,5-9-8 15,3-7-44-15,3-2-40 16,5-13 4-16,-1-14-144 16</inkml:trace>
  <inkml:trace contextRef="#ctx0" brushRef="#br3" timeOffset="-8705.59">4527 11915 588 0,'0'0'0'0,"0"0"-102"16,0 0 95-16,77-43 7 16,-61 21 4-16,-8-1 130 15,-8 0 24-15,0 5-62 16,-13 3 3-16,-7 7-26 15,-1 7-31-15,-1 1-22 0,4 6-12 16,2 10-6 0,9 6-2-16,7 3-3 0,0-2-67 15,10 1-164 1,11-4-247-16</inkml:trace>
  <inkml:trace contextRef="#ctx0" brushRef="#br3" timeOffset="-8388.91">4900 11606 907 0,'0'0'24'15,"0"0"-6"-15,0 0 5 16,0 0 26-16,48 67 28 16,-29-3-3-16,-2 5-48 15,1 3-3-15,-4-6 21 16,0-6-32-16,-1-5-1 16,-3-5-11-16,1-8-9 15,-1-8-12-15,-4-8-42 16,1-15-14-16,1-11-47 15,0-8-139-15,1-25-284 16</inkml:trace>
  <inkml:trace contextRef="#ctx0" brushRef="#br3" timeOffset="-8172.15">5212 11497 486 0,'0'0'601'0,"0"0"-579"16,0 0-13-16,0 0 0 15,0 0-1-15,0 84 53 16,0-26-36-16,0 8 10 16,2 0-16-16,5-3-4 0,0-1 2 15,2-4-17 1,0-7-5-16,0-1-47 0,7-9-31 16,2-12 15-16,3-11-187 15,1-14-154-15</inkml:trace>
  <inkml:trace contextRef="#ctx0" brushRef="#br3" timeOffset="-7137">5485 11906 694 0,'0'0'385'0,"0"0"-385"15,0 0-11-15,0 0 11 16,0 0 22-16,21 65-9 15,-12-44-1-15,2-2-7 0,0-3 17 16,3-3-22-16,0-4 0 16,1-3-9-16,2-5 3 15,3-1 1-15,-2-1-3 16,2-14 6-16,-6-6 2 16,2-2 3-16,-2 1-3 15,0 1 12-15,-1 6-11 16,-4 6 3-16,-2 7 2 15,2 2-4-15,-2 0 11 16,0 12-5-16,0 3 2 16,2 0 4-16,-3 0-9 15,0-5 3-15,-3-4-8 16,1-4 2-16,0-2-4 0,5-4-12 16,4-10 14-16,3-3-1 15,5 3 1-15,6 5 0 16,4 5-2-16,11 4 9 15,12 0 2-15,8 0-9 16,4 0 0-16,4 0 0 16,1 0 0-16,-1-9 0 15,-1-2-2-15,-10-4 4 16,-11-1-3-16,-14 0 1 16,-19-1 0-16,-15-2 2 15,0 0 2-15,-11 0 1 16,-2 1-2-16,-1 5 0 0,1 4 22 15,1 5-12 1,5 4-5-16,-2 0-3 16,1 6-5-16,1 9 6 0,1 2-6 15,0 1 7-15,5-1-13 16,1-5 6-16,0-1-16 16,0-6 5-16,3-3-11 15,7-2-16-15,3 0-4 16,1-5 27-16,0-3 11 15,-1 0 4-15,-4 4 0 16,-3 2 9-16,-2 2-7 16,-3 0 0-16,1 0-1 15,-1 9 11-15,2 8 24 16,-2 7-25-16,0 5-4 0,0 9 14 16,4 10-16-16,2 12 0 15,5 17 41-15,6 10-42 16,0 14 10-16,2 8-7 15,1 0 4-15,-3-2 4 16,-2-7-14-16,-5-11-1 16,-9-13 0-16,-2-16 5 15,-24-15 14-15,-10-14-19 16,-10-11 2-16,-5-16-5 16,-2-4 3-16,1-19-1 15,6-15 1-15,6-13 10 16,4-18 2-16,11-22-12 15,11-26-28-15,12-22-27 0,19-6-6 16,26 15-2 0,8 27 45-16,10 37 18 0,2 32 24 15,-2 24-24-15,2 8 6 16,-5 22-16-16,-6 9 11 16,-8 4-5-16,-13 0-7 15,-16-6-43-15,-17-6-64 16,-9-9-146-16,-21-7-36 15</inkml:trace>
  <inkml:trace contextRef="#ctx0" brushRef="#br3" timeOffset="-6738.46">5789 11491 1113 0,'0'0'0'0,"0"0"0"16,0 0 1-16,0 0 4 0,0 0-5 16,0 0 0-16,38 23 0 15,-18-31 1-15,0-13 0 16,-1-8 3-16,-8-5-2 16,-8 0 0-16,-3 4 15 15,-10 6-14-15,-15 11 17 16,-6 11-20-16,-4 4 0 15,-1 23-3-15,4 9-1 16,9 6-57-16,7-1-27 16,7-5-316-16</inkml:trace>
  <inkml:trace contextRef="#ctx0" brushRef="#br3" timeOffset="-6246.86">4964 11797 851 0,'0'0'146'15,"0"0"-122"-15,-78 27 6 16,65-22 5-16,10-4-20 16,3-1-15-16,14 0-34 15,23-8 33-15,19-11 1 0,20-4 2 16,8-2 17-16,0 1-13 16,-5 3-3-16,-15 5 18 15,-9 6-18-15,-20 3-2 16,-18 5-2-16,-10 2-23 15,-7 0-12-15,-7 0-61 16,-16 3-277-16</inkml:trace>
  <inkml:trace contextRef="#ctx0" brushRef="#br3" timeOffset="15305.39">5315 12876 893 0,'0'0'23'0,"0"0"-17"16,0 0 7-16,0 0 1 16,0 0 12-16,0 0 28 15,0 0-36-15,0 0-6 16,0 0-12-16,-21-9-4 16,33 9 4-16,12 0 2 15,10 0 0-15,14 0 6 16,2 0-5-16,3 0-2 15,-1 2-1-15,-2-1 0 16,-4-1-3-16,-3 0 3 0,-5 0 0 16,-3 0-2-16,-11 0 2 15,-8-1-2-15,-9 0-2 16,-6 0 1-16,-1-2 3 16,-1 3 3-16,-15-5-3 15,-7-1-7-15,-6 2-20 16,-3-1 7-16,-1 0 9 15,0 0 11-15,4-2 10 16,8 0-10-16,3 2 0 16,8-1 20-16,3 2-19 15,4 1 4-15,3 3-5 16,0 0-3-16,0 0 2 16,0 0-8-16,4 0 7 0,10 0 0 15,6 0 2 1,4 0 0-16,0 3 1 0,3 1 1 15,-4 2-2-15,2-2 0 16,-3-1 0-16,-1 2 3 16,-3 0 1-16,-4-1-7 15,2 0 3-15,-6 0 0 16,-2-2 1-16,-3 1-1 16,1-1 0-16,-5 0-2 15,-1-2 2-15,0 0-2 16,0 3 2-16,0 0 14 15,-9 4 6-15,-8 3-20 0,-7 4 3 16,-4 2-1 0,0 3 1-16,2 0-6 0,6-1 2 15,5 1-36-15,7 0-46 16,5-1-72-16,3-2-147 16</inkml:trace>
  <inkml:trace contextRef="#ctx0" brushRef="#br3" timeOffset="58323.54">2126 10345 594 0,'0'0'24'15,"0"0"-19"-15,0 0-5 0,0 0 32 16,69-67 12 0,-58 56-4-16,-4 2 5 0,-3 2-2 15,-4 1 30-15,0 1-30 16,-7-3-22-16,-11 4 16 16,-5-1-37-16,-6 5 0 15,-5 0-4-15,-7 3 4 16,-3 14 18-16,-8 6-18 15,-4 4 12-15,-2 7-12 16,-1 2 4-16,6 6 0 16,1 5-8-16,4 2 2 15,5 2 2-15,3-2 6 16,6-3-2-16,9-4 5 16,8-5 0-16,10-4-8 0,5-2-1 15,2-2 0-15,2 1-4 16,10 1 4-16,6 2 0 15,2 1 4-15,3 1-3 16,4-1-1-16,3-1-2 16,-2-2 2-16,-1 0 3 15,-2-3-3-15,-3-2-7 16,-3-2 7-16,-4-4 2 16,-5 0-2-16,-8-2-10 15,-2-2 4-15,0 1-8 16,-11-1 1-16,-7 1 7 15,-3 0 5-15,-6-1 0 16,-1-2-1-16,-1-2-2 0,6-4 8 16,2-4 8-1,5-1-12-15,5-3-6 16,4 0 3-16,3 0 3 0,4 0-2 16,0 0 1-16,0 0-16 15,0 3 7-15,3 4-12 16,10 10 17-16,9 8 3 15,6 12 4-15,4 14 0 16,2 12-2-16,-4 9 6 16,-5 5-8-16,-4 6 2 15,-6 3 0-15,-6 3-2 16,-5 7 8-16,-4 1 10 16,0 2 2-16,-1 1 0 15,-5-6 33-15,2-1-31 16,4-2-14-16,5-3 5 0,15-9-10 15,12-8 2-15,4-8-3 16,15-11 3-16,5-7-12 16,15-10 4-16,11-13-10 15,4-15 11-15,7-7-31 16,0-29-10-16,-1-22-39 16,-6-19-113-16,-10-16-369 15</inkml:trace>
  <inkml:trace contextRef="#ctx0" brushRef="#br3" timeOffset="59374.49">1748 10596 805 0,'0'0'54'15,"0"0"-43"-15,0 0-4 16,0 0 12-16,-82 48 35 16,32-31-26-16,-6-1-17 15,-9-2 16-15,-5-3-12 16,0-7 30-16,-5-4-39 16,2-5-5-16,0-21-1 15,5-16-28-15,8-16 19 16,3-16 5-16,3-15-9 0,11-9 13 15,5-3 2-15,10-3-1 16,12 3 5-16,11 6-2 16,3 5-4-16,2 8-3 15,0 7-20-15,7 8 1 16,4 9 7-16,-2 11-7 16,5 9 19-16,-3 8-4 15,-2 7 7-15,-2 9 0 16,-2 4 6-16,-1 4-2 15,-3 2-4-15,-1 1 0 16,1 3 0-16,-1 0 3 16,0 0 9-16,0 0 0 0,0 0-7 15,0 0 0-15,-1 13 6 16,-11 13-11-16,-7 13 12 16,-10 11-11-16,-5 5 9 15,-3-1-10-15,3-7-8 16,5-14 0-16,13-16-3 15,9-15 11-15,7-12-14 16,0-30-81-16,18-19-13 16,10-22 19-16,10-8 89 15,8 9 6-15,3 13-5 16,0 24 65-16,-4 24 2 16,-2 18-41-16,-7 1 0 15,-1 14 4-15,1 2-30 0,-1-3 5 16,6-5-6-1,9-8-47-15,9-4-113 0,5-17-267 16</inkml:trace>
  <inkml:trace contextRef="#ctx0" brushRef="#br3" timeOffset="60027.7">121 7963 715 0,'0'0'0'16,"0"0"0"-16,30 96 89 15,-14-30 3-15,2 17-25 16,-2 10-24-16,-1 7-17 15,-3 0-23-15,0-9-3 16,-1-7-9-16,-4-12-46 16,2-10-61-16,9-11-38 15,-2-14-158-15</inkml:trace>
  <inkml:trace contextRef="#ctx0" brushRef="#br3" timeOffset="60577.67">624 8328 901 0,'0'0'8'16,"0"0"-5"-16,0 0-3 16,-16 70 16-16,10-31 23 15,3 3 0-15,3 0-21 16,0-2-10-16,9-2-8 15,7-5 1-15,2-8-3 16,0-4-5-16,-2-8-12 0,1-7 11 16,-4-6-7-1,-2 0-39-15,-1-12 20 0,-2-10 34 16,-1-8 0-16,-4-7 3 16,-1-5-3-16,0-4 0 15,1 5 0-15,3 9 9 16,1 11 0-16,3 12-2 15,1 9 20-15,4 0-26 16,4 13 16-16,6 10 20 16,2 2-13-16,2 3-6 15,1-4-12-15,5-3-1 16,1-5-10-16,3-6 4 16,2-8 1-16,0-2 0 15,-1-16-3-15,-1-12 3 16,-7-4 0-16,-11-5 2 0,-17-1 15 15,-6 2-9-15,-25 7 7 16,-9 12 10-16,-8 13-19 16,-2 4-6-16,-2 20-7 15,0 4-5-15,6 3 10 16,7-4-29-16,17-5-9 16,9-3-70-16,7-6-215 15</inkml:trace>
  <inkml:trace contextRef="#ctx0" brushRef="#br3" timeOffset="60844.23">185 8214 1020 0,'0'0'0'16,"73"-38"-93"-16,-1 7 93 16,8-3 45-16,9-4-16 15,-9-2 15-15,-5 2-22 16,-12 5-8-16,-15 8-7 16,-20 12-4-16,-15 6-3 15,-12 7-4-15,-1 0 0 0,-4 0-15 16,-11 5-215-16</inkml:trace>
  <inkml:trace contextRef="#ctx0" brushRef="#br3" timeOffset="61608.84">1846 7915 1046 0,'0'0'15'0,"0"0"-15"15,0 0 5-15,-66-11 16 16,41 28-9-16,0 8 0 15,4 8-6-15,3 1-6 16,11 1 0-16,7-1 1 16,7-3-1-16,28-5-25 15,13-5 2-15,8-4 10 16,6-2 11-16,-7-2-6 16,-10 1 8-16,-13 0-3 15,-19-1 3-15,-13 4-20 16,-11 6 20-16,-30 4 5 15,-11 2 20-15,-10-3-11 16,0-2 0-16,6-8 20 16,11-4-15-16,15-6-12 0,14-6 4 15,16-1-11-15,6-23-31 16,27-14 3-16,16-18 27 16,15-10-10-16,9-4-11 15,2 3-34-15,5 11-35 16,-5 13 80-16,-10 17 11 15,-17 21 4-15,-20 5-3 16,-14 26 14-16,-14 9 54 16,0 6 5-16,-2 1-36 15,-3-2-25-15,3-2 1 16,2-5-14-16,5-8 2 16,8-5-14-16,6-8 10 0,1-6-19 15,0-6-50 1,0-3-78-16,-4-13-85 0,-4-6-181 15</inkml:trace>
  <inkml:trace contextRef="#ctx0" brushRef="#br3" timeOffset="61876.49">2082 7777 896 0,'0'0'0'0,"0"0"-86"16,0 0 80-16,0 0 6 16,72-32 17-16,-57 10 1 15,-1-4 31-15,-10-1-10 0,-4 0-7 16,-13 6 30-16,-17 7-33 16,-1 7 26-16,-4 7-51 15,4 2 0-15,6 13-8 16,6 6 2-16,10 7-8 15,7 8-30-15,2 6-108 16,7 3-143-16</inkml:trace>
  <inkml:trace contextRef="#ctx0" brushRef="#br3" timeOffset="62759.88">2389 7942 916 0,'0'0'0'15,"0"0"-27"-15,0 0 19 16,0 0 8-16,0 0 17 15,65-12-10-15,-44 44 59 16,-3 5-31-16,-4 2-19 16,-4-2-13-16,-5-3-3 0,-3-4 0 15,-2-5 6 1,0-7-4-16,0-4-4 0,0-6-4 16,0-7-5-16,-2-1 3 15,-3-9-4-15,-1-14-45 16,1-11 56-16,1-9 1 15,4-5-1-15,0 0-34 16,4 9 26-16,10 12 9 16,1 14 0-16,2 13 5 15,3 0 17-15,3 12-21 16,-1 8 19-16,-1 2-16 16,-5 1-2-16,-3-3-4 0,-5-3 2 15,-4-5-2-15,-3-4-8 16,-1-8-40-16,0-1 31 15,2-18-6-15,2-10-65 16,3-6 52-16,4 3 38 16,0 7 20-16,3 11 43 15,5 13-29-15,1 1-5 16,5 14 12-16,2 9-7 16,1 0-19-16,3 0-15 15,-2-3 0-15,-1-4 5 16,2-3-5-16,-5-5-4 15,0-7-13-15,-2-1-2 16,-2-7-2-16,-4-13-4 16,-5-9 4-16,-8-9 15 0,-4-7-30 15,-2-8-33-15,-16-11-56 16,-1-12-47-16,-5-6 26 16,1-5 146-16,3 10 137 15,1 17 94-15,8 22-80 16,4 19-22-16,4 13-47 15,3 6-49-15,0 10-23 16,0 23-6-16,6 21 58 16,7 22 0-16,3 17-27 15,4 14-2-15,3 17-12 16,7 4 6-16,6 4 23 16,5-8-48-16,0-16 6 15,2-12 5-15,-4-14-13 0,-3-12-5 16,-8-11-7-16,-7-13-34 15,-11-12-17-15,-5-12-40 16,-5-12-97-16,-5-10-281 16</inkml:trace>
  <inkml:trace contextRef="#ctx0" brushRef="#br3" timeOffset="63426.68">3143 7835 969 0,'0'0'0'0,"66"-27"-9"0,-32 31 9 16,-4 23 13-16,-12 9 49 16,-9 4 8-16,-9 0-58 15,0-3 0-15,-11-7-8 16,-1-10-2-16,8-8 1 15,2-9-3-15,2-3-6 16,0-2 1-16,6-20-16 16,12-16 21-16,6-18 0 15,3-13-6-15,-2-11-30 16,-3-4 2-16,-10 0-19 16,-8 4-16-16,-4 11 21 0,-4 14 48 15,-8 16 20-15,-3 15 57 16,5 11 38-16,4 8-74 15,3 3-24-15,3 2 8 16,0 12-22-16,0 20-3 16,0 18 9-16,5 11 9 15,7 7-7-15,6 4-10 16,4-6 4-16,9-8-1 16,5-7-4-16,9-12 0 15,5-10-1-15,2-9 3 16,1-14-3-16,-6-6 1 15,-3-11-13-15,-9-20 12 16,-9-7-20-16,-7-15 5 16,-12-5 1-16,-7 5-30 15,-7 18-2-15,-19 20 41 0,-6 15 6 16,1 12 6-16,10 16 36 16,10 7 11-16,11 2-25 15,8 0-4-15,18-6 1 16,10-8-20-16,12-9-4 15,7-10 8-15,2-4-4 16,0-9-5-16,-8-13 0 16,-8-3-8-16,-13-4-12 15,-10-8-25-15,-13-6-36 16,-5-4-149-16</inkml:trace>
  <inkml:trace contextRef="#ctx0" brushRef="#br3" timeOffset="64160.53">513 9131 1050 0,'-66'-2'0'15,"8"2"-31"-15,6 0 21 16,18 0 10-16,18 0 13 15,16-1-13-15,27-7-13 16,33-5 13-16,31-8 6 0,33-14-6 16,25-8 31-16,33-13-26 15,32-7 9-15,20-6-7 16,8-3-5-16,5 1-4 16,-12 1 1-16,-14 9 1 15,-21 5 3-15,-30 8-3 16,-31 13-2-16,-32 9-1 15,-32 11 1-15,-31 9-4 16,-29 3-33-16,-15 3-47 16,-33 0 79-16,-24 3-49 15,-22 9-337-15</inkml:trace>
  <inkml:trace contextRef="#ctx0" brushRef="#br3" timeOffset="64478.1">353 9195 1119 0,'0'0'0'16,"0"0"-211"-16,101 0 171 15,-13-11 29-15,24-10 11 16,29-10 33-16,27-7 13 15,32-8 22-15,21-6-34 16,11-4-21-16,3-5 10 16,-12 3-15-16,-14 1 7 0,-25 12 5 15,-34 10-17-15,-36 11 6 16,-34 11-9-16,-34 6 0 16,-24 5-10-16,-22 1 0 15,-6 0-43-15,-24 0 12 16,-16 1-370-16</inkml:trace>
  <inkml:trace contextRef="#ctx0" brushRef="#br1" timeOffset="112550.34">385 7917 842 0,'0'0'168'16,"0"0"-166"-16,0 0 7 16,0 0-9-16,-62-7 0 15,53-3 8-15,-4-2 0 16,-1-9-1-16,-2-4-7 16,7-12 2-16,2-12-1 15,7-14-1-15,7-12-13 16,23-13 11-16,8-4-26 0,17 1 25 15,0 4-1-15,8 7 8 16,6 11-11-16,-1 8 7 16,-4 11 0-16,-7 10 2 15,-9 6-2-15,-9 9 0 16,-11 5-16-16,-11 9-6 16,-6 5 5-16,-11 3-25 15,0 3 42-15,-7-2 4 16,-11 2-4-16,-7 0-41 15,-5 0-1-15,-4 0 38 16,-4 3-9-16,1 3 13 16,3-4 0-16,4 1 25 15,13-3-19-15,9 0 20 0,6 0-18 16,2 0-8 0,16-10-9-16,12 0 9 0,14-1 6 15,6 5 21-15,9 6-18 16,2 0 5-16,-6 11-1 15,-10 12-6-15,-13 6 16 16,-14 7-18-16,-16 8-5 16,-2 8 6-16,-24 8-6 15,-6 0-68-15,-4 0-60 16,2-13-431-16</inkml:trace>
  <inkml:trace contextRef="#ctx0" brushRef="#br1" timeOffset="115585.3">1104 6205 757 0,'0'0'0'0,"0"0"-31"15,0 0 31-15,0 0 22 16,32 63 66-16,-16-7-24 16,-2 18-18-16,1 7-38 15,-3 4-2-15,-3-3-6 16,0-7-7-16,2-14 1 16,-1-11-4-16,4-12-8 15,-4-15 5-15,0-8-4 16,1-12-30-16,3-3 22 15,-1-19-68-15,4-14 64 16,1-7-4-16,-2 0 33 16,-1 9 1-16,-3 12 2 15,-5 15 39-15,2 4-6 16,0 15 12-16,2 6 17 0,3 2-13 16,0 2-30-16,2-4-10 15,-1-5-2-15,1-3-3 16,-2-4-5-16,-2-7-1 15,1-2-1-15,1 0 1 16,-3-13 2-16,0-6 4 16,-5-7-7-16,-6-4 4 15,0 0-9-15,-10-4 6 16,-8 6-1-16,-5 9 8 16,-2 9-8-16,2 8 22 15,-2 2-16-15,3 6-2 16,-1 9 3-16,5 0 4 0,4-2-11 15,8-6 6-15,6 1-6 16,0-4-19-16,6-4-17 16,12 0-16-16,9-12 13 15,5-9 8-15,5-3 30 16,2 8 2-16,-6 9-1 16,-5 7 0-16,-3 9 1 15,-5 12 8-15,-6 4 33 16,0-2-28-16,-6-2 2 15,2-2-10-15,-1-7-1 16,5-7-5-16,1-5-14 16,3-3-26-16,-2-15 29 0,5-6-3 15,-3 2 10-15,-2 6 4 16,-2 9 0-16,-3 7 7 16,0 3-5-16,3 15 40 15,4 4 26-15,1-1-42 16,5-1-9-16,2-8-13 15,-1-7-2-15,0-5-1 16,2-5-1-16,-6-18 0 16,0-8 8-16,-11-7-8 15,-7-3 0-15,-3-5 9 16,-14-1-7-16,-13 2-4 16,-5 5-11-16,-2 8-51 15,2 13-37-15,7 10-161 0</inkml:trace>
  <inkml:trace contextRef="#ctx0" brushRef="#br1" timeOffset="116300.64">2404 6374 1020 0,'0'0'0'0,"0"0"-11"16,0 0 10-16,0 0 2 15,0 0 19-15,45 64 32 16,-22-24-27-16,1 0 1 15,-3-2-22-15,0-4-2 16,-5-8 12-16,-2-7-14 16,-3-10-6-16,-4-9-10 15,2-3-21-15,0-24 14 16,0-11-2-16,0-11-8 16,0-4 19-16,-2 7-14 0,0 12 21 15,0 15 7 1,4 15 14-16,2 4-12 0,4 4 3 15,6 11 23-15,3 2 4 16,0-3-30-16,-1 1 4 16,0-8 0-16,-1-5-2 15,0-2-8-15,3-1 3 16,-2-13 1-16,-4-5-4 16,-7-2-3-16,-6-4 6 15,-8 0-5-15,0 0 6 16,-9 2 0-16,-7 4-4 15,1 6 4-15,2 7 43 16,2 4-30-16,3 2-9 16,-1 12 2-16,-3 9 4 15,-1 8-2-15,0 3 9 0,0 0-16 16,4 1 11-16,0-1-12 16,-2-3-10-16,6-5-24 15,3-9-54-15,2-9 1 16,0-6 8-16,7 0 65 15,11-5 8-15,0-2 12 16,7 3-6-16,4 4 15 16,1 0-10-16,0 0 9 15,0 2-14-15,-6 0-21 16,1-2-43-16,-8 0-243 16</inkml:trace>
  <inkml:trace contextRef="#ctx0" brushRef="#br1" timeOffset="116684.38">3091 6200 175 0,'0'0'757'0,"0"0"-757"16,0 0 0-16,73 50 60 16,-49-13 8-16,0 0-15 15,-7-1-29-15,-3-2-6 16,-4-5-10-16,-4-7-6 15,-6-2-2-15,0-9-17 16,0-4 4-16,0-7 3 0,0 0-2 16,0-16-17-16,0-11-11 15,2-11 34-15,8-12-3 16,8-7 4-16,3 2-41 16,2 14 32-16,-3 17 14 15,-2 22 3-15,-2 4-3 16,0 22 70-16,0 7-14 15,-2 5-35-15,-4 2 0 16,0-3-10-16,-3-3 4 16,1-5-15-16,0-5-4 15,-1-4-6-15,-1-7-23 16,3-5-49-16,-4-6-78 16,-1 0-129-16</inkml:trace>
  <inkml:trace contextRef="#ctx0" brushRef="#br1" timeOffset="116969.12">3273 5974 816 0,'0'0'0'0,"0"0"-115"15,0 0 115-15,62-18 6 16,-51 0 4-16,-4-3 6 16,-5 1 20-16,-2 0-11 0,0 5-1 15,-9 8 23-15,-4 4 6 16,1 3-23-16,0 0-30 16,3 14-10-16,2 8-13 15,3 9-17-15,2 6-121 16,2 4-144-16</inkml:trace>
  <inkml:trace contextRef="#ctx0" brushRef="#br1" timeOffset="118137.9">3646 6342 271 0,'0'0'474'16,"0"0"-469"-16,0 0 1 15,-6-57 85-15,5 32-31 16,1-4-9-16,0 0-24 16,0 1-17-16,-2 7 1 15,-2 4-8-15,-1 5 14 16,-1 4 16-16,1 3-24 16,0 5 17-16,1 0 6 15,-2 4-32-15,-4 19 0 16,0 11 4-16,-1 9 4 15,2 3 3-15,4-2-11 16,2-3 1-16,3-6-2 0,0-5 4 16,0-10-6-1,0-6 1-15,3-6-19 0,7-8 18 16,1 0-23-16,3-15 10 16,0-12 8-16,-1-4 5 15,-4-6-3-15,0 5-7 16,-5 10 2-16,-3 10 9 15,1 11 2-15,0 1 0 16,3 9 4-16,4 10 7 16,4 2-6-16,2-2 6 15,3-3-6-15,-2-3-5 16,2-8-1-16,-2-2-1 16,-3-3-4-16,1 0 6 15,-1-8-13-15,-3-9 12 16,1-5 0-16,-2-6-6 0,-2-3 3 15,0-5-11-15,-1 3 12 16,-1 7 3-16,-2 12 0 16,-1 8 12-16,0 6-8 15,3 6 4-15,1 13 14 16,1 8-4-16,0 3 12 16,-2 1-30-16,-1-4 4 15,-2-5-1-15,0-4-3 16,1-7 4-16,-1-4-4 15,-2-6-4-15,2-1-4 16,1 0-5-16,1-15-5 16,7-7 17-16,-1-6-12 0,1-2-2 15,2 0-25-15,-3 9 15 16,-3 8 22-16,0 12 3 16,1 1-6-16,0 14 6 15,3 10 35-15,0 0 1 16,0 0-28-16,1-4-8 15,2-3 28-15,0-3-27 16,-1-6 1-16,2-3 4 16,-1-5-4-16,0 0 2 15,0-3-4-15,0-10 0 16,2-9 11-16,-1-2-11 16,-2-7-12-16,-6-2 5 15,-3 1-21-15,-4 7 14 0,0 8-1 16,0 8 15-1,0 7 10-15,0 2-10 0,-1 7-2 16,1 12 2-16,0 6 6 16,0 4 11-16,0-1-6 15,3-3-2-15,8-4 4 16,0-4-11-16,1-6-2 16,1-4 11-16,0-2-9 15,1-5 7-15,4 0-7 16,1-11 3-16,4-12-5 15,-1-7 0-15,-4-4-12 16,-8 0-3-16,-8 6-25 0,-2 12 17 16,0 9 9-16,-9 7 14 15,-4 13 33-15,2 14-33 16,3 6 37-16,6-1-9 16,2-3-15-16,4-8 1 15,15-6-14-15,3-10 0 16,6-5-3-16,6 0 1 15,2-13-19-15,3-5 14 16,-1-7-73-16,-8-1-66 16,-9-1-364-16</inkml:trace>
  <inkml:trace contextRef="#ctx0" brushRef="#br1" timeOffset="120185.55">1480 6931 802 0,'0'0'14'15,"0"0"-14"-15,0 0 9 16,0 0-8-16,-3 86 83 16,3-32-38-16,3 2-11 15,1 0-14-15,3-8-18 16,-3-3 20-16,-1-7-23 16,1-9 0-16,-3-7-4 15,1-11-8-15,1-11-23 16,1-2-50-16,3-19 47 0,3-7 35 15,4-1-8-15,2 7 11 16,-4 12 4 0,1 10-3-16,4 0 9 0,1 9 17 15,3 5 8-15,-1 0 0 16,2-3-28-16,-2-2-4 16,-1-5 8-16,-1-4-7 15,-2 0-7-15,4-13 3 16,-3-8-16-16,-2-6 4 15,-6-1-15-15,-4-4 26 16,-5 1 0-16,0 2 1 16,-2 8 8-16,-2 11-7 15,3 10 45-15,-1 2-12 0,2 18-26 16,0 6-8-16,4 4 31 16,8-3-30-16,3-4 7 15,2-5-8-15,4-4 0 16,-3-7 7-16,2-4-7 15,-2-3-6-15,0-1 1 16,-2-14-5-16,2-8 3 16,-4-5 1-16,-3-2-23 15,-4 1 23-15,-5 6-17 16,-1 9 15-16,-1 12 8 16,2 4 30-16,0 26-30 15,3 14 33-15,-1 13 3 16,5 7 10-16,0 0-35 0,-2-2 2 15,0-1 7-15,-5-2-7 16,-2-3 0-16,0-8-13 16,-9-12 3-16,-6-10 2 15,-4-11-5-15,-6-13-1 16,0 0-7-16,-2-12-23 16,2-13 16-16,6-8 11 15,6-5 4-15,11-5-5 16,2-4 5-16,4 0-4 15,17-4 3-15,4 0-23 0,0-2 5 16,4-3-5 0,1-6-18-16,-1-6 16 0,1 0-18 15,-5 6-25-15,-2 13 44 16,-8 16 12-16,-7 14 13 16,-6 8 5-16,-2 7 16 15,0 4 86-15,0 0-48 16,0 9-49-16,0 15 3 15,0 11 22-15,0 8-10 16,0 2-10-16,5 2-9 16,-1-1 12-16,-2-4-18 15,-2-6 0-15,3-7-2 16,-1-11-21-16,3-9-31 16,4-9-17-16,4 0 9 15,5-2 57-15,3-2 5 16,4 4 0-16,-2 0 27 15,-1 6 12-15,1 1-6 0,-5 1-6 16,0-6-25-16,-4-2 6 16,-2 0-8-16,-1-4-4 15,-4-15-8-15,0-3-54 16,-7-1-93-16,-3 5-287 16</inkml:trace>
  <inkml:trace contextRef="#ctx0" brushRef="#br1" timeOffset="120448.68">1694 7017 997 0,'0'0'0'0,"0"0"-162"15,0 0 162-15,0 0 1 16,25-59 26-16,-25 42 17 16,-3 6 23-16,-6 1-22 15,0 5-29-15,0 3-16 16,2 2-5-16,5 0-32 16,2 11-31-16,2 8-29 15,16 5-182-15</inkml:trace>
  <inkml:trace contextRef="#ctx0" brushRef="#br1" timeOffset="121853.62">2756 6898 961 0,'0'0'0'16,"0"0"-63"-16,0 0 63 16,0 54 32-16,0-18 7 15,0 3-26-15,0 1-5 16,0-1 11-16,0-6-19 16,0-7 3-16,0-6-5 15,0-9 2-15,0-4-2 0,0-6 2 16,0-1 0-16,0 0-6 15,-1-14-21-15,-7-5-1 16,-1-10 28-16,0-9 0 16,1-8 0-16,2-8 0 15,2-2-2-15,4 0-8 16,0 3 14-16,2 9-4 16,10 13 23-16,5 9-14 15,0 10-9-15,1 7 11 16,0 5-9-16,2 0 18 15,-1 19-7-15,2 5-2 16,-6 7 18-16,-4 4-28 0,-9-1 1 16,-2 0 6-1,-6-3-5-15,-8-2-3 0,1-8-24 16,4-7-28-16,4-9 16 16,5-5 14-16,4 0-61 15,17-5 68-15,7 1 15 16,5 4 6-16,-2 4 8 15,-7 14-1-15,-8 8 8 16,-12 2 6-16,-4 1 9 16,-11-1-18-16,-13-4-13 15,3-7 18-15,5-9-22 16,7-5 24-16,8-3-16 16,1-11-9-16,3-16-2 0,15-11-1 15,7-4-2 1,5 3 3-16,0 11-32 0,-2 12 24 15,-2 10 3-15,-6 6 13 16,-1 3-6-16,-1 13 22 16,-2 4-4-16,-1-2 15 15,-3 0-30-15,1-2-2 16,0-5-1-16,0-5-4 16,5-5 1-16,-2-1-2 15,5-5 5-15,-3-10-3 16,0-3 3-16,-2-1 0 15,-4-3-1-15,-5-2 1 16,-5-2-1-16,-2 1-15 16,0 3 9-16,-3 6 3 0,-4 8 8 15,1 5 7-15,-1 3 15 16,2 0-23-16,-4 9 1 16,-1 6 10-16,-3 2-10 15,5 1 15-15,0-2-19 16,1-2-5-16,-2 2-1 15,7-3-22-15,0-2-48 16,2 0-1-16,0-1 46 16,11 3 29-16,3 2 4 15,4-1 0-15,3 0 30 16,-1-4 1-16,0-3 6 16,1-5-13-16,-1-2-8 15,1 0 10-15,-1-15-23 0,-3-3 1 16,2-3 10-1,-4-5-16-15,-2 1 0 0,0-6-1 16,-3-3 8-16,-1-5-10 16,0 0 3-16,-3 4 0 15,-2 9 1-15,-2 12 3 16,-2 8-2-16,0 5 4 16,0 1-6-16,0 4-2 15,-2 12-19-15,-5 7 21 16,4 4 6-16,3-1-6 15,5-5-3-15,13 0-8 16,9-5 11-16,1-2-8 16,1 1 8-16,0-2 0 15,-8 1 9-15,-2-1-6 0,-10 0 3 16,-7 1 5-16,-2-3-9 16,-7 2 19-16,-11 0-21 15,-6-3-8-15,-4 0-18 16,-5-6-78-16,-3-1-272 15</inkml:trace>
  <inkml:trace contextRef="#ctx0" brushRef="#br1" timeOffset="122203.51">2980 6734 909 0,'0'0'0'16,"0"0"-72"-16,0 0 44 15,0 0 27-15,0 0 2 16,61 0 8-16,-52-16 4 15,-7-1-11-15,-2 1 17 16,-4 4-17-16,-10 6 15 16,-2 4 66-16,0 2-52 0,1 8-13 15,1 11-14-15,4 6-4 16,6 0 0-16,4 2-22 16,0-4-81-16,16-4-187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6:40:26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 3229 795 0,'0'0'0'0,"0"0"-27"0,0 0 6 16,0 0 19-16,0 0 1 15,0 0 1-15,0 0-18 16,-7 6 18-16,21-4 21 16,9-1-15-16,2-1 36 15,2 0-41-15,5 0 8 16,-5 0 6-16,1 0-11 15,-1 0 5-15,1 0-9 16,3 0 0-16,3 0 9 16,3 0 1-16,6-3-10 15,0-3 1-15,5 3 2 16,-3-3-3-16,1 3 0 0,-1 0 0 16,-3 2 7-16,-4 1-7 15,-2 0 0-15,-2 0 2 16,-3 0 3-16,-2 0-10 15,-2 0 3-15,-2 0 2 16,2 2 0-16,1 0 7 16,2 1-7-16,3-1 0 15,0 0 5-15,0-2-6 16,-1 2 1-16,-4-2 0 16,1 0-2-16,-1 0 2 15,-1 0 0-15,2 0 0 16,-1 0 7-16,4 0-8 15,-1 0 1-15,-1 0 0 16,2 0 1-16,0 0-1 16,-2 0 0-16,1 0 0 0,-1 0 4 15,-1 0-4 1,1 0 0-16,2 0 0 0,-3 0-1 16,1 0 1-16,-1 0-1 15,-1 0-3-15,-1 0 8 16,-2 0 3-16,1 0-7 15,-2 0 0-15,1 0-4 16,1 0 4-16,3 0 0 16,1 0-2-16,2 0 4 15,1 0 2-15,-3 0-4 16,2 0 0-16,0 0-5 16,-3 0 5-16,4 0 0 0,1 0-1 15,2 0 8 1,-1-2-12-16,-1 0 5 0,0 2 0 15,-2-2-6-15,-1 1 10 16,3 1-4-16,-2-1 2 16,0 1 2-16,1-1-4 15,0 0 0-15,0 0 0 16,2-1-6-16,-1 1 6 16,-2 0 0-16,2 0 4 15,-4 1-1-15,-1 0-3 16,2-1-5-16,0 1 5 15,1 0-1-15,5-2 4 16,1 1-3-16,0 1 2 0,-1-2-2 16,-1 0 3-16,-2 0-3 15,-2 1 0-15,2-1-10 16,0 2 10-16,1-3 0 16,-1 2 5-16,-2-1-5 15,-1 0 5-15,0 2-5 16,-2-2 0-16,0 0-5 15,-1 1 5-15,1 0 0 16,1 0 2-16,-3-1 1 16,1 1-6-16,-1 0 3 15,0 0 0-15,1-1-5 16,1 0 8-16,-2 1-3 0,1-1 5 16,1 0-2-1,3 0-3-15,2-2 0 0,5 2 0 16,2 0-1-16,0 0 1 15,-1-1 0-15,-1-1-5 16,-2 2 5-16,4-1-2 16,0 2-1-16,0-1 3 15,1-2-4-15,0 2 4 16,-1-1 0-16,-5 3 1 16,3-2 1-16,-5 1-2 15,0 1 0-15,0 0 1 16,-2-1-7-16,1 1 6 15,-2 0 0-15,1 0-5 16,-1 0 11-16,-1-2-4 16,0 1-2-16,-1 0 0 15,3 1-18-15,-2-2 16 16,2 2-2-16,-2 0 0 0,-2 0 4 16,0 0-4-16,-3 0 4 15,0 0 0-15,-2 0-8 16,0 0 8-16,0 0-4 15,1 0 3-15,2 0 2 16,-2 0-1-16,6 0 0 16,-3 0 0-16,-1 0-5 15,-1 0 5-15,0 0 0 16,-1 0-2-16,-3 0 9 16,0 0-7-16,-1 0 0 0,0 0 2 15,-1 0-13-15,0 0 11 16,0 2 0-16,0-1-5 15,-3-1 5-15,-1 1 0 16,3-1-2-16,-3 2 6 16,2-2-6-16,2 0 2 15,2 0-3-15,3 0 3 16,0 0 0-16,2 0-1 16,0 0 0-16,-2 0 2 15,2 0-9-15,1 0 8 16,0 0 0-16,-2 0-4 15,0 0 8-15,-4 0-4 16,-3 0 0-16,-5 1 4 0,-5 0-9 16,-4 1 5-1,-1-2-1-15,-3 0 1 0,0 0 11 16,0 0 1-16,0 0-8 16,0 0 5-16,0 0 12 15,0 0-21-15,0 0-1 16,0 1 0-16,0-1-15 15,0 0-35-15,0 0-30 16,-1 0-160-16</inkml:trace>
  <inkml:trace contextRef="#ctx0" brushRef="#br0" timeOffset="13169.93">879 4943 657 0,'0'0'0'0,"0"0"-25"16,0 0-25-16,0 0 17 0,0 0 33 15,0 0 23 1,0 0 28-16,0 0-24 0,34-5-15 16,-9 6-1-16,5 2 2 15,4-1-7-15,4 0 14 16,1-2-20-16,3 0 2 16,5 0 8-16,14 0-8 15,7 0-1-15,5-3 4 16,0-1-3-16,-2 0-4 15,-1-1 2-15,-1 3 0 16,-1-1 1-16,-2 0 0 16,-2 1-1-16,-1-1 0 15,-6-1-2-15,2 2-1 16,0-2-1-16,1 2 4 16,1-2-1-16,3 2 1 0,-3-1-2 15,-1 1-4-15,-3 0 7 16,1 0-3-16,-1-1-1 15,0 0 3-15,-1 0 3 16,-2-1-3-16,0-1 0 16,-1 1-5-16,0 0 6 15,0-1-1-15,-2 0 1 16,4 1 4-16,-1-2-3 16,5 2-2-16,0-2 0 15,-7 2 8-15,0 0-4 16,-5 2-4-16,-4 1 0 15,0-1 2-15,0 2-2 0,-2 0 0 16,-2 0 0-16,-1 0 9 16,1-2-9-16,0 0 0 15,1 1 0-15,-1 0 6 16,0 0-8-16,0 0 4 16,-2 0-2-16,-1 0 5 15,0 1-2-15,-1-1-5 16,1 0 2-16,0 1 0 15,3 0 4-15,0 0-4 16,2 0 0-16,-3 0-2 16,-1 0 6-16,1 0-4 15,1-1 0-15,0-1 0 16,2 2-7-16,1 0 7 0,-2 0 0 16,-2 0-4-1,1 0 11-15,-2 0-7 0,1 0 0 16,-2 0 1-16,1 0 3 15,-1 0-4-15,1 0 0 16,-1 0-8-16,0 0 10 16,1 0-2-16,-3 0 0 15,5 2 1-15,1 0-2 16,0-1 1-16,-2 0 0 16,-1 0-2-16,-1 0 2 15,-5 0-5-15,0 0 4 16,-2 0 2-16,0-1-3 0,-1 2 2 15,3-2 0 1,4 0-2-16,1 0 5 0,3 0-2 16,-3 0-1-16,1 0 0 15,-5 0 1-15,-3 0-1 16,-1 0 0-16,-6 0-4 16,-5 0 8-16,-5 0-4 15,-6 0 0-15,-3 0 5 16,-2 0 3-16,-1 0-7 15,2 0-1-15,-2 0 31 16,0 0-23-16,0 0 10 16,0 0-18-16,0 0-7 15,0 0 5-15,0-6-195 16,0-1-219-16</inkml:trace>
  <inkml:trace contextRef="#ctx0" brushRef="#br0" timeOffset="17416.24">5868 2128 672 0,'0'0'0'0,"0"0"-150"0,0 0 116 16,0 0 34-16,0 0 50 15,0 0 6-15,-3 0-36 16,3 0-20-16,0 0-7 15,0 0 7-15,11 1 27 16,7 1 14-16,9-2-12 16,10 0 3-16,7 0-27 15,6 0 35-15,2-3-40 16,-4-1 2-16,0-3 1 16,-3 0 9-16,3-1-16 15,-2-2 4-15,-3 0 0 16,-7 0-9-16,-7-2 3 0,-10 3-17 15,-8-1 8 1,-7-1-12-16,-3 0-38 0,-1 0-131 16,0 0 90-16,0 4 93 15,-7-1 10-15,0 3 3 16,2 1 18-16,2 3-10 16,0 1 10-16,1 0-18 15,0 0 6-15,-1 0-6 16,-1 0 1-16,-3 3-1 15,-2 6 22-15,0 2-10 16,-1 4 5-16,1 1 8 16,-2 1-10-16,2 2 17 15,2 1-29-15,0-2 0 16,5 4 2-16,-1-1-5 16,2 2 28-16,0-1-7 0,1 1-18 15,0 1 31-15,0 0-19 16,0-1-8-16,0 0 27 15,0 1-25-15,0 0 2 16,0 3 7-16,1 2-17 16,5 0 27-16,3 2-28 15,-2 0 0-15,0 0 8 16,0-2-7-16,-3-1-1 16,1 2 0-16,-1 2 8 15,1 0-11-15,1 0 3 16,0 1 0-16,-2-5 1 15,0 0 3-15,0-3-4 0,-1-1 0 16,1-1 2-16,1-1-4 16,-2 0 2-16,1 2 0 15,0-1 2-15,1 2-2 16,1-3 0-16,0-1-1 16,-2 0 8-16,0-1-9 15,-1 2 2-15,2-2 0 16,-1-2 4-16,-2 2-4 15,1-1-1-15,-3-2-2 16,2 2 6-16,-2-2-3 16,0-3 0-16,0 0 0 15,0 2-1-15,0-3 3 16,0 1-2-16,0-2 0 0,0-2 2 16,-2-3-1-1,-3-1-1-15,3 1 0 0,-1-3 6 16,-1-2-4-16,-1 2 6 15,-4-3-8-15,-5 1 2 16,-4 2 7-16,-7-2-9 16,-9 1-8-16,-9 1-15 15,-11-1-138-15,-17 1-196 16</inkml:trace>
  <inkml:trace contextRef="#ctx0" brushRef="#br0" timeOffset="19117.43">700 1926 639 0,'0'0'0'0,"0"0"-113"15,0 0 113-15,0 0 34 16,0 0 52-16,0 0-29 15,7 0-10-15,-7 0-25 16,0 0 4-16,0 0-7 16,-1 0-18-16,-15 0-1 15,-4 0-15-15,-8 8 9 16,-6 4-4-16,-2 2 8 16,-1 1-3-16,1 0 4 0,2 1 2 15,2-1-4-15,2-2 3 16,1 0 0-16,-1-3 2 15,6 3-2-15,0-1 0 16,6 3-4-16,2 2 8 16,2 2 4-16,-1 0-8 15,4 0 0-15,1 1 4 16,1 0-4-16,2 0-2 16,1 1 2-16,1 2 0 15,2-1 13-15,3-1-13 16,0 3 0-16,0-2-1 15,0 3 9-15,5-1-8 0,2 1 0 16,0 1 3-16,2 1 3 16,-3 0-6-16,-1 0 0 15,0 1 9-15,-1 1-9 16,1 0 0-16,2 1 0 16,0 3 4-16,-1 0 7 15,1 1-11-15,0 0 0 16,0 3 3-16,0-3 0 15,-2 3-3-15,1-3 11 16,-1 1-10-16,-1 3 9 16,1-2-10-16,2-1 0 15,-1-3-5-15,-1-3 6 16,-1 1-1-16,-1-2 0 0,8 3 8 16,-1-2-8-1,-1-1 0-15,-1-1 0 0,-3-2 4 16,1 4-1-16,-3-2-3 15,1-1 0-15,-1-4 2 16,1-1-4-16,-1-2 2 16,-1-2 0-16,0-2 1 15,-2-2-1-15,3 1 0 16,-3-1 0-16,0-1 4 16,0-1-6-16,0-3 2 15,0-2 0-15,0-1-9 16,4 1 8-16,2 0-5 0,4 0-17 15,4-4 5 1,6-1 10-16,8-1 5 0,10 0 3 16,6 0 11-16,6-3-10 15,0-1-1-15,0 1 0 16,-2 0 1-16,-8 1 1 16,-6 1-2-16,-8 1 0 15,-8 0-6-15,-7 0 6 16,-4 0-1-16,-7 0-46 15,0 3-119-15,0 0-103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6:41:12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11101 2253 687 0,'0'0'28'16,"0"0"-28"-16,0 0-40 16,0 0 36-16,0 0 4 15,0 0 52-15,0 0-17 0,-7-5-25 16,7 1-1-16,3-3 0 16,1-1-8-16,3-4 10 15,5-3-11-15,3-3 0 16,5-2 6-16,5-3 1 15,3-4-9-15,4 0 4 16,2-3 0-16,3-5 5 16,2 1-7-16,6-6 0 15,7 0 2-15,8-2 4 16,8-1 4-16,7-1-10 16,5-2 4-16,5-2-6 15,0 1 2-15,3 0 0 16,0 2 0-16,2 2 6 0,-1 0-4 15,0 0 3-15,4 3-2 16,3 2 1-16,-1 5-4 16,3 1 0-16,-2 3-4 15,0 2 9-15,0-1-6 16,-1 4 1-16,0-4 0 16,0 1 1-16,2 4-1 15,1 2 0-15,2 4 3 16,1 3-3-16,0 0-4 15,2 2 4-15,4 1 0 16,4-1 4-16,4 2-4 16,7 1 0-16,2 2-5 0,-1 0 7 15,-2 2-2 1,-5 3 0-16,-6 2 3 0,-4 0-3 16,-6 0 0-16,-7 3 0 15,-2 5 0-15,-6 0 0 16,-3 1-1-16,-9 1 0 15,-9 2 2-15,-7-1 4 16,-8 2-4-16,-5-2-1 16,-6 3 9-16,-8-3-8 15,-3 0 6-15,-6 0-1 16,-5-4-2-16,-2-1 2 16,-5-2-6-16,-2-2 0 15,1 1 6-15,-5-3-3 16,-1 1-6-16,0-1-19 0,-2 0-22 15,0-1-9 1,-2-9-313-16</inkml:trace>
  <inkml:trace contextRef="#ctx0" brushRef="#br0" timeOffset="392.69">15786 832 864 0,'0'0'0'15,"0"0"-48"-15,0 0 32 0,0 0 13 16,0 0 6-16,0 0-2 16,37 4 18-16,-14 12-8 15,4 2-2-15,1 4 1 16,2-2-6-16,-3-2 1 15,0-1-5-15,-4-2 0 16,-4 0 5-16,-2-3-4 16,-7-1-1-16,-4-1 5 15,-5-4-5-15,-1 2 13 16,-7 3 17-16,-15 5-8 16,-14 4 5-16,-9 5-25 15,-3 4-2-15,-4 1 4 0,8 1-4 16,5-4-19-16,6 2-49 15,6-5-58-15,5-1-111 16,4 0-107-16</inkml:trace>
  <inkml:trace contextRef="#ctx0" brushRef="#br0" timeOffset="1178.9">16404 797 178 0,'0'0'595'0,"0"0"-576"16,0 0-15-16,0 0 29 16,0 0 27-16,0 0-48 15,-44-41 8-15,38 41-6 16,1 0-11-16,-2 0 9 15,-3 11-3-15,-5 14-9 16,-5 17 14-16,-3 9-7 16,3 11 14-16,2 8-19 15,6 4-2-15,5 1 10 0,7-6-10 16,0-9-8-16,10-16-8 16,12-10-5-16,3-9 16 15,2-7 3-15,1-9-8 16,1-8 7-16,0-1-2 15,-1-13 5-15,-1-11 0 16,-1-11 3-16,-4-4-4 16,-3-6 1-16,-3-6 0 15,-6 0 5-15,-4 9-3 16,-1 13 4-16,-5 13 23 16,0 15 15-16,0 1-37 15,0 21-7-15,0 16 0 16,0 11 46-16,-4 4-37 0,1-5 0 15,2-5-5-15,1-3-1 16,0-5-3-16,0-3-19 16,0-2-30-16,0-7-18 15,0-4-102-15,0-8-294 16</inkml:trace>
  <inkml:trace contextRef="#ctx0" brushRef="#br0" timeOffset="3278.46">16673 1172 534 0,'0'0'341'0,"0"0"-326"16,0 0-15-16,79 51 23 0,-63-23 12 16,-3 6 8-16,-3 0-18 15,-6-4 24-15,-1-1-43 16,-3-6-5-16,0-6-2 15,0-6 2-15,-3-4-4 16,-5-5 0-16,2-2 3 16,2-2 0-16,2-17-27 15,2-9 9-15,6-10 18 16,15-7 0-16,10 5-2 16,3 4-7-16,4 10 9 15,0 8-5-15,0 2 5 16,0 5-1-16,-2 1-1 0,-4 1 4 15,-5-1-9-15,-4 1 7 16,-6-1 0-16,-3-2-5 16,-3-1 5-16,-3-2-15 15,-4-1 1-15,-4 3 5 16,0 4 8-16,-7 7 1 16,-10 2-11-16,0 8-1 15,-5 19 21-15,0 8-9 16,3 9 14-16,5-1-6 15,7-3 4-15,5-4-12 16,2-7 4-16,0-5-11 16,8-4 7-16,1-3 0 15,2-5-1-15,-2-5-8 0,2-7 2 16,2 0-7-16,0-9 12 16,-1-9-9-16,2-6 11 15,-3-5 0-15,-4-2-4 16,-3 2 11-16,-3 6-6 15,-1 6-1-15,0 8 1 16,0 5 21-16,0 4-22 16,0 0-1-16,0 12-11 15,0 4 12-15,7 4 20 16,2-4-20-16,7 1 0 16,2-5-3-16,6-1 7 15,4-6-4-15,-1-1 5 0,5-4-3 16,2 0 1-1,2-11-3-15,-1-7 0 0,-2-5-7 16,-6-5 7-16,-3-8-12 16,-10-9 12-16,-5 1 0 15,-9 4-1-15,0 9 9 16,-14 16-7-16,-6 8 36 16,-3 7-37-16,0 3 4 15,1 18-4-15,3 10 2 16,6 5 3-16,6 4-5 15,7-1 0-15,0-4-1 16,6-7-4-16,9-5-15 16,4-10-6-16,1-4 17 15,0-7 4-15,1-2-11 16,0-1-4-16,0-12 16 0,-4-6-9 16,-4-4 8-16,-6-6-1 15,-6-10 10-15,-1-8-8 16,0-9 1-16,-8-9-11 15,-1-4-1-15,1 0-5 16,2 7 20-16,-1 13 31 16,0 17-7-16,3 15 37 15,-1 10-17-15,3 6-16 16,-2 1-10-16,1 12-18 16,-2 13 0-16,1 12 11 15,1 9 0-15,3 2 1 16,0 0-12-16,2 0 3 0,11 3 0 15,5-4-3-15,4-3-10 16,8-3 3-16,4-6-2 16,3-6 4-16,1-10 5 15,-2-7-7-15,-1-8-6 16,-6-4 7-16,-3-3 5 16,-5-14 0-16,-4-7 2 15,-5-13-1-15,-3-4 0 16,-7-3 2-16,-2 1 0 15,0 10-2-15,-1 9-3 16,-7 10 0-16,4 8 6 16,1 4 1-16,0 2-4 15,-1 6-4-15,1 11 4 0,-1 4 5 16,4 6 4 0,0 2-1-16,0 0-1 0,0-1-6 15,10 1-1-15,4-6 2 16,3-1-6-16,5-8 4 15,1-5 0-15,5-5 1 16,1-4-1-16,1 0 0 16,-1-13 0-16,-3-6 0 15,-2-8 2-15,-3-5-2 16,-4-2-2-16,-5-2-3 16,-6 6 10-16,-4 5-5 15,-2 6 0-15,0 4 0 0,0 4 6 16,0 5-6-16,-2 3 0 15,-2 2 20-15,2 1-20 16,2 0 11-16,-1 0-11 16,-1 0-2-16,0 4-3 15,-1 9 5-15,-1 2 0 16,3 5 10-16,-1 1-10 16,2 1 1-16,0 0-1 15,0-2-1-15,0 1-1 16,7-4 2-16,4 0-14 15,3-3 12-15,3-4-6 16,2-6 2-16,3-2-14 16,-2-2 19-16,2-6-6 15,-2-11-3-15,1-7 6 16,1-3-4-16,0 3 9 0,-1 2-1 16,0 8 0-1,-5 6 0-15,-4 8-1 0,-2 0 1 16,-3 6 0-16,-2 7 23 15,-3 2-3-15,-1 1 8 16,1-2-14-16,0-3-8 16,0-2 7-16,-1-4-13 15,1-4-3-15,0-1-1 16,0 0 4-16,5-11-5 16,5-3-3-16,2-2 8 15,5 4-12-15,2 2 5 16,4 4-4-16,2 2 7 0,3 2-3 15,-1 0 4 1,-1 1 2-16,-2-3 1 0,-2 2-9 16,-3-5 9-16,-6 0-3 15,-5-1 1-15,-6-3-1 16,-4-3 3-16,0-8 0 16,0-3 3-16,0-10-12 15,0-9 9-15,0-9-24 16,0-9-4-16,4 2-17 15,1 8 34-15,-3 17 11 16,-2 16 30-16,0 14 52 16,0 5-30-16,0 7-47 15,-4 18-5-15,-5 10 26 0,-1 9 8 16,3 1-7-16,3 2-15 16,2 0 30-16,2-3-32 15,0-2-10-15,0-4 2 16,2-1-2-16,7-5-4 15,1-5-26-15,5-2-18 16,-1-8 13-16,-1-7-46 16,-4-8-128-16,-6-2-505 15</inkml:trace>
  <inkml:trace contextRef="#ctx0" brushRef="#br0" timeOffset="3483.25">18909 716 893 0,'0'0'14'0,"76"-24"-12"15,-31 10 13-15,-4 3-15 16,-5 2 3-16,-3 1 6 16,-7 3-8-16,-10 0-2 15,-11 4-26-15,-5 1-29 16,-16 0-21-16,-18-1-398 15</inkml:trace>
  <inkml:trace contextRef="#ctx0" brushRef="#br0" timeOffset="3877.81">17973 624 947 0,'0'0'0'0,"0"0"-44"0,0 0 44 15,0 0 7 1,0 0 9-16,0 0-7 0,40 3 18 15,-26-16-22-15,-2-3-5 16,-2-3 5-16,-6-4-5 16,-4 3 2-16,0-2-1 15,-11 6 5-15,-11 7 21 16,-5 6-20-16,-3 3-5 16,-2 13 16-16,0 12-12 15,6 7 4-15,8 3-7 16,12-1 0-16,6 1-6 15,11-3-44-15,16-7-96 16,6-4-263-16</inkml:trace>
  <inkml:trace contextRef="#ctx0" brushRef="#br0" timeOffset="6095.09">19713 627 952 0,'0'0'57'0,"0"0"-57"16,0 0 0-16,0 0 18 15,0 0 8-15,0 0 15 16,-6 71-26-16,-7-50 1 15,-1-2 13-15,1-3-25 16,2-3 4-16,6-6-8 16,3-4-8-16,2-3 3 0,0 0-20 15,0 0-6 1,12-3 23-16,10-4 1 0,8 0 4 16,6 4 2-1,1 3-11-15,4 0 7 0,2 10 3 16,-1-3 1-16,-2 2-5 15,-1-4 6-15,-3-1 0 16,0-2 0-16,-1-2 6 16,-9 0-6-16,-7-3 0 15,-9-7 0-15,-6-4 9 16,-4-8-4-16,-11-4-3 16,-13-11-2-16,-7-7-16 0,-4-5-3 15,-2-4-30 1,1 8 8-16,-1 11 29 0,1 10 10 15,-2 14 2-15,4 9 6 16,1 1-5-16,2 7 20 16,4 11-16-16,2 7-5 15,7 4 23-15,6 3-21 16,8 0 2-16,4-1-4 16,11 0-16-16,14-4 14 15,10-1-10-15,7-6 12 16,10-5-6-16,5-7 6 15,3-5-8-15,6-3 3 16,2 0-6-16,0-7 9 16,0-7-41-16,-6-4-15 15,-9-7 29-15,-6-4-1 0,-13-3 23 16,-9-1 7-16,-14 3 4 16,-11 6 20-16,0 6 5 15,-15 9-15-15,-2 4 17 16,0 5 4-16,3 2-20 15,0 15-8-15,1 5-6 16,3 6 33-16,2 4-29 16,4 3 0-16,4 1-4 15,0-2 0-15,1-3-2 16,11-4-3-16,4-6-4 16,4-3 3-16,2-6-2 15,1-6 7-15,0-5-1 0,0-1 1 16,0 0 0-16,-1-12 4 15,-3-6-3-15,2-7 7 16,-2-5-5 0,-2-6 2-16,3 1 1 0,0 4-1 15,3 7-10-15,-1 11 7 16,-1 7-2-16,0 6 0 16,0 0-8-16,1 15 8 15,-2 6 20-15,-1 3-14 16,2 0 13-16,-6 1-5 15,-2-3 1-15,-5-6 10 16,-6-1-19-16,-2-5-6 16,-2-2 0-16,-14-2 4 15,-2-3 8-15,2 1 1 16,9-4-10-16,4 0-3 0,3 0-10 16,0 0-25-16,7-4 8 15,10-7 2-15,4-2 0 16,5-3-21-16,3-2-21 15,3-2 66-15,0-2-52 16,-4 0 13-16,-8 2 24 16,-10 1 5-16,-7 3 11 15,-3 6 50-15,-1 2 31 16,-9 4-14-16,3 4-29 16,-1 0-22-16,0 4-5 15,0 10-10-15,1 4 11 16,3 1-1-16,3 0-11 0,1-1 0 15,0-1-3-15,7-1-1 16,8-3-6-16,9-5-2 16,8-2-1-16,9-5 5 15,6-1-26-15,-1 0 14 16,-1-6-39-16,-1-7-3 16,-4-5 34-16,-5-2 17 15,-8-4-1-15,-9-2-18 16,-8 3 26-16,-8 3 4 15,-2 4 17-15,0 6 60 16,-5 4 1-16,-3 3-24 16,1 2 5-16,2 1-24 15,-2 0-30-15,1 0 1 0,-2 5-6 16,-1 6-1-16,2 2 1 16,0 6 0-16,1 0 1 15,2 1-2-15,1 2 4 16,1-2-7-16,2 0 0 15,0-1-4-15,0-2 7 16,2-3-25-16,5-2 6 16,3-4-2-16,3-2 0 15,3-5 6-15,3-1-18 16,4 0 22-16,0-5 7 16,0-9-16-16,2-4 21 15,-2 0-3-15,-3 1 6 0,-1 4-3 16,-4 3 0-1,-6 6 1-15,-2 4 13 0,-2 0-3 16,-3 0 17-16,1 9 24 16,-2 3-5-16,0 1-11 15,1-1-14-15,-2-1-13 16,3-1 29-16,1-4-34 16,-2-1 3-16,0-5-7 15,-1 0 6-15,1 0-10 16,2 0 4-16,3-6 0 15,4-5 3-15,-1 1-3 16,2 1-17-16,2 7 7 16,0-1-9-16,4 3 15 15,6 0-29-15,3 0-10 0,5 0 40 16,4 0-49-16,1 0 30 16,2 0-21-16,4-3 9 15,0-4 23-15,-2 0-8 16,-5-4-35-16,-11 2 32 15,-9-6 6-15,-13-1 16 16,-3-6 0-16,0-5 49 16,-5-6-30-16,-2-4-19 15,0-4 1-15,0 3 15 16,2 5-2-16,0 10 10 16,2 10-6-16,2 7 25 15,0 6-37-15,-1 0-6 16,-2 15 0-16,1 11 44 0,-2 5-12 15,0 7-19 1,0 2 1-16,1 1 0 0,2 3 9 16,2-4-23-16,0-4 0 15,0-5-7-15,4-4 7 16,3-3-18-16,3-8 8 16,0-3-49-16,1-4-13 15,1-7-151-15</inkml:trace>
  <inkml:trace contextRef="#ctx0" brushRef="#br0" timeOffset="6290.64">21888 498 1043 0,'0'0'0'15,"0"0"-178"-15,0 0 151 16,0 0 27-16,96-20 0 16,-44 13-14-16,9-3-92 15,1 0-320-15</inkml:trace>
  <inkml:trace contextRef="#ctx0" brushRef="#br0" timeOffset="7296.05">22890 442 1015 0,'0'0'0'0,"0"0"-59"15,0 0 46-15,-26 62 13 16,17-24 35-16,0 0-32 16,2-4 12-16,2-5-3 15,2-5-11-15,-1-8 7 0,3-5-8 16,1-5 0-16,0-4-3 16,0-2 3-16,0-2-7 15,0-15-28-15,0-12-72 16,7-7 75-16,5-6 18 15,0 5 14-15,0 7 7 16,-2 13 11-16,-2 11-5 16,-1 6-13-16,2 5 0 15,3 13 16-15,3 4 13 16,1 3-15-16,2-5 1 16,-2-3-10-16,0-6-5 15,-2-2 4-15,0-5-4 16,0-4-1-16,4 0-12 15,2-15 7-15,3-7 6 0,0-9-37 16,2-5 10-16,1-5 8 16,-1 1 19-16,-4 9 0 15,-5 8 7-15,-5 14 55 16,-5 9-8-16,-2 0-53 16,-1 17 0-16,1 15 67 15,-4 9-32-15,0 8 2 16,0 1-35-16,0-3 12 15,0 0 1-15,0-4-9 16,0 0-2-16,0 0-5 16,0-1-6-16,0-4-59 15,-3-11-144-15,-1-16-661 0</inkml:trace>
  <inkml:trace contextRef="#ctx0" brushRef="#br0" timeOffset="7812.9">23425 757 738 0,'0'0'0'15,"0"0"-210"-15,0 0 208 16,65-53-74-16,-57 32 76 16,-4 1 33-16,-4 0-4 15,0 2-2-15,-9 4-13 0,-7 5 70 16,-1 5 51-16,2 4-44 15,2 0-6-15,1 7-40 16,3 12-42-16,2 5 14 16,4 4-11-16,3 1 0 15,0-1-7-15,12 0 1 16,4-5-4-16,4-6-1 16,1-1 0-16,3-8-4 15,7-5-14-15,5-3 17 16,7-2 4-16,2-11-23 15,-3-8 4-15,-4-8 7 16,-4-6-10-16,-7-10 19 16,-8-7-14-16,-3-8 19 15,-5-1 10-15,-4 5-1 0,-3 11 35 16,-3 18 49 0,-1 12-51-16,0 11 9 0,0 4-33 15,0 2-18-15,-2 19-1 16,-6 13 1-16,1 8 8 15,1 5 2-15,5 0-7 16,1-3-2-16,0-5-1 16,0-4-7-16,7-5-1 15,3-5-42-15,2-5-22 16,0-8-78-16,0-6-235 16</inkml:trace>
  <inkml:trace contextRef="#ctx0" brushRef="#br0" timeOffset="8546.34">23740 542 916 0,'0'0'0'16,"0"0"-80"-16,0 0 80 16,82-9 2-16,-52 7 2 15,4-1 8-15,-1-1-12 16,1-3 0-16,-1-3-3 15,-3-5-28-15,-2-3 17 16,-4-5-50-16,-7 1-129 16,-5-5 100-16,-7 0-26 0,-5 0 119 15,0 0 31 1,0 5 117-16,0 4 29 16,-3 10-84-16,2 6-13 0,0 2 3 15,0 0-83-15,-1 9 2 16,1 17-2-16,0 6 15 15,0 8 8-15,-3 1-15 16,2-2 1-16,-1 4 15 16,0-3-23-16,1 0 5 15,2-5 7-15,-2-4-13 16,2-5 4-16,0-7-4 16,0-4 0-16,0-6-2 15,0-6 2-15,0-3-4 16,0 0 3-16,3 0-18 0,3-14 3 15,4-2-9 1,2 0 6-16,1 3-7 0,-2 5 3 16,-2 7 20-16,-1 1-1 15,0 0-3-15,3 3 5 16,-2 8-8-16,3 1 10 16,3 0-11-16,3-3-3 15,3-2 3-15,3-3 0 16,3-3-24-16,-2-1-32 15,-1-1-155-15,-7-10 59 16,-6-2-68-16,-7-2 231 16,-4-1 67-16,0 0 102 15,-1 2-84-15,-4 6-2 0,2 3-28 16,1 5 36 0,-1 0-81-16,1 0-2 0,0 11-8 15,0 5 22-15,2-2-9 16,0 3-13-16,0-3-5 15,2-2-6-15,5-2 6 16,3-4-40-16,0-2-24 16,0-4 9-16,1 0-3 15,-3-2-52-15,-3-9-139 16</inkml:trace>
  <inkml:trace contextRef="#ctx0" brushRef="#br0" timeOffset="8728.58">24379 587 350 0,'0'0'35'16,"0"0"65"-16,0 0-8 15,-60-43-52-15,58 43-40 16,1 0-175-16,1 5 103 16,0 4 64-16,9 1-9 15,9-2 6-15,4 2-16 16,6-3 15-16,6 1 12 16,5-4 69-16,5-3-69 15,3-1-18-15,-4 0-65 16,-6 0-131-16</inkml:trace>
  <inkml:trace contextRef="#ctx0" brushRef="#br0" timeOffset="9179.81">24686 536 653 0,'0'0'55'0,"0"0"21"15,0 0-7-15,0 0-10 16,0 0-26-16,0 0-33 0,-61-43 0 16,51 57 22-16,1 7-15 15,1 2-7-15,3 2 0 16,3 2-2-16,2-1-4 15,0-4-23-15,0-2-27 16,5-4 26-16,4-3-9 16,3-4 18-16,-1-5-3 15,3-4 13-15,-1 0 7 16,-1-2 4-16,-1-9 0 16,-3-4 5-16,0-3 10 15,1-4 2-15,-1-7 5 16,2-7-4-16,-1-8 33 15,1-3-43-15,1-6 2 16,-2-1 12-16,0-1-9 0,-2 8-13 16,-3 15 18-16,-3 15-2 15,-1 12 36-15,0 5-40 16,0 5-12-16,-2 18-4 16,-8 17 4-16,3 8 32 15,1 5-27-15,3-1-4 16,3-8 10-16,0-6-9 15,9-7-2-15,9-4 2 0,7-7 2 16,2-6-8 0,4-8 3-16,0-4-27 0,1-2 18 15,-2-11-100-15,-8-9-338 16</inkml:trace>
  <inkml:trace contextRef="#ctx0" brushRef="#br0" timeOffset="11204.95">15835 1418 956 0,'0'0'0'15,"0"0"-68"-15,0 0 63 16,16 59 5-16,-7-26 27 16,-1 1-24-16,0-2 3 15,2 1-6-15,-2-5-6 16,-1-2-32-16,0-6-95 16,-1-8-118-16,-3-6-8 15</inkml:trace>
  <inkml:trace contextRef="#ctx0" brushRef="#br0" timeOffset="11680.76">15699 1261 747 0,'0'0'14'16,"-60"-11"-10"-16,37 11 10 15,6 0 3-15,-2 12 9 16,-1 13 5-16,-1 10-12 16,0 11 16-16,3 9-4 15,4 5-18-15,6 4 9 16,8 2-22-16,0-1 2 0,14-4 2 16,13-3-4-1,7-9-7-15,5-9-1 0,4-7 5 16,3-11-1-16,1-10 4 15,0-10 0-15,1-2 3 16,-4-19-3-16,-1-9-4 16,-2-6 4-16,-3-5 8 15,-6-8 8-15,-5-6-6 16,-8-10-8-16,-10-10 10 16,-7-6-8-16,-2-6-3 15,-17 2 2-15,-12 8 0 16,-9 14 16-16,-7 15-16 0,-4 18 7 15,-5 18-10 1,-3 10-6-16,0 21-20 0,6 15-17 16,9 8 16-16,12 2-46 15,10 3-77-15,9 2-137 16</inkml:trace>
  <inkml:trace contextRef="#ctx0" brushRef="#br0" timeOffset="32021.08">875 4936 979 0,'0'0'0'16,"0"0"-11"-16,0 0 11 0,0 0 15 16,0 0 10-16,0 0-9 15,0 0-14-15,-9 0 1 16,9 0-3-16,0 0-20 16,4 0 19-16,9 1 1 15,12 4 0-15,12-1 0 16,11-1 0-16,11-3 11 15,11 0-8-15,10 0 4 16,9-1-7-16,6-6 1 16,-1 1 0-16,-1-1 0 15,-9 3-1-15,-4 0 2 16,-5-1-2-16,-9 2 0 0,-7 0-1 16,-7 0 5-1,-11 2-3-15,-9-1 0 0,-13 2-1 16,-8 0 4-16,-8 0-4 15,-3 0-8-15,0 0 5 16,0 0-36-16,0 0-74 16,0 0-166-16</inkml:trace>
  <inkml:trace contextRef="#ctx0" brushRef="#br0" timeOffset="34112.96">11012 2286 719 0,'0'0'0'0,"0"0"-45"16,0 0 45-16,0 0 42 15,0 0-11-15,0 0-23 16,0 0 16-16,-11-23-5 15,11 10-17-15,0-3 4 16,0-7-6-16,1-4 3 16,5-7-9-16,6-12 6 15,-1-13 0-15,3-10-3 16,3-10-8-16,4-1-11 16,3 4 15-16,7 2 7 15,8-1 0-15,8 0-19 16,6 0-11-16,8 1 20 0,2 7 4 15,3 5 6-15,1 3 0 16,-2 8 5-16,-4 6 22 16,-6 7-7-16,-8 11-9 15,-9 6 3-15,-6 6-13 16,-7 4 9-16,-8 6-7 16,-5 1-1-16,-5 4 6 15,-2 0-8-15,-3 0-23 16,0 0-43-16,-1 7-96 15,-1 0-102-15</inkml:trace>
  <inkml:trace contextRef="#ctx0" brushRef="#br0" timeOffset="34574.72">11562 876 628 0,'0'0'20'0,"0"0"-5"15,0 0 2-15,0 0 34 0,0 0-51 16,0 0 7-16,15-3-7 15,6 3 12-15,6 1 13 16,7 4-13-16,2-1 1 16,1 1 4-16,2-2-8 15,-1-1 10-15,-2 0-19 16,-3-1 7-16,-3 1-7 16,-4 1 7-16,-5-1-7 15,-5 1 2-15,-7-1-2 16,-4 6 0-16,-3 1 14 15,-2 7 9-15,0 8 26 16,-16 6-24-16,-3 2-7 16,-5 1-11-16,3 2 1 0,3 0-8 15,4 0-18 1,3 2-63-16,4-4-64 0,4-7-184 16</inkml:trace>
  <inkml:trace contextRef="#ctx0" brushRef="#br0" timeOffset="41101.68">7634 581 980 0,'0'0'0'0,"0"0"-53"16,0 0 53-16,0 0 9 16,0 0 5-16,0 0-1 15,0 0-6-15,2 0 10 16,-2 0 2-16,2-1-19 16,-2-5 0-16,2 0 3 15,-1-2 2-15,1-1-5 16,-2 3 0-16,0-1 0 0,0 1 5 15,0 1 6-15,0 1-11 16,-1 1 9-16,-8 3-9 16,-5 0-6-16,-6 0-11 15,-7 9 17-15,-3 7-11 16,-4 7 22-16,-4 2-11 16,4 2 9-16,1 1-5 15,11-2-1-15,6-2-6 16,6-3 2-16,9-2-3 15,1-3-31-15,6-3-22 16,16-3 6-16,6-1 29 16,6-4 1-16,4-2 8 0,-1-3 8 15,-4 3-3-15,-2-1 5 16,-6 3 3-16,-2-1-3 16,-7 2 2-16,-1 1 1 15,-7 0-2-15,-5-1-3 16,-3 1 1-16,0 4 4 15,-15 2 30-15,-7 0 3 16,-5 1-4-16,-3 0 4 16,0-2-2-16,1 1-17 15,-1-3 7-15,5-1-14 16,0-1 4-16,5-2-11 16,3-2 0-16,7-2-21 15,2 0-34-15,3-2-22 0,5 0 6 16,0-6-275-16</inkml:trace>
  <inkml:trace contextRef="#ctx0" brushRef="#br0" timeOffset="41351.64">7762 727 302 0,'0'0'458'0,"0"0"-454"16,0 0 9-16,0 0 1 0,0 0 33 16,20 62-6-16,-16-43-3 15,3-1-18-15,-3-1 0 16,3-2-17-16,-3-1-3 16,1-3-1-16,-2-1-42 15,-1-2-12-15,-2-4-106 16,0-4-313-16</inkml:trace>
  <inkml:trace contextRef="#ctx0" brushRef="#br0" timeOffset="41515.9">7728 591 997 0,'0'0'0'0,"0"0"-151"16,0 0 17-16,0 0-225 16</inkml:trace>
  <inkml:trace contextRef="#ctx0" brushRef="#br0" timeOffset="42432.03">7909 743 773 0,'0'0'0'16,"0"0"-99"-16,0 0 94 15,0 0 5-15,0 0 17 16,0 0 6-16,25-1 20 15,-20 10-23-15,1 3 1 16,-3 1 12-16,1 0-33 16,-4-1 0-16,0 0 25 15,0-2-16-15,0-1 3 16,0-1-10-16,-4-3-1 16,1-1 6-16,0-3-7 15,2-1 6-15,0 0 2 0,0 0-8 16,1-1-12-1,-1-10-18-15,1-4 30 0,0-4-8 16,0 0 5-16,7 1-10 16,4 5 5-16,3 6 8 15,-2 3 0-15,1 4 0 16,3 0 0-16,-2 3 21 16,-3 8-17-16,1-1 11 15,-4 2 5-15,-3-2-11 16,0-1 8-16,-1-3-16 15,-4-2 0-15,2-3 11 16,-2-1-12-16,1 0-7 0,1 0-3 16,2-10-6-16,3-4-4 15,1-1 19-15,2 6 1 16,4 4-11-16,-2 3 8 16,5 2-3-16,2 0 5 15,-1 7-1-15,0 1 2 16,2-1 0-16,-3-2 0 15,-3 0 0-15,-1-2 7 16,-2 0-7-16,-4-3 0 16,0 0 0-16,0-6-4 15,2-9 3-15,0-8-20 16,-2-5-36-16,0-4-33 16,-3-5-53-16,-4-1 42 15,0-2-19-15,0 2 120 16,-5 4 0-16,-3 5 68 0,1 8 74 15,0 8 36-15,2 5-95 16,3 5-3-16,0 3-20 16,0 0-26-16,2 2-34 15,0 18 0-15,0 11 17 16,0 9 13-16,0 11 1 16,0 7-10-16,0 2-7 15,9 5-1-15,0 0-13 16,2 1 3-16,0-4 2 15,1-5-3-15,1-3-2 16,-3-5 0-16,1-7-11 16,-2-7 1-16,-5-9-20 0,-1-8-29 15,-1-8-25-15,-2-6-149 16,0-4-147-16</inkml:trace>
  <inkml:trace contextRef="#ctx0" brushRef="#br0" timeOffset="43095.2">8391 660 781 0,'0'0'0'0,"0"0"-2"0,0 0-1 16,0 0 6-16,43 67 10 15,-45-42 6-15,-15-1-1 16,0-1-2-16,3-8-16 16,5-3-2-16,7-6-5 15,2-6-20-15,0 0-7 16,9 0 30-16,7-10 4 16,6-8 5-16,1-4-5 15,0-3-3-15,-1-2 2 16,-1-1-8-16,-2-2 8 15,-5-1 0-15,-4 0-11 16,-8 0 11-16,-2 3-1 0,0 3 4 16,-6 7 11-16,-2 6-12 15,2 7 40-15,4 5 31 16,0 0-37-16,1 0-35 16,1 17 9-16,0 8-3 15,0 9 36-15,0 3-32 16,6 0 3-16,5-2-5 15,3-4-5-15,2-2-3 16,2-6-4-16,0-6 4 16,2-4-6-16,-3-8 6 15,0-5-18-15,-2 0 12 16,2-15-23-16,-3-7-23 16,-5-4 1-16,-3-1 0 15,-6 1-12-15,0 8 31 16,-8 9 32-16,2 6 111 0,0 3-39 15,1 8-12-15,3 8-31 16,1 2-7-16,1 1 12 16,0-3-27-16,13-1-7 15,5-5-5-15,7-1-1 16,8-5 0-16,9-4-41 16,8 0 12-16,10-17-65 15,6-6-100-15,3-5-353 16</inkml:trace>
  <inkml:trace contextRef="#ctx0" brushRef="#br0" timeOffset="43892.82">9341 260 395 0,'0'0'14'0,"0"0"-14"0,0 0 49 16,0 0 44-1,0 0 25-15,0 0-48 0,0-14-13 16,0 14-17-16,0 0-10 16,0 0 16-16,0 0-20 15,0-1 6-15,0 1-5 16,0 0-16-16,0 0 19 16,0 0-17-16,0 0-12 15,0-1 7-15,0 1-8 16,0 0 2-16,0 0 1 15,0 0 0-15,0 0 5 16,0 0-5-16,0 0 8 16,0-1-5-16,0 1-5 15,0-1 3-15,0 1-3 0,0 0 1 16,0 0 6-16,0 0-7 16,0 0 3-16,0-1-1 15,0 1-3-15,0 0 7 16,0 0-5-16,0 0 5 15,0 0 14-15,0 0-15 16,0 0-2-16,0 0-4 16,0 0 3-16,0 0-10 15,0 0 6-15,0 0-5 16,0 0-1-16,0 0 7 16,0 0 0-16,0 0-4 0,0 0 8 15,0 0-5 1,0 0 1-16,-1 0-12 0,-1 13 6 15,-2 12-8-15,1 16 14 16,0 5 2-16,3 5 2 16,0-1 1-16,0-3-5 15,0 1 2-15,0-6-5 16,0-7 7-16,0-9-5 16,0-8 1-16,0-5 0 15,0-4 4-15,1-4-4 16,-1-3-20-16,0-2 6 15,0 0-13-15,0 0-23 16,0-5-35-16,0-4-217 16,0-6 27-16</inkml:trace>
  <inkml:trace contextRef="#ctx0" brushRef="#br0" timeOffset="44319.58">9272 679 723 0,'0'0'105'0,"0"0"-105"16,0 0-9-16,0 0 9 15,0 0 17-15,86 23-1 0,-51-23 3 16,3-6-17-1,-1-3 7-15,2-1-8 0,-3-2-1 16,-3-1 8-16,-7 1-8 16,-8-1-26-16,-7-3 13 15,-8-4-8-15,-3-1 17 16,0 0-19-16,-1 1-4 16,-6 5 27-16,1 6 10 15,2 5 40-15,2 2 11 16,2 2 10-16,0 0-50 15,0 5-21-15,0 11 7 16,0 8 27-16,6 0-22 16,1 3-11-16,-1-6 9 15,1-4-10-15,-2-3-9 0,0-3-5 16,-1-4-33-16,-2-2-75 16,-2-5-155-16</inkml:trace>
  <inkml:trace contextRef="#ctx0" brushRef="#br0" timeOffset="44480.8">9549 378 1070 0,'0'0'0'0,"0"0"-50"15,0 0-11 1,0 0-44-16,0 0-266 0</inkml:trace>
  <inkml:trace contextRef="#ctx0" brushRef="#br0" timeOffset="45333.66">9930 453 1027 0,'0'0'0'0,"0"0"-221"16,0 0 208-16,0 0 13 0,0 0 19 15,13 67 22-15,-10-49 17 16,1-2-33-16,-2-2-2 16,0-3-11-16,0-4-10 15,1-4-2-15,-2-3-4 16,1 0-11-16,3-4 3 15,2-12-17-15,3-4 8 16,2-4-1-16,0 6 18 16,-2 7 4-16,-2 4-6 15,0 7 9-15,4 0-3 16,1 0 0-16,1 2 0 16,1 8 8-16,2-1-6 15,-1 1-2-15,2-2 1 0,0-4-1 16,-2 0-1-16,-2-4-13 15,-1 0-11-15,-3-8 9 16,0-6-31-16,-2-1-46 16,-3-2-38-16,-3-4 60 15,-2-2-15-15,0-4 16 16,0 4 65-16,0 6 5 16,0 7 135-16,0 7 80 15,0 3-86-15,-2 4-128 16,-1 14 10-16,2 5 45 15,0 4-37-15,1 0 10 16,0-4-28-16,7-2-1 16,6-4-3-16,3-2 0 15,4-4-2-15,1-6-2 0,2-5 7 16,4 0 0-16,1-14 0 16,2-4 1-16,-3-3-1 15,-3-2 4-15,-8-1-4 16,-4 1 2-16,-9-3-2 15,-3 4 13-15,0 2 0 16,0 2 7-16,-4 8 23 16,0 5-3-16,0 5-13 15,-1 0-27-15,-2 11 0 16,0 7 3-16,-4 3 4 16,4-1 2-16,1-2-6 15,1-5-1-15,4-3 3 16,1-2-5-16,0-1-7 0,0-3 5 15,0 1-21-15,10 2 10 16,3-1 13-16,5 3 0 16,2 0 0-16,0-1-7 15,-1 0-13-15,-2-3-3 16,1-3-68-16,-2-2-61 16,-2 0-166-16</inkml:trace>
  <inkml:trace contextRef="#ctx0" brushRef="#br0" timeOffset="45613.44">10666 346 779 0,'0'0'4'0,"0"0"6"16,29 61 1-16,-19-38 50 15,-1 1 19-15,-2-2-24 16,1-2-10-16,-3-2-25 15,0-4-3-15,-4-4-18 16,1-6 2-16,0-4-2 16,-2 0 9-16,0-6-9 15,0-8 2-15,0-7-3 16,0-7 2-16,2-7-2 16,10-8 1-16,5-8-22 15,7 1-12-15,1 7-17 16,0 10-83-16,0 14-16 15</inkml:trace>
  <inkml:trace contextRef="#ctx0" brushRef="#br0" timeOffset="46984.12">11260 251 846 0,'0'0'0'15,"0"0"-53"-15,0 0 53 0,0 82 26 16,0-40 3 0,0-2-9-16,0-6 11 0,-1-6-8 15,-2-4-15-15,1-5-1 16,0-6-7-16,-1-4 0 16,2-6 4-16,0-1 11 15,-1-2-14-15,2 0 9 16,-4-2-10-16,-2-7-16 15,2-10 8-15,-2-5 8 16,1-7-2-16,3-8-1 16,2-14-11-16,0-6 12 15,1-1 2-15,11 4 2 16,0 16-2-16,5 11 0 16,-2 14 0-16,0 6 0 15,-3 8-12-15,-1 1 6 0,-4 7 2 16,-2 8 2-1,-5 6 2-15,0 1 0 0,-5 2 2 16,-7 1-1-16,1-1 1 16,2 3 0-16,2-1 2 15,6 3-7-15,1-1 3 16,0-4-7-16,8-1 6 16,5-5 1-16,4-3-2 15,0-2-3-15,2-4 10 16,0-3-5-16,0-4 0 15,-2-2 0-15,0 0 2 16,-4-6 0-16,-3-9-4 0,-3-5-1 16,-2-5-15-1,-3-10-4-15,-2 2-34 0,0 1-1 16,0 7 57-16,-6 15 23 16,2 5 20-16,0 5 19 15,1 4-43-15,-2 16-11 16,0 11-5-16,2 6 13 15,3 0 3-15,0-2-19 16,2-7-1-16,10-4 1 16,4-9 0-16,-2-4 1 15,4-4 1-15,1-5 1 16,1-2 2-16,0 0-2 16,1-11 1-16,2-6 1 15,-3-5-2-15,-4-3 2 16,-2-3-5-16,-8-4 0 0,-1-4 10 15,-5 0-10-15,0 5 0 16,0 8-2-16,-4 13 2 16,-3 3 8-16,2 6 4 15,-2 1-3-15,0 2-9 16,-1 19-6-16,-1 12 6 16,1 13 9-16,3 7 6 15,4 3-10-15,1 6-4 16,0 4-1-16,0 5 14 15,7 4-2-15,1-3-9 0,-1-4 1 16,-4-10 0 0,-1-8 25-16,-2-16-29 0,0-12 0 15,-3-9 9-15,-11-7-3 16,-8-4 0-16,-4-2-6 16,-5-6-16-16,1-13-37 15,5-9-101-15,7-6-185 16,10-7-65-16</inkml:trace>
  <inkml:trace contextRef="#ctx0" brushRef="#br0" timeOffset="47134.55">11864 424 1104 0,'0'0'0'0,"0"0"-51"15,0 0 25-15,0 0-40 16,0 0-386-16</inkml:trace>
  <inkml:trace contextRef="#ctx0" brushRef="#br0" timeOffset="48718.49">12178 614 943 0,'0'0'0'0,"0"0"-72"0,0 0 71 16,0 0 2-16,0 0 0 16,0 0-1-16,-18 60 27 15,15-32-26-15,3 3 4 16,0 1-8-16,0-1 3 15,9-5-9-15,3-3 6 16,1-3-14-16,2-6 7 16,2-1-17-16,-3-8 17 15,3-4 8-15,0-1-6 16,-1-2 5-16,0-11 2 16,1-4 1-16,-2-4 1 15,-2-5-1-15,-3-5 0 0,-7-3 14 16,-3-5-4-16,0 1 10 15,-3 3-4-15,-13 7-8 16,-2 7 43-16,-3 10-21 16,-1 8-12-16,-1 3-18 15,-2 1-7-15,4 12-17 16,3 4-4-16,5 2-39 16,8-1-16-16,5-2-160 15,0-1-66-15</inkml:trace>
  <inkml:trace contextRef="#ctx0" brushRef="#br0" timeOffset="49063.92">12461 544 818 0,'0'0'6'16,"0"0"-2"-16,0 0 16 15,0 0 3-15,0 0 24 16,0 0-47-16,5-6 9 16,1 26-4-16,1 11 38 15,-1 1-22-15,-5 3-12 16,-1-1-8-16,0-4 30 16,0-2-31-16,0-4 3 15,0-4 3-15,0-5-1 16,2-5-5-16,9-3-3 0,4-2 0 15,8-4-2 1,5-1-2-16,4 0-13 16,6-9 1-16,1-5-40 0,0 1-43 15,-3-1 17-15,-2-3-144 16,-3 2-83-16</inkml:trace>
  <inkml:trace contextRef="#ctx0" brushRef="#br0" timeOffset="49450.96">13020 469 739 0,'0'0'46'0,"0"0"-34"15,0 0-12-15,0 0 17 16,0 0 15-16,16-56 23 15,-17 52 7-15,-9 4-24 16,-6 0-34-16,-6 2-4 16,-2 10 0-16,-1 4 3 15,6 2-1-15,9 1-2 16,8 2-2-16,2 2-31 16,12 1 16-16,11-1-26 15,8-1 28-15,0 0 4 0,0-2-10 16,-5 0 15-16,-3-2 6 15,-7-2 1-15,-5-2 17 16,-9 0-13-16,-2-1 10 16,-9-1 19-16,-13 0-13 15,-7-1 1-15,-3-1-22 16,3-1-21-16,7-5-45 16,10-4-45-16,8 0-207 15</inkml:trace>
  <inkml:trace contextRef="#ctx0" brushRef="#br0" timeOffset="49902.89">13421 235 744 0,'0'0'206'0,"0"0"-206"16,-33 101 0-16,13-34 14 16,4 4 4-16,7-1 1 15,7-7 1-15,2-5-19 16,11-6 11-16,7-6-12 15,3-5 0-15,6-6-15 16,5-6-11-16,4-11-70 16,5-8 3-16,4-10-192 0</inkml:trace>
  <inkml:trace contextRef="#ctx0" brushRef="#br0" timeOffset="50952.44">13671 409 528 0,'0'0'236'0,"0"0"-220"16,0 0-5-16,0 0 72 0,0 0-3 15,0 0-32-15,0-41-9 16,-7 48-39-16,-3 18 0 16,-1 13 13-16,-3 10-6 15,4 1 1-15,5-2-8 16,5-7 0-16,0-4-10 15,9-7 7-15,7-6-1 16,0-5 0-16,2-6-1 16,-2-7-1-16,2-5 1 15,1 0-10-15,2-13 6 16,3-12 8-16,0-10 2 16,-1-10-2-16,-6-6-3 15,-8-2-2-15,-9-3 4 16,0 5 4-16,-19 4 13 0,-7 13-11 15,-5 16 24-15,0 13-13 16,-1 5-12-16,2 21-1 16,3 10-2-16,5 6 0 15,5 2 0-15,8 1-17 16,7-6-55-16,2-3-60 16,9-5-143-16,5-4-113 15</inkml:trace>
  <inkml:trace contextRef="#ctx0" brushRef="#br0" timeOffset="51264.57">13923 486 899 0,'0'0'16'0,"0"0"-16"16,48 72 5-16,-34-37 12 15,-5-1 20-15,-3-3-16 16,-3-2 16-16,-3-6-9 16,0-4-24-16,0-7 10 15,-10-5-14-15,-1-6 0 16,1-1-5-16,0-8 5 16,5-16-25-16,3-8 23 0,2-8 2 15,3-10-2 1,14-1 2-16,9 4-28 0,6 9-22 15,3 12-27-15,2 6-103 16,-1 7-227-16</inkml:trace>
  <inkml:trace contextRef="#ctx0" brushRef="#br0" timeOffset="51999.66">14479 560 771 0,'0'0'0'0,"0"0"-22"16,0 0-3 0,0 0-41-16,-18-55 50 0,3 34 16 15,-4 1 40-15,-5 7-40 16,-1 6 6-16,0 7 21 16,3 0 29-16,4 14-22 15,0 8-31-15,4 3-3 16,2 9 21-16,4-3-12 15,7 1-8-15,1-5-1 16,1-4 0-16,12-5-1 16,1-5-12-16,1-7 7 15,2-4 1-15,1-2-3 16,2-2 7-16,0-12 1 16,-1-7 0-16,-1-4 8 15,-2-8-8-15,-6-5 6 0,-3-6-1 16,-3-3-5-16,-4-3 1 15,0-6 17-15,0 4 5 16,0 11 41-16,-1 8-9 16,-4 18-7-16,0 7-13 15,3 4-34-15,1 4 11 16,-1 0 0-16,1 0-12 16,0 0 0-16,1 0-6 15,0 13-5-15,0 11 9 16,0 12 4-16,0 9 3 15,0 2-4-15,0-2 3 16,4-2 8-16,5-5-12 16,2-2-3-16,3-4 2 15,2-6-10-15,2-5 1 0,2-8-13 16,1-6 11-16,-1-7-8 16,0-2-7-16,1-16 16 15,-2-5 0-15,-1-6-7 16,-5-2 2-16,-4 4-4 15,-2 10 20-15,-4 7 5 16,-1 7 16-16,-1 3-1 16,0 3-1-16,1 12-18 15,3 5 38-15,1 4-15 16,0-4-18-16,0 0 9 16,2-3-15-16,0-6-4 15,2-2 2-15,-1-5-33 16,-1-4-32-16,2 0-64 0,-2-11-192 15</inkml:trace>
  <inkml:trace contextRef="#ctx0" brushRef="#br0" timeOffset="52265.71">14685 298 842 0,'0'0'0'0,"0"0"-98"16,0 0 98-16,0 0 16 0,0 0 4 15,37-67 4-15,-34 50 45 16,-3 3-17-16,0 3-25 16,-5 7 22-16,-6 1-31 15,2 3-5-15,-1 1-13 16,0 11-25-16,3 12 11 15,2 5-52-15,4 4-77 16,1-2-238-16</inkml:trace>
  <inkml:trace contextRef="#ctx0" brushRef="#br0" timeOffset="52969.53">14820 451 650 0,'0'0'0'16,"0"0"10"-16,0 0 0 15,0 0 89-15,0 0-70 16,26 66 24-16,-25-45-24 15,-1-1-2-15,0-5 8 16,0-3-23-16,0-6-5 0,0-2-7 16,0-4 0-16,1 0-2 15,4-13-37-15,2-7-13 16,3-3 1-16,2-2 21 16,-1 7 18-16,-2 6 10 15,-2 6 2-15,-1 6-8 16,1 4 16-16,0 11-8 15,3 6 33-15,0 0-23 16,2 2-1-16,2-5-7 16,2-3 6-16,0-7-14 15,2-3 6-15,0-5-10 16,0 0 7-16,1-5-15 16,-1-9 9-16,-2-5 5 0,-2-2 4 15,-4-2 11 1,-3-1-11-16,-5 0 0 0,-2 3 14 15,0 3 0-15,0 5 27 16,-1 4 10-16,-2 3-29 16,-2 4 22-16,0 2-19 15,-1 0-3-15,-2 2-21 16,-3 13 6-16,0 2 6 16,-2 4-9-16,2-1 2 15,3-3 4-15,2-2-8 16,2-1-2-16,2-5 0 15,2-1-11-15,0-6-18 0,0-2-36 16,3 0 6 0,11 0 50-16,0-4 9 0,3 0 1 15,0 1 25-15,-1 3-26 16,0 0 0-16,-1 4-2 16,-1 5-6-16,-2 2-19 15,1-3-71-15,-4-4-199 16</inkml:trace>
  <inkml:trace contextRef="#ctx0" brushRef="#br0" timeOffset="53616.92">15254 407 808 0,'0'0'10'0,"0"0"0"16,0 0 5-16,0 0-13 15,0 0 59-15,0 0 0 16,46 64-13-16,-39-37-23 16,-2 2-12-16,-4-3 12 15,-1-3-9-15,0-6-15 16,0-4-2-16,-4-5 4 16,-4-5 1-16,1-3-4 15,0 0-7-15,2-4-17 16,2-13-6-16,3-3-1 15,0-5 24-15,0 0 7 16,8 3-8-16,1 7 8 16,1 6 0-16,0 6-4 15,-1 3 4-15,1 0-10 0,1 5 5 16,0 5 5-16,1 0 21 16,3 2-21-16,-1-2 0 15,1-4 1-15,0-4-1 16,3-2-1-16,0-4-12 15,3-10 1-15,-1-5 7 16,0-3-13-16,-3-2-11 16,-4 1 6-16,-2 1 11 15,-4 4 12-15,-4 10 19 16,-1 5 8-16,-2 3 22 16,0 2-37-16,0 16-8 15,0 11 18-15,0 14-2 16,-7 13 1-16,0 7-11 0,1 9 9 15,1 4 20-15,2 1-25 16,-3 0 0-16,-1-5 16 16,-7-5-22-16,-4-8 12 15,-8-13-19-15,-7-10 6 16,-4-16 8-16,-5-15-11 16,-2-5-8-16,6-20-20 15,3-15-42-15,11-9 20 16,13-7 0-16,11-6-91 15,0-4-255-15</inkml:trace>
  <inkml:trace contextRef="#ctx0" brushRef="#br0" timeOffset="55421.89">15926 302 664 0,'0'0'107'0,"0"0"-102"0,0 0 28 16,0 0 31-16,0 0-13 16,0 0-2-16,-6-29-5 15,6 29-43-15,0 19 2 16,0 9 2-16,0 10 8 15,-1 2-6-15,-1-3 5 16,-3-3-1-16,-1-2-4 16,0-4-5-16,-2-1 8 15,1-7-10-15,-2-3-7 16,4-8 5-16,0-7-12 16,1-2-5-16,-1-6-22 15,1-12-98-15,0-6 120 16,4 3 19-16,0 2 0 0,0 8 6 15,0 7-6-15,0 4-2 16,2 0-14-16,9 8 16 16,5 3 10-16,2 4-8 15,1-5 4-15,3-1-4 16,-1-5-1-16,4-4-1 16,2 0 0-16,-3-4-19 15,1-8 17-15,-3-4-13 16,-3-2 7-16,-5-6 1 15,-4 1-7-15,-3-2 8 16,-5 0-2-16,-2 2-4 16,0 8 12-16,0 5 41 0,-2 8-12 15,-5 2 35-15,0 1-32 16,-3 15-31-16,-2 6 19 16,3 5-16-16,2 3 4 15,4-1-8-15,3 0 0 16,0-2 0-16,4-3-13 15,10-4-8-15,6-5-16 16,4-6 7-16,0-6 24 16,2-3-18-16,0-3 5 15,0-9 14-15,1-4-10 16,-1-4 12-16,-2-3 3 16,-7-4 0-16,-5 1 2 15,-6-3-1-15,-5 2-1 0,-1 5 11 16,0 3 12-16,-4 5 13 15,-3 6 8-15,1 5-28 16,-1 3 30-16,-1 1-36 16,-3 14-8-16,-4 6 1 15,1 4 5-15,2 0-3 16,3-2 3-16,3-1 0 16,3-2-16-16,3-5 8 15,0-1-21-15,0-6 20 16,8-5-29-16,6-3-9 15,1 0-5-15,1-7 9 16,2-6 28-16,-2-3-1 16,-1-2 8-16,-2 2 0 15,-1-1-1-15,-4 1 1 0,-1 3 0 16,-3 5 4-16,-4 5-1 16,2 1-3-16,-2 2 0 15,0 0-2-15,0 0-11 16,1 0 5-16,1 5 5 15,0 1 3-15,3 2 4 16,-2 3-4-16,0-2-1 16,0 1 1-16,-1 1 4 15,0 0-2-15,1 2-2 16,-1 2 0-16,0 1-8 16,1 0 8-16,1-1-9 15,2-3-7-15,3-1-39 16,0-2-9-16,1-4 16 0,3-2 4 15,-2-3 2-15,2 0-19 16,0-7 12-16,-1-6 37 16,-2-4 11-16,2-5 1 15,0-4 33-15,2-5 5 16,3 1 3-16,1 3 18 16,3 7 12-16,-1 7 16 15,-2 9-48-15,-1 4-11 16,-2 0-24-16,-3 13 11 15,-3 4 26-15,-4 1-19 16,-4 2 8-16,-1-4-4 16,0-2-24-16,-4-2 8 0,-1-5-10 15,3-1 3 1,2-3-7-16,0-3-24 0,3 0-16 16,8-3 27-16,3-8 6 15,4-3 11-15,0-5-3 16,-2-3-16-16,1-5 13 15,-3-7-29-15,-1-13-26 16,-2-3-53-16,-1 0 25 16,-4 8 77-16,-2 14 12 15,-4 12 86-15,0 10 107 16,0 6-117-16,0 0 16 16,0 11-72-16,-2 16-5 15,-2 8 36-15,-2 9-22 16,1 6-23-16,2-4 17 0,3-2-21 15,0-6 1-15,0-9-1 16,0-5-2-16,0-3-11 16,7-5-19-16,0-7-39 15,-1-5-72-15,-1-4-171 16</inkml:trace>
  <inkml:trace contextRef="#ctx0" brushRef="#br0" timeOffset="55592.73">16745 302 922 0,'0'0'0'16,"0"0"-61"-16,68-22 57 16,-26 4-3-16,10 0-74 15,9-1-157-15,10 0-58 16</inkml:trace>
  <inkml:trace contextRef="#ctx0" brushRef="#br0" timeOffset="56601.42">17416 560 718 0,'0'0'252'0,"0"0"-252"16,0 0-6 0,0 0 6-16,0 0 10 0,19-56-3 15,-2 26 15-15,3-10-18 16,4-16 6-16,5-13-10 16,1-5-5-16,1 5-3 15,-7 16 8-15,-7 22 0 16,-9 17 9-16,-5 9 0 15,-3 5-9-15,0 0 0 16,0 9 0-16,-4 16 7 16,-4 9-4-16,1 7 7 15,5 3-8-15,2-2-2 16,0-3-1-16,13-2-14 16,-1-4 15-16,0-10-6 0,-2-2 4 15,-5-11-11-15,-2-5 4 16,-3-4-5-16,-1-1-3 15,-17 0 16-15,-10-1-74 16,-5-7 28-16,-6 4 47 16,-1 4 0-16,-2 0 11 15,1 1 2-15,7 10 16 16,10-1 15-16,10 1-29 16,8 1-15-16,6-2 0 15,1-3-8-15,17-1 1 16,7-4 3-16,6-2 4 15,6 0-2-15,2-7-2 16,2-6 1-16,2-5-15 0,-2-4-18 16,-2-2 10-1,-5-6-8-15,-5-4-31 0,-6 0 25 16,-7 3 39-16,-5 8 1 16,-5 6 8-16,-2 4 24 15,-4 5 11-15,0 0 11 16,0 1 10-16,0 3-15 15,-7 1-36-15,0 3 23 16,0 0-36-16,0 2 7 16,-1 12-2-16,3 3-5 15,2 7-1-15,3 7 1 16,0 11-1-16,0 9-1 16,0 2 2-16,1 5-1 15,0-3 1-15,0-1 5 16,-1-3 1-16,0-8-3 0,0-7 2 15,0-12 12-15,0-10-6 16,0-4-11-16,0-8 22 16,0-2-15-16,2 0-2 15,2-9 1-15,3-15-5 16,5-12 4-16,4-8-5 16,6-6-35-16,4 0-52 15,-1 2-117-15,-1 10-351 16</inkml:trace>
  <inkml:trace contextRef="#ctx0" brushRef="#br0" timeOffset="56726.82">18054 373 970 0,'0'0'68'0,"0"0"-54"16,0 0-18-16,0 0 4 15,0 0-65-15,0 0-133 16,0 0-389-16</inkml:trace>
  <inkml:trace contextRef="#ctx0" brushRef="#br0" timeOffset="57552.3">18419 309 771 0,'0'0'176'0,"0"0"-171"15,0 0-7-15,0 0 2 16,0 0-22-16,0 0 22 16,0 59 19-16,0-24 15 15,0-2-33-15,-6-7 1 16,1-6 6-16,1-4-7 16,0-4-1-16,2-7 2 0,1-4 5 15,1-1-2 1,0 0-5-16,0-7-24 0,0-11-10 15,0-7 30-15,0-6 4 16,8-5 0-16,0-5 4 16,1 7-12-16,-5 9 14 15,-1 12-6-15,-1 13 0 16,1 0-9-16,3 10-12 16,1 8 21-16,3 6 13 15,-1 0 0-15,0-6-13 16,2-3 0-16,-2-7 2 15,2-4-2-15,1-4-7 16,1 0-16-16,2-8 2 16,3-11 7-16,2-7 5 0,-2-3-6 15,1-3 15-15,-1 1 9 16,-4 9-4-16,-4 8 18 16,-6 8 12-16,-1 6 22 15,-2 4-34-15,1 16-22 16,-1 12 58-16,-1 9-43 15,0 0 0-15,0-3-4 16,0-5-9-16,0-7 5 16,0-4-8-16,0-4-9 15,0-4-47-15,0-8-133 16,0-5-430-16</inkml:trace>
  <inkml:trace contextRef="#ctx0" brushRef="#br0" timeOffset="58030.04">18785 438 898 0,'0'0'0'0,"0"0"-74"15,0 0 66-15,0 0 8 16,0 0-2-16,60-68 2 16,-58 51 5-16,-2 2 3 15,0 6-7-15,-2 3 8 16,-6 6 6-16,-3 0 25 15,-2 13 4-15,0 9-20 16,1 4 11-16,3 1-25 0,5-2-9 16,4-1 5-1,0-4-6-15,2-4-7 0,10-2-9 16,6-4 0-16,1-5 15 16,3-5-26-16,3 0 2 15,1-8 15-15,0-8-6 16,0-3 1-16,-4-5 7 15,-4-5-13-15,-3-7-8 16,-5-8 0-16,0-3 29 16,-2 1 25-16,-3 12 10 15,-3 13 30-15,0 12 45 16,-2 9-46-16,0 0-38 16,0 3-26-16,0 19 0 15,0 9 8-15,0 7 12 0,0 3-13 16,-2-2-7-16,2-5 0 15,0-8 0-15,0-6-8 16,0-6-34-16,0-7-23 16,0-5-89-16,0-2-134 15</inkml:trace>
  <inkml:trace contextRef="#ctx0" brushRef="#br0" timeOffset="59240.11">18919 326 788 0,'0'0'5'16,"0"0"-5"-16,63-9 7 0,-39 1-4 15,2-3-1-15,0-1 3 16,0-3-4-16,-2-1-2 16,1-4-5-16,-3-4-104 15,-2 1-63-15,-3-1 41 16,-6 3 99-16,-6 4 33 15,-3 3 73-15,-2 3 18 16,0 5 23-16,0 3-2 16,0 1-22-16,0 2-7 15,-4 0-48-15,-2 11-14 16,-3 8-18-16,0 8-1 16,-1 5 14-16,3 5-14 15,0 3 3-15,0 0-1 16,0 4-3-16,3-6 8 15,1-5-2-15,1-2-9 0,2-11 2 16,0-4 0-16,0-7-2 16,0-5-1-16,9-4-22 15,1 0 1-15,4-11 6 16,3-8 7-16,-1 0-15 16,0-1-4-16,-3 9 30 15,-4 4 0-15,-2 7-8 16,-1 0-6-16,0 5-2 15,1 6 16-15,1 2 14 16,0-4-14-16,2 0 7 0,2-3-7 16,-1-6-7-16,2 0 7 15,1-3-22-15,0-8 5 16,-2-2-31-16,-1-2-10 16,-3-2 13-16,-2-1-34 15,-2-4 79-15,-2 4 6 16,-2 2-3-16,0 5 55 15,0 8 32-15,0 3-23 16,0 0-65-16,0 10 6 16,0 6-8-16,0 2 14 15,0 1-14-15,0-4 0 16,0-5-2-16,5-3 2 16,2-1 0-16,2-3 0 15,-1-3-2-15,2 0-1 16,-3 0 5-16,-2-1-2 0,-1-8 6 15,-4-2 12-15,0 0-10 16,0-1-8-16,-7-4 7 16,-4 2-15-16,4 3 22 15,3 3-8-15,3 8 22 16,1 0-28-16,0 0-16 16,1 0-1-16,14 0 17 15,5 0 0-15,2 0 0 16,2-1 0-16,-1-4-2 15,1 1 5-15,0-3-3 16,-2 0 0-16,-3-1-16 16,-7 0 11-16,-6 0-8 15,-6 4 13-15,0-1 11 16,0 5 23-16,-11 0-13 0,0 0 27 16,-2 9-38-16,0 10 10 15,0 1-18-15,4 3 0 16,3 0-2-16,2-3-1 15,4 0-9-15,0-10 1 16,0-1-34-16,7-4 20 16,2-5-34-16,-1 0 26 15,1 0 4-15,2-6-9 16,-2-7 10-16,1-2 4 16,-2-6 12-16,-1-8 10 15,0-5 0-15,-3-6 20 0,-1 0 8 16,-3 5 31-16,0 8-26 15,0 11 65-15,0 9-7 16,0 5-15-16,0 2-52 16,-2 9-24-16,-4 12 0 15,0 10 21-15,-1 4-3 16,2 1-18-16,3-1 6 16,2 1-13-16,0-6 6 15,0-5-30-15,7-7-15 16,4-8-32-16,1-6-81 15,2-4-97-15</inkml:trace>
  <inkml:trace contextRef="#ctx0" brushRef="#br0" timeOffset="59478.62">19790 50 558 0,'0'0'76'16,"0"0"68"-16,29 58-85 15,-20-21 11-15,-1 5-16 16,-2 10-10-16,-6-2 3 0,0 1-17 16,-3-3-14-1,-19-7-16-15,-17-3-12 16,-18-4-45-16,-19 4-143 0</inkml:trace>
  <inkml:trace contextRef="#ctx0" brushRef="#br0" timeOffset="65138.01">12257 1140 920 0,'0'0'16'0,"0"0"-16"16,0 0-8-16,0 0 6 16,0 0-76-16,0 0 30 15,0 0 48-15,0 0 22 16,110-14 11-16,-42-1-16 15,11-5-5-15,7-5 4 16,6-2-3-16,-1 0 19 16,-4 3-32-16,-5 2 6 15,-10 2-3-15,-14 4-1 16,-14 4-2-16,-17 4 1 0,-14 6 6 16,-9 2-14-16,-4 0 0 15,0 0-8-15,-2 0 0 16,-11 4-37-16,-3 4-48 15,-7 2 4-15,-3-1-70 16,-1 0-4-16</inkml:trace>
  <inkml:trace contextRef="#ctx0" brushRef="#br0" timeOffset="65455.12">12293 1217 692 0,'0'0'0'0,"0"0"-20"16,0 0-1-16,0 0-99 15,0 0 120-15,0 0 31 16,35 2 43-16,11-18 44 16,10-4-70-16,9-1 1 15,5-1-9-15,0 3-5 16,-2 2-9-16,-5 1 5 15,-7 5-31-15,-8 3 31 16,-10 3-31-16,-13 1 0 16,-13 3 5-16,-6 1-3 15,-6 0-1-15,0 0 1 0,0 0-2 16,0 0-17-16,0 0-87 16,-8 2-115-16,0-2-115 15</inkml:trace>
  <inkml:trace contextRef="#ctx0" brushRef="#br0" timeOffset="84383.73">10140 1029 472 0,'0'0'37'0,"0"0"114"0,0 0-141 15,0 0-5-15,0 0 24 16,0 0 1-16,0 0 12 16,-11-10-20-16,19 5-14 15,14-5-3-15,13-4-5 16,12-6 0-16,11-5 3 15,3-2-3-15,2 0 8 16,5 1-8-16,3-1 5 16,2 2-1-16,-1 1-4 15,-7 5 0-15,-13 5-1 0,-11 3 1 16,-14 6 0 0,-12 1-3-16,-7 4 9 0,-6 0-10 15,0 0 4-15,-2 0-7 16,0 0-9-16,0 0-69 15,0 0-177-15,0 4 165 16,0-2-265-16</inkml:trace>
  <inkml:trace contextRef="#ctx0" brushRef="#br0" timeOffset="84697.7">10496 1023 483 0,'0'0'9'0,"0"0"-18"16,0 0-5-16,0 0-35 0,0 0 8 15,0 0 24-15,-32 38 17 16,59-43 15-16,8-10 2 16,10-4 28-16,6-1-34 15,7-3-7-15,2 1 30 16,-1-2-8-16,-2 1 21 15,0 1-9-15,-5 2-19 16,-5 5 8-16,-11 3-27 16,-11 5 0-16,-11 3 4 15,-7 3-4-15,-2 1-17 16,0 0-15-16,5 0-13 0,4 0-25 16,3-1-134-16</inkml:trace>
  <inkml:trace contextRef="#ctx0" brushRef="#br0" timeOffset="96861.05">8227 4966 666 0,'0'0'0'0,"0"0"-72"0,0 0 72 15,0 0 12-15,0 0-10 16,0 0 13-16,0 0 1 16,-7 0-14-16,7 0-2 15,0 0-7-15,0 0 7 16,0 0 7-16,0 0 1 15,0 0-1-15,0 0 1 16,0 0-8-16,0 0 14 16,0 0-2-16,0 0-7 15,0 0 18-15,0 0-22 16,0 0 6-16,0 0 3 16,0 0-4-16,0 0 5 15,0 0-9-15,0 0-1 16,0 0 15-16,0 0-16 0,0 0 9 15,0 0 2-15,0 0-6 16,0 0 4-16,0 0-9 16,0 0 2-16,0 0-12 15,0 0 10-15,0 0-4 16,0 0 2-16,0 0 2 16,0 0-3-16,0 0 3 15,2 0 0-15,5 0 8 16,4 0-8-16,2 0 0 15,2-3 6-15,1 2-4 16,-2 0-2-16,3 1 0 0,0 0 0 16,1 0 5-16,0 0-4 15,0 0-1-15,-1 0 2 16,1 0 1-16,1 0-2 16,0 0-1-16,0 0 0 15,5 0-3-15,3 0 3 16,4 0 0-16,3 0 6 15,5 1 0-15,3 1-10 16,4 2 4-16,4-3 0 16,0 1-1-16,-2-2-2 15,-2 0 3-15,0 0-1 16,0 0 5-16,0 0-16 16,2 0 12-16,2-3 0 0,-2-2-4 15,1 1 3-15,0 0 0 16,-4-2 0-16,-1 3 1 15,-2 0 0-15,-2 0-4 16,0 1 4-16,-1-1-6 16,0 0 6-16,2-1 0 15,2 1-4-15,3-1 2 16,-1 0 2-16,0-1-1 16,-4 1 4-16,-4 2-10 15,-1 1 7-15,0-2 0 16,2 2 2-16,0 1-2 15,3-2 4-15,0 2-4 0,0-1 0 16,-1 0-3 0,0-2 3-16,0 1-3 0,-1 0 3 15,-4-1-2-15,1 0 0 16,-4 1 1-16,0-1 1 16,1 1 0-16,0 0 0 15,1 1-3-15,2-1 3 16,5 0 3-16,0 0-3 15,0 0-3-15,2 0 3 16,-4-1-4-16,2 1 4 16,-3-3 0-16,3 1-1 15,2 0 2-15,1-2 3 16,4 3-4-16,-3-2 0 0,1 2 3 16,-3 1-3-1,-3 1 0-15,-3 0-1 0,-3 1 4 16,0 0-3-16,-4 0 0 15,0 0 2-15,-5-1-5 16,-1 0 9-16,-7-1-6 16,-4 2 4-16,-6-2 3 15,-3 2 12-15,-3 0-18 16,1 0 15-16,-2 0 42 16,0 0-49-16,0 0-7 15,0 0-2-15,0 0-29 16,-3 0-47-16,-4 0-86 15,0 0-56-15</inkml:trace>
  <inkml:trace contextRef="#ctx0" brushRef="#br0" timeOffset="104305.6">17184 2979 778 0,'0'0'0'0,"0"0"-312"16,0 0 296-16,-65 33 16 15,55-17 91-15,2 4-12 16,3 4-29-16,3 4-32 16,1 4 6-16,1 0-11 15,0 1-6-15,5-1-5 16,6-3 8-16,6-5-10 15,3-6-5-15,2-5 3 16,2-7 2-16,0-5 19 16,-1-1 0-16,0-4 11 15,0-10-14-15,0-4 14 16,-1-4-16-16,-5-3 3 16,-2-5-11-16,-4 1 0 0,-4-1 1 15,-5 2 2-15,-2 1-9 16,0 3 0-16,-11 2-1 15,-7 3 0-15,-3 4 1 16,-3 6 9-16,1 3 7 16,2 5 1-16,4 1-11 15,3 0-6-15,4 3 0 16,1 9 1-16,4 2-4 16,3 4-1-16,2 3 0 15,0-2 4-15,9-2-6 16,7-3-3-16,3-4-10 15,5-5 4-15,3-3 8 0,4-2 0 16,1-4 7-16,-1-12-5 16,1-6 15-16,1-2-6 15,-2 2-4-15,-2 4 0 16,-6 9 9-16,-2 8-7 16,-6 1 0-16,-3 12-2 15,-1 12 25-15,0 4-1 16,1 1-10-16,0-1-10 15,-1-3 16-15,2-5-18 16,1-4 0-16,2-2 6 16,0-4 0-16,0-6-8 0,1-3-2 15,-2-1-2 1,2-5 4-16,0-13 11 0,0-7-6 16,0-6 3-16,-2-2-8 15,-3 0 0-15,-4 8-5 16,-4 11 12-16,-1 6-4 15,-3 7-3-15,1 1-7 16,3 0-6-16,4 6 13 16,6 4 6-16,6 1 7 15,4-1-10-15,2-3 2 16,1-3-5-16,0-4-4 16,-2 0 4-16,-2 0 5 15,0-13-4-15,0-3-1 16,-3-4 7-16,-2-2-4 0,-6-1-3 15,-3-3-2-15,-2 3 2 16,-6 1 4-16,-1 2-2 16,0 8-2-16,0 4-3 15,-8 3 3-15,1 5 11 16,0 0-9-16,0 0-4 16,-2 9 5-16,1 7-4 15,1 6 2-15,1 2-1 16,4 2 14-16,0 0-14 15,2-2 1-15,0 0 5 16,7-2-5-16,4-3 2 16,2-3-2-16,4-6-1 15,-1-5 0-15,2-5-7 0,4 0-3 16,2-13 10 0,3-9 4-16,0-4-4 0,-4 0 2 15,-4 4-1-15,-7 7-2 16,-4 8-2-16,-4 7 1 15,-1 0-3-15,4 4 5 16,5 11 11-16,4 1-2 16,5 2-6-16,0-3 7 15,6-2-10-15,1-4-5 16,3-5 5-16,1-2 0 16,0-2-2-16,-2-2 1 15,0-11 2-15,-5-4 3 0,-4-5-3 16,-6-6-1-16,-3-5 0 15,-6-9-3-15,-5-7 0 16,-1-8-16-16,0-6 11 16,-7 3 3-16,-3 6-56 15,1 14-67-15,1 16 69 16,2 11 59-16,2 10 1 16,2 3 6-16,1 0-7 15,-1 13 0-15,0 8 20 16,0 12 42-16,1 9-7 15,-1 10-1-15,-1 7-20 16,3 8-21-16,-1 5-5 16,1 7 1-16,0 3-8 0,0 2 6 15,4 1-1 1,4-1-5-16,2-4 1 0,1-3-1 16,2-2-1-16,1-7 0 15,0-7-9-15,3-14 5 16,-2-14 4-16,1-12-6 15,0-10 1-15,-4-9 1 16,2-2 4-16,-3-15 7 16,0-11-1-16,-3-7 2 15,-5-5-1-15,-3-4-2 16,0 1 1-16,-13 3-6 16,-7 3 5-16,-8 5-15 15,-7 6 11-15,-5 5-1 16,-6 5 9-16,-1 1-7 0,1 3 12 15,4-2-12-15,10 1 0 16,11 0 7-16,8-3-9 16,10-2-23-16,3-6 20 15,9-9-5-15,19-7-4 16,10-2 4-16,8 2-5 16,-1 7 10-16,0 7-4 15,-4 10 7-15,-7 10 8 16,-4 4-6-16,-5 4 4 15,-4 11 3-15,-3 2-5 16,2 1 13-16,-2-2-15 16,1-4 1-16,-1-1-2 15,1-4 2-15,0-4-3 0,0-3-8 16,4 0 4 0,2-16-2-16,0-6 6 0,2-12 0 15,2-11 1-15,-4-8 4 16,-3-13-5-16,-5-6-26 15,-7-4 25-15,-9 3-14 16,-1 12 14-16,-4 13-7 16,-7 17 7-16,0 15 1 15,4 9 16-15,2 7-5 16,1 0-11-16,-2 8-5 16,-2 15 5-16,3 12 3 15,3 13 15-15,2 6-8 0,0 1-1 16,2 0-9-16,10-5 1 15,4-2-4-15,4-3 3 16,6-4-6-16,5-7-23 16,3-11 28-16,0-10-7 15,0-10 0-15,-2-3 2 16,-2-10 0-16,-3-14 6 16,-2-10-7-16,-4-8 7 15,-3-10 0-15,-4-13-4 16,-5-7-19-16,-7-5 3 15,-2 1-34-15,0 7 34 16,-5 14-13-16,-1 15 33 16,1 16 0-16,0 13 33 0,1 8 14 15,2 3-19 1,-1 0-20-16,-1 18-5 0,0 12 0 16,1 13 32-16,0 8-15 15,3 5-1-15,0 5-7 16,3-2-12-16,10-2 12 15,1-5-12-15,7-8-3 16,2-7-6-16,4-7 3 16,4-10 5-16,1-7 1 15,0-9-11-15,-3-4 7 16,-3-4-3-16,-3-16 5 16,-3-6-5-16,-6-5 5 15,-7-3-2-15,-7 3 4 16,0 3-15-16,-5 8 7 0,-6 8 7 15,0 7 1 1,1 5 5-16,1 4-5 0,2 14 5 16,2 5 2-16,1 3 1 15,4-1 6-15,0-2-12 16,6-2-1-16,8-3 5 16,6-4-4-16,4-1 2 15,6-6-4-15,6-2 0 16,3-5 2-16,4 0-1 15,-1-8 2-15,2-9 2 16,-3-4-5-16,-2-5-4 16,-4-5 4-16,-11 2-1 15,-10 0-2-15,-10 7 3 0,-4 6 0 16,-18 9-5-16,-7 7 4 16,-2 0 1-16,2 15 3 15,6 6 4-15,6 4-7 16,8 2 0-16,5-1 0 15,0-3-1-15,7-3 0 16,7-4-2-16,7-4 4 16,0-5-2-16,1-6-4 15,2-1 0-15,-1 0 5 16,0-15 2-16,-3-5-1 16,-4-8-1-16,-4-7-4 15,-4-12 4-15,-1-14-1 0,0-9-20 16,3-6-9-16,1-1-23 15,-2 11 53-15,-2 13 4 16,-6 17 15-16,-1 15 44 16,0 16 3-16,0 5-37 15,0 0-21-15,-7 15 3 16,-3 15-11-16,-2 15 29 16,2 6-16-16,3 9 2 15,5 3 31-15,2 4-10 16,0 1-14-16,2-2-10 15,9-3-11-15,7-8-1 16,2-7-43-16,1-8-11 16,1-11-5-16,-2-8-14 0,-5-9-1 15,-3-10-68 1,-8-2-275-16</inkml:trace>
  <inkml:trace contextRef="#ctx0" brushRef="#br0" timeOffset="104740.67">19169 2741 271 0,'0'0'107'0,"0"0"-23"16,0 0 95-16,-69 0-63 15,56 0-22-15,6 0-12 16,4 0-23-16,3 0-9 15,0 0-50-15,12 0 2 16,17-4-2-16,19-6 32 16,13-3 5-16,8-2 0 15,-1-2-27-15,-4 1 4 16,-4 1-12-16,-6 2 5 0,-8 3-9 16,-14 4 2-16,-13 2-19 15,-12 4-6-15,-7 0-10 16,-15 0-1-16,-23 7-20 15,-16 4-339-15</inkml:trace>
  <inkml:trace contextRef="#ctx0" brushRef="#br0" timeOffset="105072.28">18882 2895 892 0,'0'0'45'0,"0"0"-41"16,0 0-4-16,0 0 15 16,0 0 19-16,0 0-34 15,0 5 1-15,3-14 4 16,1-3 13-16,-2-2-13 15,-2 1 8-15,0 4-11 16,-9 4 17-16,-5 3 14 16,0 2-24-16,0 1-7 15,2 10-1-15,7 7-2 16,5 0-16-16,0 0-71 16,18-3-88-16,12-5-306 0</inkml:trace>
  <inkml:trace contextRef="#ctx0" brushRef="#br0" timeOffset="106908.53">20700 2780 941 0,'0'0'0'15,"0"0"-4"-15,0 0 4 16,0 0 24-16,0 0-5 15,0 0 3-15,61-41 4 16,-53 64-13-16,0 8 3 16,-3 5-5-16,-3-2-6 15,-2 0 15-15,0-5-11 0,0-7 0 16,-2-3-7-16,-3-6 0 16,0-5-2-16,2-2 0 15,2-5 0-15,0-1 12 16,1 0-8-16,0-9-4 15,0-11-3-15,1-9-4 16,11-6 7-16,4-1-17 16,1 5-2-16,3 8 19 15,2 14 0-15,-3 7-1 16,3 2 0-16,-2 16 0 16,-2 6 0-16,-1 4 1 15,-4-1 5-15,-2-1 8 16,-2-3-3-16,-2-6-3 0,-2-6-1 15,-2-1 0-15,-1-6-3 16,0-2-3-16,0 0 0 16,3-12 0-16,4-8 0 15,4-7-11-15,3-6 0 16,2 3-4-16,-1 5 14 16,0 8-13-16,-4 13 14 15,-1 4-3-15,-3 2 3 16,-1 14 0-16,2 4 3 15,0 3 4-15,0-1 12 16,3-4-17-16,1-3 2 16,1-3 0-16,1-4-4 0,0-5 0 15,0-3 0-15,0 0-6 16,0-12 3-16,2-6-2 16,0-7-13-16,-4-4 7 15,-4-2-17-15,-4 0 14 16,-6 7-6-16,0 10 20 15,0 9 0-15,0 5 0 16,-4 6-5-16,1 13 5 16,-1 6 20-16,4 2-2 15,0-2-2-15,0-3-7 16,9 0-8-16,2-7 4 16,3-3-4-16,-3-4 6 0,1-2-7 15,1-6 4 1,1 0-3-16,0-7 3 0,0-10 7 15,-2-3-11-15,-6-5 0 16,-6-5-6-16,0-1 4 16,-10 3-3-16,-10 5 0 15,-4 5-3-15,0 9 8 16,6 6 0-16,4 3 0 16,9 0 0-16,5 10 0 15,0 1 0-15,1 2-3 16,15-2-12-16,7 0 15 15,2-1-1-15,5-4 2 16,1-2-2-16,1-4 8 16,4 0-7-16,1-2 6 15,2-11-6-15,-3-5-5 0,-7-1-2 16,-9 0-14-16,-10 0 2 16,-10 5 10-16,-4 4 9 15,-17 6 8-15,-5 4-1 16,1 0 4-16,1 11 19 15,7 11-16-15,4 1 7 16,4 8-20-16,6-2 3 16,3 0 4-16,0-3-5 15,10-7-2-15,6-2-1 16,3-6 0-16,0-4 11 16,0-7-11-16,-1 0 0 15,1-6 5-15,0-10-2 16,-2-6-3-16,-6-6-8 15,-4-7-5-15,-5-6 10 0,-2-5-22 16,0-2 2-16,0 1 3 16,-3 3 20-16,-3 5 6 15,1 11 19-15,0 10-7 16,0 10 27-16,2 5-31 16,3 3-3-16,-2 0-11 15,0 11-1-15,-1 11 1 16,1 9 11-16,2 5-10 15,0 2 10-15,0 0 2 16,4 1-1-16,8-1-7 16,1 0 11-16,4-5-15 0,2-7-1 15,2-9-4 1,0-9-8-16,1-8-2 0,-1 0 3 16,1-15 5-16,-4-9-24 15,-3-5 11-15,-7 2 2 16,-5 5-15-16,-3 11 32 15,0 9 1-15,0 2 13 16,0 15-13-16,0 9 8 16,8 6 21-16,5-3-21 15,4-3-5-15,6-5 11 16,4-5-12-16,5-2-1 16,2-4 9-16,3-7 3 15,0-1-8-15,-2-6 0 16,-2-14-6-16,-2-11 3 0,-3-9 3 15,-3-13-12-15,-2-9 4 16,-5-7-22-16,-7 1 2 16,-4 10-11-16,-7 16 33 15,0 18 17-15,-5 19 19 16,-8 5 17-16,-1 11-20 16,-5 20-22-16,1 9 46 15,4 7 7-15,8 2-53 16,6-4 7-16,0 0-18 15,11-3-3-15,8 0-14 16,6-4-31-16,7-2-19 16,4-5-42-16,2-6-2 0,-3-5-228 15</inkml:trace>
  <inkml:trace contextRef="#ctx0" brushRef="#br0" timeOffset="108824.57">10978 4339 493 0,'0'0'188'0,"0"0"-188"15,0 0 0 1,0 0 29-16,0 0-7 0,0 0-22 16,-10-15 2-16,21 1 8 15,5-3 6-15,6-4-1 16,7-2-13-16,0-4 18 15,5-2 0-15,2 0-9 16,5-2 11-16,4-2-10 16,5-3 7-16,4-2-18 15,4-4 0-15,5-2 8 16,8-1 5-16,7-3-8 16,6-1 2-16,7-4 0 0,2-1 11 15,0 0-19 1,1 2 3-16,3 3 7 0,-3 3-4 15,3 3 6-15,2 1 3 16,3 2-10-16,1 2 11 16,4 2-16-16,0 1 0 15,0 1 2-15,1 1-2 16,0 1 4-16,1 1-4 16,2 2 0-16,3 0 8 15,3 1-8-15,0 3 0 16,0 1-2-16,-2 2-7 15,-1 3 9-15,-2 0 3 16,4 5-3-16,-1-1 6 16,-2 3-5-16,1 1-1 15,-7 1 0-15,-7 3-1 0,-3 1 1 16,-7 2-4-16,-5 2 4 16,-7 2 7-16,-3 0-7 15,-3 0 2-15,-4 2-5 16,-4 4 6-16,-2 2-3 15,-10 0 0-15,-3 2-2 16,-7 0 0-16,-3 0 2 16,-3 0-6-16,-5-2 6 15,0-1 3-15,-3 1-3 16,1-2 0-16,0 1 0 16,-1-1 0-16,0-1 1 15,1 1-1-15,2 0 9 0,2 0-8 16,0-3 7-1,2 1 8-15,1 1-13 0,1-1 7 16,2 2-9-16,5 1 2 16,2 0 3-16,0 1-4 15,1 0 3-15,-3-2 8 16,-3 0-11-16,-3-1 12 16,-1-1-4-16,-3 1-7 15,-2-3 1-15,-6 0 0 16,-5 0 2-16,-5-1-6 15,-6-1 1-15,-4 0 0 16,-1 0-1-16,-1 0 0 16,-2 0 5-16,-1 0-2 0,-1 0-3 15,0-5-17 1,-8-10-36-16,-10 1-68 0,-2-4-234 16</inkml:trace>
  <inkml:trace contextRef="#ctx0" brushRef="#br0" timeOffset="109241.37">16451 2776 846 0,'0'0'76'16,"0"0"-73"-16,0 0 20 0,0 0 23 15,0 0-7 1,0 0-11-16,-20-25-28 0,21 31 0 15,14 11-4-15,5 4 4 16,5 5 5-16,1 1-3 16,2-3 1-16,0 1 3 15,2-3-4-15,2 0 8 16,0-1-10-16,-1-3 0 16,-3-1 0-16,-3-3 0 15,-4-4 2-15,-5-3-4 16,-1-1 5-16,-5-3-1 15,-4-1-2-15,-3-1 0 16,-1 0 6-16,-2 2-5 16,0 2 19-16,0 5-18 15,-6 5-2-15,-9 6 39 0,-7 4-20 16,-7 1-3-16,-3 3-4 16,-3-2-12-16,-1 0 0 15,2 1-25-15,2 1-50 16,0 1-6-16,-1-2-176 15</inkml:trace>
  <inkml:trace contextRef="#ctx0" brushRef="#br0" timeOffset="123063.9">4952 5872 414 0,'0'0'156'0,"0"0"-156"16,0 0-43-16,0 0 43 15,0 0 24-15,0 0 35 16,0 0 16-16,55 0-48 16,-29 0-9-16,0 0-1 0,-3 0-11 15,2 3 18 1,-2-1-24-16,0 2 1 0,2-1 1 16,4-1-1-16,3 0 4 15,7 0-5-15,6-2 5 16,10 0 6-16,2 0-11 15,2 0 2-15,0 0 2 16,-2 0-3-16,-4 0-1 16,1 0-4-16,-3 0 4 15,1 0 4-15,0 0-4 16,-2 0 0-16,2 0 7 16,0 0-7-16,-1 0-2 15,-1 0 2-15,-4 0 0 16,-1 0 0-16,0 0-3 0,0 0 3 15,0 0 6-15,0 0-6 16,-1 0-3-16,1 0 3 16,0 0 2-16,-2 0 1 15,2 0-3-15,1 0 1 16,0 0 0-16,-1 0-1 16,3 0-2-16,-3 0 1 15,6 0 2-15,1 0 6 16,4 0-7-16,1 0 1 15,-4 0-9-15,-1 0 15 16,1 0-15-16,2 0 8 16,-1 0 0-16,2 0 0 15,-1 0 0-15,1 0 0 16,2 0 4-16,-1 0-4 16,1 0-1-16,0 0-1 0,-1-2 4 15,0 1 4-15,-1 0-6 16,-2 0 0-16,-5 1 1 15,-5-1 11-15,-10 1-1 16,-8-1-11-16,-7 1 0 16,-8-2 10-16,-7 2-10 15,-4-2 0-15,0-2-4 16,-2-3-31-16,-16-6-576 16</inkml:trace>
  <inkml:trace contextRef="#ctx0" brushRef="#br0" timeOffset="123815.77">6905 5184 819 0,'0'0'0'15,"73"-24"-65"-15,-11 10 61 16,11-1 8-16,13 0-2 16,10 1 20-16,10 2 10 15,6 4-13-15,2 6-2 0,2 2-7 16,4 2 13-16,-3 11-18 16,3 2 4-16,-6 4 8 15,-8 1-16-15,-8 0 9 16,-13 3-9-16,-13-2 9 15,-14 0 1-15,-13-3-11 16,-11-4 0-16,-12-4-3 16,-9-6 2-16,-9-4-1 15,-2 0-14-15,-2 0-32 16,0-4-9-16,0-8-372 16</inkml:trace>
  <inkml:trace contextRef="#ctx0" brushRef="#br0" timeOffset="124081.66">8691 5077 747 0,'0'0'0'16,"0"0"-35"-16,0 0 35 16,0 0 48-16,0 0-11 15,58 72 11-15,-33-50-29 16,0 3-4-16,-2-3 0 15,-3 0-15-15,-6-4 0 16,-5-5 9-16,-9-4-9 16,0-1 0-16,-24 0 2 0,-14-1 20 15,-10 3-8 1,-9-1-14-16,-1 1-38 0,6 0-52 16,10 1-84-16,19-4-59 15</inkml:trace>
  <inkml:trace contextRef="#ctx0" brushRef="#br0" timeOffset="126516.6">9085 5140 771 0,'0'0'14'0,"0"0"-14"15,0 0 35-15,0 0-12 16,0 0-20-16,0 0 63 15,21 85 0-15,-15-26-26 16,-4 9-21-16,-1 6-3 16,-1 3 4-16,0 5-19 15,0 1 0-15,0 0 3 16,0-3 0-16,0-5-4 16,13-8-7-16,6-11-3 15,6-12 8-15,-1-14-8 16,0-13 3-16,-4-11 3 0,0-6-12 15,-4-12 14-15,-2-14-1 16,-5-7 3-16,-8-5-14 16,-1-8 2-16,-15 2-16 15,-16-2 3-15,-6 6 19 16,-8 5 6-16,-3 6 8 16,-3 8-8-16,-1 5-4 15,5 4-2-15,3 5 6 16,17 2 19-16,11 3-12 15,11 0-7-15,5 2-12 16,10-1-12-16,14-1 24 16,11-2 2-16,10-4 0 0,6 1 2 15,3-3-4 1,0-3 0-16,1 0 0 0,-7-4 4 16,-3-1-6-16,-10 1 2 15,-10 0-4-15,-11 2 1 16,-12 3 6-16,-2 4 16 15,-5 1-19-15,-11 3 11 16,-6 3-20-16,1 1 9 16,3 4-33-16,6 10 33 15,3 6 41-15,9 4-37 16,0 1 0-16,11-1-4 16,11-2 2-16,7-6-2 0,7-4 0 15,3-6-3 1,8-6 3-16,0 0 11 0,-2-2-11 15,0-9 0-15,-7-6-12 16,-7 0 10-16,-9-5 2 16,-9-3 6-16,-7 1-1 15,-6-1 6-15,0 5-8 16,0 5-2-16,-8 3 13 16,-1 5-14-16,1 3 0 15,3 2 18-15,1 2-14 16,-1 0-1-16,0 0 0 15,-3 6-1-15,-2 11 18 16,0 3-20-16,-3 2 2 16,5 1 8-16,-2 1-8 15,1 1 0-15,0-3-2 0,5-4-16 16,4-7 5-16,0-4-46 16,6-7 7-16,12 0 15 15,5 0 0-15,4-5 9 16,4 1 19-16,0 4 14 15,-1 0 6-15,1 0-13 16,1 0 22-16,-2 0 1 16,-1 0-10-16,1-1-5 15,-5-8 11-15,2-6-18 16,-4-6 6-16,-4-9-7 16,-2-9-3-16,-6-7-15 15,-1-10-53-15,-6-5-23 0,-1-5 0 16,-3 2 65-1,0 9 29-15,0 11 40 0,0 14 37 16,0 10-18-16,-5 8 5 16,0 5 41-16,1 7-84 15,0 0-11-15,-2 6-1 16,-2 16 4-16,-1 11-7 16,-1 12 11-16,3 6-16 15,5 7 6-15,2 0-6 16,0-2-1-16,1-6 0 15,13-4-24-15,7-7 8 16,5-6 4-16,2-6-5 16,1-9 14-16,1-7-15 15,-1-8 2-15,-5-3-2 16,0-3-19-16,-6-14-1 0,0-6 24 16,-2-6 12-16,-5-2-31 15,-3 2 18-15,-4 8 15 16,-4 8 10-16,0 9 27 15,0 4 21-15,0 0-49 16,0 5 3-16,0 14-1 16,0 5 33-16,0 4-35 15,0-2 11-15,7-5-20 16,2 0 0-16,2-5 6 16,2-6-6-16,0-3 0 0,-2-4-3 15,2-3-11 1,3-3 4-16,2-11-4 0,1-6 2 15,1-4 7-15,-2-4-15 16,0-1-13-16,-2 5 15 16,-5 8 18-16,-4 8 8 15,-5 7-4-15,1 1 0 16,-1 3-3-16,4 13 40 16,0 3-5-16,3 2-31 15,0-1 7-15,3-1-1 16,1-3-2-16,3-4-9 15,2-2 7-15,2-3-6 16,3-7 2-16,-1 0-3 16,0-2 2-16,1-11-9 15,-2-5 1-15,-2-3-7 0,-4 2-5 16,-5 5-4-16,-5 5 21 16,-2 5 0-16,-3 4 2 15,1 0-3-15,1 11 10 16,4 5 5-16,3 3 18 15,2-2-21-15,5 0 5 16,0-4-12-16,2-2 1 16,7-4 0-16,0-3-1 15,1-4-3-15,-2 0 2 16,-4 0-2-16,-3-10-2 16,-4-6-2-16,-2-3-17 15,-6-5 9-15,-2-1-27 0,-3 0-10 16,0 2 35-16,0 7 14 15,0 6 3-15,0 5 28 16,-3 5-14-16,-1 0-17 16,-2 13 3-16,0 8-3 15,-1 5 23-15,5 1-11 16,2 0 5-16,0-3-15 16,0-3 2-16,5-2 9 15,8-6-13-15,-1-3 0 16,4-5 19-16,1-4-19 15,6-1 4-15,5-4-2 16,4-9 3-16,4-6 13 16,-2-6-18-16,-2-6-12 15,-6-4 11-15,-5-3-17 16,-6 2 6-16,-6 4-18 0,-7 8-8 16,-2 8 33-16,0 8 5 15,0 4-3-15,-2 4-3 16,-3 0-15-16,0 7 14 15,1 8 7-15,0 3 4 16,4 2 17-16,0 1-15 16,1 0-4-16,11 2-1 15,3-1 2-15,4-1 2 16,2 0 4-16,4 0-5 16,0-3 17-16,-1-1-21 0,-9-6 0 15,-7-2 1 1,-8-2-1-16,-2-3-13 0,-19-1 3 15,-8-3 10-15,-7 0-73 16,-7 0-160-16</inkml:trace>
  <inkml:trace contextRef="#ctx0" brushRef="#br0" timeOffset="126778.8">10405 5251 1029 0,'0'0'0'0,"0"0"-37"15,103-16 30-15,-44 8 7 16,11 2-3-16,10 0-12 16,3 1-113-16,-2 2-167 15</inkml:trace>
  <inkml:trace contextRef="#ctx0" brushRef="#br0" timeOffset="137796.6">2110 7001 61 0,'0'0'330'0,"0"0"-330"16,0 0-3 0,0 0 3-16,0 0 35 0,0 0 7 15,0 0-7-15,72-12-10 16,-46 11 1-16,0 0-12 16,0 0-3-16,0 1 8 15,1 0 7-15,2-1 6 16,5-1-4-16,0-1-1 15,8 0 3-15,0-2-21 16,4 1 0-16,2 0 3 16,4 0-11-16,3 0 17 15,0-1-8-15,-1 2-7 16,1 2 7-16,-7 0-10 16,-2 1 0-16,-3 0-2 15,0 0 4-15,0 0-2 0,5 0 0 16,4 0 7-16,1 0-4 15,1 0-3-15,0 0-7 16,-1 0 6-16,1 0 1 16,-1-1 5-16,-2-1-5 15,-4 2 0-15,-4 0-1 16,-6 0 1-16,1 0 0 16,-3 0 1-16,0 0-1 15,2 0 0-15,0 0 0 16,1 0 9-16,1 0-9 15,3 0 0-15,0 0-4 16,2 0 1-16,1 2 6 0,2 0-3 16,-3-1 0-1,-1 0 0-15,-4 1 4 0,-1-2-4 16,0 0 0-16,0 0-4 16,0 0 2-16,-1-4 2 15,-1 0 0-15,0 0 2 16,-1 1-4-16,-1 0 7 15,-3 3-9-15,-3 0 5 16,-6 0-1-16,-1 0 3 16,-3 0-3-16,-4 0 6 15,-2 0 10-15,-4 0-11 16,3 0 6-16,-4 0 8 16,1 0-4-16,-3 0-2 0,-1 0-3 15,0 2-6 1,0-2 3-16,-3 0-7 0,0 0 4 15,-1 0 0-15,0 0-2 16,0 0-1-16,0 0-1 16,0 0-18-16,0 0-14 15,0 0-39-15,0 0-116 16</inkml:trace>
  <inkml:trace contextRef="#ctx0" brushRef="#br0" timeOffset="141706.38">6682 7027 730 0,'0'0'0'15,"0"0"-95"-15,0 0 89 16,0 0 6-16,0 0 31 16,0 0-22-16,0 0-6 0,13-6 24 15,4 6-14-15,1 0-8 16,2 0 14-16,1 0-14 16,4 0-2-16,4 0 15 15,3 0-18-15,10-1 9 16,5-5-2-16,6 0-1 15,3-1 10-15,6-1-16 16,3 0 3-16,2 0 7 16,3 2-10-16,-3 1-1 15,-2 1-1-15,-1 2 4 16,-4-2 3-16,-1 3-5 16,-5-1 0-16,-2 0 0 15,-4 0 1-15,4 1 1 0,-2-1-2 16,2 1 0-16,-3-1 9 15,0-1-9-15,-2 2-3 16,0 1 2-16,3 0-2 16,-2 0 3-16,2 0 0 15,-2 4 3-15,2 1-2 16,-2-2-1-16,0 1 0 16,-1-3-1-16,1 1 1 15,-4 0 0-15,0 0 1 16,-2 0-1-16,-1 0 1 15,2 0-1-15,2 0 0 16,-2-2 1-16,0 1 1 0,-1-1-2 16,-4 0-4-16,5 0 4 15,-3 0-2-15,0 0 2 16,1 0 0-16,-1 0 3 16,0 0-2-16,-1 0 1 15,-1 0-2-15,1 0 1 16,2 0-6-16,-3 0 5 15,2 0 0-15,1 0 5 16,-1 0-5-16,1-1 0 16,-3 1-4-16,2-2 12 15,1 1-13-15,3 1 6 16,0 0-1-16,1 0 0 16,0 0 3-16,-3 0-3 0,2 0-4 15,1 0 4 1,0 0 4-16,1 0-4 0,2 0-6 15,-3 0 6-15,0 0 0 16,-1 0 1-16,-1 0-1 16,1 3 0-16,-2-2 0 15,-1 1 0-15,1 0 0 16,-1 0 0-16,0 1 1 16,4 0-1-16,5 0 0 15,0 0 0-15,3-1 4 16,-2 0-4-16,0 0-3 15,1 0-1-15,1-2 4 16,2 3 0-16,-1-2 1 16,0 0-1-16,-1 1 0 0,-3 1 0 15,1 0 0-15,-2 0 5 16,1 1-5-16,-2 0 1 16,2-1-5-16,0 0 11 15,2-1-14-15,5 2 12 16,-1-2-5-16,2 1 1 15,-1-1-1-15,-2-1-7 16,-1 0 7-16,1 1 2 16,-3 0 1-16,-3 1-3 15,-2 2 0-15,-1-1-5 16,-1 0 7-16,-1 0-2 16,2-1 0-16,0 1 3 15,1-1 1-15,-1 0-4 0,1-2-2 16,-2 1 1-16,4-2 2 15,-3 2 3-15,0 0-4 16,-4-1 0-16,0 1-3 16,-1 0 3-16,2-2-2 15,3 0 0-15,0 0 4 16,-1 0-2-16,2 0 0 16,-4-2 4-16,-1 0-7 15,-1 1 3-15,-3-1 0 16,0 1-1-16,0 0 2 15,-2 1-1-15,0-1 0 16,1 0 0-16,1 0 6 0,1-1-6 16,2 1-2-16,5 0 2 15,-1-1 0-15,1 0 2 16,-1 2-4-16,-5-2 1 16,0 2-5-16,-1 0 6 15,1 0 0-15,0 0 0 16,0 0 3-16,1 0-4 15,0 0 1-15,0 0 0 16,2 0 1-16,-2 0-1 16,0 0 0-16,-1 0-2 15,-1 0 3-15,-2 0-1 16,-2 0 0-16,0 0 2 16,2 0-2-16,4 0 0 15,2 0 0-15,5 0 0 16,0-2 0-16,-3 0 0 0,3 1-1 15,-2-2 2-15,0 2-3 16,1-1 2-16,-2 0 0 16,-1 1 2-16,1-2-2 15,-2 0 0-15,1-1-3 16,4 0 6-16,0 2-5 16,0-2 2-16,-1 2 0 15,-1-1 0-15,-4 2 3 16,-2 1-3-16,-4-1 0 15,-1-1 0-15,-4 1 10 16,-6-1-7-16,-5 1 3 16,-6 0 15-16,-4 0-10 0,-4-1-3 15,-4 2-8-15,0-1 0 16,-2 1 2-16,0-4-2 16,0-1-48-16,-3-1-185 15</inkml:trace>
  <inkml:trace contextRef="#ctx0" brushRef="#br0" timeOffset="155162.04">8907 7171 588 0,'0'0'223'0,"0"0"-199"16,-70-14-14-16,56 11-9 16,7 2 21-16,5-1 25 15,2 2-36-15,1-2-11 0,25-3-5 16,21-4 5-16,25-6 16 15,22-6 14-15,20-3-13 16,13-2-10-16,9 1 10 16,8 2-16-16,2 2-1 15,-1 5 10-15,-9 0-5 16,-11 5-3-16,-20 3-2 16,-21 3 0-16,-20 2-1 15,-21 3 1-15,-18 0-19 16,-14 0 5-16,-11 0-39 15,0 0 40-15,-12 0-1 16,-12 0-72-16,-10 0-15 16,-5 1-124-16,-4-1-21 0</inkml:trace>
  <inkml:trace contextRef="#ctx0" brushRef="#br0" timeOffset="155462.94">9194 7236 768 0,'0'0'0'0,"0"0"-209"16,0 0 209-16,105-1 122 0,-37-14-63 15,14 0 14-15,14-4-36 16,11-2-10-16,7-2 11 15,0 1-10-15,-3 0 18 16,-13 1-42-16,-16 4 6 16,-19 3 3-16,-23 6-8 15,-18 3 0-15,-13 3-5 16,-9 2-2-16,0 0-5 16,0-2-17-16,-3-4-90 15,-5-4-238-15</inkml:trace>
  <inkml:trace contextRef="#ctx0" brushRef="#br0" timeOffset="155570.57">10505 6966 390 0,'0'0'0'0</inkml:trace>
  <inkml:trace contextRef="#ctx0" brushRef="#br0" timeOffset="157813.41">12605 7743 474 0,'0'0'212'0,"0"0"-202"15,0 0-6-15,0 0 69 16,0 0-15-16,-65-27-16 16,49 27-10-16,0 0 11 15,0 7-30-15,-2 14-3 16,2 8 8-16,-1 8-2 15,4 5 8-15,6-1-11 16,5-3-12-16,2-5 4 16,1-4-5-16,13-4 0 15,5-5-4-15,4-7-2 16,4-5-4-16,9-7-17 16,5-1-24-16,3-9-13 0,1-9-14 15,-8-4 34-15,-10 0 26 16,-11 4 4-16,-7 9 14 15,-6 4 20-15,-3 5 20 16,0 0-1-16,0 10-15 16,0 5 24-16,7 3-4 15,6-2-38-15,5-2 3 16,5-2 3-16,4-5-7 16,0-3 0-16,1-4-5 15,-5-2-5-15,-3-14-5 16,-4-6-3-16,-9-5-11 15,-7-4 9-15,0 2 7 16,-17 9 7-16,-9 9-7 16,-4 11 8-16,-5 2 0 15,-1 18-20-15,2 7-7 0,7 1-42 16,9 0-169-16,11-5-21 16</inkml:trace>
  <inkml:trace contextRef="#ctx0" brushRef="#br0" timeOffset="160281">13063 7828 995 0,'0'0'0'0,"0"0"-41"0,0 0 41 16,65 70 49-16,-48-39-22 15,-3-1-5-15,-3-2-18 16,-2-4 7-16,-6-7-8 16,-1-4 3-16,-2-7-12 15,0-2 6-15,0-4 0 16,0 0 21-16,0-14-21 16,0-12-19-16,0-6 17 15,9-6-4-15,5-2 3 16,6 4 3-16,2 10-1 15,3 12-2-15,1 13 6 16,-1 1-3-16,0 18 7 16,-3 9-6-16,-5 2 11 0,-4 1-7 15,-2-5-4-15,-5-3 8 16,-2-7-5-16,-2-4-4 16,-1-6 0-16,-1-3-4 15,0-2 4-15,0 0 7 16,0-3-5-16,0-12-2 15,2-7-11-15,9-5-2 16,5 1 8-16,6 5 4 16,3 7 0-16,3 9-3 15,4 3 8-15,-1 2-6 16,-1 0 3-16,-5 0-1 16,-2 0 0-16,-7 0-2 0,-4-3-3 15,-3-7-17-15,-4-4-20 16,-4-3 26-1,-1 1 13-15,0 5 3 0,-9 6 24 16,-3 5-6-16,-3 0-8 16,1 13 3-16,4 5-5 15,6 4 6-15,4 1-14 16,7-1-1-16,15-3 1 16,4-5-1-16,6-5-5 15,-1-4 4-15,2-5-10 16,3 0 11-16,-2-11-18 15,-2-11-16-15,-3-10 17 16,-7-10-5-16,-5-7 5 16,-7-8-2-16,-6-4 19 15,-4-4-6-15,0 2 1 0,-7 8 6 16,-7 14 26-16,-4 17 31 16,0 12 8-16,3 11-37 15,1 1-21-15,1 22 14 16,2 12-18-16,5 11 10 15,6 8 5-15,0 0-17 16,16-1 5-16,5-2-6 16,6-5 4-16,2 2-4 15,5-5 0-15,4-8-3 16,2-9-6-16,0-10-1 16,-3-11-9-16,-3-4 3 15,-6-7-1-15,-8-13 9 0,-5-10-25 16,-8-2 33-16,-6-3 4 15,-1 4 0-15,0 8 10 16,-9 9-13-16,-1 8 4 16,-3 5 17-16,-1 1-21 15,0 2-1-15,-3 8 17 16,4 1-14-16,2 1 11 16,3-2-14-16,2 0 12 15,2-2-11-15,1 1-1 16,1 0-10-16,2 3 9 15,0 1-7-15,0 0 1 0,5 2 7 16,7-5-15 0,5-1 12-16,3-3-17 0,4-3 10 15,1-3-8-15,2 0-23 16,-2-3 0-16,-4-12 3 16,-5-3-39-16,-5-4 52 15,-6-3 4-15,-3-4-17 16,-2 4 34-16,0 1 4 15,-1 6 3-15,-9 5 13 16,1 5 8-16,1 3 16 16,1 5 17-16,1 0-29 15,1 0-10-15,-1 8-11 16,3 8 4-16,2 6-5 16,1 2-3-16,0 2 3 15,3-2-6-15,11-1-5 0,0-4-5 16,6-4-2-16,-1-7-17 15,3-2-11-15,0-6 7 16,-1 0 22-16,0-6-17 16,-1-8 24-16,-2-7-2 15,-1-7 3-15,-1-6 6 16,-2-5 18-16,-3-10-11 16,2-5-2-16,-3-6-8 15,-3 0 0-15,-2 7 4 16,-5 10 37-16,0 10 20 15,-4 12-14-15,-5 8-26 16,0 6 41-16,3 5-47 0,3 2-6 16,-5 3-4-16,2 20-4 15,-1 9 15-15,3 10-16 16,4 4 4-16,0 2 2 16,14 1-6-16,4-2 0 15,0-4-3-15,7-2 3 16,2-5-1-16,5-4-12 15,2-6-2-15,2-10 10 16,1-8-29-16,-2-8 3 16,-4-2 8-16,-8-15-33 15,-7-6 14-15,-5-3 20 16,-6 3 22-16,-4 5 9 16,-1 7 3-16,0 7 23 15,0 4 15-15,0 0-50 16,2 11-3-16,8 3 3 0,4 3 0 15,4-1 13-15,3-3-13 16,1-5 0-16,4-3 4 16,4-5-4-16,2 0-9 15,2-2-26-15,-5-9-32 16,-7-4 50-16,-9 3-13 16,-6 1 30-16,-6 5 18 15,-1 3 13-15,0 3-15 16,0 0-6-16,0 11-10 15,0 3 23-15,0 3-22 16,10 0 3-16,3 0 2 16,9-3 0-16,2-3-3 0,6-5 0 15,3-4-1-15,2-2-2 16,-2-2 0-16,-5-13-28 16,-5-3-1-16,-12-4 9 15,-8-2 15-15,-3-3 10 16,-10 0-5-16,-11-1 4 15,-3 4 1-15,-6 6 33 16,0 6-8-16,-3 12-15 16,3 0 6-16,5 6-21 15,7 10 0-15,8 2 1 16,6 3-1-16,4-3-1 16,3 0-3-16,12-3-7 0,6-3 11 15,2-3-17-15,3-5-8 16,4-4 10-16,7 0 3 15,6-6 9-15,5-8-26 16,0-4-9-16,-3-4 27 16,-4-3-16-16,-2-3 27 15,-7 2 19-15,-6 3 11 16,-9 8 27-16,-9 7 12 16,-7 4-6-16,-1 4-7 15,0 0-56-15,0 12 10 16,0 9-5-16,0 4 4 15,2 4-2-15,1-2 5 16,4-3-7-16,0-1-1 0,3-2-4 16,2-5 0-16,-1-4 9 15,-3-5-9-15,-2-5-2 16,1-2 1-16,4-8 2 16,7-12-4-16,3-10 3 15,2-2-10-15,4-5 6 16,2-1 2-16,3 4-3 15,-2 7 5-15,-9 11 0 16,-7 12 5-16,-6 4-5 16,-2 9 0-16,0 13 16 15,1 5-5-15,1 2 6 16,5 0 6-16,6-2-5 0,6-7-4 16,5-4-13-16,4-7 1 15,2-6 5-15,-4-3-4 16,-7-5-3-16,-7-14 5 15,-5-7-5-15,-7-8-3 16,-6-4-18-16,-11-7-61 16,-23-1 16-16,-17-1-199 15</inkml:trace>
  <inkml:trace contextRef="#ctx0" brushRef="#br0" timeOffset="160692.47">14893 7465 969 0,'0'0'0'0,"0"0"3"0,0 0 6 16,0 0 13 0,0 0-7-16,63 13 8 0,-52-20-22 15,-4-6-1-15,-4-5 17 16,-3 1-16-16,-3 4 13 15,-11 4-7-15,-5 6-1 16,-2 3-6-16,-1 0 0 16,-1 10-1-16,6 7-10 15,4 1-46-15,7-1-78 16,5-2-249-16</inkml:trace>
  <inkml:trace contextRef="#ctx0" brushRef="#br0" timeOffset="160920.81">14347 7477 1060 0,'0'0'0'15,"0"0"-1"-15,0 0-11 16,0 0-8-16,0 0 20 16,99-17 11-16,-32 9-11 15,-1 2-88-15,-7 0-170 16</inkml:trace>
  <inkml:trace contextRef="#ctx0" brushRef="#br0" timeOffset="161586.18">12560 8286 816 0,'0'0'0'0,"0"0"-152"0,94-13 152 15,-20 4 84-15,27 0-38 16,29-2-16-16,29-2 43 16,32-2-53-16,23 1-5 15,20 1-1-15,10-2-7 16,4 1 8-16,-3 0-6 16,-14-1-5-16,-18 0 12 15,-31 1-16-15,-28 1 0 16,-30 1 10-16,-31 2-5 15,-29 1-5-15,-27 2 0 16,-24-1-17-16,-13 4 17 0,-23 2-21 16,-22 2-57-16,-23 0-9 15,-16 2-119-15,-21 6-142 16</inkml:trace>
  <inkml:trace contextRef="#ctx0" brushRef="#br0" timeOffset="161882.56">13013 8367 820 0,'-62'9'0'0,"17"1"-16"0,22-5 16 16,15-4 44-16,8 2-44 15,22-3-23-15,19 0 23 16,22 0 1-16,26-8 23 15,32-8-13-15,29-2 39 16,25-2-20-16,19 3 3 16,6 1-5-16,-4 4-8 15,-5 2 5-15,-16 2-2 16,-21 0 0-16,-23 1 7 16,-31 1-30-16,-27 1 13 15,-24-1-6-15,-19 2-7 16,-12-1-9-16,-2-2-31 15,5-1-52-15,8-2-170 0</inkml:trace>
  <inkml:trace contextRef="#ctx0" brushRef="#br0" timeOffset="161974.63">15495 8180 1066 0,'0'0'0'15,"0"0"-98"-15,0 0 68 16,0 0-571-16</inkml:trace>
  <inkml:trace contextRef="#ctx0" brushRef="#br0" timeOffset="179740.87">17635 7404 764 0,'0'0'0'15,"0"0"-261"-15,0 0 261 16,0 0 48-16,0 0 18 16,0 0-32-16,65-35-29 15,-43 35 1-15,1 0 11 0,-2 0-12 16,-4 7 5-16,-2 9 8 15,-7 3-3-15,-4 6 11 16,-4 6-25-16,0 1 8 16,-11 1 1-16,-5 1 1 15,-5-1-11-15,0-4 2 16,0-3 0-16,1-3 5 16,3-6-7-16,5-7 0 15,5-2 1-15,3-6 1 16,4-2 0-16,0 0-2 15,0 0 0-15,2-11 4 16,12-6-4-16,6-9-8 16,3-2 6-16,2-1-12 0,0-3-8 15,-1 0 10-15,2 0-1 16,-1 1 13-16,-4 2 0 16,-5 5-3-16,-3 5 3 15,-7 6 0-15,-2 5 3 16,-3 4 3-16,-1 4 13 15,0 0 16-15,-5 17-33 16,-9 10 22-16,-3 8 46 16,0 3-50-16,6-2-3 15,8 0-8-15,3-7-8 16,0-2 15-16,14-5-16 16,5-6 0-16,4-4 8 15,5-6-8-15,4-5-31 0,2-1-33 16,0-1-44-16,-3-12-164 15</inkml:trace>
  <inkml:trace contextRef="#ctx0" brushRef="#br0" timeOffset="180433.87">18258 7362 663 0,'0'0'295'15,"0"0"-268"-15,0 0-27 16,0 0-3-16,0 0 3 15,0 0 24-15,-4 59 8 16,4-24-32-16,0-3 5 16,0 1-10-16,0-1 5 15,0-1-55-15,0-1-32 16,11-5-144-16,5-4-374 16</inkml:trace>
  <inkml:trace contextRef="#ctx0" brushRef="#br0" timeOffset="181040.65">19123 7460 962 0,'0'0'0'0,"0"0"-115"16,0 0 115-16,66-53 18 16,-29 45 38-16,2 7-44 15,-1 1 3-15,-2 5 6 16,-8 13-19-16,-8 9 2 15,-8 5 16-15,-8 2-9 16,-4 0 7-16,0-3-14 16,-14-3 1-16,-3-5 1 15,-2-4-4-15,-1-3 3 16,2-4-5-16,3-4 0 16,6-5 4-16,5-2-2 15,4-1-2-15,0 0 0 0,7-13-44 16,11-11-1-1,9-9 13-15,3-4-10 0,2-2 41 16,-1-1-34-16,-3 4 17 16,-5 5 18-16,-7 9 13 15,-8 11 18-15,-5 7 7 16,-3 4 3-16,0 2-16 16,-7 15-19-16,-6 7 18 15,1 5-2-15,5 0-18 16,7 1 7-16,0-3-11 15,10 1 4-15,12-5-15 16,3-1 1-16,6-7-15 0,0-5-32 16,1-5-72-16,-2-5-201 15</inkml:trace>
  <inkml:trace contextRef="#ctx0" brushRef="#br0" timeOffset="181392.64">19799 7446 784 0,'0'0'0'0,"0"0"0"0,0 0 4 15,0 0 50-15,66 61 21 16,-65-30-22-16,-1 0-5 15,-1-3-45-15,-12-3 8 16,-3-4-6-16,0-5 3 16,2-3 1-16,3-5-9 15,6-2 0-15,5-3-4 16,0-1 4-16,11-2-17 16,14 0 10-16,9 0 7 15,5-8 12-15,0-1-11 16,-2 1 1-16,0 1-4 15,-6 2-5-15,-1 2-13 16,-4 1-32-16,-10 2-77 16,-7 0-155-16</inkml:trace>
  <inkml:trace contextRef="#ctx0" brushRef="#br0" timeOffset="182530.98">18748 7318 450 0,'0'0'20'16,"0"0"31"-16,0 0-5 15,0 0 25-15,0 0-24 0,0 0-32 16,0 0 94-16,22 87-18 15,-20-14-42-15,0 12-11 16,-1 10-12-16,1 14-5 16,-2 10-14-16,0 8 0 15,0 6 0-15,0-2-7 16,0 0 0-16,-4 2 16 16,-1-5-15-16,3-6 5 15,2-2 2-15,0-11-4 16,0-11 1-16,0-9-5 15,0-14 0-15,-1-9-1 16,-5-12-19-16,1-14-14 16,1-17-26-16,2-19-122 0,2-10-194 15</inkml:trace>
  <inkml:trace contextRef="#ctx0" brushRef="#br0" timeOffset="183158.73">20628 7190 846 0,'0'0'0'16,"0"0"6"-16,0 0-6 15,0 0 28-15,0 0-1 16,0 0-9-16,-15-17-17 15,15 59 39-15,0 23 21 16,0 20-46-16,0 20 3 16,0 13-16-16,-2 17-2 15,0 5 8-15,2 3-4 16,0-1-3-16,11-8-1 16,2-6 0-16,1-8 13 15,-2-8-13-15,0-12 0 0,-3-11 0 16,-2-14 0-16,-1-12-1 15,-3-11-8-15,0-10-21 16,-3-10-11-16,0-12-53 16,-7-10-64-16,-13-10-326 15</inkml:trace>
  <inkml:trace contextRef="#ctx0" brushRef="#br0" timeOffset="183791.95">17268 8218 827 0,'0'0'0'0,"0"0"-11"0,0 0 11 16,0 0 24-16,0 0 0 15,0 0-24-15,-8-22 5 16,47 17 4-16,14 0 18 16,13 1-13-16,14 1-13 15,11-3-2-15,13 1 9 16,11 1-13-16,10 2 5 16,9 0-7-16,7 2 7 15,7 0-12-15,2 0 0 16,5-2-14-16,5-1 23 15,8 0-5-15,11-2 8 16,13 0-4-16,8-2 0 16,3-1 4-16,7 3 4 0,-4-2 0 15,-3 2 1-15,-3-1 26 16,-14 0-30-16,-6 3 18 16,-13-3 12-16,-13 4-5 15,-11-2 9-15,-21 1-22 16,-16 1-2-16,-17-1-9 15,-20 0-2-15,-22-1-10 16,-22 2-1-16,-18-2-38 16,-7 1 20-16,-30-1-62 15,-19-2-55-15,-22 0-455 0</inkml:trace>
  <inkml:trace contextRef="#ctx0" brushRef="#br0" timeOffset="184725.96">20889 7473 948 0,'0'0'53'0,"0"0"-53"15,0 0-14-15,0 0 14 16,77-39 20-16,-54 39-17 16,2 18 2-16,-2 9 15 15,-5 6-16-15,-9 4-2 16,-8 0 4-16,-1-1-6 15,-10-4 0-15,-7-3 0 16,-1-6-2-16,5-8-4 16,5-5-5-16,3-5 11 15,5-5 0-15,0 0-8 16,0-1 0-16,16-17-23 16,11-8 8-16,9-10 12 0,5-3-18 15,0-5 7 1,-3 0 17-16,-7 4 5 0,-9 12 16 15,-10 11 14-15,-8 10 17 16,-4 7 6-16,0 0-50 16,-8 12 2-16,-8 11 9 15,-3 7 2-15,5 1 4 16,7 2-20-16,7-1 4 16,0-2-9-16,16 1 0 15,5-3-27-15,4-4-104 16,-2-7-259-16</inkml:trace>
  <inkml:trace contextRef="#ctx0" brushRef="#br0" timeOffset="185042.13">21512 7599 1019 0,'0'0'0'15,"0"0"-26"-15,0 0 4 16,0 0 32-16,0 0-10 16,0 0 28-16,34 75-21 15,-45-48-7-15,5 0-8 16,6-1-11-16,10 2 16 0,19-2-6 16,9 1 0-16,1-5 9 15,-10-2 1-15,-11-9 12 16,-16-3-10-16,-4-2 2 15,-27 2 47-15,-14-1-46 16,-10 0-6-16,-2 0-8 16,6-1-25-16,11-1-59 15,12-2-224-15</inkml:trace>
  <inkml:trace contextRef="#ctx0" brushRef="#br0" timeOffset="185323.11">22105 7746 1046 0,'0'0'39'0,"0"0"-39"16,0 0-113-16,0 0 99 16,67-25-107-16,-40 17-242 0</inkml:trace>
  <inkml:trace contextRef="#ctx0" brushRef="#br0" timeOffset="185465.72">22486 7701 1022 0,'0'0'0'16,"0"0"-59"-16,0 0 43 16,0 0-58-16,79 0-74 15,-48 0-79-15,1 0-5 16</inkml:trace>
  <inkml:trace contextRef="#ctx0" brushRef="#br0" timeOffset="185563.7">22735 7708 585 0,'0'0'167'0,"0"0"-62"16,0 0-27-16,0 0-45 15,0 0-33-15,0 0-29 16,16 0-104-16,-8 0-277 16</inkml:trace>
  <inkml:trace contextRef="#ctx0" brushRef="#br0" timeOffset="185893.51">22944 7345 1060 0,'0'0'2'0,"0"0"-3"16,0 0 4-1,0 0-3-15,0 0 6 0,0 0 3 16,-7 64 6-16,7-13-5 15,0 10-9-15,0 13 13 16,0 12-14-16,-2 15 0 16,2 9 13-16,0 11-13 15,0 2 3-15,7 3-2 16,3 0 5-16,-2-2-4 16,-1-4-2-16,-3-6 0 15,-2-9 4-15,-2-10-4 16,1-12-1-16,1-14-8 15,5-12-18-15,-2-17-2 16,1-16-61-16,-2-19-67 16,-1-5-193-16</inkml:trace>
  <inkml:trace contextRef="#ctx0" brushRef="#br0" timeOffset="186860.79">23274 7654 886 0,'0'0'0'15,"0"0"2"-15,0 0-2 16,68-27 17-16,-52 27 2 16,-1 0 7-16,-2 12-19 15,-4 7 3-15,-5 4-6 16,-4 2 2-16,0-1 24 15,-9-3-28-15,-7-1 13 16,0-3-9-16,2-3 1 0,2-4-7 16,5-5 0-16,4-2 3 15,3-3-12-15,0 0 7 16,10-5-33-16,12-10 30 16,7-6-1-16,3-4-3 15,-2-6-4-15,1-3 0 16,-3-1 7-16,-5 4 4 15,-6 7 2-15,-10 10 31 16,-5 6-13-16,-2 7 6 16,0 1-7-16,-3 0-16 15,-11 4 19-15,-2 17-15 16,-4 8 1-16,5 2 6 16,6 4-11-16,5-1 4 15,4-1-4-15,1-5 5 0,13-2-12 16,4-3 4-16,3-8-6 15,4-3-5-15,3-8-24 16,2-4 23-16,1-1-10 16,0-15-23-16,-4-6 13 15,-1-6-6-15,-4-2 2 16,-3 2 27-16,-4 6 11 16,-5 11 7-16,-5 4 39 15,-2 7 3-15,-3 0-29 16,1 15 4-16,-1 10 15 15,0 6 10-15,0 0-42 16,0 1 6-16,0-3-9 16,0-6-1-16,0-5 2 0,0-9-5 15,0-4 0-15,0-5-4 16,7 0-9-16,9-13 12 16,5-10-8-16,6-10-3 15,7-2 4-15,-2 3 0 16,-4 8 8-16,-5 14 4 15,-8 10 11-15,-8 0-4 16,0 16-11-16,3 9 29 16,4 3 23-16,4 2-49 15,4-4 11-15,4-6 0 16,5-5-14-16,4-7 8 16,-1-6-8-16,-1-2 8 0,-8-3-21 15,-9-14 6-15,-9-9-38 16,-7-2-30-16,-10-3-176 15</inkml:trace>
  <inkml:trace contextRef="#ctx0" brushRef="#br0" timeOffset="187526.53">21513 8054 545 0,'0'0'2'15,"64"4"-2"-15,-14-3 36 16,15 0 6-16,15 0 23 16,22 2-1-16,26-1 8 15,20-1-39-15,22 4-30 16,13-1 0-16,5 1-3 15,13 1-1-15,6 0-1 0,7-1 2 16,2 1 0 0,-2-2 0-16,-7-1 6 0,-7-1 29 15,-15-2 5-15,-17 0-10 16,-19 0-9-16,-15 0-18 16,-17-4 9-16,-19-1 3 15,-26-1-15-15,-26-1 18 16,-23 5-18-16,-16-3 3 15,-7 1 17-15,0-3-20 16,-20 1-78-16,-8-3-116 16,-4-1-195-16</inkml:trace>
  <inkml:trace contextRef="#ctx0" brushRef="#br0" timeOffset="187961.49">24583 7211 798 0,'0'0'0'16,"0"0"3"-16,0 0 10 0,1 84 105 16,-1-23-55-16,0 16-26 15,-5 15-7-15,-7 15-27 16,0 16-1 0,3 10 4-16,5 6-4 0,4 2 12 15,0-4-14-15,0 0 0 16,0-3 29-16,3-3-28 15,-3-10 9-15,0-7 1 16,0-14-3-16,0-16-6 16,-5-13-2-16,0-15 2 15,2-17-8-15,2-14 6 16,0-11-20-16,-1-14-25 0,0-8-21 16,-1-25-140-1</inkml:trace>
  <inkml:trace contextRef="#ctx0" brushRef="#br0" timeOffset="189049.34">24794 7597 798 0,'0'0'42'0,"0"0"-32"15,0 0-10 1,0 0 13-16,0 0 29 0,10 55 6 16,-2-29-33-16,1 2 0 15,2-2-6-15,2-2-6 16,0-1 10-16,1-7-13 15,-1-1-14-15,1-6 13 16,0-5-31-16,3-4-2 16,2 0 0-16,1-8 3 15,1-6-2-15,-3-3-8 16,1-3 41-16,-4 1 12 16,1-3-10-16,0-2 1 15,-3 0 14-15,-2 3 24 16,-4 5 23-16,-4 4-24 15,0 5-5-15,-2 4-5 16,-1 1-5-16,0 2-9 16,0 0-16-16,0 2-4 0,-6 14 4 15,-8 10 7-15,-5 8 1 16,-2 6 12-16,-5 7-5 16,-5 4-6-16,1 8-1 15,-2-1-6-15,2-1 14 16,5-4-14-16,3-6-2 15,4-5 10-15,6-6-9 16,3-9-1-16,2-5 0 16,3-7-5-16,2-4-11 15,1-5-37-15,1-5-97 16,0-1-159-16</inkml:trace>
  <inkml:trace contextRef="#ctx0" brushRef="#br0" timeOffset="196009.84">18053 7167 536 0,'0'0'37'16,"0"0"-37"-16,0 0-185 0,0 0 115 15,0 0 60-15,0 0-15 16,0 0-61-16</inkml:trace>
  <inkml:trace contextRef="#ctx0" brushRef="#br0" timeOffset="196346.8">19524 7127 791 0,'0'0'28'0,"0"0"-28"16,0 0 0-16,0 0-3 16,0 0-4-16,0 0-18 15,0 0-92-15,2 5-37 0,3-3-84 16</inkml:trace>
  <inkml:trace contextRef="#ctx0" brushRef="#br0" timeOffset="196781.36">21183 7150 920 0,'0'0'0'0,"0"0"-142"0,0 0 24 16,0 0 57-16,0 0 6 16,0 0-92-16,18 4-8 15</inkml:trace>
  <inkml:trace contextRef="#ctx0" brushRef="#br0" timeOffset="197320.34">23615 7479 899 0,'0'0'0'0,"0"0"-145"16,0 0 0-16,0 0-37 16,0 0-17-16</inkml:trace>
  <inkml:trace contextRef="#ctx0" brushRef="#br0" timeOffset="200315.66">25263 7695 447 0,'0'0'0'16,"0"0"0"-16,0 0 0 15,0 0 78-15,0 0 5 16,0 0-2-16,0 0-37 16,52-43-14-16,-45 32 0 15,0-3-13-15,0-1 17 0,-3-2-8 16,1-1-21-16,-5-1 31 15,0-1-35-15,0-2 8 16,-4 0-4-16,-8-1 2 16,1 1 0-16,-3 2-7 15,0 0 0-15,-3 2 0 16,-2 3 0-16,1 1-2 16,0 4-8-16,-1 0-3 15,1 4 10-15,-2 2-20 16,1 1-9-16,-3 1 17 15,1 0 15-15,1 2-11 16,-1 0 11-16,1 0 0 16,-5 0-2-16,-2 2 2 0,-5 3-7 15,-2 1-4-15,2 1 10 16,4 2-3-16,1-1-5 16,4 1 5-16,3 1 3 15,1-2-7-15,4-1 1 16,1 1-3-16,3 0 1 15,-1 1 5-15,0 3 4 16,-1 0 4-16,0 1-4 16,-1 0 0-16,2 1 0 15,-1-1 3-15,2 1-3 16,-1 3 0-16,3 2 0 16,-1 1 1-16,2 2-1 0,0-1 0 15,0 3 5 1,1-1-7-16,-2-1 2 0,4 2 0 15,-2-1 2-15,1-2-1 16,3 1 2-16,-1-1-3 16,3 3 0-16,1 0 13 15,0 0-11-15,0-1 0 16,0-2 5-16,3 1-4 16,1-2 8-16,3 0-4 15,-3 0-5-15,2-3 16 16,1 0-7-16,0-2-10 15,0-2-1-15,1-2 4 16,1 0-2-16,-1-2-2 16,0 0 0-16,1-2 1 15,1-1-1-15,1 0 0 0,2-2 11 16,-1 0-9-16,2 0 3 16,1-2-5-16,-1-1 0 15,0-1 4-15,1 2-4 16,2-2 0-16,-1 0-3 15,2 0 3-15,0 0 0 16,2 0 3-16,-1 0-3 16,3 0 1-16,-1 0-1 15,4-2 0-15,-1-3 1 16,-2 1-1-16,0-1 0 16,-4-1-7-16,-1 0 7 15,0-2 1-15,-1 1-1 16,3-2 0-16,-2 0 2 15,1-2 3-15,1-1-10 0,-4 0 5 16,2 1 0-16,-1-3 4 16,-3 0-4-16,1 0 0 15,-1-1 0-15,-1 0 2 16,0-4 7-16,3 0-9 16,1-3 0-16,3-2 2 15,0 0-2-15,-2-1 0 16,0 3 5-16,-3 0-5 15,-3-1 11-15,-3 1-11 16,-1-3-2-16,-5-4-1 16,-2 0-25-16,0 2 5 0,-10 0-29 15,-4 4-66 1,-4 2-124-16,3 4-13 0</inkml:trace>
  <inkml:trace contextRef="#ctx0" brushRef="#br0" timeOffset="-212990.04">19814 5904 804 0,'0'0'25'0,"0"0"-24"16,0 0-1-16,0 0-8 15,0 0 8-15,0 0 0 0,0 0 3 16,17-32-3 0,-14 53 0-16,-1 11 12 0,-2 14 5 15,0 16 4-15,0 10-15 16,-8 7 5-16,-2 5-1 16,0-2-10-16,-1-3 6 15,2-7-12-15,2-9 5 16,2-12-4-16,-1-8-1 15,1-9 8-15,0-8-12 16,3-6 2-16,0-6-2 16,0-9 9-16,2-1-2 15,-1-4 3-15,0 0 0 16,-2-2 8-16,0-15-8 16,1-10-21-16,2-5 13 0,0-12 3 15,0-5-13-15,1-4 14 16,10-6 1-16,0 2 3 15,5 1-1-15,5 3 1 16,4 10 0-16,5 7 4 16,-2 12 1-16,-7 12 5 15,-3 12-3-15,-6 0 1 16,-4 13 1-16,-3 7 0 16,-5 4 3-16,0 3 13 15,-10 0-20-15,-6-1 5 16,-1-2-10-16,-1-1-18 15,4-1-16-15,1 0-76 16,1-6-177-16</inkml:trace>
  <inkml:trace contextRef="#ctx0" brushRef="#br0" timeOffset="-212139.01">19991 6218 771 0,'0'0'0'16,"0"0"-6"-16,60-13 4 15,-39 13 2-15,-2 13 18 16,-3 8-16-16,-3 6 7 0,-2 2 13 16,-6 3-22-16,-3-3 3 15,-2-1-7-15,0-3 10 16,-2-5-7-16,-5-5 1 15,0-4-7-15,3-5-4 16,0-5-2-16,2-1 13 16,2 0 0-16,0-15-23 15,0-6-15-15,10-9-7 16,9-3 33-16,7-1-8 16,4 1 1-16,0 4 6 15,0 7 13-15,-6 6 0 16,-3 10 8-16,-3 5-5 15,-6 1 1-15,-3 4-4 16,-4 11 7-16,-3 2-7 16,-2 6 27-16,0 0-9 0,0 2 9 15,0-2-24-15,0-2 2 16,4-3-5-16,2-2 8 16,3-3-8-16,2-5 0 15,2-4 0-15,5-3 10 16,3-1-10-16,6-6 0 15,5-10 9-15,7-9-9 16,3-3-1-16,0-5-8 16,-2 1 9-16,-6 1-4 15,-8 4 4-15,-8 10 0 16,-11 7 15-16,-5 8 7 16,-2 2-10-16,0 3-12 0,-9 14 0 15,-5 7 36-15,-1 3-22 16,5 0 2-16,3-2-10 15,7-1-2-15,0-3-1 16,2-3-3-16,14-3 5 16,7-7 14-16,4-6-19 15,7-2 18-15,6-9-11 16,3-12-7-16,1-6-2 16,-2-4-24-16,-8-3 1 15,-6 5 20-15,-12 8-6 16,-9 10 11-16,-7 10 48 15,0 1-37-15,0 9-9 16,-6 10 5-16,4 3-5 16,2 1 19-16,9-2-21 0,12-2 2 15,8-4 0-15,4-5 5 16,0-5-7-16,0-5-4 16,-3 0-7-16,-3-7 9 15,-7-9-49-15,-7-2-28 16,-10-6-124-16,-3-3-327 15</inkml:trace>
  <inkml:trace contextRef="#ctx0" brushRef="#br0" timeOffset="-211822.98">20253 6059 181 0,'0'0'552'16,"0"0"-552"-16,0 0 0 16,71-9 6-16,-49-7-4 15,-4 1 11-15,-9 0 24 16,-8 1-10-16,-1 5 27 15,-1 1-35-15,-11 6-12 16,-3 2 16-16,0 2-23 0,3 13-4 16,7 6-3-16,5 4-60 15,24 2-13-15,17 0-165 16</inkml:trace>
  <inkml:trace contextRef="#ctx0" brushRef="#br0" timeOffset="-211201.05">21670 6080 995 0,'0'0'0'0,"0"0"-14"0,0 0 14 15,0 0 2-15,-24 75 20 16,24-50-15-16,15 3-4 15,9-3 16-15,4-4-15 16,-1-4-4-16,-2-8 0 16,-7-6-4-16,-8-3 2 15,-5 0-3-15,-5-9 5 16,0-9 0-16,-15-5 0 16,-10-4-1-16,-4-1-4 15,0 3 10-15,8 3-4 16,8 5-1-16,12 1-7 15,1 4 6-15,16-3-22 16,14-1 19-16,6 1-1 0,7-1-15 16,3-2 12-16,2-4-1 15,1-6-31-15,-2-3 28 16,-8-1-14-16,-11-1 15 16,-15 2 11-16,-10 5 5 15,-3 3 11-15,-5 6 4 16,-7 6 11-16,0 5 14 15,2 6-19-15,-1 0-16 16,2 18 2-16,-2 14-7 16,0 11 14-16,1 8-19 15,-1 13 7-15,1 14 19 16,-2 10-24-16,2 6 10 0,0 4 2 16,3-3-11-16,3-3 34 15,4-6-35-15,0-11 5 16,0-10 2-16,7-14-9 15,2-13 0-15,0-8-2 16,1-9-2-16,4-8-17 16,2-10-38-16,6-3-6 15,5-22-34-15,7-18-233 16</inkml:trace>
  <inkml:trace contextRef="#ctx0" brushRef="#br0" timeOffset="-209671.97">22525 5866 981 0,'0'0'9'16,"0"0"-18"-16,0 0 3 16,0 0 6-16,0 0 47 15,2 83 2-15,-8-36-7 16,1 8-27-16,-2 3-4 15,1 0 3-15,-1-7-14 16,2-7 7-16,3-10-7 16,2-12-3-16,0-11 1 15,0-6-24-15,0-5 8 16,5-2-4-16,13-15 2 16,4-5 6-16,4-2-3 0,-2 5 17 15,-7 6-3 1,-2 10-1-16,-5 3 0 0,-1 1-2 15,2 13 2-15,1 1 0 16,-1-1 4-16,2-1 0 16,1-2 5-16,3-4-5 15,1-5 0-15,2-2-1 16,0 0 0-16,1-5-5 16,-3-8 1-16,0-4 5 15,-5 1 0-15,-2 2 0 16,-5 5 0-16,-4 5-1 15,-2 4 5-15,0 0-9 16,0 4-25-16,2 10 30 16,1 3-1-16,3-2 4 0,2 0 0 15,3-4-3-15,3-2 0 16,1-3 6-16,4-3-6 16,1-3 0-16,2 0-2 15,2-5 9-15,-3-8-14 16,-2-3 0-16,-7-4 3 15,-4-4 2-15,-7 0-18 16,-1 1-20-16,-9 3 28 16,-12 6-2-16,-8 10 12 15,-3 4 2-15,0 0 9 16,2 8 0-16,7 6-9 0,7 0 0 16,8 1-2-1,7 0 1-15,1-3-1 0,2 0 0 16,13-6-12-16,4-2 10 15,7-4-14-15,3 0 18 16,10 0 0-16,4-12-10 16,5 0 2-16,-1-5 4 15,-3-2-9-15,-7-5 9 16,-8 2-3-16,-12 2 7 16,-9 6 37-16,-6 7 41 15,-2 5-26-15,0 2-51 16,-4 5 15-16,-7 11-6 15,1 6-10-15,1 3 1 16,5-2 4-16,4-2-3 16,0 1-1-16,0-5-1 0,4-3 2 15,7-5-10-15,4-2-2 16,5-5-13-16,7-2 20 16,7 0 1-16,2 0-17 15,-1-9 1-15,-3-3-1 16,-7-4 18-16,-8-4 1 15,-4-3 0-15,-5-2 4 16,-3 0 7-16,-3 5-6 16,-2 5 29-16,0 6-8 15,0 6 3-15,0 3-29 16,0 0-11-16,0 11 4 16,0 8-1-16,-3 5 8 0,-2 1 3 15,2 0 3-15,1-3-2 16,2-3-2-16,0-3-2 15,0-2 0-15,6-2-7 16,4-4-3-16,1-3 0 16,3-3-11-16,-1-2 13 15,-1 0 7-15,1-9 1 16,-1-5-1-16,1-3 3 16,3-2 0-16,5-3-2 15,10-2 1-15,6 5-4 16,2 5 6-16,-5 9-3 15,-5 5 9-15,-6 2-8 16,-1 15 3-16,-6 4 2 0,-4 5-3 16,-3 1 27-16,-6-4-30 15,-3 0 2-15,0-6-2 16,-10-1 2-16,1-3 1 16,3-5-3-16,3-4 1 15,3-1 5-15,0-2-6 16,0-1-12-16,8 0 12 15,12 0 2-15,13-12 4 16,6-6-6-16,0-4-12 16,-1-3 8-16,-10 3-22 15,-10 4 23-15,-9 8 3 16,-9 5 26-16,0 5-23 16,-3 0-3-16,-10 7 0 15,-1 10 6-15,6 1-4 0,7 0-1 16,1 0 7-16,12-1-4 15,13-2 3-15,5-4 5 16,8-3-11-16,1 0 16 16,-2-4-17-16,-6-3-12 15,-7-1 0-15,-11 0 7 16,-9-6-41-16,-4-6-113 16,-9-5-632-16</inkml:trace>
  <inkml:trace contextRef="#ctx0" brushRef="#br0" timeOffset="-208283.81">19788 6476 179 0,'0'0'115'0,"0"0"-70"16,-73 2-13-16,37 6 1 16,-8 3 19-16,-5 1-14 15,-6 2-11-15,-4 2 24 16,-5 3-24-16,-4-1-9 15,-3 1 0-15,-2 4-3 16,-2-2-1-16,5 4-9 0,3-2-5 16,1 2 23-16,5-2-22 15,3-1 6-15,2 0 5 16,2-2-9-16,3 0 7 16,0 0-5-16,2 2-1 15,1-2 11-15,-1 2-12 16,5-1 5-16,3-4-5 15,7 0-3-15,7-3 0 16,6-1-2-16,3-1 2 16,4-1-9-16,1-2 9 15,2 2-6-15,1-2-4 16,-1-2-39-16,2 1 19 0,0-4-34 16,2-2-26-16,0-2-15 15,1 0-107-15</inkml:trace>
  <inkml:trace contextRef="#ctx0" brushRef="#br0" timeOffset="-207954.48">18125 6839 449 0,'0'0'31'15,"0"0"-31"-15,0 0 6 0,0 0 32 16,0 0 56 0,-11 78-48-16,5-46-20 0,-2 2-7 15,1-6-12-15,1-4 8 16,2-3-15-16,1-8 0 16,3-3-2-16,0-5 4 15,0-5-2-15,13 0 3 16,11 0 4-16,8-13 0 15,6-4-7-15,3-2 0 16,3 4 5-16,-3 2-5 16,-2 3 0-16,-5 4-4 15,-6 3-73-15,-6 0-136 0</inkml:trace>
  <inkml:trace contextRef="#ctx0" brushRef="#br0" timeOffset="-206005.1">20291 6603 362 0,'0'0'16'15,"0"0"4"-15,0 0 4 16,0 0 93-16,0 0-20 16,0 0-40-16,11-20-24 15,-11 16-2-15,0 2 1 16,0 1 15-16,0-1-47 15,0 2 9-15,0-2 2 16,-2 2-7-16,-10 0-8 0,-3 0-12 16,-5 4 16-16,-4 9 7 15,-4 4-6-15,-3 4-1 16,1 6 0-16,-2 2 4 16,3 5-2-16,-1 1-2 15,3 2 10-15,-1 4-10 16,4 0 0-16,-1 6-4 15,0 2 3-15,4-3 2 16,1-3 1-16,2-5-2 16,3-5 0-16,3-3-2 15,3-7 2-15,4-3 0 16,2-5 0-16,1-2 1 0,1-3-2 16,1-3-2-16,0-1-25 15,0-2 4-15,0-1-41 16,0-3-50-16,0 0-61 15,-1 0-22-15</inkml:trace>
  <inkml:trace contextRef="#ctx0" brushRef="#br0" timeOffset="-205629.33">19692 7077 555 0,'0'0'17'16,"0"0"-16"-16,0 0 5 0,0 0 11 15,0 0 9-15,0 0 1 16,47 81 18-16,-41-51-20 16,-2 0-23-16,3-2 17 15,-3-2-13-15,3-3-2 16,0-4 3-16,2-4 0 15,1-5 7-15,2-6-11 16,4-4-3-16,7 0 47 16,7-6-36-16,9-11 10 15,4-8-17-15,-1-2 9 16,-2-1 3-16,-3 3-12 16,-4 5-3-16,-8 7 9 0,-7 4-10 15,-8 7-20-15,-5 2-18 16,-4 0-60-16,-1 0-140 15,0 0-14-15</inkml:trace>
  <inkml:trace contextRef="#ctx0" brushRef="#br0" timeOffset="-202742.86">21226 6608 185 0,'0'0'186'0,"0"0"-151"0,0 0 41 16,0 0-14-16,0 0 24 15,0 0-17-15,-14-47-13 16,14 44-16-16,0 3-24 16,0 0 26-16,0 0-26 15,0 0-7-15,0 0-9 16,9 10 0-16,5 7-5 16,4 6 7-16,1 6-2 15,-1 5 5-15,0 3 1 16,2 1-4-16,-2 0-2 15,1 1 0-15,-3 4-2 16,-3 4 2-16,-4-2 0 16,-7-1 0-16,-2-6 6 0,0-5-9 15,0-6 3-15,-8-4 0 16,-2-4 16-16,1-3-16 16,0-3 1-16,0-4 3 15,2 0-3-15,1-5-2 16,3 1-1-16,1-2-41 15,-2-1-11-15,1-2-120 16,3 0-73-16</inkml:trace>
  <inkml:trace contextRef="#ctx0" brushRef="#br0" timeOffset="-202462.06">21145 7041 706 0,'0'0'0'15,"0"0"0"-15,0 0 24 16,68 63-16-16,-46-40 9 16,-1 0 12-16,1 0-16 15,0-1 10-15,-2-2-23 16,-1-5 0-16,-2-2 7 15,0-5-7-15,0-3-5 16,3-5-13-16,2 0-36 0,0-5-65 16,4-11-97-16,0-6 2 15</inkml:trace>
  <inkml:trace contextRef="#ctx0" brushRef="#br0" timeOffset="-202328.1">21652 7084 426 0,'0'0'220'0,"0"0"-117"16,0 0-69-16,0 0-29 15,0 0 78-15,0 0-21 16,-46 37-55-16,23-19-4 16,-4 1-3-16,3 1-83 15,0 0-20-15,2-5-220 16</inkml:trace>
  <inkml:trace contextRef="#ctx0" brushRef="#br0" timeOffset="-199247.02">21590 6522 634 0,'0'0'10'16,"0"0"-4"-16,0 0-5 15,0 0-1-15,0 0 16 16,0 0-16-16,0 0 14 16,32-21-14-16,-14 21 0 15,2 0 8-15,4 0-4 16,2 0-4-16,4 0 8 15,4 4-7-15,5 2 12 0,4 3-13 16,2 1 3 0,6 3 2-16,4 2-5 0,4 3 0 15,5-1 6-15,1 2-3 16,-1 5-6-16,0 1 1 16,-1 2 2-16,-1 3 0 15,-3 0 2-15,-6 4-2 16,-4 1 2-16,-8 1 0 15,-5-1-2-15,-4-1 0 16,-5-1 0-16,-6-8-2 16,-3-3 3-16,-6-3-1 15,-3-5 4-15,-4-1 0 16,-1-5-4-16,-1-2 0 0,-2-2 0 16,-1-1 2-16,0-1-2 15,0-2 0-15,0 2-1 16,0 2-15-16,0-2-58 15,0-1-119-15,0-1-172 16</inkml:trace>
  <inkml:trace contextRef="#ctx0" brushRef="#br0" timeOffset="-198832.49">22813 6921 699 0,'0'0'0'0,"0"0"-83"16,0 0 71-16,0 0 12 15,0 0 12-15,0 0 4 16,33 72 16-16,-27-48-22 15,0 1-10-15,-2-1 23 16,-1-1-12-16,1-3-2 16,-2 2 1-16,0-3-8 15,-2-2 2-15,0-4-4 16,0-4 0-16,0-3 11 16,0-1-8-16,0-2-2 0,-9-3 28 15,-9 0-11-15,-5 0-4 16,-7 0-14-16,-5-5-3 15,-2 2-3-15,2-1-26 16,4 3-9-16,3 1-44 16,7 0-85-16,4 0-3 15</inkml:trace>
  <inkml:trace contextRef="#ctx0" brushRef="#br0" timeOffset="-178255.5">25300 7620 374 0,'0'0'40'0,"0"0"-34"16,0 0 2-16,0 0 63 15,0 0-9-15,0 0-12 16,0 0-41-16,13-21-1 15,-7 11 7-15,-1-2-15 16,2 0 21-16,1-3-12 16,-2 1-7-16,0 1 9 15,-4-3-8-15,-2-3-3 0,0-1 0 16,-3 0 5-16,-9 1 2 16,-4 0-5-16,-2 3 6 15,-5 3 2-15,-2 2-10 16,-2 3-12-16,-1 2 12 15,1 2-3-15,-1 1 3 16,1 2-10-16,-1 0 8 16,0 1-7-16,0 0 4 15,-3 0 4-15,-3 0-1 16,-1 1 2-16,3 4 3 16,1 3-3-16,4 0-6 15,1 2 5-15,4 2-6 0,-1-1 5 16,4 1-7-1,2 3 9-15,0 1-4 0,0 4 3 16,2 3-4-16,-2 0 8 16,2 2-3-16,0 0 3 15,1 1-3-15,1 1 0 16,3 1-1-16,-1 0 1 16,4-1-1-16,3-1-2 15,1 2 6-15,2 2 3 16,0 1-6-16,1-1 1 15,0 1 0-15,0-4-1 16,0-1 0-16,0-3-1 16,2-4 3-16,5 0-4 0,3-1-3 15,0-1 5 1,1 1 0-16,2 0 0 0,2-1 0 16,1-1 5-16,2-2-2 15,-1-1-3-15,1-2 3 16,2-1 2-16,1-4-9 15,1 0 4-15,1-2-3 16,2-3-1-16,1-1 4 16,5 0 0-16,3 0-3 15,1-1 3-15,0-6-4 16,0-2-1-16,-1-3 4 16,-3-1-4-16,-1-2 8 15,-2 0-3-15,-2-2 2 16,1-1-2-16,-3-1 24 0,-1-3-22 15,2 1 4-15,-4-2 20 16,3 1-25-16,-3-1 3 16,1-1-2-16,-2-1 1 15,-5-3 4-15,-6 5-4 16,-5-1 0-16,1 3 12 16,-5 1-9-16,0-2 10 15,0 2-14-15,0-1-2 16,0-2 24-16,0 0-24 15,0-2 0-15,0 2-2 16,0-2-6-16,0 1 8 16,-7-1-2-16,-9 2-8 15,-11 1 9-15,-2 2-9 16,-1 1-8-16,0 3 7 16,4 3 4-16,4 5-25 0,0 2 30 15,1 4-37-15,-4 2-23 16,-2 0-69-16,-1 4 29 15,-2 4-38-15</inkml:trace>
  <inkml:trace contextRef="#ctx0" brushRef="#br0" timeOffset="-166468.3">17541 7863 394 0,'0'0'269'0,"0"0"-242"15,0 0-11-15,-60-18-6 16,60 15 37-16,0 3-47 15,11 0 0-15,16-3 14 16,16-1 3-16,18-1 11 16,12 1-2-16,7 0-17 15,-1 2 14-15,1 1-11 16,-5-1-10-16,-7 2 9 16,-5 0-10-16,-5 0 5 0,-8-2-6 15,-11 0 0 1,-12 1 0-16,-13-1 0 0,-9 2 0 15,-5-2-7-15,0 2-4 16,-7 0-70-16,-16 0-84 16,-13 0-143-16</inkml:trace>
  <inkml:trace contextRef="#ctx0" brushRef="#br0" timeOffset="-166151.93">17523 7904 511 0,'0'0'0'0,"0"0"-114"16,75 9 114-16,-15-9 17 15,10 0 60-15,9 0-27 16,2 0-5-16,0 0 3 15,-5 0-19-15,-7 0-15 16,-8 0-3-16,-10 0-10 16,-10-2 32-16,-14 1-31 15,-12 0-1-15,-9-1 6 16,-6-1 19-16,0 0 4 16,-4 1-30-16,-10 2-78 15,-6 0-72-15,1 0-71 0</inkml:trace>
  <inkml:trace contextRef="#ctx0" brushRef="#br0" timeOffset="-164701.24">17769 7909 777 0,'0'0'0'16,"0"0"-6"-16,0 0-47 15,0 0 51-15,0 0 2 16,0 0 0-16,3-17-1 16,1 27-5-16,3 7 6 15,0 2 0-15,2 4 8 16,2 0-7-16,0 1 2 0,5 3-2 15,2 2 7-15,3 0-5 16,4 0-3-16,2-3-4 16,3-1 4-16,2-2 2 15,4-1 1-15,1-2-3 16,6 1 0-16,4-3 18 16,4 0-18-16,8 0 0 15,0-2 4-15,1-2 0 16,1 0-4-16,1-1-2 15,-2-1 2-15,0-2 3 0,-4-1-3 16,-1-1 0 0,-4-3 0-16,-1 0 1 0,-5-2-2 15,-1-2 1-15,-1-1 0 16,-3 0-4-16,1 0 7 16,-4-1-3-16,-1-5 0 15,1-2-4-15,1 0 3 16,-1-4 1-16,1 0 0 15,-1-1 2-15,-2-1-2 16,-4-2-4-16,-1-1 0 16,-3 0 7-16,-2 0-9 15,-2-2 6-15,-1 0 0 16,1 0 6-16,-2-1-6 16,-1-3 0-16,0 1 0 15,0-1 1-15,0-1-1 0,0 0 0 16,-1 2 8-1,-2 0-11-15,-1 3 5 0,-2 2-2 16,-2 3 0 0,-2 1 1-16,-5 1 1 0,0 3-2 15,-1 0 0-15,-2 2-1 16,0 0 3-16,-1 1-2 16,1 2 0-16,-2 0 1 15,0 1-1-15,2-1 0 16,-2 1 7-16,0 2-7 15,0-1 0-15,0 1 0 16,0 0-10-16,0 1 11 0,0 0-2 16,0 0 1-16,0 0 0 15,0 0-8-15,0-2 8 16,0 2 0-16,0 0-4 16,0 0 3-16,0 0 0 15,0 0 0-15,-2 0-15 16,-3 0 12-16,0 0 3 15,-2 0 1-15,-1 0 3 16,-3 0-3-16,-2 0 0 16,-4 4 0-16,-4 4 4 15,-6 2 2-15,-5 0 1 16,-5 2-8-16,-1 0 2 16,3-4 6-16,7 0-7 0,7-1 0 15,8-2 2 1,3-1-7-16,7-2 7 0,2-2-2 15,1 0 0-15,0 1-16 16,0-1 6-16,1 0 9 16,9 0 1-16,3 0-1 15,1-3 1-15,3-4 0 16,0-2 2-16,2 0-1 16,5 0 3-16,2-2-4 15,-1-1 2-15,2 2-3 16,-2 3 3-16,-1 0-2 15,-2 4 14-15,-3 3-13 16,-1 0 8-16,-4 0-9 16,-1 2 3-16,-2 9 13 0,-1 0-9 15,0 5 4-15,2-1 4 16,1 1-8-16,-1-3 2 16,0-1-5-16,1-1-3 15,0-3 22-15,1-4-17 16,1-1-6-16,2-3 14 15,-2 0-9-15,0 0-1 16,-2-2-4-16,-4-6-14 16,-6 0-3-16,-3-2-63 15,0-2-111-15,-19-1-289 16</inkml:trace>
  <inkml:trace contextRef="#ctx0" brushRef="#br0" timeOffset="-164296.22">19071 7771 653 0,'0'0'0'0,"0"0"-25"0,0 0-136 15,0 0 161-15,0 0 32 16,73-20 8-16,-30 17 9 16,12 3 23-16,6-2-40 15,5 0-13-15,-3-1 12 16,-2 1-29-16,-3-4 26 15,-6 5-24-15,-6-1-2 16,-9 0 14-16,-9 2-14 16,-9-1-2-16,-8 1 0 15,-8 0 1-15,-3 0-2 16,0 0-24-16,-18 0-123 16,-7 0-53-16,-10 0 3 0</inkml:trace>
  <inkml:trace contextRef="#ctx0" brushRef="#br0" timeOffset="-164063.96">19091 7819 549 0,'0'0'0'15,"0"0"-47"-15,0 0 47 16,74 9 74-16,-33-9-25 15,10 0-3-15,0 0 12 16,1 0-54-16,-2-2 3 16,-4-1 2-16,-2 1-4 0,-5 0-5 15,-7 0-54-15,-10 0-145 16,-10-1-107-16</inkml:trace>
  <inkml:trace contextRef="#ctx0" brushRef="#br0" timeOffset="-161302.85">15020 8514 206 0,'0'0'597'15,"0"0"-597"-15,0 0 0 16,0 0 0-16,0 0 27 15,79-18-14-15,-35 13 4 16,2 1 7-16,-1 0-8 16,-2 1 0-16,-9 1-15 15,-7 2-1-15,-8 0-10 16,-9 0-68-16,-10 0-95 16,-3 0-253-16</inkml:trace>
  <inkml:trace contextRef="#ctx0" brushRef="#br0" timeOffset="-161074.49">15173 8366 875 0,'0'0'0'15,"0"0"-9"-15,0 0 9 16,0 0 41-16,49 59-21 15,-41-32-7-15,0-1-1 0,-3 2-11 16,0-1-1 0,0-2-14-16,-1 3-51 0,1-1 5 15,0-4-124-15,2-6-173 16</inkml:trace>
  <inkml:trace contextRef="#ctx0" brushRef="#br0" timeOffset="-160449.34">15635 8418 374 0,'0'0'402'16,"0"0"-402"-16,0 0-15 15,0 0 15-15,0 0 49 0,32 67-9 16,-27-42-6-16,1-3-9 15,-2-3-23-15,3-3 11 16,-3-4-13-16,2-2 3 16,-2-4 5-16,0-3-3 15,1-3-4-15,2 0 8 16,6-9-5-16,6-12 9 16,4-4-13-16,1-2 0 15,-1 5 2-15,-4 6-2 16,-2 7 0-16,-3 6-10 15,-5 3 19-15,0 0-13 16,1 1 4-16,1 8 0 16,1 0 5-16,4-1-5 15,0-2 0-15,4-1 11 0,4-3-10 16,0-2 5-16,3 0-6 16,0-7 0-16,0-7 0 15,1-5 0-15,-6-4-14 16,-4 0 7-16,-6 1-7 15,-10 4 8-15,-2 4-4 16,-9 6-1-16,-15 7 10 16,-7 1 1-16,0 9 0 15,0 10 21-15,10 3-10 16,11 3 11-16,10-1-20 16,1-2-1-16,22-2 21 15,11-2-19-15,11-6 11 0,10-7 6 16,8-5-17-16,1 0 12 15,-2-8-15-15,-4-9 3 16,-12-2-13-16,-11-4 4 16,-13-2-48-16,-9 2-1 15,-10 0-69-15,-3 1-278 16</inkml:trace>
  <inkml:trace contextRef="#ctx0" brushRef="#br0" timeOffset="-159728.16">15157 9107 794 0,'0'0'20'16,"0"0"-15"-16,0 0-10 16,0 0 5-16,0 0 0 0,0 0 15 15,27 2 17 1,11-2-24-16,7-5 4 0,0 0-12 15,0 4-41-15,3-2-26 16,-3 1-84-16,-7-1-172 16</inkml:trace>
  <inkml:trace contextRef="#ctx0" brushRef="#br0" timeOffset="-159099.12">15708 8944 811 0,'0'0'0'0,"0"0"-47"16,0 0 47-16,0 0 44 15,43 76-16-15,-37-47 2 16,1-3-7-16,0-2-5 16,0-3 3-16,1-3-21 15,-1-5 0-15,0-4 19 16,-1-4-17-16,-2-4-2 15,1-1 0-15,3 0 7 16,3-13 3-16,2-8-10 16,2-4 0-16,-2 0-6 15,2-3 4-15,1 5 0 16,-2 7 0-16,-3 6 2 16,-3 9 2-16,0 1-2 15,0 0-4-15,3 11 1 0,2 3 6 16,1-1 4-16,1 0-4 15,1-4-2-15,1-1 9 16,2-4-10-16,2-2 0 16,1-2 10-16,1 0-8 15,-2-9-2-15,1-6 0 16,-4-5-2-16,-3-5 1 16,-4-2-10-16,-4 5-14 15,-7 1 12-15,0 7 2 16,-3 5 7-16,-13 8-2 15,-4 1 6-15,-5 8 16 16,0 11-11-16,4 6 1 0,5 2 17 16,8 0-21-16,5 0 3 15,3-3 0-15,7-3 0 16,11-3 3-16,9-3-8 16,4-8 0-16,4-4 27 15,3-3-22-15,-1-2 8 16,0-12-13-16,-3-3 6 15,-2-4-15-15,-4-2-13 16,-7-1-58-16,-6 0-21 16,-7 2-295-16</inkml:trace>
  <inkml:trace contextRef="#ctx0" brushRef="#br0" timeOffset="-153471.92">17922 8639 233 0,'0'0'301'0,"0"0"-273"0,0 0-21 16,0 0 66 0,0 0-28-16,0 0-8 0,0 0-37 15,-5-9 7-15,19 6 7 16,4 1-11-16,5 0 17 16,0-1-7-16,3 0-9 15,0-1 4-15,0 1-8 16,-2 1 1-16,-2 1 0 15,-5 1-1-15,-4 0-41 16,-6 0-64-16,-5 0-110 16,-2 0 29-16</inkml:trace>
  <inkml:trace contextRef="#ctx0" brushRef="#br0" timeOffset="-153304.46">17972 8678 507 0,'0'0'0'0,"0"0"-65"16,0 0 65-16,0 0 34 15,0 0-4-15,75 2-30 16,-48-3-6-16,5-4-84 16,1-2-76-16</inkml:trace>
  <inkml:trace contextRef="#ctx0" brushRef="#br0" timeOffset="-150991.09">19444 8585 49 0,'0'0'432'0,"0"0"-432"0,0 0-2 16,0 0 2-16,0 0 17 15,0 0 7-15,0 2 49 16,18-1 26-16,1-1-75 16,5 0-7-16,-1 0-1 15,-2 0-15-15,1 0 29 16,-3 0-29-16,-1 0-1 16,0 0 13-16,-2 0-13 15,-4 0-1-15,-1 0-7 16,-4 0-30-16,-5 0-40 15,0 0-92-15,-2 0 5 16,0 1 68-16</inkml:trace>
  <inkml:trace contextRef="#ctx0" brushRef="#br0" timeOffset="-150756.25">19462 8639 467 0,'0'0'16'0,"0"0"-16"15,0 0-2-15,0 0 2 16,0 0 43-16,0 0 41 16,73 20-22-16,-36-20-42 15,-3 0 12-15,-2 0-32 16,-5 0 1-16,-5 0 7 16,-4 0-6-16,-3 0-2 15,-6 0 0-15,-1 0-56 16,-5 0-60-16,-1 0-81 0,-2 0-35 15</inkml:trace>
  <inkml:trace contextRef="#ctx0" brushRef="#br0" timeOffset="-141757.22">18204 8992 349 0,'0'0'346'0,"0"0"-322"15,0 0-19-15,0 0 10 16,0 0-15-16,0 0 7 16,0 0 26-16,0 0-33 15,-7-22 0-15,7 22 0 16,0 11 0-16,0 6 9 15,0 9-1-15,0 4 0 16,0 2 16-16,0 0-22 16,0 1 1-16,0-4-3 0,0-2 7 15,0-5-3-15,0-4-4 16,0-5 0-16,0-4-4 16,0-5 10-16,0-3-8 15,0-1 4-15,0 0 3 16,0 0 7-16,0-7-12 15,7-8-2-15,2-6-8 16,0-5 10-16,-2-1-1 16,2-3-12-16,-5 0 5 15,1 0 3-15,-1 0-2 16,-3 3 7-16,0 2-4 16,-1 7 4-16,0 1 0 0,0 6 6 15,0 4-5 1,0 4 0-16,-2-1-1 0,0 2 0 15,2 2 10-15,0 0-10 16,-6 0-7-16,-2 8 3 16,-5 9 4-16,-2 3 15 15,0 2-15-15,2-4 0 16,0 1 9-16,3-5-7 16,1-2-2-16,2-4 1 15,3-4 4-15,3-2-2 16,1-2-2-16,0 0-1 15,0-15 0-15,6-7-35 16,6-6 19-16,2 1 13 16,2 4 6-16,-2 7 5 15,-3 9 13-15,-1 5-13 0,0 2 9 16,3 2-12-16,5 8-5 16,3 3 10-16,6 2-7 15,8 1-6-15,9-4-44 16,9-2-98-16,8-3-320 15</inkml:trace>
  <inkml:trace contextRef="#ctx0" brushRef="#br0" timeOffset="-141155.98">19695 8964 650 0,'0'0'13'16,"0"0"3"-16,0 0 45 0,0 0-24 15,0 0 65 1,0 0-69-16,0-53-21 0,0 53-12 15,0 16 3-15,0 11 11 16,0 9 9-16,0 5 2 16,-1-3-9-16,1-3-12 15,0-4-4-15,0-3 0 16,0-2-8-16,0-1-3 16,1-6-70-16,4-3-30 15,-1-7-57-15,-3-5-120 16</inkml:trace>
  <inkml:trace contextRef="#ctx0" brushRef="#br0" timeOffset="-140878.06">19528 9107 730 0,'0'0'0'16,"0"0"-57"-16,0 0 32 16,0 0 25-16,0 0 51 15,0 0 11-15,46 69-27 16,-30-43 15-16,-1-1-50 16,-1-1 0-16,-1-4 7 15,-1-2-7-15,0-3-5 0,-2-3-18 16,2-5-56-16,0-3-60 15,1-4-110-15</inkml:trace>
  <inkml:trace contextRef="#ctx0" brushRef="#br0" timeOffset="-140695.99">19911 9168 592 0,'0'0'212'0,"0"0"-198"15,0 0-12-15,0 0 5 16,-71 44 31-16,48-29-29 16,0 3-9-16,5-2-4 0,0 1-49 15,4-1-60 1,2-3-187-16</inkml:trace>
  <inkml:trace contextRef="#ctx0" brushRef="#br0" timeOffset="-105441.47">20052 7321 554 0,'0'0'0'0,"0"0"-1"16,0 0-11-16,0 0 12 0,0 0 1 16,-62 49 43-16,11-10 2 15,-18 15 10-15,-20 15 11 16,-14 13-43-16,-13 12-10 16,-6 4 6-16,-4 0-11 15,12-9-1-15,13-12-8 16,18-14 4-16,24-15 4 15,14-13-8-15,13-10 0 16,11-9-11-16,8-4 11 16,6-6-19-16,5-6-29 0,2 0-59 15,0-19 20 1,13-17-465-16</inkml:trace>
  <inkml:trace contextRef="#ctx0" brushRef="#br0" timeOffset="-105024.03">19016 7175 538 0,'0'0'0'0,"0"0"-50"16,82 12 50-16,-40 6 10 16,7 9 4-16,-1 6 40 15,2 9-19-15,1 9-15 16,0 7 38-16,7 7-33 16,5 8 0-16,6 7-15 15,-1 4-4-15,-1 0 12 16,-1-4-18-16,-1-5 0 15,-6-12 4-15,-2-5-3 16,-5-9 7-16,-7-10-8 16,-8-9 12-16,-6-8 0 15,-10-9-12-15,-8-8 0 0,-7-3 14 16,-5-2 12-16,0 0 23 16,1 0-49-16,-2-9-64 15,0-7-154-15</inkml:trace>
  <inkml:trace contextRef="#ctx0" brushRef="#br0" timeOffset="-102940.83">18513 7630 662 0,'0'0'0'0,"0"0"-34"15,0 0 24-15,0 0 20 16,0 0 3-16,0 0 19 16,20-10-8-16,-17 4 5 15,2 0-25-15,-1-3-2 16,-1-1 35-16,1 1-34 15,-2-5 6-15,1-1 5 16,-3 0-13-16,0-5 15 16,0-1-16-16,-7-1 0 15,-7-3 12-15,-4 0-5 16,-5 1-2-16,-4 1-5 16,-2 0 4-16,-3 1 2 0,-2 0-6 15,1 0 2-15,0 2-10 16,1 2 10-1,0 0-2-15,4 2 0 0,-2 3 0 16,1 0-6-16,0 2 0 16,1 1 6-16,-1 1-9 15,1 1 9-15,-1 1 0 16,1-1-4-16,-1-1 11 16,-3 2-15-16,3-2 8 15,-1 2 0-15,0-1-13 16,-2 3 13-16,2-2-1 15,-1 2-4-15,2 2 5 16,-1 0-5-16,-2 3 5 16,0 0-20-16,0 0 19 15,2 0-24-15,-1 2 13 0,-1 5 9 16,0 0-10-16,0 3 9 16,0 0-2-16,0 2 4 15,1 1-14-15,1 1 16 16,2 3-3-16,-2 3 1 15,1 2 1-15,0 3-3 16,0 1 4-16,-1 1 0 16,4 1-7-16,0-2 7 15,3 2 0-15,2 1 0 16,3 2 1-16,0-1 0 16,1 1-1-16,3 0 0 15,2 1 2-15,3 1-2 16,1-1 0-16,2 1 0 0,2 1 8 15,2 1-16 1,2 2 8-16,0-1 0 0,3 0-5 16,11-2 10-16,2-1-5 15,4-1 0-15,5-1 5 16,1-2-3-16,4 0-2 16,3-1 0-16,1 0 10 15,3-2-1-15,2-3-10 16,4-1 1-16,3-1 0 15,2-4 2-15,3-1-2 16,-1-3 0-16,2 0 4 16,-1-1-4-16,3-2 0 0,-3-2 0 15,1 0 1 1,-2-1 5-16,-2 0-6 0,0-3 0 16,-2 0-11-16,1 0 14 15,0-2-3-15,0-1 0 16,-2-1-1-16,-3 0-4 15,-2 0 5-15,0 0-2 16,-1-3-9-16,0-5 16 16,1-3-5-16,1-4 0 15,1-3 1-15,4-5-3 16,6-2 2-16,2-3 0 16,1-1 7-16,-5-2-7 15,-4-1 0-15,-8-1-2 0,-6-3 9 16,-8-4 16-1,-7-3-16-15,-10-8 5 0,-7-10 14 16,-7 2-23-16,-20-4-5 16,-15 6 2-16,-16 4-43 15,-16 3-23-15,-15 4-243 16</inkml:trace>
  <inkml:trace contextRef="#ctx0" brushRef="#br0" timeOffset="-76628.33">18008 5040 678 0,'0'0'220'16,"0"0"-152"-16,0 0-67 16,0 0 5-16,0 0-6 0,0 0-20 15,0 0 20 1,-25 37 19-16,25 3 1 0,0 3 7 15,0-1-27-15,0-1 0 16,0-2 0-16,-2-2 5 16,0-5 3-16,-1-8-8 15,1-8 1-15,0-7 1 16,-1-4-2-16,1-5 0 16,0 0 4-16,-3-5-2 15,-3-10-2-15,-2-9-8 16,-1-5 8-16,-1-10-12 15,1-2 16-15,0-3-5 16,-1 0 1-16,-2 1 0 16,-1 5-7-16,4 5 7 0,3 7 0 15,6 5-5-15,2 2 5 16,14 3-6-16,18 0 5 16,13 0 2-16,12 1-13 15,9 5 11-15,7 5 1 16,0 5-3-16,-5 11 5 15,-9 14-2-15,-13 10 0 16,-19 8 6-16,-17 9-14 16,-10 2 1-16,-24 7 7 15,-18-1 6-15,-10-3 0 16,-3-5-6-16,0-9 10 16,7-8-5-16,9-4 4 15,9-5-9-15,10-5-36 0,12-6-18 16,8-4-84-16,3-9-28 15,18-2-160-15</inkml:trace>
  <inkml:trace contextRef="#ctx0" brushRef="#br0" timeOffset="-76416.46">18467 5110 856 0,'0'0'21'16,"0"0"-21"-16,0 0 0 15,0 0 38-15,0 0 16 16,44 80-28-16,-39-49-6 16,1 3-15-16,1-5 9 0,0-2-14 15,-2-4-12 1,2-5-16-16,-2-5-42 0,1-4-36 16,-4-7-115-16,0-2-168 15</inkml:trace>
  <inkml:trace contextRef="#ctx0" brushRef="#br0" timeOffset="-76128.27">18465 4966 730 0,'0'0'0'16,"0"0"-168"-16,0 0 168 0,0 0 45 15,0 0 22-15,78-38-49 16,-57 16-18-16,-6 0 16 16,-8 2-14-16,-7 0 4 15,-2 6 31-15,-12 5-4 16,-8 5 14-16,-2 4-40 16,-3 2-1-16,0 13-7 15,7 5 1-15,9 3-57 16,8 1-94-16,3-2-90 15</inkml:trace>
  <inkml:trace contextRef="#ctx0" brushRef="#br0" timeOffset="-73410.26">18640 5055 660 0,'0'0'37'0,"0"0"7"0,0 0-7 16,0 0 42-16,0 0-40 15,0 0-32-15,15-4 5 16,-10 25 8-16,0 4-4 16,0 2-8-16,-4-4-6 15,1 1 10-15,-1-4-12 16,-1-1 0-16,0-4 2 16,0-2 0-16,0-4-2 15,0-5 3-15,0-3-1 16,0-1 12-16,0 0-6 15,0-12-3-15,0-10 4 16,5-5 1-16,4-6-12 16,5-3 2-16,0 3 0 15,2 6-9-15,-2 10 8 0,-1 9 1 16,-2 8-7-16,0 2 3 16,1 12 1-16,0 6 3 15,-1 2 0-15,-2-2 0 16,-1-4 0-16,-2-3 0 15,-1-3 1-15,-1-4 6 16,-2-4-7-16,0-2 0 16,1 0-16-16,6-11 14 15,2-7-22-15,5-3 8 16,0 2 6-16,0 7 10 16,-4 6 0-16,0 4-5 0,1 2 6 15,0 0-9 1,0 4 8-16,0 2 0 0,-1 0-4 15,-3 0 5-15,1-4-1 16,1-2 0-16,1 0 4 16,0 0-4-16,0-9 0 15,0-4 0-15,-2-4-5 16,-2 0 5-16,-2-4-1 16,-3 2 1-16,-1 2 0 15,-2 5 4-15,0 6-4 16,0 3 0-16,-4 3-11 15,-3 5-9-15,0 13 20 16,1 4 12-16,1 3-12 16,3 0 3-16,2 1-3 15,0-2 0-15,5-6-5 0,6-2-9 16,2-5-16 0,1-5-5-16,4-5-17 0,-1-1 20 15,4-4-28-15,3-12-29 16,0-5-27-16,-1-5 58 15,-2-3 37-15,1-2 21 16,2 5 0-16,-3 5 39 16,-2 10 63-16,-5 11-64 15,-3 0 10-15,-4 9 3 16,0 12 28-16,-3 2-31 16,-3 2-14-16,-1 2 12 15,0-5-35-15,0-3 10 16,0-3-4-16,0-7-13 15,0-2 3-15,0-5-7 0,2-2 2 16,-2 0 10-16,7-4-11 16,1-12 0-16,5-5 5 15,3-5 5-15,3-2-12 16,5-4 1-16,-1 4-10 16,-3 9 6-16,-4 9-1 15,-3 10-6-15,-4 0 9 16,-2 13-12-16,0 6 13 15,-1 4-4-15,-1-1 10 16,0-1-5-16,1-2 0 16,1-3 0-16,1-2 0 15,2-3 0-15,-2-3-3 0,-1-2-6 16,-1-3-28-16,-3-3 36 16,1 0-24-16,-2 0 25 15,2 0 5-15,1-11-2 16,0-3-3-16,2-3 0 15,-2-3 4-15,5-2 2 16,0-3-6-16,3-3 0 16,1 0 3-16,0 2-3 15,0 4-2-15,-4 4 1 16,0 2 1-16,1 7 9 16,-1 0-9-16,1 2 0 0,2 1 10 15,1 3-3 1,2 1-7-16,2 2 12 0,1 0-3 15,1 2 15-15,-2 10-24 16,1 3 7-16,-1 1 5 16,-3 4-7-16,-3 1 1 15,-1-1-6-15,-7 1 5 16,-4-4-8-16,0-2 3 16,0-3 0-16,-10-2-14 15,1-4 18-15,0-3-4 16,1-3 10-16,2 0-7 15,1 0 34-15,3-4-37 0,2-5 0 16,0-5 2 0,8-2 3-16,7-2-3 0,5-1-2 15,5-2 4-15,4 1-8 16,4 1 4-16,3 5-10 16,1 5 6-16,-3 5 6 15,-2 4-2-15,-5 0 0 16,-3 2 2-16,-7 11-12 15,-4 1 10-15,-4 5 0 16,-6-1-3-16,-3 1 6 16,0-4-6-16,0 0 2 15,2-3 1-15,3-3 0 16,2-1 0-16,4-5-6 16,0-2 4-16,6-1-15 15,2-3 17-15,3-11-2 0,0-4-4 16,1-4-7-16,-1-3 9 15,-1-2-11-15,-3 1 3 16,-4 9-2-16,-6 7 14 16,-5 7 0-16,-3 3 4 15,0 0-11-15,0 8-3 16,0 5 10-16,3 3 17 16,1-1-17-16,3 0 5 15,4-3-5-15,5 1 6 16,5-6 5-16,7 1-11 15,5-4 2-15,1-4-1 16,0 0 7-16,-2 0-8 0,-3-6 0 16,-6-7-7-1,-7-2-2-15,-7-6 4 0,-8-2 5 16,-1-2-6-16,-7 0 11 16,-12 4-5-16,-6 5 2 15,-4 9 3-15,-3 7 11 16,-3 0-16-16,1 11-7 15,3 6 4-15,8 2 3 16,9 1 1-16,5 1-1 16,7-4-20-16,2-2 10 15,0-4-8-15,7-2-13 16,8-6 14-16,4-2-23 16,3-1 19-16,2-1-6 0,4-11-18 15,4-3 42 1,3-3-11-16,6-6 8 0,2-3-19 15,-1 2 3-15,-4 4 22 16,-7 6 14-16,-6 10 24 16,-8 5 9-16,-9 3-32 15,-6 14 11-15,-2 5 29 16,0 4 14-16,-3 1-29 16,-3 0-21-16,2-2-15 15,2-4 31-15,2-4-35 16,0-5 0-16,0-5 3 15,0-3-3-15,0-4 0 0,4 0 0 16,5-9 0 0,5-7 3-16,4-5-3 15,1-2 0-15,3-4-3 0,3 3-1 16,-2 4 3-16,-4 10-2 16,-5 7 3-16,-7 3-16 15,-1 0 11-15,0 9 3 16,-1 5-2-16,-1 1 8 15,2-1 4-15,0-3-8 16,1-1 8-16,2-2 14 16,5-1-19-16,6-2 6 15,3-3 12-15,6-2-14 16,6 0 4-16,3-9-11 16,3-6 11-16,2-3-6 15,-1-5-5-15,1-8 0 0,2-7 6 16,-4-6-3-16,-7-2 3 15,-10 3-6-15,-12 10 1 16,-11 8-7-16,-1 11 6 16,-12 8-15-16,-9 6 11 15,-6 0-38-15,-2 9 41 16,2 9-2-16,4 2-27 16,9 1 25-16,8 2-43 15,6 1 27-15,0 1-26 16,22-1 36-16,6 1 11 15,8 0-4-15,3 0 13 16,0-1-2-16,-1-4-7 0,-8 0 0 16,-8-5 2-16,-13-3 1 15,-9-2-5-15,-11-3 2 16,-21-2-3-16,-10 1-11 16,-9-2 5-16,-8-4-90 15,-7 0-334-15</inkml:trace>
  <inkml:trace contextRef="#ctx0" brushRef="#br0" timeOffset="-73093.18">20352 4559 742 0,'0'0'13'15,"0"0"-6"-15,60-5-1 16,-38-8 51-16,-3-5-42 16,-6-5 6-16,-8-4 2 15,-5 0 0-15,-14 2 17 16,-16 7-17-16,-5 10-19 15,-5 8 5-15,2 15-9 16,3 15-21-16,6 10-44 16,13 1-136-16,11 0-247 0</inkml:trace>
  <inkml:trace contextRef="#ctx0" brushRef="#br0" timeOffset="-72558.52">18102 5685 596 0,'0'0'29'16,"-103"7"-17"-16,71-5 90 15,14 0-50-15,11-1-33 16,7 1-19-16,3 0-27 15,21-1 27-15,15-1 3 16,16 0 36-16,21-7-27 0,23-8-3 16,26-4 14-16,26-5 23 15,22-2-46-15,22-2 0 16,19-3 18-16,21 1-15 16,10-3 10-16,7 0-1 15,6-1 0-15,-4-3 31 16,-6 1-27-16,-9 2-13 15,-18 1 28-15,-17 3-24 16,-27 3-2-16,-28 4-10 16,-37 5-9-16,-41 5-6 15,-34 6-84-15,-35 3-131 16,-12 3 66-16,-36 1-106 16</inkml:trace>
  <inkml:trace contextRef="#ctx0" brushRef="#br0" timeOffset="-71026.25">17956 5364 622 0,'0'0'24'16,"0"0"-3"-16,0 0 64 0,0 0-12 15,0 0-14-15,0 0-43 16,-10-26-9-16,-9 26-2 16,-11 0-1-16,-15 0-8 15,-17 0-10-15,-15 6 14 16,-13 1-4-16,-16 0-16 16,-11 2 20-16,-1-4-2 15,-2 3 3-15,5-1-1 16,-1 1 0-16,-9 2 6 15,-11 0-8-15,-12 4 6 0,-8 0-4 16,-3 1 0 0,-4 1 3-16,1 1 3 0,-5-2-6 15,0 1 0-15,5 0-2 16,6-2 2-16,8 1 0 16,7-1 1-16,1 1-1 15,-2 0 0-15,4 2 0 16,5 1 2-16,3 1-15 15,11-1 13-15,3 0 0 16,3 0-5-16,5 0 15 16,5-2-13-16,2 1 3 15,10-3 0-15,5-1-3 16,8 0 3-16,10-2 0 16,6-3 1-16,9-2 3 15,11-2-4-15,12-4 0 0,12 0 7 16,8 0 5-1,8 0-12-15,2-2-3 0,0-5-14 16,0-2 9-16,1-1 6 16,5-2-16-16,1 0 5 15,-2-3-2-15,-1-1 15 16,1-2-4-16,-1-1-1 16,-2-1 10-16,1 1-5 15,-1 2 0-15,0 4 0 16,-1 6 27-16,-1 3-23 15,0 2 16-15,0 2 35 16,-3 0-49-16,-17 11 0 0,-14 9-6 16,-12 7 0-16,-15 4-1 15,-6 0-29-15,-5 0 11 16,1-3 16-16,8-3 6 16,14-7 1-16,17-7-4 15,21-6 0-15,11-1-13 16,23-2 6-16,18 0 7 15,14 0 40-15,10 1-10 16,6 2 5-16,0 4-35 16,0 3 2-16,-6 3 13 15,-8 2-15-15,-13 1 0 16,-11 0-1-16,-9-1-14 16,-11-1-29-16,-8-3-41 0,-5-1-100 15,0-2-201-15</inkml:trace>
  <inkml:trace contextRef="#ctx0" brushRef="#br0" timeOffset="-64673.55">14255 11682 821 0,'0'0'0'0,"0"0"-3"16,0 0 3-16,0 0 1 15,0 0 23-15,-4 64-5 16,7-29-7-16,4 2-7 16,1 0 19-16,-3-1-20 15,2-4-4-15,-1-1 11 16,-3-5-2-16,2-2-9 15,-3-6 4-15,0-3-4 16,-2-6 4-16,0-4-4 16,0-4 0-16,0-1 1 15,0 0 0-15,0 0 4 16,0 0 0-16,0-3-5 16,0-10-1-16,-2-4-6 15,-3-2 7-15,-2-3-2 16,0-1 2-16,-2-4 0 0,-2-1-1 15,-3-4 1-15,-4 1 7 16,-1-3-4-16,-2 4-1 16,-3 1 10-16,1 2-3 15,1 5 4-15,4 5 1 16,5 7 16-16,6 4-9 16,3 1-21-16,4 4 0 15,0 1-2-15,18 0-1 16,13 0 3-16,11 0 0 15,9 7 4-15,6 3-4 16,6 4 0-16,6 1 0 16,3 3-1-16,-1 3 6 0,-3 1-10 15,-15 2 2-15,-12 2-19 16,-14 0 15-16,-17 3-13 16,-10-1-5-16,-13 3 25 15,-20 2 11-15,-11 3 27 16,-13 4-16-16,-9 0-8 15,0 0 17-15,7-5-25 16,9-3-3-16,11-3 3 16,11-4-6-16,9-2-4 15,8-3-25-15,10-1-50 16,1-4-22-16,7-4-157 0,12-11-140 16</inkml:trace>
  <inkml:trace contextRef="#ctx0" brushRef="#br0" timeOffset="-64445.42">14886 11826 889 0,'0'0'0'0,"0"0"0"15,0 0 80-15,25 70-10 16,-18-41-44-16,4-2 2 15,-2-2-21-15,0-2-6 16,-1-3-2-16,0-4-2 0,-3-3-8 16,-3-3-40-16,1-4-65 15,-2-6-46-15,-1-4-187 16</inkml:trace>
  <inkml:trace contextRef="#ctx0" brushRef="#br0" timeOffset="-64139.55">14804 11558 37 0,'0'0'847'0,"0"0"-847"0,0 0-57 15,0 0 57 1,0 0 39-16,83-52-37 0,-62 36 4 15,-5 0-1-15,-11-3-5 16,-5 1 7-16,-3 2-7 16,-16 4 0-16,-4 4 63 15,-3 4-53-15,-3 4-8 16,4 3 5-16,2 13-7 16,9 7-9-16,10 8-43 15,4 5-45-15,18 3-98 16,12 0-177-16</inkml:trace>
  <inkml:trace contextRef="#ctx0" brushRef="#br0" timeOffset="-61398.13">15146 11818 679 0,'0'0'20'0,"0"0"-18"16,0 0-2-1,0 0 57-15,0 0-14 0,49 54 25 16,-42-24-12-1,-3-1-28-15,-1-2 9 0,-3-3-31 16,0-1 11-16,0-4 12 16,0-6-26-16,-2-3-1 15,0-8 6-15,1-2-5 16,1 0 15-16,0-4-18 16,-2-14 8-16,2-7-9 15,0-6 1-15,9 0-2 16,6 2-6-16,2 7 6 15,0 7-2-15,0 11 1 16,-3 4 3-16,4 2-5 0,-2 15 11 16,0 4-6-1,0 4 10-15,-2-4-7 0,-4 0 4 16,-2-6-7-16,-3-5 0 16,-4-5 5-16,0-5-5 15,1 0 0-15,1-5-2 16,5-13 0-16,6-8-8 15,6 1 5-15,-1 4 5 16,1 9 0-16,-2 10 0 16,-2 2-4-16,0 0 3 15,2 11-4-15,1 2 5 16,1 0 0-16,1-2 3 16,-1-2-3-16,2-4 2 0,1-3-4 15,1-2 2 1,0 0 0-16,-3-12-4 0,-4-3-10 15,-2-7-5-15,-4-2 13 16,-5 0-6-16,-6 2 9 16,0 5 3-16,-2 6 10 15,-10 8 21-15,-1 3-31 16,-2 1 0-16,3 15 21 16,3 5-21-16,4 2 0 15,5 2 2-15,0 0 1 16,9-1-2-16,6-2-1 15,4-2 0-15,4-5-5 16,1-5 5-16,3-6-2 16,2-4 1-16,-2-4-6 15,-1-14 5-15,-2-5-16 0,-1-4 0 16,-2-4 9-16,-1 1 0 16,-1 2 9-16,-4 8 2 15,-5 9 15-15,-3 7-2 16,-4 4-15-16,0 6 3 15,0 13 23-15,-1 7-9 16,-2 5-2-16,0 0-9 16,0-2-1-16,0-2 12 15,0-3-17-15,0-5 1 16,0-7 9-16,0-7-10 16,0-5 0-16,0 0 0 15,2-18 8-15,7-6-8 0,3-5 0 16,1-5 0-16,1 0-8 15,3 0-2-15,0 7 9 16,-3 7 1-16,-3 13 0 16,-1 7-5-16,-3 9 1 15,-1 13 4-15,1 7 14 16,0 0-14-16,0 0 4 16,0-4 5-16,1-3-8 15,-1-6 2-15,2-3-3 16,-1-7 0-16,0-2-2 15,1-4 2-15,3-4 0 16,1-11 4-16,3-5-1 0,2-7-1 16,3-6-2-16,2-6 0 15,4-1-10-15,-1 3 10 16,-6 8 0-16,-9 11 1 16,-4 11 0-16,-7 3-2 15,0 4-2-15,0 4-21 16,-2 13 22-16,-1 4-6 15,3 4-5-15,7-1 1 16,14 2 7-16,6-3 1 16,2 0 3-16,-5-4 1 15,-6-3 1-15,-15-3-1 16,-5-4-17-16,-27-2 17 16,-9-5 17-16,-4-2 3 0,4 0-1 15,11-2-8 1,8-6 4-16,13-4-15 0,6-4-11 15,14-3-13-15,17-4 2 16,8-1-27-16,8 2-107 16,1 8-94-16,0 5 199 15,-5 9 39-15,-7 0-25 16,-13 2 37-16,-9 10 93 16,-9 3 50-16,-1 2-29 15,-2 0-46-15,3 0-34 16,2-1-28-16,2-3 2 15,3 1-5-15,7-3 7 0,8-3-10 16,10-5-3 0,8-3-38-16,5 0-32 0,-3-13-36 15,-9-7-55-15,-8-4 38 16,-11-4 61-16,-9 4 65 16,-8 4 98-16,-2 9 141 15,0 8-121-15,-2 3-48 16,-6 2-35-16,2 13-16 15,4 5 0-15,2 1 2 16,0-3-4-16,12 0-10 16,4-3 5-16,3-3-11 15,5-3 5-15,3-5-5 16,3-2 16-16,2-2-11 16,-5-4-6-16,-7-11 0 15,-7-4-3-15,-7-6 3 16,-6-1 0-16,0-2-7 15,-16 3 0-15,-8 9 7 0,-5 5 0 16,-5 9 0-16,0 2 21 16,-2 6-21-16,6 10 0 15,7 6-4-15,9 1 8 16,9-1-8-16,5-1 1 16,0-4-13-16,15-2 11 15,10-4 1-15,7-4 4 16,9-7 0-16,5 0-27 15,5-6-5-15,2-12-42 16,-3-5 22-16,-2-3 45 0,-7 3-10 16,-7 6 17-16,-10 7 14 15,-9 9 10-15,-6 1 22 16,-5 13-7-16,-4 10 17 16,0 5-1-16,0 1-37 15,0-2 0-15,-3-3 0 16,3-6-5-16,0-4-3 15,0-7-10-15,0-6-12 16,8-1 7-16,8-13-18 16,11-12 13-16,9-1-9 15,6 1 2-15,3 4 15 16,-2 9-45-16,-11 7 6 16,-8 5 36-16,-10 0 4 0,-4 5 1 15,0 5 24 1,0 2-22-16,4-1 21 0,6 0-7 15,1-1-3-15,7-4 2 16,3-4-12-16,-1-2-6 16,-1 0-1-16,-5-6-29 15,-7-7-13-15,-10-3-29 16,-7 0-37-16,-3 3 40 16,-21 2 18-16,-4 6 54 15,-7 5 49-15,0 0-13 16,3 1 8-16,3 11-28 15,6 2 1-15,9 1-6 16,6 1-11-16,7-2-9 16,1-2-10-16,8-1-8 0,14-1 26 15,7-1 1-15,3-1 0 16,2-3 13-16,1 0-9 16,-1-4-1-16,-3-1 2 15,-2 0-4-15,-3-8 26 16,-4-6 3-16,-1-4 1 15,2-7 23-15,-2-5-34 16,0-7 0-16,-1-9-20 16,-3-7-11-16,-5-7 11 15,-3-5-13-15,-5 0 5 16,-4 4 8-16,0 7 9 16,0 14 41-16,-6 11-13 15,-1 13-26-15,-1 6 20 0,2 5-31 16,-1 5 3-16,-2 3-2 15,-2 18 0-15,-1 11 1 16,3 9-1-16,4 7 5 16,4 3 8-16,1 2-14 15,0-3 1-15,12 2-6 16,5-6 7-16,5-4-4 16,7-6-14-16,3-7 16 15,4-10-6-15,1-9-1 16,-3-9-6-16,-3-1 6 15,-2-9-10-15,-3-6 10 16,-6 3 6-16,-5 4 2 0,-7 7 4 16,-4 1-5-16,1 0 0 15,-1 13 30-15,5 2-27 16,0 1 8-16,0 0-11 16,2-1 0-16,-1-3-2 15,-1-4-53-15,-1-5-93 16,-3-3-319-16</inkml:trace>
  <inkml:trace contextRef="#ctx0" brushRef="#br0" timeOffset="-61242.15">18581 11742 1132 0,'0'0'0'0,"0"0"-33"16,0 0 28-16,0 0-9 0,0 0-37 15,0 0-154-15,7-33-362 16</inkml:trace>
  <inkml:trace contextRef="#ctx0" brushRef="#br0" timeOffset="-60681.57">18816 11365 99 0,'0'0'959'0,"0"0"-952"0,0 0-7 16,0 0 1-16,3 78 17 16,-3-28 40-16,0 7-40 15,0 1 6-15,2-5-1 16,7-4-16-16,1-4 9 16,4-1-16-16,7-9-2 15,3-5-4-15,4-11-3 16,-1-12-24-16,-1-7 7 15,-4-2 15-15,-3-16 8 16,-1-2 3-16,-7 1 0 16,-7 7 5-16,-3 8-2 15,-1 4-6-15,0 4 0 16,-2 12 3-16,-1 4 18 16,3-1-13-16,0 0-5 15,3-6 2-15,8-3-2 16,3-4-10-16,4-5 5 15,2-1-17-15,-1-4 7 0,1-9-27 16,-2 0 4-16,-2 3 23 16,-6 4 7-16,-4 6 8 15,-4 0 0-15,-2 16 6 16,0 15 50-16,0 18-25 16,0 11-1-16,0 9 46 15,5 1-54-15,6-4-8 16,0-3 13-16,1-4-2 15,-3-3 15-15,1-7-19 16,-3-8-16-16,-4-10 6 0,0-15-11 16,-3-8-24-16,0-8-31 15,0 0 5-15,0-15 1 16,-9-14-106-16,-3-14-429 16</inkml:trace>
  <inkml:trace contextRef="#ctx0" brushRef="#br0" timeOffset="-60488.59">19349 11525 1128 0,'61'-15'0'0,"12"9"-23"0,8 1 20 15,-6 3 0-15,-13 2-2 16,-16 0-5-16,-15 0-7 15,-19 0-72-15,-12 7-47 16,-23-3-161-16</inkml:trace>
  <inkml:trace contextRef="#ctx0" brushRef="#br0" timeOffset="-60070.32">16971 11503 1111 0,'0'0'0'15,"0"0"-127"-15,0 0 127 16,0 0 26-16,75-22-24 16,-57 10 5-16,-1-3-7 15,-5-2 7-15,-9-1 8 0,-3 2-15 16,-10 3 18-16,-15 5 2 15,-6 8-17-15,-4 0 8 16,0 18-7-16,4 10-1 16,11 8-3-16,16 2-59 15,6 0-131-15,29-5-348 16</inkml:trace>
  <inkml:trace contextRef="#ctx0" brushRef="#br0" timeOffset="-58319.57">20486 11541 937 0,'0'0'24'0,"0"0"4"16,0 0 31-16,0 0-18 16,0 0-34-16,0 0 0 15,-25 57 2-15,24-12 22 16,1 2-28-16,0-7 7 15,0-1-10-15,-1-4 4 0,-3-8-6 16,-1-5 2 0,2-11-11-16,1-6 10 0,0-5-2 15,-3 0 3-15,0-16 0 16,1-15-4-16,0-11-4 16,4-12 8-16,6-11-1 15,17-12-3-15,11-1 1 16,6 9 2-16,0 19-3 15,-4 22 4-15,-7 20 7 16,-7 8-7-16,-5 15-2 16,-11 14 0-16,-6 7 3 15,-11 1-1-15,-13-1 0 16,-6-6 1-16,3-3-3 16,5-3 4-16,6 1 0 15,8-1-2-15,6 1 0 0,2 0 0 16,9-3-3-1,15-2 3-15,9-4 0 0,7-5 4 16,5-2-4-16,-1-5 6 16,1-2-4-16,-5-2-2 15,-6 0 0-15,-8 0-14 16,-8-9 12-16,-9 3-9 16,-8-2 11-16,-1 3 6 15,0 2 0-15,-7 2-5 16,1 1-1-16,2 1 6 15,4 11-10-15,0 5 4 16,12 3 0-16,13-2 0 0,7-2 0 16,6-5-2-16,7-7-2 15,5-4 4-15,1 0-1 16,-3-9 1-16,-10-9-19 16,-10-6-18-16,-11-5-10 15,-11 2 43-15,-6 3 4 16,-6 7 22-16,-14 7 37 15,-5 8-53-15,-4 2 2 16,3 9 2-16,5 13-10 16,11 3 0-16,10 3-8 15,3-1 1-15,16-4 5 16,4-3-14-16,3-8-8 16,-1-3 8-16,-1-9 2 0,-3 0-5 15,-4-16-29 1,-6-8-1-16,-4-8 48 0,-5-6-7 15,-2-9 8-15,0-9 7 16,1-8-5-16,2-8 6 16,-3 2 7-16,0 9 11 15,0 18 71-15,0 17-60 16,-3 15-7-16,1 9-6 16,-2 2-24-16,-1 21-4 15,-4 13 4-15,1 15 8 16,5 5 8-16,3 1-16 15,2-2 1-15,12-6-3 0,4-5 2 16,7-5-22 0,5-7 6-16,6-8-23 0,5-8 36 15,0-8-51-15,-1-6-37 16,-7-7 25-16,-9-10-28 16,-7-6 16-16,-6-2 78 15,-5 4 15-15,-3 2 39 16,-3 7 28-16,0 5 9 15,0 5-23-15,-4 2-29 16,1 6-37-16,-1 12-4 16,3 5 9-16,1 4-5 15,0 0-2-15,7-2 0 16,2-2 6-16,5-2-6 16,0-6 2-16,3-5-2 15,3-5 0-15,-2-5 2 0,0-1-2 16,-3-15-7-1,-3-5 5-15,3-3 4 0,-5-3-4 16,-1 2 0-16,-5 4 2 16,-3 8 0-16,-1 6 4 15,0 7-4-15,0 0 0 16,0 4-9-16,3 11 9 16,1 3 4-16,4 1 1 15,4-2 2-15,2 1-2 16,3-5-3-16,7-4 4 15,3-4-5-15,5-3 1 16,2-2 0-16,1-5-1 0,-2-12-1 16,-4-5-4-16,-4-6-8 15,-8 0-5-15,-10 3-10 16,-7 5 27-16,0 9 1 16,-10 8 0-16,-3 3 7 15,0 8-5-15,5 12-3 16,6 4 2-16,2 3 3 15,10-1-7-15,12-3 2 16,7-1-7-16,5-6 5 16,5-3-28-16,3-4 17 15,2-7-72-15,-3-2-54 16,-4-1-166-16</inkml:trace>
  <inkml:trace contextRef="#ctx0" brushRef="#br0" timeOffset="-56036.09">22446 11343 1076 0,'0'0'21'0,"0"0"-21"16,0 0 0-16,0 0 1 15,11 77 30-15,-10-22 9 16,0 1-17-16,4 1-13 15,1-8-9-15,3-3-2 16,4-5 7-16,2-4-19 16,4-7-11-16,1-8-20 15,2-11-12-15,4-9-76 16,1-2-80-16,0-16 3 16,-1-5 51-16,-6 3 158 0,-7 4 87 15,-6 8 135 1,-4 6-85-16,0 0-92 0,3 9-17 15,2 7 52-15,6 3-50 16,0-2-1-16,7-2-28 16,-1-5 2-16,7-3-3 15,0-5-9-15,2-2-14 16,0-2-20-16,0-11 3 16,-4-3 30-16,-7 1-6 15,-6 4 16-15,-6 3 10 16,-4 5 0-16,-1 3 13 15,4 0-23-15,2 6 3 16,6 7-6-16,6 4 6 16,5-1-3-16,5-1 4 0,1-4 0 15,5-2 12-15,-1-5-9 16,-1-4-7-16,-4 0 0 16,-5-9-1-16,-8-10-7 15,-7-4 8-15,-9-2 2 16,0 0 7-16,-18 3 6 15,-6 6 38-15,-4 4-3 16,-3 5-45-16,3 6-4 16,5 1-1-16,5 5-6 15,6 10-4-15,9 3-18 16,3 2-25-16,3-2 19 16,20 0 18-16,8-2-52 15,13-2 42-15,5-5 23 0,5-6-64 16,-2-3-56-1,-6-1 50-15,-8-16 35 0,-3-5 38 16,-7-5 51-16,-4 1 77 16,-4 3-46-16,-6 8 30 15,-6 5-46-15,-5 8-32 16,0 2 5-16,0 1-39 16,1 16 0-16,1 7 22 15,0 5-7-15,0 0-2 16,2-1-13-16,2-2 0 15,4-3 18-15,1-5-18 16,0-8 3-16,0-7 8 0,0-3-10 16,3-6 9-16,1-13-10 15,3-7 1-15,2-3-4 16,-1 6-4-16,1 4 7 16,-5 9 9-16,1 7-7 15,-2 3 21-15,0 2-20 16,5 13 11-16,1 1 27 15,4-1-29-15,-1-2 5 16,-2-4-9-16,-1-2-7 16,-5-7 9-16,-4 0-10 15,-5-4 0-15,-6-11-2 16,-3-5-15-16,-14-5-53 16,-21-5-49-16,-15-7-342 0</inkml:trace>
  <inkml:trace contextRef="#ctx0" brushRef="#br0" timeOffset="-55859.78">22955 11380 1188 0,'0'0'0'0,"0"0"-15"16,0 0-11-16,0 0 26 15,0 0 0-15,0 0-62 0,-6-4-84 16,8 10-254 0</inkml:trace>
  <inkml:trace contextRef="#ctx0" brushRef="#br0" timeOffset="-55709.39">22314 11465 1117 0,'0'0'0'0,"0"0"-163"16,79-6 163-16,6-1-1 16,19 2-32-16,15 4-142 15,4 1-277-15</inkml:trace>
  <inkml:trace contextRef="#ctx0" brushRef="#br0" timeOffset="-54767.51">15288 12502 757 0,'0'0'0'0,"0"0"-51"0,85-14 51 16,-23 6 38-16,19-1-19 15,15-1 52-15,17 1-40 16,13 0-23-16,17-2 10 16,17 0-11-16,15 1-4 15,20-1 3-15,14 1-3 16,10-1 9-16,11 1-12 15,7-1 2-15,6 2 17 16,3 1-19-16,5 1 10 16,5 2-1-16,4 1-9 15,4 2 6-15,-4 0-6 16,-7 2 0-16,-6-2 4 16,-5 2-1-16,-6 0-3 15,-1-2 8-15,-2-1-1 0,-1-2-8 16,-3-1 1-16,-2 0 0 15,-4 0 14-15,-11-2-12 16,-8 2 35-16,-13 0-11 16,-16-1-5-16,-14 1-5 15,-15-2-7-15,-15 1-7 16,-10 2 5-16,-11 1-7 16,-12 2-14-16,-11 0-39 15,-13-1-155-15,-18-1-496 16</inkml:trace>
  <inkml:trace contextRef="#ctx0" brushRef="#br0" timeOffset="-54667.25">23680 12247 627 0,'0'0'0'15</inkml:trace>
  <inkml:trace contextRef="#ctx0" brushRef="#br0" timeOffset="-52464.99">14107 11038 631 0,'0'0'43'15,"0"0"-2"-15,0 0 20 16,0 0-1-16,-63-53-12 16,42 49-15-16,-4 4 10 15,1 0-23-15,1 12 6 16,0 11-26-16,2 11 9 16,3 11 6-16,5 14-13 0,4 8-2 15,4 8 12-15,3 6-10 16,2 1-2-16,0 2 6 15,0 1-5-15,0-2 7 16,0 1-8-16,0-2 0 16,2 0 11-16,3-3-9 15,-1-4-1-15,0-6 2 16,1-10 3-16,0-9-2 16,1-10-1-16,2-6-3 15,3-10 4-15,9-5-4 16,8-4-6-16,14-8 0 15,18-1-22-15,17-6-32 16,18 0-57-16,13-6-127 0,14-3-335 16</inkml:trace>
  <inkml:trace contextRef="#ctx0" brushRef="#br0" timeOffset="-51350.28">23845 11097 837 0,'0'0'0'0,"0"0"-127"15,0 0 127-15,0 0 39 16,64 0-10-16,-28 7-19 15,7 1 16-15,5-2-26 16,-2-1 0-16,-1-4 5 0,1-1 0 16,-1 0-7-16,-2-10 2 15,-1-2 0-15,-8 1 8 16,-7-2-8-16,-12 3 0 16,-8 2 13-16,-4 3 10 15,-3 3 27-15,0 2-19 16,0 0-14-16,0 0-14 15,0 0-3-15,0 12-9 16,0 16 9-16,0 16 0 16,-4 13 23-16,-4 10-20 15,-4 10-2-15,0 1 8 16,0 5-6-16,6 1-3 0,6 1 1 16,0 2 3-16,13 3-4 15,5 3 0-15,1-2 0 16,-1-7-4-16,-3-8 4 15,-6-15-9-15,-3-11 7 16,-4-11 1-16,-2-10-7 16,0-11 8-16,0-8 0 15,0-8 4-15,0 0-3 16,0-2 26-16,0 0 8 16,0 0-6-16,0 0-2 15,0 0-21-15,0 0-4 16,-2-4-4-16,-13-2-14 15,-5 0-11-15,-9 3-45 0,-7 1-78 16,-4 0-194 0</inkml:trace>
  <inkml:trace contextRef="#ctx0" brushRef="#br0" timeOffset="-25372.3">2736 5050 359 0,'0'0'32'16,"-60"3"-19"-16,19 13 4 16,-8 6-11-16,-13 6 0 15,-2 5 31-15,-13 6 2 0,0 3 0 16,-3 5 8-16,3 3-8 16,8-2 38-16,9-3-63 15,9-3-6-15,12-5 12 16,10-4-13-16,13-5-6 15,13-3-2-15,3-4-10 16,10-2 9-16,11-2-8 16,8-3 10-16,7-4 12 15,5-1-5-15,7-4 8 16,9-2-3-16,4 1-10 16,1 2 13-16,-3 3-15 15,-11 5 0-15,-9 4 5 16,-12 6-5-16,-14 6 0 0,-12 7 1 15,-4 7 5 1,-26 8 19-16,-13 6-25 0,-15 3 0 16,-9-1-4-16,-2-6-3 15,5-7 6-15,8-11-4 16,7-10 5-16,9-8 2 16,16-8-2-16,12-6 0 15,11 2-6-15,3 7-34 16,15 14 40-16,2 22 0 15,1 25 0-15,-7 23 19 16,-6 24-16-16,-8 14 4 16,0 7 7-16,0-6-11 0,0-16-3 15,0-24 12-15,23-27-2 16,21-19 29-16,23-20-29 16,20-18-9-16,22-12 17 15,15-21-18-15,7-23-3 16,6-18-47-16,1-14-26 15,-3-11-137-15,-8-5-247 16</inkml:trace>
  <inkml:trace contextRef="#ctx0" brushRef="#br0" timeOffset="-24219.9">1691 5849 188 0,'-61'4'625'15,"8"-4"-616"-15,15 0-9 16,11 0-19-16,9-9-9 16,6-9 3-16,3-4 24 15,6-6 1-15,3-3 0 0,0-5-4 16,5-6-2-16,11-4-6 15,7-6 9 1,6-6 3-16,8-8-8 0,6-7 8 16,9-3-32-16,1-2 30 15,8 0-18-15,4 3 7 16,4 0 7-16,7 2 6 16,8 2 7-16,9 2-7 15,7-1 0-15,10 2-2 16,-1-2 2-16,0-1-2 15,5 4-1-15,-3 0 6 16,8 7 1-16,6 2-4 16,7 1 1-16,5 2-3 0,1 2 2 15,-3 1-3 1,-1 4 3-16,0-2-12 0,7 7 10 16,2-1-8-16,5 5-5 15,-2 1 2-15,-5 5-19 16,-7 3 16-16,0 4 12 15,1 4 4-15,1 3 0 16,3 5-4-16,1 3 11 16,-4 0-5-16,1 3-2 15,1 2 0-15,1 0 1 16,2 3-1-16,2 3-1 16,-8 0 0-16,-3 0 2 0,-10 2 12 15,2 7-11-15,0 2-1 16,-2 1 8-16,2 1-9 15,-6-1 0 1,-8 1 8-16,-6 0-6 0,-11 5 16 16,-12 0 12-16,-9 2-2 15,-7 0 4-15,-7 0-23 16,-3 1 10-16,-3 0 0 16,-4 2-17-16,1-3 19 15,-3-1-21-15,0-1 0 16,0-2 3-16,-1 2 5 15,-2-3-8-15,0 1 4 16,-4 1-3-16,-1 1 8 0,0-2-8 16,0 1-1-1,-1-2 6-15,2 0-6 0,1-3 0 16,-1 1-1-16,-1-2 10 16,0-1-11-16,-3-2 2 15,-8 0-1-15,1-3-1 16,-10-1-5-16,-5-2-8 15,-6-2-22-15,0 0-62 16,-2-4 27-16,-1-10-265 16</inkml:trace>
  <inkml:trace contextRef="#ctx0" brushRef="#br0" timeOffset="-23900.22">8741 3824 763 0,'0'0'0'16,"0"0"-57"-16,0 0 2 15,0 0 55-15,19 79 16 16,-8-47-12-16,3 4 32 16,1-1-24-16,2-1-6 15,3 1 8-15,3-3-12 16,-2-2 7-16,-2-5-1 15,-7-5-5-15,-8-6 19 16,-4-4-21-16,-6-5 4 16,-23 0 77-16,-13 1-59 0,-15 4-18 15,-8 2-5 1,-5 1-13-16,-1 3 9 0,3 2-26 16,6 1-2-16,16 2-33 15,15-3-183-15,16 2-66 16</inkml:trace>
  <inkml:trace contextRef="#ctx0" brushRef="#br0" timeOffset="-22403.99">9411 4930 750 0,'0'0'6'0,"0"0"3"0,0 0-9 15,0 0-2-15,0 0-34 16,0 0 36-16,-10 23 2 16,38-10 0-16,15-2 21 15,16 1 9-15,14-4-27 16,13 0 8-16,17-3-13 16,10-2 4-16,11 0 7 15,7-3-11-15,8 0 0 16,1 0-6-16,7 0 9 15,-1 0-3-15,1-11 0 16,0-4-6-16,-12-3 4 16,-13-3-6-16,-19 0-19 15,-18-3 25-15,-19-2-8 0,-15-2 10 16,-8-3 8 0,-7-2-8-16,1-5 34 0,-1-4-23 15,0-1 1-15,3-4-3 16,-2-1-8-16,-2-1 2 15,-2-1-3-15,-4-3 4 16,-6 4 3-16,-8 2-7 16,-9 2 0-16,-6 2-5 15,-6 1 5-15,-20 1-14 16,-11-1-9-16,-17 2 13 16,-19 6 8-16,-16 3-22 15,-19 5 13-15,-21 7 5 0,-19 5 4 16,-18 9 2-16,-18 5 0 15,-4 0 0-15,-2 14 7 16,1 5-7-16,8 3 0 16,-2 2 5-16,12 3-1 15,12 4-4-15,12 3 23 16,14 6-14-16,4 5 35 16,10 8-20-16,8 12 7 15,8 6 6-15,17 7-34 16,17-1 3-16,24-5-6 15,25-6-11-15,20-6 6 16,20-4-3-16,29-6 8 16,18-4 0-16,19-6 0 0,20-7 2 15,21-10-9 1,22-6 16-16,21-12-22 0,16-5-28 16,18-1-52-16,2-15-94 15,-8-6-377-15</inkml:trace>
  <inkml:trace contextRef="#ctx0" brushRef="#br0" timeOffset="-9363.55">2987 11147 991 0,'0'0'0'0,"0"0"-86"16,0 0 77-16,0 0 9 16,0 0 21-16,0 0-18 15,0 0 1-15,22 0 5 0,-4 0-3 16,5 0 2-16,7 0-6 16,4 0 2-16,7-5 10 15,4 1-13-15,3-3 2 16,4-2-3-16,3-3 0 15,6-1 1-15,8-6 0 16,3 1 1-16,4-2 5 16,5 2-5-16,0-1 7 15,-2 1-8-15,5 2 2 16,-2 3 13-16,2-1-11 16,-1 2 1-16,-2 1-2 15,0-1-2-15,-1 1-2 16,0 2 1-16,0 1-1 15,0-2 2-15,-1 1 3 16,0-1-5-16,1 0 2 0,2 1-1 16,5-1 4-16,0-3-5 15,3 2 6-15,-1-2-13 16,0 0 7-16,2 2 0 16,0-1 0-16,0 1 1 15,2-1-1-15,1 0 0 16,6 1 1-16,-3 0 3 15,3-1-4-15,-2 1 2 16,-4 2-4-16,-1 0 3 16,-5 0-1-16,-5-1 0 0,-6 0 3 15,-4 1 2-15,-5 0-5 16,-3 2 2-16,-10 1 0 16,-9 0 0-16,-13 2-2 15,-13 0-9-15,-9 2-23 16,-11-2 9-16,0 1-13 15,-13 2-36-15,-17 0-98 16,-16 1-207-16</inkml:trace>
  <inkml:trace contextRef="#ctx0" brushRef="#br0" timeOffset="-8664.98">3715 11251 657 0,'0'0'42'0,"0"0"-37"16,0 0-5-16,0 0 43 15,0 0 27-15,0 0-3 16,-58 21-13-16,52-20 4 15,-1 0-13-15,3-1-26 16,3 1-5-16,1 0-13 16,0-1 3-16,0 2-4 15,2-2-12-15,14 0 10 16,15 0 1-16,11-4-4 16,11-7 2-16,13-5 6 0,12-3 4 15,15-3-7 1,15-1 0-16,11-1 8 15,11-3-4-15,1 1-6 0,2-2 2 16,-1 3 0-16,0 2 3 16,-1-1-3-16,-6 4 0 15,-3 2-3-15,-9 1 0 16,-8 0 3-16,-3 5-1 16,-9 0 3-16,-8 1 9 15,-8 1-6-15,-9 0-2 16,-11 0 15-16,-6 3-7 15,-12 1 1-15,-12 2-4 16,-12 1-3-16,-8 2 25 16,-4 0-29-16,-3 1 4 0,0 0 0 15,2 0-5 1,-2-1-6-16,0-3-16 0,0-2-39 16,-5-2-106-16,-9 2-605 15</inkml:trace>
  <inkml:trace contextRef="#ctx0" brushRef="#br0" timeOffset="4296.49">1034 10178 817 0,'0'0'0'16,"0"0"-45"-16,0 0 0 16,0 0 45-16,0 0 10 15,0 0 7-15,0 0 14 16,0 0-30-16,-10-4 5 0,10 4-6 15,0 0 3-15,0 0-6 16,0 0 2-16,7 0 1 16,10 0 5-16,1 0-3 15,6 0-2-15,2 0 0 16,3 0 3-16,1 0 2 16,2 0-5-16,7 0 0 15,1 0 6-15,1 0-6 16,1 0-4-16,-2 0 2 15,-1 0 2-15,6 0 6 16,1 0-6-16,2 0 0 16,0 0 1-16,-1 0-1 0,1 0-3 15,-2 0 1-15,-1 0 4 16,3 0 1-16,-2 0-3 16,1 0 0-16,-1 0-3 15,1-5 3-15,1 1-13 16,5-1 11-16,-1 2 3 15,1 0-1-15,-4 2 1 16,1-2 4-16,-1 1-6 16,0-1 4-16,2-1-6 15,2 1 0-15,-1-3-3 16,1 1 6-16,0-1 0 16,1 0-5-16,-1-1 1 15,3-1-18-15,0 2 10 0,1-1 12 16,2 0-11-1,4 0 4-15,-1-1-9 0,1 0-42 16,-4 1 38-16,-1-1 12 16,-2 0-4-16,2 1 4 15,-4 2 16-15,1-1-7 16,-3 2-1-16,-2-1 0 16,-2 1 2-16,-3 0-2 15,0 0 0-15,-3 2 2 16,-6-2 3-16,3 3 2 15,-3-1 1-15,3 0-2 16,2 1 12-16,-1-1-4 16,-1 1-12-16,-2 0 18 15,-5 1 0-15,-1 0 6 0,-5 0-14 16,-4 0-9-16,-1 0 13 16,-8 0-11-16,-1 0 0 15,-6 0 1-15,-3 0-4 16,-1 0 9-16,-2 0-11 15,0 0 0-15,0 0-2 16,0 0 2-16,0 0-5 16,0 0-11-16,0 0-51 15,0 0-90-15,0 0-135 16</inkml:trace>
  <inkml:trace contextRef="#ctx0" brushRef="#br0" timeOffset="8009.62">4695 8449 941 0,'0'0'0'16,"0"0"-13"-16,-14-54-55 15,14 43 39-15,0 3 29 16,3 4 6-16,0 4 2 16,1 0 16-16,5 7-21 15,7 12 40-15,2 7-8 16,3 6-7-16,-3 3-10 0,0 0-6 16,-4-3-12-1,-1-1 8-15,-1-4-5 16,-1-2-3-16,1-3 7 0,-2-4-7 15,0-2 2-15,-1-6-2 16,-2-4-1-16,-2-2 0 16,-3-4-11-16,0 0-10 15,2 0 15-15,1-11-21 16,2-11 28-16,5-7-5 16,-3-6-16-16,2 0 20 15,2 2-9-15,-2 4-1 16,3 10 8-16,0 8 2 15,2 9-1-15,-1 2-13 16,2 5 15-16,4 13 3 0,-1 2 0 16,0 2 8-1,1-1-7-15,-2-3-1 0,0-5-3 16,0-2 0-16,-1-5 4 16,0-4-12-16,3-2 8 15,-3 0-14-15,0-12 0 16,2-5-9-16,-3-6 3 15,-4-4 2-15,-2-2 0 16,-8 0 6-16,-3-1 3 16,0 4 9-16,-1 2 3 15,-7 6 1-15,-2 2 10 16,2 5-12-16,0 3 3 16,1 1 12-16,-1 2-16 0,1 3 4 15,0-1 12-15,0 3 6 16,3 0-13-16,-1 0 6 15,-2 0-4-15,0 3 8 16,-1 6-17-16,0 4-2 16,-1 6 6-16,1 6 10 15,0 9 1-15,0 8-3 16,1 1-9-16,0 4 11 16,3-5-17-16,3 0 0 15,1-3-1-15,0-7 5 16,0-8-5-16,5-8 1 15,2-10-14-15,1-6 10 16,1 0-32-16,3-15 4 16,2-13 24-16,4-4 8 0,-2 4-1 15,-2 8 3-15,-3 11-2 16,1 9 0-16,1 0 6 16,1 4-6-16,4 9 22 15,-2 3-22-15,2 1 0 16,-2-1-12-16,-2 0-42 15,-1-3-22-15,-4-2-117 16,-2-4-135-16</inkml:trace>
  <inkml:trace contextRef="#ctx0" brushRef="#br0" timeOffset="8443.65">5451 8408 724 0,'0'0'0'16,"0"0"-5"-16,0 0 5 15,0 0 38-15,77 41 45 16,-57-12-29-16,-3 1-24 16,-1 1 8-16,-5-3-27 15,-2-3 1-15,-4-4-7 16,-1-2 0-16,-4-6 5 15,0-3-10-15,0-5-8 16,0-4 5-16,0-1-1 0,0-4-4 16,0-15-44-16,7-13-43 15,7-11 76-15,6-4 13 16,5 5-16-16,5 13-11 16,-2 16 33-16,-4 13 33 15,-3 4 8-15,-6 16-16 16,-5 7 60-16,-4 2-50 15,-1 0-8-15,-3-3 1 16,2-5-23-16,-1-4 4 16,2-3-9-16,1-1 0 15,0-4-4-15,0 0-53 16,-1-6-39-16,-1-3-19 16,-2 0-198-16</inkml:trace>
  <inkml:trace contextRef="#ctx0" brushRef="#br0" timeOffset="8733.37">5665 8194 174 0,'0'0'610'0,"0"0"-610"15,0 0-72-15,0 0 72 16,32-59 34-16,-26 41 5 0,-3 3-36 16,-3 4 37-16,0 4-21 15,-4 4 7-15,-5 2 7 16,-1 1-33-16,-1 0-8 16,2 13-22-16,4 4-22 15,5 4-40-15,0 1-91 16,3 2-116-16</inkml:trace>
  <inkml:trace contextRef="#ctx0" brushRef="#br0" timeOffset="9960.52">6201 8416 834 0,'0'0'13'0,"0"0"-13"15,0 0 0-15,0 0 4 16,0 0 2-16,-28-59 12 16,18 45-18-16,1 3 0 15,0 2 7-15,0 0-6 16,1 2 9-16,0 5-1 16,1 0 7-16,0 2 7 15,0 0-16-15,-2 0-5 16,0 11 9-16,-2 5-6 15,2 7 4-15,2 5 9 16,2 3-17-16,4 2 19 0,1-1-20 16,0-2 0-16,0-4 3 15,4-5 1-15,7-3-4 16,0-5 0-16,-2-6 0 16,2-3-11-16,-1-4 11 15,-1 0-5-15,3-10-3 16,-1-10 8-16,1-7-1 15,-1-6-11-15,-1 1-16 16,-2 5 26-16,-2 7-3 16,-1 11 5-16,-5 5 8 15,2 4-8-15,-2 0 0 16,5 10 0-16,1 5 14 16,2 5 21-16,3 0-35 15,1-1 1-15,1-1 5 16,3-3-2-16,3-2-5 0,-2-3 1 15,1-6-12-15,1-4 9 16,-3 0-23-16,0-12 13 16,2-9 4-16,-2-6-7 15,2-7 4-15,-4-3-12 16,1 1-5-16,-1 2 20 16,-2 10 8-16,-4 11 1 15,-2 8 10-15,-2 5-7 16,1 3-3-16,-1 15 32 15,1 4 19-15,-1 7-5 16,-1 0-28-16,0-2-5 16,0-3 12-16,2-2-24 0,0-5 5 15,-1-5-6-15,0-4 3 16,-1-4 0-16,-1-4-3 16,-2 0-9-16,5-3 7 15,1-14-7-15,4-6 9 16,3-6-2-16,3 3-8 15,0 6 4-15,-3 7 5 16,-1 9-5-16,-5 4 2 16,4 3 1-16,0 11 3 15,1 3 21-15,1-1-9 16,2 1 5-16,4-2-13 16,3-2 0-16,4-2 4 15,0-4-6-15,3-1-2 0,-2-6 0 16,3 0 8-16,-5 0-21 15,-3-13 13-15,-1-3-9 16,-5-7 4-16,-4-4-5 16,-3-3-12-16,-5 4 22 15,-1 5-10-15,-1 11 10 16,-2 7 1-16,0 3 3 16,0 2 10-16,0 15-9 15,-2 4 14-15,-1 2-1 16,3-2-13-16,0-3 4 15,9-1-9-15,8-1 0 16,5-2 17-16,8-4-15 0,3-6-2 16,0-4 0-16,-1-5-11 15,-1-13 9-15,-5-6-39 16,-8-3 6-16,-9 0 28 16,-7 7-44-16,-2 7 51 15,-4 11 7-15,-10 2 20 16,0 13 8-16,3 7-6 15,6 0-12-15,5 0 11 16,0-2-26-16,10-3-1 16,10-4-1-16,7-4-8 15,12-5 2-15,10-2-10 16,9-1-7-16,8-11-16 16,0-3-69-16,0-1-2 0,-7-1-291 15</inkml:trace>
  <inkml:trace contextRef="#ctx0" brushRef="#br0" timeOffset="10511.58">7760 8322 806 0,'0'0'22'15,"0"0"-20"-15,0 0-4 0,0 0-4 16,0 0 6-16,0 0 44 16,78-2-16-16,-28-3 13 15,7-3-13-15,-3 2-25 16,-5 0 8-16,-8 2 15 16,-9 1-25-16,-11 1 22 15,-10 2-22-15,-8 0 3 16,-3 0 12-16,0 0-16 15,0-1-18-15,0-1-82 16,0 1-233-16</inkml:trace>
  <inkml:trace contextRef="#ctx0" brushRef="#br0" timeOffset="11395.35">8168 8181 819 0,'0'0'3'16,"0"0"13"-16,0 0-1 16,0 0 16-16,0 0 17 15,0 0-32-15,-21-8-1 16,21 8-15-16,0 0 0 16,5 0 8-16,6 4-7 15,6 1 5-15,1 0-1 16,6-3 4-16,2-1-9 15,3 0 0-15,-1 0 0 16,-1 1-2-16,0 0 2 0,-6 0 0 16,-6 6 5-16,-7 2-5 15,-6 5 0-15,-2 2 6 16,-2 4 13-16,-13 1 16 16,-4 0-35-16,0-3 3 15,4-2-1-15,5-2-2 16,4-1-19-16,6-4-40 15,0-4-59-15,8-5-86 16,8-1-244-16</inkml:trace>
  <inkml:trace contextRef="#ctx0" brushRef="#br0" timeOffset="11861.62">8741 7961 948 0,'0'0'38'16,"0"0"-37"-16,0 0 1 16,0 0-2-16,0 0 0 15,0 0 3-15,23 48 32 16,-12-12 4-16,-1 3-31 16,-3 2-1-16,-4-1 12 15,0 0-13-15,-3-1 14 16,0-5-20-16,0-7 0 15,-3-5 6-15,-3-7-6 0,4-7 0 16,0-3-2 0,0-3-1-16,2-2 2 0,0 0 0 15,0-6-26-15,6-15 8 16,17-4-10-16,6-4 8 16,5 8 1-16,-1 10-10 15,-2 11 25-15,-8 0-12 16,-3 13 6-16,-8 5 11 15,-10 3 1-15,-2 0 30 16,-7 0-6-16,-13-2 3 16,0-6-5-16,4-3-19 15,6-5-4-15,7-3 20 16,3-2-20-16,0 0-14 16,0-5-31-16,14-11-16 15,6-7-47-15,4-3-54 0,-3-3-158 16</inkml:trace>
  <inkml:trace contextRef="#ctx0" brushRef="#br0" timeOffset="12031.22">9101 8167 1 0,'0'0'780'0,"0"0"-716"15,0 0-35-15,0 0 86 16,0 0-45-16,28 71-38 16,-22-46-9-16,3-3-3 15,0-2-11-15,-1-3-3 16,0-3 0-16,1-3-6 15,-1-3 0-15,-2-2-4 16,-2-2-34-16,-1-4-17 0,-1 0-96 16,-2-5-154-16</inkml:trace>
  <inkml:trace contextRef="#ctx0" brushRef="#br0" timeOffset="12795.23">9110 8055 889 0,'0'0'0'0,"0"0"-81"16,0 0 7-16,0 0-54 15,0 0 77-15,0 0-36 16,59 42-25-16,-33-23 7 16,-1 1 57-16,-3-1 48 0,-1-1 80 15,-1-4 104-15,-1-3-99 16,-4-3 7-16,-3-3 8 15,-5-5-50-15,-3 0-6 16,-2 0 19-16,1 0-29 16,-3-2 17-16,0-6-21 15,0-4-11-15,0 2 16 16,0 1-10-16,0 1-8 16,0 1-15-16,-5 2 3 15,0 2 6-15,1 2-11 16,2 1 0-16,-1 0 2 15,-3 2 2-15,-4 13 3 0,-1 4-6 16,-2 3 6 0,3-3 6-16,4-1-13 0,1-2 0 15,3-2 0-15,2-3 0 16,0-5-6-16,0-2-18 16,0-4-19-16,4 0 36 15,5 0-24-15,7 2 31 16,-1 2 8-16,4 3-4 15,2 1 5-15,1 1 6 16,3-2-13-16,-2-3 19 16,0-4-13-16,0 0-3 15,0 0 5-15,-1-11-10 16,-3-6 0-16,-3-5 0 16,-3-4 7-16,-2-5-12 15,-3-5 5-15,-3-1-15 0,-2 4 5 16,-2 8-2-16,-1 10 12 15,0 8 0-15,0 5-3 16,0 2-7-16,0 2 5 16,0 13 5-16,0 4 15 15,4 3-6-15,10 0 1 16,5 0-6-16,8-1-3 16,7-1 5-16,6-3-1 15,-1 0 1-15,-5-2 1 16,-11-3-7-16,-20-1-9 0,-4-2-4 15,-30 3 13 1,-16 3-3-16,-13-1-5 0,-18 2-48 16,-18-1-107-16,-15-1-377 15</inkml:trace>
  <inkml:trace contextRef="#ctx0" brushRef="#br0" timeOffset="13455.37">7961 8191 163 0,'0'0'331'0,"0"0"-331"15,0 0 0-15,0 0 64 16,0 0 2-16,0 0-6 16,-19-4-11-16,19 3-28 15,0 0-2-15,0 1-19 16,-2 0 0-16,0 0 28 15,-2 0-13-15,-1 0-5 16,-3 0 17-16,-6 11-6 16,-6 10 11-16,-7 6 13 15,-5 4-15-15,1 1 14 16,-1-3-28-16,3-2-10 16,7-6 11-16,5-4-13 15,7-4-3-15,4-4-1 0,6 0-2 16,0-2 2-16,19 3 0 15,5 3 3-15,8 2 10 16,7 1-10-16,2-1 13 16,0 0-4-16,-2-4-8 15,-5 0-2-15,-7-4-2 16,-4-1-20-16,-8-3-7 16,-7-1-105-16,-4-2-115 15</inkml:trace>
  <inkml:trace contextRef="#ctx0" brushRef="#br0" timeOffset="16081.63">3833 8313 959 0,'0'0'0'15,"0"0"0"-15,0 0 5 16,0 0 5-16,0 0 14 16,0 0-13-16,0 0 6 15,27 35 57-15,-2 16-55 16,4 9-5-16,1 4 4 0,2 5-14 15,0 0 3-15,2 3-7 16,0-1-4-16,3-3 3 16,-5-5-37-16,-5-10-11 15,-4-7 16-15,-9-8-79 16,-12-11-61-16,-2-10-209 16</inkml:trace>
  <inkml:trace contextRef="#ctx0" brushRef="#br0" timeOffset="16363.75">3806 8877 996 0,'0'0'0'0,"0"0"-78"0,43 63 78 16,-13-19 40-16,1 3-23 15,1-2 11-15,0-1-10 16,0-6-2-16,0-7 3 15,-5-8-19-15,-2-9 4 16,-7-5 6-16,-4-7-10 16,-3-2 2-16,-2-13 4 15,1-22 4-15,3-16 8 16,3-16-7-16,-3-6-10 16,0 0-2-16,-3 2-7 15,4 10-32-15,0 13-37 0,2 14-75 16,0 14-380-16</inkml:trace>
  <inkml:trace contextRef="#ctx0" brushRef="#br0" timeOffset="17018.4">10059 7802 894 0,'0'0'18'0,"0"0"-15"16,0 0 3-16,0 0-2 15,0 0 29-15,27 91 48 0,-19-23-31 16,1 6-36-16,0 3-2 16,-1-4-8-16,1-2 8 15,-1-4 10 1,0-9-22-16,-3-7 1 0,-2-10-7 16,-2-10 3-16,-1-10-5 15,0-8-4-15,0-7-27 16,0-6-1-16,0-3-38 15,-2-17-198-15</inkml:trace>
  <inkml:trace contextRef="#ctx0" brushRef="#br0" timeOffset="17347.59">10006 7860 989 0,'0'0'0'16,"-44"61"0"-16,23-27-5 16,2-5 15-16,4-7 13 15,3-2-19-15,4-8 2 16,3-4 7-16,3-3-11 16,2-5-4-16,0 0-4 15,0-11-3-15,4-18-46 16,10-11 9-16,4-2 46 15,0 8 19-15,-2 16 5 16,-2 14 7-16,1 4-21 0,2 19-8 16,5 6 42-1,1 0-33-15,4-1-10 0,3-4 11 16,2-5-12-16,6-5-9 16,4-8-58-16,2-2-96 15,0-7-433-15</inkml:trace>
  <inkml:trace contextRef="#ctx0" brushRef="#br0" timeOffset="22017.3">17888 3379 877 0,'0'0'0'0,"0"0"-55"16,0 0 45-16,0 0-7 16,0 0-16-16,0 0 3 15,0 0-8-15,-27 0 38 16,49 0 43-16,19 0 11 15,20 0-19-15,20 0-23 16,18-5 9-16,11-5-14 16,5-1-7-16,-1-2 4 15,-9 4-2-15,-15-1 32 16,-15 5-24-16,-17 2-2 16,-18 1 7-16,-14 2-15 15,-11 0-1-15,-9 0-5 0,-6 0-11 16,0 0-16-16,0 0-53 15,-7 0-79-15,-10 0 3 16,-6 0-57-16</inkml:trace>
  <inkml:trace contextRef="#ctx0" brushRef="#br0" timeOffset="22282.34">18201 3481 824 0,'0'0'0'0,"0"0"-37"16,0 0 4-16,82 0 33 16,-20-1 8-16,11-6 27 15,10-1-11-15,5-1-11 16,-3 3 37-16,-6 1-23 16,-12 5-2-16,-16 0-11 15,-15 0-8-15,-16 0-3 16,-12 2-3-16,-6 1-26 15,-2 0 12-15,0 0-61 16,-10 4-44-16,-6 1-9 16,-7-1-99-16</inkml:trace>
  <inkml:trace contextRef="#ctx0" brushRef="#br0" timeOffset="26921.56">12323 10211 834 0,'0'0'4'0,"-63"0"-8"0,38 0-19 15,9 2 23-15,5-2 0 16,9 0 44-16,2 0-44 16,0 1 8-16,6 1-15 15,12 2 7-15,14-1 0 16,14 0 7-16,17-3 3 15,17 0 0-15,20-3-9 16,19-9 4-16,22 0 15 16,14-3-19-16,8 0 1 15,8 3 7-15,3-1-9 16,-2 0 9-16,-8 3-9 16,-12 0 0-16,-16 1-2 0,-21 1 2 15,-20 1 0-15,-18 2 1 16,-22-1-1-16,-22 3-10 15,-20-1-30-15,-13 2 9 16,-16-1 16-16,-13-1 15 16,-9 1-17-16,-11 2-88 15,-12 1-178-15</inkml:trace>
  <inkml:trace contextRef="#ctx0" brushRef="#br0" timeOffset="27252.77">12863 10334 701 0,'0'0'0'16,"0"0"-136"-16,0 0 80 15,64 18 55-15,-15-18 1 16,13-8 41-16,13-6 2 15,14-3 46-15,14-2-15 16,17 1-49-16,8-2 1 16,4-1 1-16,-1 2-5 15,-13 0-7-15,-15 3-12 16,-18 4-3-16,-21 2 9 0,-20 2-3 16,-21 5-2-16,-14 0-4 15,-9 2 8-15,0-1-22 16,-4 0 7-16,-8 0-85 15,0 2-167-15,-2-2-76 16</inkml:trace>
  <inkml:trace contextRef="#ctx0" brushRef="#br0" timeOffset="45677.34">7738 10188 673 0,'0'0'289'16,"0"0"-289"-16,11-54-42 15,19 36 21-15,6-6 18 16,8 3 3-16,1 3 21 16,1 6-9-16,-3 7-8 15,-1 5 10-15,-4 0-9 16,-4 18-5-16,-2 10 15 16,-7 12-12-16,-5 9 30 15,-6 8-21-15,-7 11-5 16,-4 5 21-16,-2 2-22 15,2 2-3-15,1-8-3 16,5-4 11-16,6-6-8 0,4-5-3 16,3-5 0-1,2-7 0-15,1-6 2 0,-1-5-2 16,-5-8 0-16,-5-4 1 16,-8-7 2-16,-6-1-3 15,0 1-8-15,-22 1 8 16,-17 6 7-16,-25 4 3 15,-15 4-2-15,-22 2-6 16,-19 7-4-16,-12 5-15 16,-11 4-41-16,-8 4-53 15,-2 0-111-15,-6-6-132 16</inkml:trace>
  <inkml:trace contextRef="#ctx0" brushRef="#br0" timeOffset="46594.43">3232 10065 699 0,'0'0'22'0,"0"0"-21"0,0 0 2 16,0 0 50-16,-29-59 33 15,14 50-35-15,-7 3-18 16,-7 2-20-16,-3 4 20 16,-5 0-31-16,-2 10 7 15,-2 8-7-15,-1 4 7 16,-2 3-1-16,5 0-8 15,5-3 1-15,9 0 4 16,9-3-2-16,7 0-2 16,7 5-1-16,2 5 3 15,2 11-3-15,9 14 1 16,8 13-1-16,-1 13 23 0,2 12-20 16,-6 8-3-16,-2 4 8 15,-6-1-7-15,-3-4 10 16,-3-11-10-16,0-12 2 15,0-8 9-15,-1-14-9 16,0-14 6-16,1-12-5 16,0-13-3-16,8-7-2 15,11-6-2-15,10-2 1 16,17-22-6-16,18-15-19 16,22-12-10-16,23-11-21 15,24-6-98-15,16-5-200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6:49:21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5586 4027 662 0,'0'0'19'0,"0"0"-19"16,0 0-2-16,0 0 2 15,0 0 0-15,0 0 0 0,49 63 11 16,-21-51 2-16,4-1-1 16,4-3 5-16,5-1-4 15,6-1 2-15,4-3-6 16,10-3-7-16,9 0 4 16,4 0-4-16,1-9 4 15,-2-4-12-15,-3 0 11 16,-4-2-16-16,-10-3 11 15,-11 3-10-15,-14 1-32 16,-15 3 23-16,-9 0 6 0,-7 3 13 16,-1 0 7-1,-10 1 12-15,0 3-9 0,0 3-10 16,-1 1-6-16,-1 0 3 16,0 1 3-16,1 10 0 15,2 2 3-15,1 1-1 16,2 3-2-16,1 1 1 15,3 4 2-15,1 3-3 16,0 4 4-16,2 3-4 16,0 3 0-16,0 4 4 15,0 2-4-15,0 5 0 16,0 5 1-16,0 5 1 16,11 3-2-16,2 1 0 15,2-1 0-15,3 3 5 16,0 2-4-16,2 4 4 0,-1 0 15 15,1 1-19 1,0 4 10-16,-1 4-4 0,3 5-6 16,-1 6 13-16,1 2-11 15,2 1-1-15,0 1 0 16,4-4 1-16,-3 0-1 16,2 0-2-16,-2-4 1 15,-2 3 11-15,0 4-12 16,-3 0 2-16,1 0 5 15,-3 1-6-15,-2-9 1 16,0-1-2-16,-2-6 2 16,0-1 1-16,-2-4-3 15,-4-3 0-15,0-2 3 16,-5-1-1-16,0-5-2 0,-3-3 0 16,0-6 3-16,0-9-2 15,0-7-1-15,0-10 0 16,0-5-6-16,-7-7 6 15,-6-2 0-15,-7-6 0 16,-7-1 19-16,-12-4 2 16,-15 2-5-16,-19 1-12 15,-18 1 3-15,-20 3-3 16,-17 3-2-16,-13 2-2 16,-9 3-33-16,-1-5-35 15,8-4-168-15</inkml:trace>
  <inkml:trace contextRef="#ctx0" brushRef="#br0" timeOffset="5820.12">5753 4821 664 0,'0'0'0'15,"0"0"-60"-15,0 0-42 16,0 0 102-16,0 0 5 15,0 0 15-15,68-25 13 0,-27 3 7 16,12-4 19-16,11-3-28 16,4-3 0-16,7 1 1 15,3-4-20-15,3-2 7 16,0 2-18-16,-9 1 6 16,-10 4 2-16,-12 6-9 15,-16 7 1-15,-16 7 7 16,-9 7-2-16,-9 3 18 15,0 0 58-15,0 0-82 16,0 0-14-16,-7 0-86 16,-4 0-105-16,-3 4-148 15</inkml:trace>
  <inkml:trace contextRef="#ctx0" brushRef="#br0" timeOffset="8574.62">2674 4831 809 0,'0'0'0'0,"0"0"-63"16,0 0 29-16,0 0 34 15,0 0 19-15,-18 67 19 16,12-44-31-16,1-4 17 15,1-3-21-15,1-6-2 16,1-2 1-16,2-5 1 16,0-3-3-16,0 0 7 15,0 0-7-15,0-9 0 16,0-7-3-16,0-8-1 0,2 1 3 16,3 1 2-16,1 7 0 15,-1 8 5-15,2 5-3 16,1 2-6-16,5 4-10 15,2 8 13-15,6 1 5 16,3 0-5-16,2-3-15 16,-1-3-103-16,2-6-49 15,-4-1 6-15</inkml:trace>
  <inkml:trace contextRef="#ctx0" brushRef="#br0" timeOffset="10688.3">1853 3547 741 0,'0'0'15'0,"0"0"-15"0,0 0-20 15,0 0 18-15,0 0-24 16,0 0 26-16,0 51 16 15,4-13 21-15,1 4-11 16,-3 2-26-16,1-3 5 16,-1-10-1-16,0-4-4 15,-2-7 0-15,3-6 1 16,-3-3 2-16,0-5-3 16,1-4-5-16,-1-2-5 15,0 0 10-15,0 0 1 16,0-9-1-16,-1-12-49 15,-4-8 26-15,0-10 17 16,3-8 5-16,2-4 1 0,0-6-3 16,0 4 3-16,0 1-70 15,2 5 70-15,8 6 4 16,3 3 17-16,5 6-20 16,-1 7 4-16,1 8-4 15,-3 9-1-15,-6 8-3 16,-2 0-1-16,-2 5 4 15,-3 13 6-15,-2 4 28 16,0 6-6-16,-11 4 8 16,-5 0-22-16,0-3-7 15,0-2 10-15,4-2-17 16,4-4 2-16,3-5-2 0,3-4-12 16,2-4 5-1,0 1-25-15,7-1-2 0,7 4 28 16,1 4 6-16,5 2 2 15,-1 1-2-15,3 0 1 16,-1-3-4-16,2-4 3 16,4-5-18-16,-2-4-26 15,6-3-3-15,1 0 38 16,1-16 9-16,-1-6 0 16,-3-8 0-16,-6-5-1 15,-5-1-38-15,-7 4 20 16,-6 9 19-16,-4 9 11 15,-1 7 25-15,0 7 67 0,0 0-92 16,-6 4-11-16,-1 12 0 16,1 4 16-16,4 2-4 15,2 0 3-15,0-3-5 16,7 0-6-16,6-3 3 16,1-4-7-16,4-2-2 15,-2-4-2-15,5-6-9 16,0 0-3-16,3-15-15 15,1-9 16-15,2-7 13 16,-4-3-83-16,-4 2 67 16,-6 0-1-16,-2 3-51 15,-6 6 61-15,-3 2 9 0,-2 8 30 16,0 7-12 0,0 4 35-16,0 2 8 0,0 0-32 15,0 11-27-15,-2 12 7 16,2 7 13-16,0 9 3 15,0 7-1-15,4 12-16 16,5 9 13-16,7 7 17 16,-2 4-33-16,0 1 4 15,0-5-9-15,-6-5 0 16,-3-9 6-16,-5-10-6 16,-4-6-12-16,-19-4-12 15,-8-8-50-15,-4-8 44 16,1-15 28-16,4-9 0 15,5-11 2-15,7-18-77 16,7-9 18-16,5-9 21 0,6-8 36 16,0-3-8-16,14-7 3 15,9 0-6-15,5 1-4 16,3 0-9-16,1 5 0 16,0 5 17-16,-2 8-20 15,-3 14 21-15,-6 13 8 16,-8 11 4-16,-4 8-2 15,-5 2 9-15,-2 15 36 16,1 9 21-16,-1 3-12 16,0 2-22-16,2-1-7 15,0-3-10-15,2-1 8 16,6-3-23-16,0-4 3 0,1-5-5 16,2-7-3-16,-3-7-42 15,0 0 12-15,1-9 12 16,-2-13 20-16,3-10 1 15,-2-7-39-15,-1-2 21 16,-4 2 8-16,-1 12 7 16,-4 12 3-16,-2 11 45 15,0 4-9-15,1 0-36 16,3 11 0-16,1 5 20 16,4 4 3-16,0 0-12 15,4-2 0-15,-1-2-5 16,1-3-6-16,-3-4-26 15,4-7 14-15,-5-2-13 0,2 0 9 16,-4-8 16 0,0-11 1-16,-3-10-1 0,5-11-3 15,-2-10-23-15,2-3-65 16,-2-6 49-16,6 0 30 16,-3-1-3-16,-6 6-48 15,-4 9 63-15,0 16 90 16,-13 11 23-16,-1 9-27 15,3 5-4-15,4 4-45 16,2 0-16-16,1 3-13 16,2 15-7-16,-1 5 6 15,3 8-1-15,0 5-3 0,3 6 3 16,8 4-3-16,3 1-4 16,6 1 1-16,9-2-38 15,8-3-72-15,11-9-35 16,2-11 86-16,2-11 48 15,-4-12-15-15,-2-1 25 16,-7-17-5-16,-6-8-14 16,-10-2-46-16,-7-1 12 15,-9 1-76-15,-7 1 129 16,0 4 1-16,0 1 3 16,-6 3 31-16,-4 6 79 15,1 4-20-15,0 4-42 16,0 3-12-16,0 2 53 15,-1 1-75-15,1 12-16 0,-2 2 23 16,0 3-3-16,1-1-5 16,4-4-16-16,2-1 0 15,3-3-3-15,1 0-8 16,0-2-18-16,0 2 20 16,5 1 6-16,6 2 3 15,1 2 6-15,2 2 6 16,1 0 0-16,1-2-12 15,0-3-2-15,2-2-12 16,-2-4-71-16,-2-5-5 16,-1 0-104-16</inkml:trace>
  <inkml:trace contextRef="#ctx0" brushRef="#br0" timeOffset="10939.15">3589 3405 522 0,'0'0'162'16,"0"0"-153"-16,0 0-15 15,0 0 12-15,41 66 8 16,-29-37 19-16,1-1-10 16,3 3 12-16,0 3-33 15,-2 0-2-15,-2-1 0 16,-8-6-36-16,-4-7-77 0,0-8-17 15,0-6 103-15,-7-6 24 16,4-4-38-16,3-17-92 16,0-10-70-16</inkml:trace>
  <inkml:trace contextRef="#ctx0" brushRef="#br0" timeOffset="11088.17">3810 3442 163 0,'0'0'91'15,"0"0"-57"-15,0 0-7 16,59 13 8-16,-54 12 49 15,1 0 14-15,-3 1-40 16,2-1-46-16,1 0-11 16,1-3 0-16,0-4-1 15,2-2-37-15,0-5-78 0,-4-5-80 16</inkml:trace>
  <inkml:trace contextRef="#ctx0" brushRef="#br0" timeOffset="11311.48">3703 3227 791 0,'0'0'0'16,"0"0"-140"-16,0 0 52 0,0 0 12 16,0 0-110-16</inkml:trace>
  <inkml:trace contextRef="#ctx0" brushRef="#br0" timeOffset="12289.28">4154 3463 821 0,'0'0'9'16,"0"0"-9"-16,0 0-2 15,0 0 2-15,29-66 9 16,-11 59-9-16,-4 7-1 16,-3 0 0-16,-3 6-10 15,-1 13 1-15,-5 2 10 16,-2 8 4-16,0 3 9 16,0 3-9-16,0 1 1 15,0 2-5-15,9 4-2 16,8-1-7-16,4 0 6 0,5 0 3 15,0-4 1 1,-3-2-1-16,-8-2 0 16,-11-2 8-16,-4-5-6 0,-14-4 12 15,-14-6 4-15,-5-5-16 16,1-3 25-16,7-5-24 16,6-3 7-16,8 0-1 15,11-18-9-15,0-11-8 16,9-12-32-16,12-9 8 15,8-4 17-15,5-1-19 16,-1 1-5-16,-2 3-3 16,-2 3 5-16,-3 6-19 15,-4 7-5-15,-5 6 43 0,-8 9 18 16,-8 7 7 0,-1 8 58-16,0 3 29 0,0 2-36 15,-6 0-31-15,-2 2-20 16,-2 11-7-16,0 3 6 15,1 0-6-15,2 1 0 16,1-1 3-16,6 0-3 16,0-3-9-16,0-1-72 15,0-6-113-15,13-3 129 16,2-2 45-16,3 3 20 16,-1 3 3-16,4 1 0 15,-3 1 1-15,-2-3 2 16,-2-2 1-16,-1-2-6 15,-3-2 4-15,3 0 18 16,3-15 71-16,2-5-90 0,0-7-4 16,-2-5-24-16,3-7-35 15,-4-6 24-15,2-4 4 16,-4 0 22-16,-6 3-9 16,-7 8 18-16,0 8 40 15,-2 8 59-15,-8 10 42 16,-1 5-48-16,4 2-59 15,3 5 18-15,4 0-37 16,0 0-8-16,-3 1-7 16,3 15 0-16,0 11 1 15,0 7 6-15,0 8-4 16,0 3-2-16,5 5 4 0,6-2-5 16,4 0-6-16,6-7-30 15,5-6-3-15,6-8-44 16,4-11-57-16,-2-10 4 15,1-6-64-15</inkml:trace>
  <inkml:trace contextRef="#ctx0" brushRef="#br0" timeOffset="12626.14">5026 3491 532 0,'0'0'83'16,"0"0"-81"-16,0 0-2 15,0 0 17-15,0 0 6 16,0 0-16-16,42 58-5 15,-30-51 6-15,6-3-8 16,5-4 1-16,6 0 11 0,6-13-12 16,1-5-23-16,0-1-23 15,-8 2 31-15,-8 2 11 16,-10 5 4-16,-6 5 0 16,-4 5 31-16,0 0-22 15,0 8 9-15,0 5-18 16,0 3 28-16,0 0-7 15,7-1-18-15,6-3 3 16,5-1-6-16,6-6-8 16,4-2 8-16,2-3 5 15,-4-3-3-15,-1-9-2 0,-7-7 0 16,-9 0-32-16,-6-3-22 16,-3-3-11-16,-12-2-29 15,-11 1-255-15</inkml:trace>
  <inkml:trace contextRef="#ctx0" brushRef="#br0" timeOffset="13172.8">5328 3375 657 0,'0'0'0'16,"0"0"0"-16,0 0 0 15,-32 72-1-15,32-52-14 16,7-3-8-16,11-1 15 16,8-5-17-16,8-4 21 15,11-5-15-15,10-2 12 0,5-9-14 16,2-12-60-1,4-3 15-15,-4-4-23 16,-8-1 33-16,-8 2 56 0,-14 3 0 16,-9 8 1-16,-14 7 51 15,-5 4 92-15,-4 5 124 16,0 0-195-16,0 1-73 16,0 14-1-16,0 8 1 15,-5 5 30-15,4 2 4 16,1-2-29-16,0-3 4 15,0-2-7-15,0 1 3 16,4-2-4-16,6-6-1 16,-2-3 5-16,1-7-5 15,-5-6-8-15,-1 0-37 16,1-7 45-16,3-12-4 0,3-6 4 16,3-5-26-16,-1 0-13 15,5-1 23-15,0 6 13 16,-2 6-1-16,-3 11 3 15,-3 8 1-15,0 0 0 16,1 12 0-16,0 6 14 16,4 4 33-16,5-3-27 15,3 0 4-15,6-6 6 16,3-4-30-16,2-6 0 16,-2-3 2-16,-5 0-2 15,-9-9 9-15,-3-3-6 16,-11-4-3-16,-3-5 0 0,-5 1-38 15,-21-3-60-15,-12 0-306 16</inkml:trace>
  <inkml:trace contextRef="#ctx0" brushRef="#br0" timeOffset="13600.55">5012 3457 803 0,'0'0'13'0,"0"0"-13"16,0 0-18-16,0 0 18 16,0 0-3-16,0 0 9 15,45-10 6-15,-40-2 18 0,-3-3-19 16,-2 2 3-1,0 2-10-15,-4 3-3 16,-6 4-1-16,0 4-7 0,2 0-8 16,-1 0-10-16,0 4-40 15,0 8-50-15,0-1-85 16,1-2-123-16</inkml:trace>
  <inkml:trace contextRef="#ctx0" brushRef="#br0" timeOffset="13838.91">4611 3373 800 0,'0'0'0'0,"0"0"-46"16,93-31 46-16,-42 13 3 16,-1 0 0-16,-2 1-3 15,-5 4 0-15,-7 3-29 16,-8 2-199-16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6:50:06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2106 2607 656 0,'0'0'0'0,"0"0"0"16,0 0 14-16,0 0 9 15,0 0-17-15,-5-56 7 0,41 24-7 16,19-13 39-16,18-15-20 16,22-9 7-16,19-9 13 15,14-5-28-15,8-1-7 16,6 6 1-16,-1 5-9 16,-2 12 20-16,-12 10-22 15,-18 10 0-15,-20 9 1 16,-24 10-1-16,-19 5-9 15,-19 10-14-15,-13 1-55 16,-14 2 20-16,0-1 34 16,-15-2-90-16,-8-4-73 15,-8-1 63-15,-5-1 0 16</inkml:trace>
  <inkml:trace contextRef="#ctx0" brushRef="#br0" timeOffset="166.93">3402 1611 264 0,'0'0'106'0,"0"0"-34"0,0 0-51 16,44-54-1-16,-1 44-5 15,5 10 18-15,2 0 28 16,-4 22-7-16,-5 10-6 16,-12 12-4-16,-13 12-34 15,-16 8-8-15,-6 5-4 16,-22-2-5-16,-6-3-59 16,4-10-41-16,3-13-57 15</inkml:trace>
  <inkml:trace contextRef="#ctx0" brushRef="#br0" timeOffset="1950.95">4176 1351 952 0,'0'0'0'0,"0"0"-114"15,0 0 112-15,25 57-6 16,-19-20 8-16,-3 4 43 16,0 3-23-16,-1 0 6 15,3-2-18-15,-3-1-3 16,0-7-5-16,0-11 0 16,-2-6 0-16,0-6-12 15,0-6-15-15,0-3 20 0,-4-2 7 16,-5-1 0-16,-2-18 0 15,-1-9-34-15,-3-13 28 16,2-12 4-16,0-10-36 16,4-6 31-16,4-5 3 15,5-2 4-15,0-4-4 16,8 8 4-16,12 8 0 16,3 15 2-16,2 20-2 15,2 12 0-15,-6 11 0 16,-5 6 1-16,-5 11-2 15,-7 16 3-15,-4 7-2 16,-2 11 36-16,-16 6-34 0,-5 1 18 16,-2-1-7-16,7-4-9 15,6-4-1-15,6-6-3 16,6-5-57-16,0-10 37 16,15-7-34-16,8-7 16 15,7 0 38-15,4-1 0 16,6-3 14-16,-1-3-14 15,-2-1 7-15,-5 0-1 16,-2 0-4-16,-3-13 0 16,3-5 3-16,-1-8-3 15,1-7 2-15,-3-3-4 16,-4-6-41-16,-8 2 22 16,-8 7 8-16,-6 8 11 15,-1 11 58-15,0 9 3 16,-3 5-23-16,-6 17-38 0,0 17 0 15,3 6 32-15,5 2-23 16,1-4 0-16,5-5-7 16,15-3 2-16,3-4-8 15,2-4 4-15,5-7 0 16,1-6 7-16,2-8-7 16,3-1 0-16,4-14 19 15,8-14-12-15,-4-9-4 16,-1-7-3-16,-5-7-30 15,-8-5 13-15,-9-4-21 0,-10 3 23 16,-7 5 15-16,-4 10 0 16,0 16 15-16,-6 10-12 15,-2 9 22-15,2 5-3 16,1 2-22-16,5 19-9 16,0 17 9-16,0 18 10 15,0 15 37-15,12 11-38 16,4 10 2-16,5 7 20 15,1 8-1-15,5 3-20 16,1-3-1-16,-1-7-7 16,-7-8-2-16,-4-12 1 15,-11-16-1-15,-5-18 8 16,0-15-8-16,-14-13 0 16,-6-6 12-16,-1-10 0 15,-1 0 18-15,-1-21-30 0,0-19-18 16,3-22-4-16,6-16 0 15,9-16-21-15,5-7 2 16,3-1-87-16,15 1 1 16,9 8 41-16,7 12 67 15,5 15 15-15,5 17 8 16,1 20 0-16,-7 14 19 16,-1 13-8-16,-8 5 59 15,-3 17-31-15,-4 5-11 16,-5 4 13-16,-3-4-2 15,-3 0-20-15,-2-5-2 16,-3-3-13-16,1-7-8 0,0-6-1 16,0-4-63-16,4-10 35 15,2-13-44-15,6-3-9 16,-1 4 3-16,0 9 75 16,3 10 4-16,-1 3 13 15,3 0 1-15,2 7 47 16,-1 0-23-16,0 0-14 15,1-2 12-15,-1-4-7 16,-3-1-8-16,-1 0-2 16,-3-1-8-16,-3-13 23 15,-1-8-8-15,-2-9-16 16,0-9-8-16,-5-14-2 16,-6-11-38-16,0-6-3 15,-10-4-10-15,-10 2 45 16,3 7 2-16,0 13 8 0,2 18 1 15,5 15 9-15,0 14 97 16,2 6-111-16,0 13-20 16,-4 12 20-16,0 11 16 15,3 5-6-15,2 4 12 16,7 1-13-16,0 1 11 16,8 6-20-16,8 3 9 15,9-1-22-15,12-8 2 16,6-13-33-16,7-14 37 15,0-12-14-15,-2-8 11 0,0-4 10 16,-4-15 0-16,-2-8 21 16,-5-10-21-16,-7-3 0 15,-10-2 5-15,-8 2-2 16,-10 11 0-16,-2 10 11 16,0 8 10-16,-7 8 16 15,-5 3-40-15,-5 3-11 16,-4 14 0-16,-2 3 22 15,0 0-2-15,9 0-1 16,5-2-2-16,3-1-1 16,3-3-5-16,3 0-11 15,0-3-5-15,5-3-17 16,11-3 6-16,2-3-1 16,9 2 28-16,5-3 8 15,2 0-8-15,0-1-12 0,1 0-99 16,-3 0-145-1,-3-2-141-15</inkml:trace>
  <inkml:trace contextRef="#ctx0" brushRef="#br0" timeOffset="2317.98">6626 935 579 0,'0'0'283'16,"0"0"-282"-16,0 0-1 15,38 57 5-15,-31-34 6 16,-1-2 49-16,-1-1-41 0,-1-2-13 16,-2-4 3-16,-1-3-3 15,1-6-6-15,0-2 0 16,-1-3 0-16,3-3-7 16,3-15 3-16,4-9 4 15,5-10 0-15,0-6 0 16,5 3 1-16,1 6-2 15,-4 12 8-15,-2 13-14 16,-1 9 7-16,-2 9-10 16,5 11 10-16,-2 7 1 15,-1 3 7-15,-2-2 9 16,2-1-16-16,1-5 6 16,2-1-7-16,0-4-10 15,0-4 9-15,-2-6-79 16,1-7 31-16,-6 0-159 0,-4-7-175 15</inkml:trace>
  <inkml:trace contextRef="#ctx0" brushRef="#br0" timeOffset="2600.25">6674 600 621 0,'0'0'0'0,"0"0"-25"0,0 0 25 16,0 0 35-16,0 0 19 15,61-49-27-15,-53 28 17 16,-5 1 0-16,-3 1-18 16,-3 4 70-16,-10 6-49 15,-5 9-42-15,-3 0-5 16,0 10-11-16,5 14-3 15,8 3-95-15,8 3-85 16,0 3-148-16</inkml:trace>
  <inkml:trace contextRef="#ctx0" brushRef="#br0" timeOffset="3188.1">7226 855 959 0,'0'0'0'15,"0"0"-67"-15,-3-72 64 16,8 50 3-16,4 9 51 16,-2 6-27-16,3 4-15 15,3 3-1-15,5 0-8 16,0 16 0-16,5 12 0 15,-3 10 0-15,-4 8 11 16,-6 4 7-16,-1 1 1 0,-2 1-4 16,6 1 0-16,6 1-1 15,7 0-14-15,2-4 0 16,0-5-4-16,-4-11 8 16,-9-4-7-16,-7-5 4 15,-8-2-1-15,-2 1 3 16,-23-1 3-16,-8-6-6 15,-3-3 31-15,2-8-28 16,9-6 3-16,10-2 5 16,8-18-11-16,7-13-24 15,0-14 12-15,22-14-11 16,6-12 7-16,5-1-74 16,4-1 7-16,2 5 22 15,-2 4-45-15,-1 5 96 16,-4 10 3-16,-8 12 7 0,-10 14 53 15,-7 12 7-15,-7 9 17 16,0 3 25-16,0 1-59 16,-2 0-43-16,-5 7-12 15,-3 6 12-15,2 3 23 16,1-3-23-16,1 1 8 16,0-1-8-16,2-2-20 15,1 1-44-15,2-2-153 16,1-7-93-16,2-3 38 15</inkml:trace>
  <inkml:trace contextRef="#ctx0" brushRef="#br0" timeOffset="3292.99">7717 868 19 0,'0'0'93'0,"66"0"-37"0,-34 0-20 15,1-5-12-15,-1-5-8 16,-3-6-2-16,-2-4-8 16,-4-6-6-16,-8-8-31 15,-5-9-54-15</inkml:trace>
  <inkml:trace contextRef="#ctx0" brushRef="#br0" timeOffset="4400.74">7952 371 611 0,'0'0'198'16,"0"0"-114"-16,-27-56-16 15,24 55-4-15,1 1-64 16,-3 16-16-16,1 15 16 16,0 15 22-16,1 6 11 15,3 3-33-15,0 1 0 0,10 1 7 16,5-1-6-16,5-3-1 15,5-6 0-15,7-11-12 16,5-10-5-16,6-14-23 16,3-8-12-16,-1-4 40 15,-4-13-10-15,-7-9 2 16,-9-3 16-16,-6 1 8 16,-8 6 7-16,-5 5 1 15,-4 9 19-15,-1 4 1 16,3 0-32-16,1 2-1 15,5 8 1-15,3 3 2 16,5-3 19-16,0 0-21 0,3-3 2 16,2-5 5-16,4-2-5 15,2-2-2-15,1-10 3 16,2-7-1-16,-7 0-4 16,-7-2 2-16,-7 0 0 15,-6 4 3-15,-5 5 0 16,0 6-3-16,0 4 0 15,0 2-11-15,0 5 0 16,3 8-6-16,3 6 17 16,3-2 8-16,2-2-7 15,1-2-1-15,-1-3 0 16,6-2-1-16,1-3 1 16,2-1-2-16,3-4 8 15,-1 0 3-15,-1-7-9 0,-7-8 0 16,-6-1 6-16,-8-5-2 15,0-2 4-15,-15-2-8 16,-13-1 0-16,-3 2-6 16,-8 5 6-16,5 10 0 15,2 7-5-15,5 2-7 16,4 17 12-16,6 6 0 16,4 4 2-16,6 2 2 15,6-2-4-15,1-3-10 16,7-2 7-16,12-7-13 15,4-3 6-15,11-8-11 0,7-4 15 16,5 0-3-16,6-16-21 16,6-7 11-16,0-5-10 15,-5-5-13-15,1-7 25 16,-5-5 0-16,-3-3 17 16,-9 4 1-16,-6 8 12 15,-11 11 15-15,-9 12 41 16,-5 10-16-16,-4 3-16 15,0 12-37-15,2 14 0 16,-1 7 23-16,2 7 8 16,0-1-21-16,2 2 13 15,4-5-21-15,1-4 9 16,4-7-11-16,-3-3 2 16,-3-9-6-16,-4-6 4 15,-1-5-4-15,-3-2 4 0,0-5 1 16,5-18 17-16,0-10-18 15,4-11-3-15,2-9-9 16,2-1-4-16,3 4-29 16,-3 15 32-16,-3 14 13 15,-3 17-1-15,-2 4-4 16,0 22 5-16,4 10 9 16,7 6 24-16,4 0-17 15,6-1 22-15,7-4-37 16,5-7 18-16,1-8-19 15,1-9 9-15,-3-7 7 16,-5-2-16-16,-9-5 0 0,-9-12 14 16,-8-5-10-16,-8-8-4 15,-10-4-2-15,-25-3-46 16,-18-4-35-16,-19-3-188 16</inkml:trace>
  <inkml:trace contextRef="#ctx0" brushRef="#br0" timeOffset="4836.17">8327 579 824 0,'0'0'0'15,"0"0"-32"-15,0 0 32 0,0 0 0 16,0 0 11 0,0 0 6-16,32-27 7 0,-32 18-9 15,0 1 26-15,-9 0-5 16,-5 5-19-16,1 3-2 16,1 0-6-16,-1 1-18 15,4 10 9-15,4 4-36 16,5 1-17-16,0 0-38 15,0-1-47-15,10-3-31 16,1-8-76-16</inkml:trace>
  <inkml:trace contextRef="#ctx0" brushRef="#br0" timeOffset="5109.09">8157 315 936 0,'0'0'0'0,"0"0"-105"16,0 0 105-16,93-70 41 16,-38 40 2-16,7-2-11 15,0 1-20-15,-4 5 2 16,-10 8-14-16,-14 5-7 0,-15 9 0 15,-15 4-61 1,-4 2-22-16,-26 19-8 0,-17 9-5 16,-16 7-286-16</inkml:trace>
  <inkml:trace contextRef="#ctx0" brushRef="#br0" timeOffset="5751.02">7780 654 413 0,'0'0'284'0,"0"0"-274"0,0 0 44 16,0 0 4-16,0 0-40 15,0 0 13-15,0-35-21 16,-6 23 2-16,-2-2-8 16,-2 0-4-16,-1 1 17 15,-3 1 11-15,0 3-14 16,-2 5 15-16,1 1-26 15,-2 3 2-15,2 0 19 0,1 3-24 16,-2 14 18-16,-1 10-16 16,2 8 1-16,-1 5 6 15,8 0 1-15,2 3-10 16,2-3 0-16,4-3 0 16,0-4-1-16,7-7-14 15,7-4 7-15,1-7-10 16,0-5 5-16,0-8-25 15,3-2 20-15,1-10 18 16,1-11 6-16,3-8-6 16,-5-5 0-16,-2-8-4 15,-5-3 11-15,0-4-7 16,-6 9 4-16,-5 11 8 0,0 13 38 16,0 13 0-1,0 3-34-15,-2 10-16 16,-5 15-1-16,3 10 1 0,4 4 11 15,0-2-3-15,10-5-9 16,14-1 1-16,4-2-51 16,3-4 0-16,3-3-178 15,-5-5-212-15</inkml:trace>
  <inkml:trace contextRef="#ctx0" brushRef="#br0" timeOffset="6336.06">5005 1886 748 0,'0'0'6'0,"0"0"13"16,0 0-20-16,0 0 1 16,0 0-56-16,0 0 56 15,66-11 46-15,11-5 16 16,23-5-18-16,23-5-28 16,21-5 12-16,17-2-22 15,21-4-4-15,16-4 2 16,16-3-3-16,7-4 1 15,10-4-1-15,11-3-1 0,3 0 5 16,6-3-5-16,-3-3 0 16,-6-4 4-16,-11 0-3 15,-17 2 8-15,-16 7-8 16,-22 7 12-16,-19 4 18 16,-22 7-30-16,-27 3 11 15,-25 8-5-15,-27 7-4 16,-22 6-6-16,-21 5-28 15,-13 5-49-15,-17 4-136 16</inkml:trace>
  <inkml:trace contextRef="#ctx0" brushRef="#br0" timeOffset="19574.08">13652 1413 845 0,'0'0'0'0,"0"0"-40"15,0 0 32-15,0 0-3 16,0 0 11-16,0 0 27 15,0 0-10-15,-32 90 7 16,28-48-8-16,4 1-8 16,0-2-8-16,5-1-6 15,9-8 4-15,3-6-16 16,2-8-8-16,-1-9 0 16,1-5 9-16,1-4 17 15,-1-4 5-15,1-13-4 16,2-6 24-16,-1-3-21 15,-1-1 7-15,-6 0 3 0,-4 0-3 16,-6-1 6-16,-4 3-10 16,0 0 7-16,-14 5 3 15,-4 4 3-15,-5 5-1 16,-2 5-11-16,1 5-7 16,0 1 9-16,3 0-3 15,6 0-7-15,7 1 10 16,6-1-10-16,2 0-2 15,0 0-35-15,15 0-5 16,9-3 42-16,8-1 0 16,4 4 0-16,-2 4 5 15,-4 15-5-15,-4 8-3 16,-5 3 3-16,-3 3 4 16,-4-2-1-16,-1-2 1 0,0-2-3 15,-1-4 14-15,1-5-15 16,0-5 0-16,-3-8-1 15,-2-5-1-15,3-3 2 16,2-16 12-16,4-11-5 16,1-7 1-16,0-6-8 15,-3 0-15-15,1 1 7 16,-3 10-3-16,-3 13 8 16,-3 12 3-16,1 7-12 15,-2 5 10-15,6 12-13 16,2 1 15-16,4 2 18 15,-2-2-11-15,1-4-5 16,-2-2-2-16,-3-5 0 0,-1-4-5 16,0-3-6-16,0 0 0 15,1-10 1-15,0-11-16 16,1-4 0-16,-3-4 4 16,-4 0 4-16,-5-1 15 15,-1 4-21-15,0 6 24 16,-10 7 18-16,0 9 47 15,-1 4-40-15,0 8-16 16,-1 15 4-16,0 6 13 16,4 4-15-16,4-1-7 15,4 0 9-15,0-3-8 16,2-1-5-16,9-4-2 16,1-4 2-16,1-6-5 15,2-8-5-15,3-6-48 16,4-9 39-16,4-13 9 0,2-5-7 15,0 0-1-15,-1 4 18 16,-10 10 11-16,-2 9 6 16,-4 4-3-16,1 6 30 15,5 8-14-15,3 4-6 16,2-2-11-16,2-3-4 16,2-2 9-16,2-3-15 15,3-4 1-15,3-4 5 16,0 0 0-16,0-6-1 15,-3-11-6-15,-5-3 1 16,-7-7 11-16,-5-6-11 16,-6-7 1-16,-5-9-8 0,-1-6-4 15,-2-4-13-15,0-4-1 16,-3-3 20-16,-1 7-6 16,-3 11 16-16,2 19-8 15,0 16 22-15,2 11-3 16,0 2-19-16,-1 2-15 15,0 19 15-15,-2 13 1 16,-2 13-1-16,1 7 5 16,1 5 11-16,-1 8-1 15,-1 3-12-15,-1 9-3 0,1 5 5 16,3 4 1 0,4 1-6-16,1 3-3 0,3 0-2 15,13-3-14-15,6-7 19 16,6-9-1-16,3-12 3 15,1-11-6-15,0-11-3 16,-6-11 0-16,-3-10 7 16,-5-9 1-16,-7-6 18 15,-4-3-8-15,-1-5 2 16,-4-17 47-16,-1-9-47 16,-1-8-9-16,0-5 3 15,-6-4-4-15,-9 2-3 16,-8 2-7-16,-4 6 3 15,-8 3 2-15,-7 7-20 16,-3 6 4-16,-4 3 14 0,0 5 4 16,6 3 6-1,10-2 7-15,11-1-12 0,13-5-1 16,9-9-19-16,9-13 4 16,25-15-7-16,14-10 8 15,15 0-33-15,5 8 6 16,0 16 41-16,-8 16-8 15,-10 15 12-15,-11 11-4 16,-10 12 16-16,-11 15 3 16,-6 7 17-16,-4-1-8 15,-1 0-11-15,-1-4 6 16,2-5-18-16,1-4-5 0,-2-4 0 16,1-7 0-16,0-3-5 15,1-5-19-15,1-1 1 16,3-12-22-16,-1-12-60 15,-3-11-166-15</inkml:trace>
  <inkml:trace contextRef="#ctx0" brushRef="#br0" timeOffset="19843.57">15125 1241 969 0,'0'0'0'15,"0"0"-141"-15,0 0 110 0,0 0 31 16,0 0 1-16,0 0 19 16,18-24-3-16,-8 2 12 15,-4-4-29-15,-6 5 0 16,0 2 32-16,-12 9 17 16,-6 8-20-16,-2 2-28 15,0 15 7-15,4 10 10 16,6 6-18-16,10 1-14 15,0 1-53-15,19-1-45 16,6-3-38-16,2-4-178 16</inkml:trace>
  <inkml:trace contextRef="#ctx0" brushRef="#br0" timeOffset="20108.75">15488 1010 780 0,'0'0'249'0,"0"0"-248"16,0 0-1-16,0 0-4 15,0 0 4-15,-8 76 11 16,15-13 24-16,4 4-3 16,-2-1-3-16,3-4-25 15,-4-2 11-15,0-6-15 16,1-5-2-16,-3-9 1 15,3-8-45-15,-1-10-31 16,1-10 3-16,1-11-51 0,0-1-64 16,0-23-110-16</inkml:trace>
  <inkml:trace contextRef="#ctx0" brushRef="#br0" timeOffset="20893.59">15719 968 935 0,'0'0'32'0,"0"0"-10"16,0 0-22-16,0 0-5 16,0 0 5-16,0 78 47 15,0-20 11-15,0 4-38 16,6-2-2-16,1-1 3 0,2-3-20 16,1-3 3-1,-1-2-4-15,3-5-18 16,2-11-28-16,6-8-17 0,4-13-14 15,1-11 29-15,2-3-9 16,-3-9 17-16,-3-11 4 16,-2-8 17-16,-3-3 19 15,-5 0 3-15,-5 7 12 16,-2 10 54-16,-4 9 38 16,0 5-24-16,0 0-83 15,0 12-1-15,2 6 1 16,1 5 21-16,3-1-8 15,1 0-7-15,2-4-4 16,0-3-1-16,0 0-1 16,2-7-2-16,-1-2 1 0,3-6 2 15,1 0 4-15,5-13 8 16,5-6-13-16,1-3 9 16,0 1-9-16,-2 6 0 15,-5 7 5-15,-4 6-5 16,-2 2-10-16,4 8 4 15,4 9 6-15,8 1 18 16,10 1-11-16,10-3-7 16,4-3 0-16,0-6 5 15,3-3-5-15,-2-4 0 0,-1-2-6 16,-3-12 4 0,-8-7-15-16,-11-4-4 0,-14-2 3 15,-9-1 0 1,-7-1 16-16,0 4 2 0,-1 7 5 15,-7 7 18-15,3 8-11 16,-1 3-7-16,-1 7-3 16,-2 18 8-16,-5 13-4 15,0 8 12-15,1 13-9 16,4 9 12-16,3 11-10 16,5 12 36-16,1 9-24 15,0-1-19-15,0 2 2 16,0-7-6-16,0-11 2 15,0-9 5-15,0-17-7 16,0-17-4-16,0-14-9 0,0-15 2 16,0-11-11-16,-1 0 17 15,-11-17-32-15,-2-19-84 16,-6-15-94-16,-2-16-472 16</inkml:trace>
  <inkml:trace contextRef="#ctx0" brushRef="#br0" timeOffset="21081.75">16267 939 1191 0,'0'0'0'0,"0"0"-271"16,0 0 248-16,0 0-43 15,0 0-62-15,0 0-172 16</inkml:trace>
  <inkml:trace contextRef="#ctx0" brushRef="#br0" timeOffset="21265.1">15509 1160 1117 0,'0'0'0'0,"0"0"-55"0,0 0-252 15,60-18 238-15,13-3-141 16,20-4-11-16</inkml:trace>
  <inkml:trace contextRef="#ctx0" brushRef="#br0" timeOffset="21792.74">17672 1266 926 0,'0'0'0'0,"0"0"-88"15,0 0 88-15,97 12 42 16,-28-12 2-16,10 0-7 15,4 0-20-15,0-4-15 16,-5 0 9-16,-6-2-11 0,-10 2 4 16,-16-1-4-16,-19-1-5 15,-18-5 4-15,-9-5 2 16,-21-5-2-16,-15-5-17 16,-7 0-53-16,4 2 18 15,14 6 53-15,23 6 90 16,3 11-90-16,25 1-35 15,6 19 35-15,2 16 19 16,2 10 11-16,-4 5 12 16,-9 4-22-16,-10 0-4 15,-13-3-1-15,-6-2-14 16,-22-5 10-16,-7-4-11 0,0-3-15 16,8-5-67-16,10-7-138 15,13-7-284-15</inkml:trace>
  <inkml:trace contextRef="#ctx0" brushRef="#br0" timeOffset="22659.56">19445 939 1060 0,'0'0'0'15,"0"0"-3"-15,0 0-7 16,-10 73 10-16,6-16 35 16,-2 6-20-16,-2-3-14 15,3-3 44-15,0-7-39 16,1-5 2-16,2-4 11 15,1-10-9-15,1-11-20 16,0-11 4-16,0-9-49 16,12-3 26-16,8-19 9 15,6-2 15-15,3 4 5 0,1 7 0 16,-2 12-3-16,0 1-4 16,3 16 7-1,0 4 4-15,3 2-2 16,1-2-2-16,0 0 5 0,2-8-1 15,-2-6 4-15,-1-6-8 16,-3-2-3-16,-3-18 0 16,-6-9-28-16,-4-4 11 15,-8-3 11-15,-8 2-1 16,-2 9 10-16,0 10 14 16,0 8 46-16,-3 7-46 15,2 0-14-15,1 16 0 16,0 6 5-16,0 4 4 15,6-1-9-15,9-2-5 16,2-7 5-16,1-4-7 0,3-6 7 16,1-6-1-16,4 0-7 15,3-18-24-15,1-7 2 16,-3-6-2-16,-5-2-22 16,-8 2 24-16,-7 6 1 15,-7 9 29-15,0 7 107 16,0 9-21-16,-4 2-69 15,-7 20-16-15,-5 16 6 16,-2 14 25-16,2 13-21 16,7 14-4-16,3 11 34 15,5 10-30-15,1 7-1 16,0 2-2-16,0-3-4 0,-3-7-3 16,-10-15 5-16,-5-17-8 15,-8-19 2-15,-7-20-15 16,-7-14-4-16,-8-13 16 15,-2-1-49-15,3-18 34 16,10-9-5-16,12-8 23 16,13-8-14-16,12-7 12 15,10-6-2-15,27-12-4 16,15-11-45-16,12-10-42 16,15-10-31-16,6-5-141 15</inkml:trace>
  <inkml:trace contextRef="#ctx0" brushRef="#br0" timeOffset="23008.9">20630 822 929 0,'0'0'25'0,"0"0"-9"16,0 0 4-16,0 0-9 16,-58 100 39-16,41-45-16 15,6 7-19-15,3 5 10 16,2 2-18-16,1-2-5 15,3-5 4-15,0-13-6 16,2-9-29-16,0-16-43 16,15-15-10-16,6-9-9 15,7-4 30-15,1-7 51 16,-2 4 10-16,-1 7 6 16,-2 4 37-16,-2 14 43 0,-1 2-45 15,2 1-10-15,0-2-23 16,0-5 10-16,-3-5 4 15,-2-8-22-15,-4-1 8 16,-2-10-1-16,-4-14-7 16,-3-7-32-16,-5-6-79 15,-6-5-123-15,-20-2-350 16</inkml:trace>
  <inkml:trace contextRef="#ctx0" brushRef="#br0" timeOffset="23264.6">19845 970 957 0,'0'0'0'15,"0"0"-32"-15,0 0 32 16,34-62 43-16,-34 42-31 15,-7 0 65-15,-14 9-49 16,-5 8-20-16,0 3-14 16,3 7 6-16,8 17-12 15,10 4-62-15,5 7-49 16,16 0-82-16,18 1-194 0</inkml:trace>
  <inkml:trace contextRef="#ctx0" brushRef="#br0" timeOffset="23944.09">21529 1160 1068 0,'0'0'26'0,"0"0"-26"15,0 0-7-15,0 0 3 0,-24 78 4 16,24-34 18-16,0 1 0 16,7-2 13-16,7-2-27 15,2-6 4-15,2-6-8 16,0-10 1-16,-1-8-1 16,0-11 0-16,2 0 4 15,2-23-4-15,5-17 0 16,1-13 1-16,1-9-3 15,-2-7-14-15,1-1-7 16,-1 8 21-16,-6 20-32 16,-3 19 23-16,-7 23-1 15,-2 11-54-15,2 24 48 16,1 6 4-16,2 3 14 16,4-6 1-16,1-7 10 0,4-4 5 15,4-7-6-15,4-6 6 16,4-9-3-16,2-5-12 15,-6-2 7-15,-6-15-3 16,-8-9-3-16,-7-3 31 16,-8-2-29-16,-1 2 2 15,-3 6 12-15,-13 8 10 16,1 8-9-16,-3 7 1 16,-4 1-19-16,-5 17 10 15,-3 7-11-15,4 2 0 16,7-1 7-16,5 0-7 15,10-2 0-15,1-5-4 16,3-4-4-16,0-7-30 0,12-6-24 16,9-2 47-16,8 0 15 15,1-4 3-15,-2 4-1 16,-3 0-2-16,-1 4 4 16,-2 10-10-16,0 1-26 15,0-1-64-15,-3-3-2 16,-2-6-66-16,-5-2-138 15</inkml:trace>
  <inkml:trace contextRef="#ctx0" brushRef="#br0" timeOffset="24226.89">22372 1142 922 0,'0'0'0'0,"0"0"0"16,44 66 23-16,-30-29 3 15,-3 2 9-15,-1 1 21 16,-3-2-11-16,0-3-13 16,-2-7 9-16,-3-8-41 15,-2-9-3-15,0-7 3 16,0-4 11-16,0-10 36 16,-1-15-47-16,1-11 0 15,4-9 1-15,20-8 3 16,14-10-4-16,11-10 0 15,9 2-23-15,1 14-22 0,-4 18-24 16,-10 25-72-16,-8 14-292 16</inkml:trace>
  <inkml:trace contextRef="#ctx0" brushRef="#br0" timeOffset="26311.06">19639 1847 844 0,'0'0'12'0,"-15"-89"-14"15,9 63 4-15,2 12 35 16,2 12 104-16,0 2-141 15,-1 22-29-15,-3 25 29 16,-3 25 8-16,-5 20 23 16,-4 14-16-16,-3 7-12 15,-3 1 11-15,-1 3-11 16,4-4 2-16,4-8-5 16,10-9 2-16,7-14-14 0,7-14 5 15,20-12-16-15,14-16 17 16,13-9-4-16,9-15 10 15,6-9 3-15,3-5 0 16,-1-2 11-16,-5 0-12 16,-4-7 0-16,-10-1 5 15,-13 0 1-15,-9 2-7 16,-13-1-1-16,-10 0 0 16,-4 1 28-16,-3-3-12 15,-3-3-12-15,-13-1-8 16,-4 0 4-16,-1 0-21 15,-1 1 16-15,1-1 5 16,3 0 0-16,5-1-7 0,-1 3-8 16,3-1 15-1,3 4-5-15,1 3 4 0,5 2-1 16,-1 2 4-16,3-1-8 16,0 2 6-16,0 0-21 15,14 8 11-15,9 7 10 16,7 2 4-16,6 4-4 15,2 3 2-15,-1 3 10 16,-7 1-11-16,-7 0 9 16,-12 2 1-16,-8-2 2 15,-3 0-8-15,-23-2 4 16,-9-1-7-16,-11-2 14 0,1 0-16 16,6-1-23-16,6 0-33 15,8 2-91-15,8 2-274 16</inkml:trace>
  <inkml:trace contextRef="#ctx0" brushRef="#br0" timeOffset="28011.87">20814 2542 835 0,'0'0'27'15,"0"0"-10"-15,0 0 55 16,0 0 20-16,0 0-34 16,0 0-58-16,0 0-11 15,0 52 11-15,-3 7 40 16,-5 9-23-16,-3 2-4 15,-1 1-4-15,-1-7 6 16,1-7-7-16,4-4-6 0,2-5-2 16,4-3-33-16,2-8-29 15,0-8-89-15,13-13-166 16</inkml:trace>
  <inkml:trace contextRef="#ctx0" brushRef="#br0" timeOffset="28513.46">21073 2860 905 0,'0'0'112'15,"0"0"-102"-15,0 0-10 0,0 0 10 16,0 0 1 0,-66 81 20-16,51-45-29 0,8 0 6 15,6 1-7-15,1-5-1 16,0-2 0-16,12-9-12 15,2-4 8-15,2-7-6 16,3-7-19-16,2-3 16 16,2-5 10-16,2-16 3 15,1-3-4-15,-2-8 4 16,-3 0 0-16,-3 2 12 16,-4 6-9-16,-5 8 12 15,-3 8-4-15,-1 8-1 16,-2 0-10-16,4 12-18 0,4 11 18 15,0 4 26 1,6 3-22-16,3-1 3 0,5-1-7 16,3-5 1-16,6-6-2 15,4-9 3-15,0-6-2 16,-1-2 12-16,-1-21-10 16,-8-8-2-16,-8-5 0 15,-10-3 0-15,-10 1 6 16,-6 6 3-16,-21 9 2 15,-12 7-11-15,-8 9-8 16,-3 5-8-16,4 0 9 16,10 7-19-16,13 6-1 15,9 1-143-15,5-5-281 16</inkml:trace>
  <inkml:trace contextRef="#ctx0" brushRef="#br0" timeOffset="28698.35">21117 2696 1125 0,'0'0'3'16,"0"0"-3"-16,0 0-26 16,0 0 26-16,125-56 2 15,-32 44-2-15,12 2-37 16,6 7-94-16,-2 3-88 15,-9 0-299-15</inkml:trace>
  <inkml:trace contextRef="#ctx0" brushRef="#br0" timeOffset="29916.3">22098 2900 1056 0,'0'0'0'0,"0"0"-71"16,0 0 57-16,0 0 14 15,0 0 41-15,-8 81-23 0,3-50 0 16,-1 0-2 0,-1-4-1-16,0-4-10 0,0-4-5 15,2-9 0-15,2-4 5 16,3-4-5-16,0-2-1 15,0-4 1-15,0-14-3 16,10-8 3-16,5-2-2 16,3 2-7-16,1 4 4 15,-1 8-3-15,-3 6 6 16,1 8-3-16,-4 0 5 16,0 12 0-16,-2 5-2 15,-3 5 5-15,-4 0 0 16,-2-6-2-16,-1-5-1 15,1-4 11-15,1-6-11 16,5-1-12-16,4-14 12 0,8-9 0 16,8-4-1-1,2-1-15-15,0 9-12 0,-3 9 19 16,-4 8 2-16,-2 2 7 16,0 4 0-16,0 11 1 15,0 1 18-15,1 1-19 16,0-3 1-16,-1-2 12 15,3-4-10-15,-1-4-3 16,3-4 0-16,0 0 5 16,-2-9-4-16,-3-7-1 15,-4-3 0-15,-6-3 5 16,-6-2-3-16,-4 1-1 0,0 3-1 16,-5 6 5-16,-10 6 18 15,-3 8-19-15,-1 0-3 16,-1 10 7-16,-1 7-2 15,5 4 2-15,2-1-5 16,6 2 9-16,5-1-19 16,3-1 7-16,0-3-10 15,2-5-5-15,12-6-40 16,5-6 25-16,3 0-11 16,3-9-21-16,-2-8 24 15,-3-3 7-15,-4 2 26 16,-6 2 5-16,-3 5 16 15,-5 5 23-15,0 5 2 0,-2 1 0 16,2 0-28-16,2 8-3 16,4 4 7-16,4 2 0 15,2-1-7-15,5 0-7 16,2-1-3-16,4-5 0 16,4-3 14-16,4-4-14 15,0 0-7-15,1-4 6 16,-4-9-3-16,-3-4-1 15,-8-4 3-15,-6 0 2 16,-6-1 3-16,-5 6 1 16,-2 4 3-16,0 6 34 15,0 5-19-15,0 1-13 16,0 0-9-16,0 13-13 16,0 4 13-16,2 3 5 0,3 1 3 15,2-2-3-15,1-3-3 16,2 0-2-16,4-6-5 15,4-3 5-15,2-7 4 16,1 0-4-16,0-2 0 16,-3-13-1-16,-3-3 1 15,-3-2 0-15,-1 0 1 16,-2-1 2-16,-2 4 3 16,-3 4-5-16,-1 4-1 15,-1 5 15-15,-2 4-14 16,0 0-2-16,0 0-5 15,0 2-9-15,0 5 11 16,0 2 4-16,0-1 0 0,0-2 1 16,0-3 0-1,0-1-2-15,0-2-3 0,0 0-5 16,0 0 2-16,0 0-13 16,0 0-51-16,0 0-25 15,-5 0-174-15</inkml:trace>
  <inkml:trace contextRef="#ctx0" brushRef="#br0" timeOffset="30695.8">23130 2937 831 0,'0'0'144'16,"0"0"-144"-16,0 0 0 15,0 0 16-15,-2 58 39 16,-5-34-17-16,3-3-16 16,0 0 2-16,1-2-18 15,1-7 1-15,2-2-7 16,0-7-4-16,0-3 3 15,0 0-15-15,0-1 16 0,12-14 17 16,6-6-11 0,3-3-6-16,3 1 0 0,-4 6 0 15,-4 6-6-15,-3 6 5 16,-3 5-4-16,-1 0 3 16,1 9-1-16,1 7 3 15,3 3 10-15,1 0 1 16,2 0-5-16,3-1-6 15,3-6 0-15,6-2 5 16,0-5-1-16,1-5-4 16,-1-2-2-16,-2-14 2 15,-3-7-4-15,-3-3 4 16,-5-3-2-16,-7 4 2 16,-3 6 1-16,-4 9 4 0,-2 4 7 15,0 6-1-15,0 0-11 16,0 3-20-16,0 14 20 15,0 3-5-15,0 4 14 16,8 2-8-16,6-3-1 16,3-2-9-16,6-5 1 15,4-6-6-15,3-9-8 16,0-1-21-16,-2-14-30 16,-6-8-6-16,-2-3 49 15,-6-1 30-15,-3 5 32 16,-5 4-8-16,-5 8 83 15,-1 7-22-15,0 2-85 16,-4 24 13-16,-12 15-13 0,-3 18 53 16,2 12-26-16,4 9 14 15,6 9-10-15,5 5 10 16,2 1-41-16,0 0 0 16,1-6-2-16,6-10-8 15,-3-13-38-15,-2-19-44 16,-2-15-6-16,-9-18-200 15</inkml:trace>
  <inkml:trace contextRef="#ctx0" brushRef="#br0" timeOffset="32813.08">22924 3350 1088 0,'0'0'0'0,"0"0"-13"15,0 0 13-15,-7 82 9 16,-9-23 37-16,0 9-32 15,-2 5 38-15,3 1-33 16,3-2 8-16,5-2-3 16,2-5-7-16,5-1-17 0,0-1 4 15,0-4-4-15,14-9-8 16,4-9 1-16,2-15-12 16,1-13 3-16,1-12 0 15,-3-2 1-15,1-21 7 16,-6-12 8-16,-7-8-1 15,-7-9-5-15,-14-3 1 16,-18 0-8-16,-9 5-3 16,-4 7 16-16,-1 10 11 15,5 9-10-15,10 7 2 0,11 7 3 16,12 7-6 0,8 2 0-16,2 0-29 0,18 6 28 15,8 1-9-15,9-2 10 16,4-5-6-16,5 0 3 15,3-2-36-15,-1-14 9 16,-2-5 7-16,-6-4-22 16,-15-3 26-16,-9 1 7 15,-12 1 12-15,-4 6 31 16,0 6 24-16,-8 7 3 16,-1 6-51-16,-1 1 3 15,3 10-5-15,1 12-3 16,4 5 2-16,2 3-4 15,0 1-1-15,14-4-4 16,7-3-3-16,5-8 3 0,6-5 5 16,4-8-17-16,7-3 4 15,-1-3-17-15,-1-12 15 16,-7-6 14-16,-7-4-6 16,-10 0 7-16,-10 1 1 15,-7 4 1-15,0 6 32 16,-1 5 12-16,-9 5-16 15,0 4-19-15,-3 0-11 16,1 3 0-16,-1 10 20 16,2 4-20-16,2 1 0 15,1-1 0-15,1 0 0 16,4-1 0-16,0-4-6 0,3-2-25 16,0-4 16-16,0-3-52 15,10-3 0-15,7 0 27 16,4 0 13-16,0-7-1 15,2 4-3-15,-5 0 31 16,1 3 1-16,-2 0 4 16,-3 3 20-16,2 5 28 15,0 3-26-15,5-2 5 16,4 0-14-16,4-3 1 16,5-3-3-16,1-3-15 15,3 0 3-15,-1-5-2 16,-2-12-1-16,-5-4-1 15,-4-9-22-15,-6-7-1 0,-6-7 18 16,-5-7-42 0,0-4 20-16,-4-1 16 0,-1 4 11 15,-4 9 36-15,0 10-7 16,0 12 46-16,0 10-13 16,-3 8-35-16,1 3-10 15,-3 2-17-15,-3 17-15 16,-3 12 15-16,1 11 11 15,0 5 2-15,4 3 0 16,5 2-13-16,1 1-1 16,0 0-6-16,14-3 7 15,7-6-4-15,6-12-26 0,5-8 6 16,1-13 23 0,1-9-18-16,-5-2-4 0,-2-13 13 15,-5-10-15-15,-8-6 23 16,-4-7-4-16,-6-1 6 15,-4 4 17-15,0 9-14 16,0 10 22-16,0 7 8 16,0 7-9-16,0 1-24 15,-2 17-22-15,0 9 22 16,0 3 11-16,2 1-7 16,0-2-4-16,0-2 4 15,2-5-3-15,7-6-2 16,1-3-12-16,2-5 10 15,3-7-5-15,3-1 1 16,0-5 4-16,0-14-3 0,-4-4 6 16,-1-3-3-1,-3-4-1-15,-2 4 4 0,-2 4 6 16,-2 9-1-16,-2 8-5 16,0 5 6-16,2 2-6 15,1 15 0-15,0 6 1 16,0 3 1-16,1-3 7 15,0 0-9-15,4-6 0 16,2-2 0-16,2-6 3 16,4-6-6-16,0-3 3 15,0-2-10-15,2-14 5 16,-3-2 4-16,-2-4 1 0,-2 0-7 16,-3 6 10-16,-5 5-3 15,-1 7 7-15,-3 4-5 16,0 0 1-16,3 6 3 15,2 8-6-15,2 2 12 16,0-1-9-16,1-4 3 16,2 0-6-16,0-5 6 15,1-4-10-15,6-2 4 16,-1-1 0-16,3-15 0 16,-1-4-6-16,-2-5 2 15,-3-2-4-15,-4 1-1 16,-7 6 9-16,-1 6 3 15,-2 9 13-15,0 5 8 0,0 0-24 16,0 13-13-16,0 9 13 16,0 6 9-16,0-1 2 15,5-4-11-15,2-3-3 16,3-3 1-16,3-6 4 16,3-3-2-16,4-6 0 15,3-2 6-15,2-4 5 16,-1-12-11-16,1-6 0 15,2-7 2-15,-3-3 0 16,1-8-4-16,-5-1-7 16,-10 3-41-16,-10 6 47 15,0 13-25-15,-3 13 28 0,-1 6-11 16,3 4 11 0,1 15-5-16,0 5 3 0,0 5 2 15,5 3 1-15,8-1-1 16,4-1 0-16,-1-1 0 15,-3-4 2-15,-1-3-1 16,-6-2 32-16,-1-4-29 16,-3-3 18-16,-2-7-22 15,0-1 0-15,-5-5 4 16,-9 0 11-16,-5 0-15 16,0 0-6-16,2 0-32 15,2-2 2-15,2-3-93 16,-3-5-352-16</inkml:trace>
  <inkml:trace contextRef="#ctx0" brushRef="#br0" timeOffset="32991.82">24300 3378 585 0,'0'0'430'16,"113"-2"-419"-16,-39 2-22 16,4 0-47-16,-3 3-115 15,-10 6-252-15</inkml:trace>
  <inkml:trace contextRef="#ctx0" brushRef="#br0" timeOffset="36481.94">19806 3235 910 0,'0'0'0'0,"0"0"-2"15,0 0-20-15,0 0-13 16,0 0 35-16,-2 98 76 0,-7-22-34 16,-3 16-13-16,0 7-23 15,-8 7 2-15,-3 3 0 16,-1-2-8-16,-1-3-17 15,5-9 15-15,5-7-49 16,8-8 14-16,7-7 12 16,2-10-13-16,20-8 32 15,10-12-2-15,8-10-3 16,6-13 7-16,6-9 4 16,3-8 13-16,0-3-13 15,4 0 4-15,2-9-6 16,2-1 9-16,-2-1-3 15,-6 1-4-15,-11-4-7 0,-10 1-4 16,-14 1-13-16,-11-3-5 16,-9-1 29-16,0-2 4 15,-14-4 13-15,-6 0 14 16,-3-1-19-16,0 1 1 16,3 5-7-16,4 4 13 15,4 6 31-15,5 2-50 16,4 5 22-16,3 0-22 15,0 0-12-15,15 15-7 16,8 3 18-16,7 7 2 16,2 1 8-16,0 4-8 15,-1 1-1-15,-5 4 18 0,-5-3 18 16,-7-1-27 0,-11-5-4-16,-3-2 23 0,-18-3-6 15,-16-1 0-15,-7 0 15 16,-7 0-37-16,0 2 0 15,3 1-69-15,6 0-22 16,5 0-138-16,9-3-293 16</inkml:trace>
  <inkml:trace contextRef="#ctx0" brushRef="#br0" timeOffset="41668.97">20910 4197 929 0,'0'0'4'0,"0"0"-4"16,0 0 0-16,0 0 0 15,0 0 0-15,0 0 10 16,6 61 39-16,-10 6-1 16,-7 11-23-16,-3 3-21 15,-2-3 11-15,-2-1 16 16,0-4-10-16,4-2-7 15,5-4-14-15,6-5 2 0,3-6-6 16,1-7-14-16,10-11 6 16,5-9-8-16,2-12 15 15,-2-10-12-15,2-7 11 16,3-11 0-16,0-13 2 16,-1-8 8-16,-4-9-14 15,-5-6-1-15,-10-7-26 16,-1-1-21-16,-22 1 50 15,-11 5 8-15,-9 4 11 16,-3 12-10-16,-1 9 42 16,2 10 4-16,8 8-43 15,9 6 8-15,9 0-11 0,10 15 11 16,8 0-12 0,0 4-2-16,19-1-5 0,11-1 3 15,8-3 2-15,6-7 1 16,4-3 1-16,4-4-1 15,-2-5-1-15,3-12-2 16,2-8 2-16,-1-4-4 16,-3-7-10-16,-9-3-12 15,-12 2 7-15,-12 8 21 16,-8 8 3-16,-9 12 4 16,-1 8 56-16,0 1-29 15,-15 16-34-15,-8 15 19 16,-3 4-16-16,3 4 8 15,9-4-6-15,9-5-5 0,5 0-3 16,11-5-5-16,11-3 0 16,8-9 6-16,7-7-10 15,4-6 3-15,6-3-2 16,3-13-11-16,2-8 14 16,-2-2-38-16,-4-4 45 15,-7-1 0-15,-10 0-5 16,-11 6 6-16,-10 6 8 15,-7 9 15-15,-1 3 36 16,-4 7-37-16,-12 0-16 16,-9 3-1-16,-4 13 3 15,1 2-7-15,5-1 0 16,6-1 6-16,9-4-3 16,3 0-4-16,5-3-20 15,0 0-9-15,10 1-33 0,12 0 19 16,6-1 41-16,5-1-15 15,2-1 10-15,-1-2-19 16,1-4 21-16,-3-1 0 16,2-3 7-16,0-11-2 15,-3-7 9-15,-3-7-2 16,-5-10 10-16,-5-10-15 16,-7-6-1-16,-1-8 1 15,-6-6 1-15,-1 2 4 16,-3 8 16-16,0 13-12 0,0 17 51 15,0 18-24-15,0 7-19 16,0 3-19-16,-6 13-3 16,-3 15 3-16,0 15 15 15,2 3-7-15,3 4 7 16,4-2-13-16,0 1 3 16,3-1-10-16,10-2 2 15,5-8 2-15,2-8 1 16,3-10-19-16,3-9 11 15,3-10-11-15,0-1 2 16,0-9 14-16,-1-11-2 16,-3-6-9-16,-4-5 12 15,-3-1-8-15,-8 4 6 0,-4 9 4 16,-6 11 0 0,0 6 25-16,0 2-25 0,-2 13 10 15,-5 11-10-15,0 9 13 16,2 1-3-16,5-2-10 15,0-2-1-15,7-5 0 16,7-3 0-16,2-6 1 16,4-3 0-16,2-6-7 15,3-7 4-15,1 0-5 16,1-14-4-16,-1-5 3 16,-3-6 6-16,-3-2 2 15,-2 1-7-15,-6 3-3 0,-4 8 10 16,-5 8-3-1,-1 7 4-15,0 0 7 16,1 11-1-16,3 9 3 0,4 2 13 16,1 2-12-16,3 0-3 15,4-4-3-15,5 0-2 16,2-4 10-16,7-6-12 16,2-4 0-16,2-6 0 15,-1 0-2-15,-4-14 0 16,-3-3-12-16,-7-4-3 15,-8 1 8-15,-6 2 0 16,-6 5 9-16,-1 7 0 16,0 6-3-16,-9 0-11 15,0 7 14-15,3 11 1 16,5 2 13-16,1 2-6 0,0-1-6 16,12 0 4-16,4-2-2 15,6-4-4-15,4-5 1 16,5-4 8-16,4-6 9 15,6 0-18-15,2-5 0 16,0-10 5-16,-4-2-5 16,-7-5 5-16,-7-1-4 15,-10 2 1-15,-8 5 1 16,-6 4-3-16,-1 6 6 16,0 5-6-16,0 1-7 15,-3 1 6-15,-3 11 1 16,0 6 0-16,4-1 0 0,2-1-2 15,0-1 2-15,2-1-5 16,6-3 5-16,2-4 0 16,0-7-6-16,2 0 6 15,4 0-3-15,4-16 3 16,2-4-8-16,1-5 7 16,5-4-8-16,-1-1 1 15,1 2 8-15,-4 7 3 16,-5 8 17-16,-6 11-18 15,-2 2 4-15,-2 10 3 16,1 11 13-16,-1 6-7 16,0 1 7-16,-2-2-9 15,-3-2 1-15,-1-1-11 16,-3-5-3-16,-2-4-39 16,-14-4-15-16,-7-5-30 0,-5-5-267 15</inkml:trace>
  <inkml:trace contextRef="#ctx0" brushRef="#br0" timeOffset="41841.93">22248 4312 1119 0,'0'0'0'0,"68"-23"-315"15,8 15 315-15,21 2 0 0,17 6-17 16,16 0-497-16</inkml:trace>
  <inkml:trace contextRef="#ctx0" brushRef="#br0" timeOffset="42284.8">24168 4590 1116 0,'0'0'0'16,"0"0"-20"-16,0-68-12 15,-2 40 32-15,-11 5 8 16,-1 6-8-16,0 9-7 0,1 7 3 16,-1 1 4-16,-4 15 22 15,-1 11-22-15,1 7 10 16,0 2-2-16,4 1-6 15,5-4-1-15,2-2-1 16,7-1 9-16,0-3-18 16,0-3-6-16,9-9-8 15,6-8 5-15,6-6 14 16,2-2 3-16,0-13 1 16,0-6-4-16,-6-5 4 15,-4 2 3-15,-4 3-3 16,-3 5 14-16,-5 9 6 15,-1 7 8-15,0 0-28 16,0 10-4-16,0 12 4 0,0 2 7 16,7 2-7-16,3-3-1 15,0-3-10-15,4-4-40 16,1-4-73-16,-3-8-116 16,2-4-303-16</inkml:trace>
  <inkml:trace contextRef="#ctx0" brushRef="#br0" timeOffset="42688.75">24345 4582 1021 0,'0'0'10'15,"0"0"-2"-15,0 0-8 0,0 0 35 16,22 77-10 0,-22-55-8-16,0 0 9 0,0-6-15 15,-1-4 4-15,0-6-13 16,1-2-4-16,0-4 2 15,0 0 0-15,10-6 1 16,9-6-1-16,6 1-3 16,1 2 1-16,1 5 0 15,-1-2-4-15,0 2 3 16,1-1 3-16,-2-5-3 16,2-2-2-16,-9-3-6 15,-6-2-5-15,-10 5 9 16,-2 1-3-16,-14 7 10 15,-8 4 0-15,2 6 13 0,5 13 10 16,6 4-9-16,9 2-4 16,7 1 7-16,21-4-17 15,10-3 21-15,12-10-20 16,10-7 20-16,8-2-18 16,5-13-6-16,-3-12-5 15,-8-6-40-15,-15-7-30 16,-21-4-83-16,-25-5-433 15</inkml:trace>
  <inkml:trace contextRef="#ctx0" brushRef="#br0" timeOffset="44036.78">20509 3706 1014 0,'0'0'0'16,"0"0"-36"-1,0 0 18-15,-22 73 18 0,7-11 70 16,-3 12-35-16,0 0-25 16,0-4 10-16,4-4-19 15,3-5 1-15,6-4 0 16,5-7-2-16,0-8 0 16,10-10-15-16,8-14-13 15,5-10 23-15,2-8 5 16,-3-6 2-16,-2-12 9 15,-5-7-11-15,-4-7 8 16,-10-2-8-16,-1 2 3 16,-8 4 2-16,-15 7 8 0,-2 5 4 15,-4 6 0 1,4 2-6-16,8 3 1 0,8 2-5 16,7 1-7-16,2 2-4 15,0 0-31-15,21-2 32 16,13-3-1-16,10-7 4 15,5-3-23-15,-3-5-34 16,-5 0 11-16,-5-3 20 16,-10 1 20-16,-9 2 6 15,-8 1 6-15,-8 6 8 16,-1 4 26-16,0 4 18 16,-10 5-39-16,-3 0-11 15,-1 10-8-15,-1 10 1 16,3 4 15-16,4 2-15 15,6 1 1-15,2-4-2 16,1-2-1-16,12-4-1 0,6-7-14 16,4-5-23-16,6-5 7 15,5-5-11-15,-2-13-5 16,-2-1 4-16,-6 0 28 16,-9 6 16-16,-7 5 6 15,-4 5 26-15,-4 3 22 16,0 0-35-16,5 9-15 15,5 7 19-15,5 0-2 16,6-1-20-16,4-4 3 16,7-6-4-16,3-5-7 15,7 0-38-15,-1-7 4 0,-5-3 21 16,-9-1 20 0,-12 3 0-16,-7 0 17 0,-4 2 53 15,1-2-17-15,2-3-23 16,7-1-7-16,4-3-2 15,4-2-11-15,0-6 12 16,-2 0-9-16,-7-3-6 16,-8 3 19-16,-5 1-2 15,-5 5-24-15,-16 7-7 16,-7 7-43-16,-6 3-24 16,-1 1-98-16,1 11-558 15</inkml:trace>
  <inkml:trace contextRef="#ctx0" brushRef="#br0" timeOffset="48437.18">21296 5293 829 0,'0'0'14'0,"0"0"2"16,0 0 63-16,0 0-5 16,0 0-53-16,0 0-14 15,-58 21-2-15,32 22 14 16,4 6 3-16,5-1-7 15,10-3-10-15,7-6-5 0,3-4-6 16,11-3 5-16,6-7-7 16,2-7 3-16,1-8-8 15,3-9-9-15,4-1 17 16,3-13-11-16,3-12 3 16,3-7 6-16,0-5-1 15,0 4 8-15,-4 5-1 16,-2 8 2-16,-5 11 4 15,-6 9-4-15,-8 0 1 16,-8 18 0-16,-6 5 4 16,0 4 19-16,-13 1-22 15,-7-3 6-15,-3-3 5 16,0-4-13-16,0-5-2 0,5-7 2 16,2-5-1-1,5-1 0-15,6-12-18 0,1-10-20 16,4-6 32-16,4-8 1 15,14-3 5-15,7 0 1 16,5 5-1-16,5 8 0 16,0 13-7-16,2 13 14 15,-1 0-4-15,-1 21 2 16,-3 7 3-16,-5 5 9 16,-6-1-11-16,-6 2 8 15,-8-5-12-15,-5-4 10 16,-2-3-3-16,0-6-5 0,-5-4-3 15,-3-6 9 1,-3-6-1-16,2 0 2 0,-2-2-3 16,3-12 0-16,6-8-10 15,2-2 2-15,1-5 0 16,16 2 3-16,7 2-3 16,3 7 0-16,1 10-5 15,3 8 6-15,0 0-7 16,-3 17 9-16,-2 4-3 15,-4 3 0-15,-5-1 3 16,-6-2-3-16,-4-3 0 16,-4-6-5-16,-3-5 2 15,0-4 3-15,0-3 0 0,0 0 14 16,0-8-14 0,8-10-12-16,4-4 5 0,6-1 4 15,10 1-4-15,2 5-16 16,3 4-14-16,-3 6 37 15,-3 2-7-15,-4 4 3 16,0-1 1-16,-5-2 3 16,-4 0-4-16,-2-2 4 15,-7-1-24-15,-4 0 13 16,-1 2 11-16,-2 3 12 16,-10 2 19-16,-4 0-24 15,1 14 9-15,3 7-4 16,7 0-1-16,5 2-8 15,0 0-3-15,10-2 0 0,12-2 0 16,3-3 0-16,7-6-3 16,5-6 6-16,3-4 1 15,3 0-2-15,1-15-2 16,0-8-11-16,-2-6-13 16,-5-9-13-16,-3-8 9 15,-7-11-26-15,-6-5 15 16,-10 3 16-16,-11 10 23 15,0 17 12-15,-12 14 104 16,-5 13-20-16,1 5-79 16,-2 14-15-16,4 17 7 15,0 9 12-15,3 5-13 16,9 4-2-16,2-5-6 0,0-4 6 16,15-4-9-16,4-5 3 15,5-6-4-15,9-5 1 16,5-9-17-16,5-6 4 15,5-5-2-15,3 0-11 16,2-11 1-16,-4-4 1 16,-6-3-31-16,-15-2 19 15,-15 3 16-15,-13 3 23 16,-2 3 41-16,-23 5 20 16,-5 4-12-16,-6 2-37 15,3 5 1-15,4 7 10 16,6 5-16-16,8 2 3 0,8 2-10 15,6 3-13-15,1-2 6 16,5-2-14-16,12-5-10 16,5-3 29-16,5-4-2 15,5-3-9-15,2-5-39 16,-4 0-3-16,-5 0 24 16,-5-9 23-16,-6-4 8 15,-5 0 2-15,-4-2 7 16,-3 0 3-16,-2 3 27 15,0 4-9-15,0 2 13 16,0 5-9-16,0 1-13 16,0 0-21-16,0 12 0 15,0 6 3-15,2 2 12 16,5 0-8-16,0-1 0 0,2-5-7 16,3-3 0-16,1-5 4 15,5-6-4-15,6 0 3 16,4-3 4-16,5-15-7 15,0-4 0-15,-3-7-14 16,-5-7-5-16,-4-8 6 16,-1-10-8-16,-6-8-4 15,-3-3 16-15,-5 1 0 16,-6 14 9-16,0 17 63 16,0 14-8-16,-4 13-15 15,-2 6-40-15,-1 4 0 0,-5 21 0 16,-4 9 8-16,2 14 8 15,4 6 0-15,5-1-14 16,4-1 3-16,1-6-4 16,1-4-1-16,13-6 0 15,5-5-10-15,5-10 7 16,7-10-25-16,1-9 14 16,1-2 10-16,0-13-13 15,-5-8 12-15,-7-6-8 16,-6-1 3-16,-11 3 8 15,-4 5 2-15,-1 9 5 16,-12 7-3-16,0 4-2 16,4 6 0-16,3 11 3 15,5 3 0-15,1 2-2 16,5 2-1-16,11-2 1 0,9-3-2 16,5-3 4-16,6-5-3 15,8-6 10-15,7-5-9 16,6 0 0-16,5-6-1 15,-3-12 0-15,-4-5-4 16,-13-5-6-16,-15 1 3 16,-13 5 0-16,-14 5 7 15,-4 7 24-15,-16 8-24 16,-3 2 0-16,1 11 11 16,3 9-2-16,7 5-6 15,5 1-3-15,7 1-2 16,0-1 0-16,3-3-1 0,11-7 1 15,-1-5-3 1,4-8-1-16,2-3 6 0,3-5 0 16,2-14-1-16,-1-9 0 15,-3-4-14-15,-2-8 5 16,-1-6 5-16,-3-6-9 16,-3-9-20-16,1 4 16 15,-6 6 18-15,-2 18 54 16,-4 15 6-16,0 13-8 15,0 5-37-15,-3 15-15 16,-11 18 0-16,-2 15 33 16,-1 6-28-16,6 4 19 15,4-5-20-15,5-6 4 0,2-5-16 16,2-6-3 0,12-7-26-16,2-7-2 0,0-9-24 15,0-10-93-15,-5-3-164 16</inkml:trace>
  <inkml:trace contextRef="#ctx0" brushRef="#br0" timeOffset="48613.71">23699 5300 900 0,'0'0'54'0,"0"0"-54"16,61-10-100-16,-8 6 18 16,11 4-101-16,7 0-272 15</inkml:trace>
  <inkml:trace contextRef="#ctx0" brushRef="#br0" timeOffset="48742.18">24759 5554 1003 0,'0'0'0'15,"0"0"-325"-15</inkml:trace>
  <inkml:trace contextRef="#ctx0" brushRef="#br0" timeOffset="49453.95">21806 6162 1138 0,'0'0'0'0,"0"0"-35"15,0 0 35-15,-4 58 15 16,2-31-5-16,1 2 5 16,1-1-14-16,0-3-2 15,5-3 0-15,10-8-15 16,9-8-17-16,3-6 6 16,10 0-20-16,-1-8 2 15,0 3 14-15,-6 2 14 16,-7 3 17-16,-3 0 2 15,-1 5 29-15,-2 5 8 0,-1 0-6 16,-2-4-4 0,0-2-23-16,-3-4 6 0,0 0 3 15,0-6-8-15,-5-11 7 16,-5-1 3-16,-1-4-13 16,-1-1 18-16,-11-1-22 15,1 2-8-15,4 1-13 16,7 4-68-16,4 2-64 15,19 3-153-15,11 6-133 16</inkml:trace>
  <inkml:trace contextRef="#ctx0" brushRef="#br0" timeOffset="49596.39">22375 6262 719 0,'0'0'115'0,"5"56"32"0,-3-26-49 16,0 2-62-16,3-1-2 15,4 1-15-15,2-5-19 16,3-4-3-16,-1-6 2 15,-2-6-30-15,1-8-20 16,-3-3-137-16,-4-6-231 16</inkml:trace>
  <inkml:trace contextRef="#ctx0" brushRef="#br0" timeOffset="49701.91">22385 6187 962 0,'0'0'0'0,"0"0"-159"15,0 0 7-15</inkml:trace>
  <inkml:trace contextRef="#ctx0" brushRef="#br0" timeOffset="49866.03">22720 6244 1016 0,'0'0'77'0,"0"70"-61"16,0-35-16-16,0-7 3 15,0-2 11-15,0-2-14 16,0-4 2-16,0-4-2 16,0-7-19-16,-3-9-104 15,-9 0-241-15</inkml:trace>
  <inkml:trace contextRef="#ctx0" brushRef="#br0" timeOffset="50204.74">22634 6336 961 0,'0'0'0'15,"0"0"-3"-15,91-34 3 16,-57 17 0-16,1-4 6 16,6-10-3-16,7-6-3 15,2-2-60-15,-5 2-49 16,-12 7-2-16,-16 8 111 16,-15 9 14-16,-2 6 78 15,-2 7 37-15,-11 0-37 0,-1 15-73 16,-4 10 20-16,2 7-12 15,2 3-6-15,3-1 6 16,4 4-21-16,3-3 8 16,1-2-3-16,1-5-7 15,2-5-8-15,0-8-11 16,11-3-17-16,9-8 2 16,6-1 16-16,10 1 6 15,5 0-3-15,5 2-11 16,7 1-16-16,6-3-52 15,6 2-30-15,3-5-275 16</inkml:trace>
  <inkml:trace contextRef="#ctx0" brushRef="#br0" timeOffset="51171.54">23756 6405 984 0,'0'0'0'0,"0"0"-3"16,0 0-1-16,0 0 1 15,35-61 1-15,-33 50 4 16,-2 2-1-16,0 5-1 16,-11 4-19-16,0 0 19 15,-1 7 25-15,3 9 11 16,2 2-15-16,3 2-8 16,3 2-10-16,1-2 2 15,0-1-4-15,12-3 7 16,5-6-8-16,9-2-11 0,11-6 8 15,12-2-1 1,8 0-33-16,2-9-7 0,-2-8-13 16,-5-5 14-16,-5-3-5 15,-9 0 12-15,-9 3 14 16,-15 6 22-16,-14 3 50 16,0 6 87-16,-13 4-33 15,-4 2-44-15,-3 1-43 16,0 2-12-16,4 5 15 15,6 4-20-15,2-1-4 16,5-2-2-16,3 3-15 16,0-3-4-16,1 1-34 15,13-1 10-15,5 2 19 0,4-1 6 16,4 1 10-16,1-2 8 16,2-1 6-16,3 0-1 15,4-5 1-15,3-2 0 16,2 0-2-16,-2 0 2 15,-6-9-8-15,-9-4-16 16,-10-3 7-16,-10 2 13 16,-5 2 4-16,0 6 34 15,0 4 54-15,-4 2-27 16,2 0-54-16,1 4-5 16,1 8-2-16,0 2 3 15,4 1 5-15,11-3-2 0,1-1 13 16,3-4-19-1,2-4 8-15,4-3 0 0,-1 0-3 16,6-8 3-16,3-6-8 16,4-7-1-16,2-6-3 15,4-10-6-15,1-9-28 16,1-7-35-16,-4-3-5 16,-11 7 26-16,-14 11 52 15,-10 14 61-15,-6 14 53 16,0 8-58-16,0 2-37 15,-13 5-4-15,-8 11-14 16,-8 8 18-16,3 7-15 16,1 3 4-16,3 4 4 15,5 2-12-15,0-2 1 16,1-1-5-16,4-3 4 0,1-3-2 16,7-7-11-16,4-6-13 15,0-7-6-15,5-7-18 16,14-4 50-16,7 0 0 15,8-3 4-15,11 0-1 16,-1 3-3-16,6 0 1 16,0 0-2-16,5 4 2 15,-1 2-1-15,-2 0 1 16,-4-4-1-16,-9 0-1 16,-9-2-34-16,-17 0-83 0,-13 0-64 15,-13 0-305 1</inkml:trace>
  <inkml:trace contextRef="#ctx0" brushRef="#br0" timeOffset="51729.71">23377 6790 1017 0,'0'0'69'0,"0"0"-65"0,0 0-4 16,0 75 35-16,-3-48-18 15,3 0 21-15,0 0-21 16,7-5 14-16,9-3-20 15,2-8-11-15,3-7 0 16,1-4 18-16,1-4-16 16,-4-12 0-16,-1-6-2 15,-7-5-7-15,-11 2-1 16,0-1-8-16,-9 2 3 16,-10 0 12-16,2 5-9 15,3 3 10-15,7 5 0 16,7 0-7-16,7-1-4 15,16-3-2-15,11-1-11 0,4 3 17 16,-2 5-21-16,-6 3 28 16,-8 5-2-16,-8 0 5 15,-4 9 6-15,-4 8-4 16,-3 4 13-16,1 6 17 16,-2 3-21-16,1 1-2 15,2 0 11-15,4 1-21 16,-1-3 5-16,2-2-7 15,1-5-6-15,-2-8-28 16,0-5-33-16,-7-9-54 16,-2-3-289-16</inkml:trace>
  <inkml:trace contextRef="#ctx0" brushRef="#br0" timeOffset="52406.04">23702 6855 929 0,'0'0'0'16,"0"0"-17"-16,93-25 17 15,-57 12 7-15,1-2-2 16,4-7 2-16,0-4-7 16,-6-3-4-16,-8 0-37 15,-10 1-29-15,-12 6 56 16,-5 5 14-16,0 8 22 16,0 5 55-16,-5 4 27 15,-1 4-95-15,-1 13 12 16,-2 10 17-16,1 4-11 0,1 4 2 15,3 6-23-15,3 0 2 16,1 2 11-16,0-3-16 16,0-2-3-16,1-1-2 15,9-9 2-15,-1-6 5 16,-2-11-5-16,-1-9-16 16,3-2 13-16,2 0 3 15,3-8 4-15,4 0-4 16,-1 5-1-16,-2 1 0 15,2 2 2-15,6 0 0 16,5 0-1-16,4 0 4 16,1 0-4-16,1 0 0 15,-2-8-2-15,-1-3 1 0,-3-3-25 16,-5-3-24 0,-8 0 4-16,-6 2 7 0,-8 1 30 15,-1 2 9-15,0 1 41 16,-3 4-2-16,-3 1-3 15,1 2-13-15,-2 4-23 16,2 0-1-16,-2 6 1 16,-3 9 6-16,2 5-5 15,0 3 3-15,3 4 2 16,2 1-1-16,1-2-5 16,2-2-2-16,0-2 0 15,14-3 1-15,10-3 1 16,10-9 17-16,6-5-13 15,7-2-3-15,6-2 6 0,-1-8-7 16,0 0 1-16,-8 1-1 16,-5 2-1-16,-5 3-7 15,-8 2-10-15,5 2-30 16,-2 0-127-16,1 0-344 16</inkml:trace>
  <inkml:trace contextRef="#ctx0" brushRef="#br0" timeOffset="52493.49">25094 7104 1140 0,'0'0'119'16,"0"0"-37"-16,0 0-71 16,0 0-11-16,0 0-102 15,7-76-373-15</inkml:trace>
  <inkml:trace contextRef="#ctx0" brushRef="#br0" timeOffset="60584.51">21337 5010 1042 0,'0'0'8'0,"0"0"-8"16,0 0-18-16,0 0 8 15,0 0 5-15,0 0-28 16,0 0 17-16,32 0 16 16,13-2 21-16,10-7 15 15,3-2-34-15,-1-2-1 16,-6 2 12-16,-2 0-13 16,-7 4 0-16,-3-1 9 15,-7 2-3-15,-7 2-6 16,-11 1-5-16,-7 3-43 15,-7 0-47-15,0 0-51 16,-9 0-77-16</inkml:trace>
  <inkml:trace contextRef="#ctx0" brushRef="#br0" timeOffset="60838.75">21453 5089 900 0,'0'0'0'0,"76"-12"-11"16,-21-1 11-16,1 0 37 15,-2 2-15-15,-7 2 23 16,-5 4-31-16,-8 1 10 16,-10 3-3-16,-7 1-20 0,-10 0 2 15,-6 0-3-15,-1 0-16 16,0 0-21-16,-7 3-146 15,-11 2-223-15</inkml:trace>
  <inkml:trace contextRef="#ctx0" brushRef="#br0" timeOffset="63061.18">20607 4941 791 0,'0'0'31'0,"0"0"-28"15,0 0-1-15,0 0 11 16,0 0-1-16,0 0 22 16,0 0-20-16,0 0 28 15,-76 3-30-15,31 39-9 16,-9 16-3-16,-12 19 16 15,-7 20-10-15,-5 13-4 16,2 15-2-16,4 8 4 16,9 7-17-16,8 14 13 15,8 9-15-15,12 6 9 16,10 3 1-16,15-5 0 16,10-10 3-16,8-4 2 0,22-14 0 15,10-7 4-15,6-8 20 16,9-11 11-16,7-5-17 15,6-9 2-15,5-8-2 16,1-4-9-16,-2-8 9 16,-2-10-14-16,-5-9-2 15,-5-11 5-15,-9-9-2 16,-7-7-4-16,-10-7-2 16,-9-9 5-16,-9-9-15 15,-6-8-15-15,-4 0-118 16,-4-18-17-16,-2-8-331 15</inkml:trace>
  <inkml:trace contextRef="#ctx0" brushRef="#br0" timeOffset="63395.57">20639 7699 1009 0,'0'0'0'0,"0"0"-152"16,0 0 148-16,0 0 8 16,54 61 3-16,-34-29 39 15,4 5-16-15,-1 3-4 16,1-2-20-16,-2 0 1 0,-2-5 16 16,-2-5-23-16,-7-3 2 15,-6-2-1-15,-5-4-1 16,-7 3 0-16,-19-3 32 15,-10 2-3-15,-14 2 9 16,-9 2-29-16,-9 3-9 16,-1 2-8-16,3 2-9 15,12 2-82-15,10 2-59 16,11 1-195-16</inkml:trace>
  <inkml:trace contextRef="#ctx0" brushRef="#br0" timeOffset="64234.01">21419 8127 871 0,'0'0'12'16,"0"0"-14"-16,0 0 4 15,0 0 13-15,0 0 61 16,0 0-66-16,6-25-10 16,-13 47 0-16,-6 8 11 15,-2 10 29-15,-1 2-40 16,2 4 0-16,1 2 16 0,3 2-13 16,3 2 2-16,3-1-4 15,4-6-2-15,2-6 0 16,19-7-4-16,6-6-3 15,5-7 8-15,6-8 7 16,3-6 1-16,1-5 2 16,1-3-9-16,0-13 10 15,-2-8-8-15,1-5 9 16,-2-9 0-16,-1-9-6 16,-7-9 0-16,-8-6-1 15,-14-3-1-15,-10 2 2 16,-18 4-6-16,-23 11 8 15,-12 11-8-15,-8 15-1 0,-5 16-37 16,-1 10 1-16,1 24-88 16,7 10-198-16</inkml:trace>
  <inkml:trace contextRef="#ctx0" brushRef="#br0" timeOffset="66892.06">21476 8799 729 0,'0'0'31'0,"0"0"-29"16,0 0-1-16,0 0 50 15,0 0-8-15,0 0-30 16,-5 0-13-16,5 0-14 16,8 0 14-16,6 0 3 15,8 0 9-15,7 0 9 16,-1-4-20-16,1 0 12 0,1-1-12 15,-2-2 0-15,-2 1 9 16,0-1-10-16,-4 3 0 16,-4-1-3-16,-6 3-31 15,-5 1-16-15,-7 1-28 16,0 0-74-16,-2 0-40 16</inkml:trace>
  <inkml:trace contextRef="#ctx0" brushRef="#br0" timeOffset="67162.93">21537 8857 478 0,'0'0'27'0,"0"0"-27"0,0 0-19 16,0 0 19-16,0 0 127 15,0 0-52-15,89 1-9 16,-56-2-28-16,-1-5-2 15,-4 3-10-15,-3-1-12 16,-6 1 2-16,-4 1 8 16,-7 0-23-16,-3 2 0 15,-4 0 1-15,-1 0 1 16,0 0-6-16,0-2-12 16,1 0-55-16,3-1-58 15,1-5-311-15</inkml:trace>
  <inkml:trace contextRef="#ctx0" brushRef="#br0" timeOffset="73231.7">9341 10579 824 0,'0'0'24'16,"0"0"1"-16,0 0 27 15,0-64 48-15,0 58-43 0,0 4-14 16,0 2-2-16,0 0-41 16,0 17 0-16,0 11 4 15,-1 8 19-15,-1 0-1 16,2-3-21-16,3-4-1 16,11-3 8-16,5-5-8 15,1-3-13-15,3-6 1 16,2-7-9-16,2-5 11 15,1-10-11-15,-3-15 4 16,-2-9 10-16,-7-4-14 16,-4-5 18-16,-6 0-7 15,-3 3 9-15,-3 11 1 16,0 10 6-16,0 13 21 0,0 6-10 16,0 17-17-16,0 20 0 15,0 18 22-15,0 12-11 16,1 9 10-16,9 6-14 15,3 3-4-15,1 6 10 16,0 0-8-16,-1 3 1 16,-4 1-6-16,-2-5 5 15,-7-8-5-15,0-13 0 16,-11-16 0-16,-9-16 5 16,-6-12-4-16,-6-16 9 15,-7-9 25-15,-3-4-33 16,-2-22 9-16,6-14-11 0,8-10-4 15,12-15-14-15,15-10-56 16,3-3-9-16,23 1-117 16</inkml:trace>
  <inkml:trace contextRef="#ctx0" brushRef="#br0" timeOffset="73444.03">10202 10712 1184 0,'0'0'0'0,"62"-22"-38"16,-7 9 14-16,11 0 19 15,-2 2 0-15,-1 5-85 16,-10 5-95-16,-15 1-193 15</inkml:trace>
  <inkml:trace contextRef="#ctx0" brushRef="#br0" timeOffset="73554.89">10376 10799 994 0,'0'0'80'16,"0"0"-80"-16,0 0-15 15,109-11 9-15,-40-7-84 16,14-2-395-16</inkml:trace>
  <inkml:trace contextRef="#ctx0" brushRef="#br0" timeOffset="77162.75">11426 10366 258 0,'0'0'6'15,"0"0"-6"-15,0 0 0 16,0 0 5-16,0 0-5 16,0 0-5-16,0 0 4 15,-4 28 1-15,4-1 11 0,0 8-10 16,0 5-1 0,0 4-4-16,0-3-6 0,0-2-88 15</inkml:trace>
  <inkml:trace contextRef="#ctx0" brushRef="#br0" timeOffset="77902.03">11455 10379 673 0,'0'0'115'0,"-14"-63"-94"16,11 42 23-16,0 11 49 0,2 5-14 16,1 5-32-16,0 18-41 15,0 25-2-15,0 20 28 16,0 14-9-16,-1 3 3 15,0-4-24-15,0-7 7 16,1-5-2-16,-2-5-3 16,2-4 8-16,0-7-12 15,0-5 0-15,-2-9-5 16,-2-9 2-16,1-12-2 16,-1-7-1-16,1-6 6 15,-4-10-7-15,-4-19 7 16,-2-16-14-16,1-14 14 0,5-11 0 15,4-7-8 1,3-5 3-16,0-2 1 0,8 6 1 16,13 11 3-16,8 17 0 15,10 20 1-15,6 20 6 16,6 10 2-16,5 15-3 16,1 23-5-16,-7 10 6 15,-11 8 0-15,-17 0-7 16,-15-1 0-16,-7-4 3 15,-30-1-9-15,-15-4 10 16,-11-4-8-16,-3-5 3 16,1-6-1-16,9-5-11 15,11-9 2-15,11-5-23 16,14-7-6-16,13-4-125 16,2-1-321-16</inkml:trace>
  <inkml:trace contextRef="#ctx0" brushRef="#br0" timeOffset="78567.56">11404 10166 381 0,'0'0'208'0,"-4"-57"-200"16,4 20 70-16,0-4 57 0,0-1 4 15,0 4-78-15,0 9 2 16,2 13-16-16,-2 9-24 16,0 7 7-16,0 27-30 15,0 22 0-15,-2 18 15 16,-5 12-7-16,3-2-8 16,4-3-5-16,3 1-49 15,16-4-30-15,9-1-96 16,3-6-246-16</inkml:trace>
  <inkml:trace contextRef="#ctx0" brushRef="#br0" timeOffset="78884.77">11980 10940 1147 0,'0'0'0'16,"0"0"-51"-16,0 0 51 16,0 0 15-16,32 64-5 15,-12-52-9-15,-2-6-1 16,1-4 0-16,-2-2-4 16,-4-2-9-16,-6-17 9 15,-5-6 3-15,-2-2 2 0,-8 1-1 16,-16 5 1-16,-5 9 9 15,-4 9 10-15,0 3-20 16,7 5-3-16,7 8-3 16,11 2 4-16,8 0-36 15,2-4-77-15,20-2-131 16</inkml:trace>
  <inkml:trace contextRef="#ctx0" brushRef="#br0" timeOffset="79239.87">12337 10584 1134 0,'0'0'0'0,"0"0"-11"16,0 0-40-16,61-16 51 0,-12 11 12 15,10-1-8-15,4 1-4 16,-3 3-5-16,-8-2-68 16,-16 1-169-16,-18-2-196 15</inkml:trace>
  <inkml:trace contextRef="#ctx0" brushRef="#br0" timeOffset="79412.17">12500 10405 1098 0,'0'0'7'0,"0"0"-7"16,0 79 24-16,0-39 15 15,1 2-4-15,1 1-34 0,0 0 6 16,-1 0-7 0,1 1-43-16,3-5-50 0,4-4-185 15</inkml:trace>
  <inkml:trace contextRef="#ctx0" brushRef="#br0" timeOffset="79986.14">13536 9973 954 0,'0'0'30'0,"0"0"-1"15,0 0-1-15,0 0-8 16,0 0-19-16,-7 100 59 16,7-22 5-16,0 5-56 15,0-1-2-15,0-6 12 16,0-3 3-16,0-6-15 16,0-6-2-16,0-8-2 0,0-11-3 15,0-11-8-15,0-10-8 16,0-13 14-16,0-6-15 15,0-6 8-15,12-23-31 16,15-11 3-16,14-4 37 16,10 8-25-16,5 14 8 15,2 17 17-15,-5 3 1 16,-9 19-1-16,-12 8 12 16,-16 4-12-16,-16 5 33 15,-14-1-32-15,-25-1 24 16,-13-7 0-16,-5-5-15 0,0-6 14 15,9-5-24-15,10-7-4 16,15-4-12-16,21-2-52 16,2-18-161-16</inkml:trace>
  <inkml:trace contextRef="#ctx0" brushRef="#br0" timeOffset="80169.36">14051 10617 252 0,'0'0'875'16,"0"0"-865"-16,7 61-2 16,-7-33 8-16,0 3 15 15,0 0-27-15,0-3-1 0,1-3-3 16,6-2-17 0,3-7-28-16,4-3-1 0,3-7-155 15,-2-6-426-15</inkml:trace>
  <inkml:trace contextRef="#ctx0" brushRef="#br0" timeOffset="80604">14219 10370 1082 0,'0'0'0'0,"0"0"-7"16,96-35 7-16,-49 35 10 15,-3 24 10-15,-4 13-11 16,-7 8 2-16,-10 2 11 16,-13-1-12-16,-10-3-6 15,-10-8-4-15,-16-3 4 16,-2-5 14-16,0-8-18 16,7-5 0-16,9-8 12 15,8-6-12-15,4 0-4 16,2-16-21-16,16-12 3 15,8-12 20-15,11-7-4 16,3-9-45-16,0-4-20 16,-6 9 35-16,-10 17 36 15,-13 16 20-15,-8 14 46 16,-3 4 12-16,-1 12-57 0,-12 14 3 16,-1 9 22-16,5 4-25 15,8-4 6-15,1-4-27 16,14-4-1-16,9-5-4 15,3-5-39-15,7-7-20 16,6-3 20-16,4-6-155 16,0-1-144-16</inkml:trace>
  <inkml:trace contextRef="#ctx0" brushRef="#br0" timeOffset="80762.03">14954 10568 1170 0,'0'0'40'0,"0"0"-37"15,-28 76 18-15,20-45 31 16,5 6-27-16,3-2-25 16,0 1-5-16,3-1-47 15,15-5-54-15,0-6-97 16,5-9-479-16</inkml:trace>
  <inkml:trace contextRef="#ctx0" brushRef="#br0" timeOffset="80995.33">15464 10498 1195 0,'0'0'0'15,"0"0"-61"-15,0 0 61 16,0 0 2-16,89-2 8 15,-37 7-3-15,4-3-7 16,-3-1-22-16,-3-1-18 16,-9 0-71-16,-16 0-30 15,-15-3-360-15</inkml:trace>
  <inkml:trace contextRef="#ctx0" brushRef="#br0" timeOffset="81165.27">15637 10356 1070 0,'0'0'87'16,"0"0"-87"-16,-5 62 7 16,3-23 29-16,0 2-10 15,1-2-17-15,1-1-9 16,0-4 0-16,0-2-30 16,0-3-33-16,0-7-90 15,0-6-250-15</inkml:trace>
  <inkml:trace contextRef="#ctx0" brushRef="#br0" timeOffset="81606.75">16048 9860 1149 0,'0'0'0'16,"0"56"0"-16,6 1 0 16,2 12 37-16,1 11-23 15,1 1 30-15,1 1-20 16,0-3-19-16,0-7 7 16,-4-7-11-16,-4-9 6 15,-3-13-7-15,0-12-2 16,0-13-1-16,-3-10-7 0,3-8 4 15,0-5 1 1,18-19-27-16,12-5 11 0,11-1 9 16,3 11-7-16,-3 13 10 15,-5 6 3-15,-8 13 6 16,-13 12 8-16,-13 5 2 16,-5 2 20-16,-28 2-6 15,-14-2 5-15,-10-7 12 16,-1-4-41-16,5-7 9 15,10-3-9-15,16-4-31 16,12-4-29-16,13-3-78 16,3-3-638-16</inkml:trace>
  <inkml:trace contextRef="#ctx0" brushRef="#br0" timeOffset="81902.69">16501 10690 1140 0,'0'0'0'0,"0"0"-40"16,0 0 40-16,0 0 19 15,69 31 2-15,-65-2-7 0,-4 7 22 16,-9 3-11-1,-18-4-12-15,-5-3 3 0,3-9 18 16,8-8-21-16,11-5 23 16,9-5-36-16,1-5-16 15,20 0 2-15,17-8 0 16,21-14-21-16,14-6-62 16,10-2-192-16</inkml:trace>
  <inkml:trace contextRef="#ctx0" brushRef="#br0" timeOffset="82520.2">16991 10345 1139 0,'0'0'3'0,"0"0"-3"15,14-62-3-15,17 48 3 16,1 8 13-16,2 6-11 16,1 7 8-16,-3 19 0 15,-2 12 13-15,-9 7-23 16,-9 5 15-16,-11-2-2 16,-1-4-8-16,-20-8-3 15,-5-5-2-15,1-9 0 16,5-4 1-16,7-9-1 15,7-5 0-15,5-4-1 16,0-3-29-16,16-19 4 16,13-13 21-16,11-14-8 15,7-11 8-15,1-5-48 16,-4 6 22-16,-12 14 31 0,-13 18 4 16,-12 14 51-16,-7 12 10 15,0 1-44-15,-21 17-14 16,-6 15 14-16,0 11 14 15,6 4 13-15,13-2-40 16,8-1-8-16,12-4-5 16,18-7-25-16,11-6-12 15,10-8-40-15,2-8-70 16,-2-3-467-16</inkml:trace>
  <inkml:trace contextRef="#ctx0" brushRef="#br0" timeOffset="82754.19">17724 10635 968 0,'0'0'125'16,"0"0"-102"-16,59 62-23 16,-46-26 38-16,-13 2-26 15,0 1 35-15,-20-5-19 16,-2-5-24-16,5-7 10 15,6-4-14-15,11-9-5 16,0-4 4-16,23-5-33 16,20-3 3-16,14-16-20 15,13-7-103-15,6-5-400 16</inkml:trace>
  <inkml:trace contextRef="#ctx0" brushRef="#br0" timeOffset="82965.86">18414 10574 1206 0,'0'0'0'16,"0"0"-61"-16,60 8 61 15,-20-5 13-15,3 2-8 16,-1-2-10-16,-5-1 0 0,-8-2-37 15,-9 0-73-15,-12-7-162 16,-8-6-237-16</inkml:trace>
  <inkml:trace contextRef="#ctx0" brushRef="#br0" timeOffset="83147.64">18499 10392 1133 0,'0'0'16'0,"0"0"-7"15,0 0 27-15,-18 85 26 16,14-44-19-16,1-4-7 16,1 4-29-16,0-2-5 15,0-2-2-15,2 1-43 0,0-3-18 16,0-5-51-16,0-9-231 16</inkml:trace>
  <inkml:trace contextRef="#ctx0" brushRef="#br0" timeOffset="84572.64">19182 9847 765 0,'0'0'342'0,"0"0"-342"0,0 0-33 16,0 0 33-16,34 119 27 15,-19-35 6-15,0 9 0 16,-1 0-23-16,-3-3 2 16,-4-9-12-16,-6-9 3 15,-1-13-2-15,0-12-1 16,-1-14-4-16,-5-12-1 16,3-10-12-16,3-9 11 15,0-2 5-15,0-11-1 16,20-15-11-16,17-8-15 0,13 3 28 15,9 6-3 1,3 15 3-16,-6 10 0 0,-12 12 3 16,-17 13-3-16,-18 3 8 15,-9 4-4-15,-29 2 14 16,-20-5 3-16,-10-2-6 16,-6-7-6-16,1-3-9 15,7-3 5-15,12-5-10 16,14-1-4-16,20-5-128 15,11-3-229-15</inkml:trace>
  <inkml:trace contextRef="#ctx0" brushRef="#br0" timeOffset="84886.84">19761 10641 1135 0,'0'0'0'16,"0"0"-29"-16,0 0 29 15,57 69 11-15,-53-32-10 16,-4 6 2-16,0 0-3 16,-3-1 0-16,2-2 0 15,1-2-1-15,8-5 9 16,12-4-8-16,2-6 21 15,-4-6-13-15,-7-6 5 0,-8-7 2 16,-3-3-11-16,-14-1 13 16,-14 0-17-16,-11 0-11 15,-1 0-24-15,1-11-122 16,5-3-442-16</inkml:trace>
  <inkml:trace contextRef="#ctx0" brushRef="#br0" timeOffset="85304.97">20195 10356 1120 0,'0'0'0'15,"71"18"-21"-15,-37 18 21 16,-9 10 24-16,-12 2-14 15,-10 0 12-15,-3-5-5 16,-8-6-12-16,-10-5-2 16,2-7-1-16,3-5 8 15,4-7-9-15,7-5-1 16,2-5 0-16,0-3-10 16,6-3 5-16,15-19 4 15,10-10 1-15,7-10-4 16,2-6 1-16,-3-4 1 0,-5 3 2 15,-8 12 0-15,-12 14 4 16,-9 16 41-16,-3 7-30 16,-12 18-8-16,-9 9 5 15,-2 11 23-15,3-1-21 16,10-1-12-16,10-1-2 16,3-1-6-16,21-4-46 15,11-4-15-15,10-4-37 16,6-8-138-16</inkml:trace>
  <inkml:trace contextRef="#ctx0" brushRef="#br0" timeOffset="85637.77">20955 10684 915 0,'0'0'0'0,"0"0"-29"16,0 0 29-16,64 60 72 15,-64-26-16-15,-5 3-19 16,-13 0-4-16,-2-1-18 16,6-2-8-16,9 2 5 15,5-3-12-15,16 0 0 16,14-4 3-16,2-9 6 15,-8-6 17-15,-10-7-10 0,-14-3-7 16,-2 1 22-16,-25 0 18 16,-11 0-44-16,-11 3-5 15,-7-2-45-15,-2-1-48 16,-3 1-510-16</inkml:trace>
  <inkml:trace contextRef="#ctx0" brushRef="#br0" timeOffset="98260.14">14683 9113 1053 0,'0'0'0'0,"0"0"-19"0,0 0-38 16,0 0 57-16,0 0 39 16,0 72 12-16,-3-6-22 15,-2 8 23-15,0 3-49 16,1-1 8-16,1-6-8 15,0-2 2-15,-1-3-10 16,-3-2 2-16,-2-2-29 16,-2-4-14-16,-5-5-103 15,-4-11-42-15,-5-15-137 16</inkml:trace>
  <inkml:trace contextRef="#ctx0" brushRef="#br0" timeOffset="98509.9">14372 9779 1080 0,'0'0'0'0,"7"60"-12"15,7-17 12-15,7-3 5 16,5-2-2-16,3-3 7 16,6-5-2-16,-3-5-5 15,1-8 0-15,-3-7 1 16,-4-8-4-16,-2-2 0 15,2-17 15-15,3-14-12 16,3-12 5-16,5-8-8 0,1-4-7 16,5 2-26-16,1 10-77 15,-3 12-68-15,-5 13-293 16</inkml:trace>
  <inkml:trace contextRef="#ctx0" brushRef="#br0" timeOffset="99010.86">17282 9289 1041 0,'0'0'0'0,"0"0"-24"15,0 0 22-15,0 0 2 16,0 97 50-16,0-28 1 15,0 8-21-15,0 1-27 16,0-2-2-16,0-7-1 16,0-3-12-16,-2-3-3 15,-10-7-67-15,-3-12-163 16,-5-12-278-16</inkml:trace>
  <inkml:trace contextRef="#ctx0" brushRef="#br0" timeOffset="99243.71">17053 9833 1114 0,'0'0'0'16,"8"75"-14"-16,5-36-16 16,2-8 15-16,5-6 15 15,-1-5 29-15,3-6-24 16,3-6-1-16,6-8 7 15,8 0-11-15,9-14 10 16,10-13-10-16,9-9-14 16,11-6-39-16,13-6-189 15,5-1-270-15</inkml:trace>
  <inkml:trace contextRef="#ctx0" brushRef="#br0" timeOffset="99730.22">20411 9444 913 0,'0'0'18'16,"0"0"-18"-16,0 0 8 16,0 0 4-16,3 97 58 0,-3-34-11 15,-5 5-6-15,0 2-47 16,-1-5-2-16,-1-1-4 16,-3-7-6-16,-3-5-10 15,-3-7-30-15,-3-8-177 16,-1-14-27-16,-3-12-180 15</inkml:trace>
  <inkml:trace contextRef="#ctx0" brushRef="#br0" timeOffset="99943.72">20131 9911 1044 0,'0'0'0'15,"-2"72"-12"-15,2-36 8 0,10-4 1 16,4-6 3-16,3-5 25 16,8-3-13-16,5-11 16 15,6-5-16-15,5-2-11 16,2-12 18-16,1-10-15 16,3-5-4-16,2-6 0 15,-1 1-19-15,-4 3-97 16,-12 7-123-16,-11 7-321 15</inkml:trace>
  <inkml:trace contextRef="#ctx0" brushRef="#br0" timeOffset="104780.08">15141 10368 821 0,'0'0'0'0,"0"0"-16"0,0 0 16 15,0 0 34-15,0 0 6 16,0 0 17-16,18-18 1 16,-18 12-13-16,0-4-19 15,0 0-20-15,0-1 22 16,-4-1-11-16,-3 1-17 16,-3-3-3-16,-5-3 2 15,-1-1 1-15,-4-1-5 16,-2-1 5-16,-4-2 0 15,-1 0 8-15,-1 0-8 16,-1 2-8-16,1 0 5 16,-2 2-10-16,-1 4 13 0,-1 0-12 15,2 2 8 1,0 1 1-16,3 3-3 0,0 1-16 16,2-1-1-16,0 3 7 15,4-1 4-15,-1 4 6 16,3-1-8-16,1 2 8 15,0 1-3-15,-1 0-4 16,-3 0 6-16,-2 8-1 16,0 3 5-16,-3 1-3 15,4 3 6-15,-2 2 3 16,0 0-1-16,2 1-4 16,0-1 5-16,1 2 0 15,2-2 0-15,-1-1-1 0,1 3-2 16,-1-1 13-1,2-2-13-15,3 0 0 0,-1 1 12 16,3 2-6-16,-2 1-6 16,2 4 12-16,1 2-10 15,-1 3 1-15,4 4-3 16,0 1 3-16,2 4-3 16,1-3-2-16,3 1 2 15,1-1 3-15,2 1 1 16,0 2-8-16,0 1 8 15,1 3-3-15,0-2-1 16,0-1 0-16,8 0-6 0,6-2 6 16,2-1 4-1,5 0 0-15,3-3-3 0,4-3 2 16,6-3 6-16,1-2-6 16,1-6 0-16,3-4-3 15,0-5 0-15,5-2 4 16,1-5-4-16,4-3 0 15,1 0-3-15,-3 0 6 16,-3-10-3-16,-2-1 0 16,-2-4-1-16,-1-2 0 15,-1-4 1-15,-3-4 0 16,-4-4 0-16,-4-4-3 16,-3-6 1-16,-4-5 2 15,-2-8-3-15,-4-10 0 16,-3-7 3-16,-6-10-1 0,-3-10 0 15,-2-2-12-15,0 3-4 16,-7 12 7-16,-9 16 10 16,-5 12 8-16,-8 12-8 15,-5 11-57-15,-9 8-85 16,1 10-73-16,3 5-148 16</inkml:trace>
  <inkml:trace contextRef="#ctx0" brushRef="#br0" timeOffset="106029.84">17935 10270 662 0,'0'0'54'0,"0"0"-54"15,0 0-46-15,0 0 46 16,0 0 11-16,-36-63 15 15,20 47 25-15,-4-2-5 16,-2-2-23-16,-2-2-2 16,-3 0-12-16,-4-2-5 15,-1 1-3-15,-1-1 10 16,1 3-4-16,-2 1 1 16,2 4-8-16,0 2-4 15,-2 2 4-15,-2 1 6 16,-3 4-4-16,-2 0-2 0,1 4 4 15,-4 1 0 1,3 2-8-16,2 0 9 0,0 1-8 16,3 8 8-16,-1 1-5 15,-1 5 5-15,0 3 4 16,2 3-4-16,1 5 13 16,4 3-16-16,3 5 14 15,3 1-14-15,4 3-1 16,5 0 5-16,1 1-6 15,5 1 0-15,1 2 4 16,2 4 3-16,1 3 0 16,4 1-6-16,2 0-2 0,0 0 2 15,0 2-3 1,0 1 3-16,6-1-4 0,3-3 4 16,3-2-4-16,3-3 6 15,2-4-2-15,5-1-1 16,1-2 1-16,4 1 1 15,1 1-2-15,4-1 0 16,3 0 0-16,2-2 3 16,0-3-6-16,2-3 1 15,3-4-2-15,4-7 3 16,4-4-4-16,4-4 4 16,0-3 0-16,-1-6-2 15,0-1 1-15,1-1-2 16,0 0 4-16,2-3 2 15,0-5-2-15,-3-2 0 0,0-3-7 16,-4-4 8-16,-3-3-1 16,-5-1 1-16,-4-3 0 15,-4-3-2-15,-5-4 3 16,-3-7-1-16,-3-5 3 16,-3-5-3-16,-4-6-1 15,-3-6 1-15,-7-6-1 16,-2-7-1-16,-3-9 1 15,0-4-2-15,-10-6 1 16,-9 1-19-16,-12 6 11 0,-9 12-9 16,-12 11 15-1,-10 15-14-15,-11 11-23 0,-7 14-61 16,-2 9-30-16,5 8-113 16</inkml:trace>
  <inkml:trace contextRef="#ctx0" brushRef="#br0" timeOffset="107465.34">21314 10494 717 0,'0'0'0'16,"0"0"-82"-16,0 0 82 0,-9-63 9 16,0 41 47-1,-6-2-39-15,0-5-3 0,-4 1 9 16,-3-2-23-16,-4 0 0 16,-6 0-10-16,-2 1 20 15,-3-2-12-15,-1 4 2 16,-2 2-34-16,0 3 26 15,-1 3-5-15,-3 3 13 16,-1 3-3-16,0 1 3 16,1-1 2-16,1 5-1 15,-1 3-1-15,0 2 10 16,-2 3-8-16,-4 0-4 16,-2 5 5-16,1 8 6 15,1 4 20-15,0 4-16 16,1 4 9-16,2 2-3 0,4 6-5 15,6 2 9 1,6 2 10-16,8 8-26 0,5 4 14 16,5 4-13-16,5 1 1 15,2 0-8-15,3 0 1 16,-2 1-2-16,2 0 0 16,3 0 2-16,0-2-3 15,0-2 1-15,6-1 0 16,8-1-1-16,6-1-2 15,2-4 3-15,2-3 1 16,3-3 0-16,-1-2 11 16,0 1-10-16,-1-2 1 0,1 0 1 15,-3-3-2 1,4-2 3-16,2-4-5 0,1 1 3 16,4-1-3-16,5-3 0 15,2-1 0-15,4-2 8 16,0-2-8-16,-1-4 0 15,2-2 4-15,1-4-2 16,-1-2 1-16,2-3-3 16,2-1 1-16,-2-1 0 15,-1-1 1-15,-3 0-4 16,-2-1 1-16,-2-8 1 16,-2-2 1-16,-2-3-1 15,-1-4 0-15,-1-3 0 0,1-6 1 16,0-2-1-1,2-7 2-15,1-3 0 0,0-1-1 16,-3 2-2 0,-7 1 2-16,-4 3-1 0,-8 3 4 15,-5-2 0-15,-6-3 9 16,-4-4 4-16,-1-8 3 16,-5-6-20-16,-9-6 0 15,-9-5 0-15,-8-6-13 16,-5 2-30-16,-10 3-51 15,-9 7-21-15,-11 6-80 16,-9 9-237-16</inkml:trace>
  <inkml:trace contextRef="#ctx0" brushRef="#br0" timeOffset="109607.65">13992 10829 981 0,'0'0'20'0,"0"0"-13"16,0 0 2-16,0 0 15 15,0 0 0-15,0 0-2 16,-7 53-2-16,2-31-15 15,1 1 1-15,1-2-6 0,-1 0-13 16,1 1-44-16,-2-1-116 16,-2-2-268-16</inkml:trace>
  <inkml:trace contextRef="#ctx0" brushRef="#br0" timeOffset="110034.59">13180 11311 950 0,'0'0'4'16,"-64"5"2"-16,52-3 7 15,12-2-1-15,4 0-12 16,23 0-13-16,15-3 13 16,17-9 21-16,14-3-4 15,11 0 5-15,7 0-12 16,3 1-7-16,-5 3 9 0,-9 1-11 15,-15 3 7-15,-17 0-15 16,-16 4 9-16,-17 1-2 16,-15 0 0-16,0 2-11 15,-11 0-9-15,-11 0-79 16,-8 0-40-16,-8 0-33 16,-2 4-92-16</inkml:trace>
  <inkml:trace contextRef="#ctx0" brushRef="#br0" timeOffset="110198.85">13267 11382 737 0,'0'0'79'0,"0"0"-76"0,0 0 0 16,0 0-3-16,0 0 34 16,64 17 13-16,-11-20 7 15,13-6-21-15,5-2-29 16,4 0-4-16,0-1-40 15,-9 0-174-15</inkml:trace>
  <inkml:trace contextRef="#ctx0" brushRef="#br0" timeOffset="110816.65">16313 11149 893 0,'0'0'0'16,"0"0"-16"-16,0 0 13 0,0 0-8 15,0 0-10-15,0 0 21 16,-5 3 12-16,46-6 23 16,10-6-22-16,5 0-3 15,-1 1-3-15,-1-2-4 16,-4 2-3-16,-2 3-15 16,-6-1-33-16,-7 5-23 15,-12-1-116-15,-16 2-146 16</inkml:trace>
  <inkml:trace contextRef="#ctx0" brushRef="#br0" timeOffset="110964.87">16438 11183 701 0,'0'0'0'15,"0"0"-98"-15,0 0 98 16,63 2 25-16,-19-2 4 15,11-2-29-15,12-4-106 16,13 1-210-16</inkml:trace>
  <inkml:trace contextRef="#ctx0" brushRef="#br0" timeOffset="111415.69">19365 11184 939 0,'0'0'18'16,"0"0"-18"-16,0 0 0 15,0 0 6-15,0 0 29 16,75-5 19-16,-27 0-38 16,3 0-5-16,0-1-9 15,-6 3-2-15,-9 1-6 16,-10 0-31-16,-9 2-40 16,-12 0-79-16,-5 0-131 15,-15 0-133-15</inkml:trace>
  <inkml:trace contextRef="#ctx0" brushRef="#br0" timeOffset="111556.59">19391 11237 716 0,'0'0'21'16,"0"0"-5"-16,99 1 69 16,-49-1-52-16,3-5-27 15,0 2-6-15,-5 1-53 16,-7 1-316-16</inkml:trace>
  <inkml:trace contextRef="#ctx0" brushRef="#br0" timeOffset="120111.64">852 3685 888 0,'0'0'14'0,"0"0"-16"15,-69 0 4-15,58 0-2 16,4 0 38-16,5 0-36 16,1 0 12-16,1 0-14 15,0 0-14-15,3 0 3 16,13-1-40-16,14-8 51 15,15-6 10-15,19-8-2 16,16-8 9-16,15-6 3 16,24-1-13-16,3 1 11 15,10 2-12-15,-4 1-1 16,-14 5 7-16,-9 5-8 16,-17 5 4-16,-20 6 2 0,-17 4-7 15,-19 5-4 1,-17 3 1-16,-10 1-18 0,-5 0-12 15,0 0 17-15,0 0-8 16,-9 0-102-16,-9 5-147 16,-6 4-8-16</inkml:trace>
  <inkml:trace contextRef="#ctx0" brushRef="#br0" timeOffset="120418.02">1255 3708 442 0,'0'0'6'15,"0"0"-6"-15,0 0-13 0,0 0-9 16,0 0-8-16,0 0 30 16,39 24 51-16,13-39 35 15,9-8-7-15,7-6-44 16,5-1 50-16,5-2-29 15,8 1-29-15,-4 2-9 16,-5 2 9-16,-11 6-2 16,-14 6-6-16,-17 3-14 15,-15 7 2-15,-13 2-7 16,-4 3 0-16,-3 0 0 16,0 0 0-16,0 0-65 15,0 0-176-15,-6 0-162 0</inkml:trace>
  <inkml:trace contextRef="#ctx0" brushRef="#br0" timeOffset="155068.96">14064 10303 595 0,'0'0'0'16,"0"0"-101"-16,0 0 101 15,0 0 58-15,0 0 17 16,0 0-28-16,0 0-9 15,0 0-27-15,0 0 16 0,0-25-24 16,0 20-3-16,0-2 26 16,0-3-19-16,0-3 1 15,0-2-8-15,0-2 3 16,0-1 2-16,0-1-5 16,-3-1 0-16,-4 0 3 15,-5-1-2-15,0 0 2 16,-2 4 25-16,1-2-1 15,-1 2-20-15,3 1-6 16,-2 0-1-16,1-2 6 16,1 2-4-16,2-1 2 15,-1 3 1-15,2 0-2 16,0 0 11-16,-1 1-13 16,0 0-1-16,-2 0 8 15,0 2-7-15,1 0 2 0,0 0-3 16,0 1 8-16,0 1-5 15,1-1-3-15,-1 3 0 16,-2 1-2-16,1 0 2 16,-3 0-2-16,0 0-2 15,-3 1 3-15,0 0-17 16,-1 0 23-16,1 1-5 16,0-2 4-16,-1 2-3 15,0 1 6-15,2 1-7 16,-1-2 0-16,0 2 4 15,-2 2-4-15,-2 0-3 16,-2 0 3-16,1 0 1 0,-1 0-1 16,0 0 0-16,2 0 5 15,1 2-8-15,0 2 3 16,2 0 0-16,2 1-4 16,0-1 8-16,1 1-4 15,2 1 0-15,0-1 1 16,2 0-2-16,0 3 1 15,1-2-4-15,-1 2-3 16,-1 1 11-16,-1 0-4 16,-3 3 0-16,2 1 2 15,-1-1-2-15,0 1 0 16,2-1 0-16,0 1-1 16,3 0 5-16,0 1-4 15,0 1 0-15,1 2 6 0,0 2-7 16,-1-1 1-16,-1 3 0 15,2-1-2-15,-1-1 10 16,0 0-12-16,1 0 4 16,1-1 0-16,-1 4 2 15,0-2-2-15,1 3-3 16,-2 2 3-16,3-1 1 16,-2 3 0-16,1-1-2 15,0-2 7-15,1 0-8 16,1-3 2-16,-1 1 0 15,3 0 2-15,-1-1-1 0,0 4-2 16,1 1-2-16,-1 3 3 16,1-1 7-16,-1-1-7 15,1 0 0-15,1-2 3 16,1 0 1-16,-1 0 0 16,1 1-4-16,2 0 0 15,0-1 1-15,0 1-1 16,0-1 0-16,0 1-1 15,0 1 1-15,3-2 0 16,2 1 0-16,-1-5 4 16,0 1 4-16,1-4-8 15,1 1-1-15,1 0-7 16,2 1 16-16,2-2-16 16,-1 2 8-16,2-2 0 15,-1 0 8-15,0 1-8 0,-1-1 0 16,1-2 2-16,-2 1 1 15,0-3-3-15,2 2 1 16,1-3 4-16,-1 0-3 16,1 1-2-16,0-1 0 15,1 2 7-15,0-1-6 16,0 3 0-16,1-1-1 16,-1 0 1-16,-1-1-6 15,0-4 5-15,-3 1 0 16,0-2-2-16,0 0 3 15,1 1-1-15,1-2 0 16,0 3 0-16,2-2 4 0,1-1-4 16,-2-1 0-16,1 0-4 15,0-1 6-15,1 1-2 16,2 0 0-16,-1-2 0 16,0 1-3-16,1-1 3 15,1-1 0-15,1 1 0 16,1-1 1-16,0-2-1 15,1 1 0-15,1 0 2 16,0-1-4-16,-2-1 2 16,-4 0 0-16,0 0-3 15,-1-2 6-15,0 3-3 16,1-3 0-16,-1 0 3 16,1 0-10-16,-1 0 7 0,3 0 0 15,1-4-1-15,2-1 5 16,3-2-4-16,-1 1 0 15,-2 0 1-15,0-1-4 16,-4 2 3-16,0-2 0 16,-1 0 2-16,-1-2-2 15,2-2 0-15,0 0 1 16,0-4 0-16,2-1-1 16,0 0-5-16,-2-2 5 15,1 1-3-15,-2 1 7 16,-2 0-7-16,-3 0 3 15,1-2 0-15,-2-2 2 0,0-2-2 16,1 1 0-16,2-3-4 16,0-2 4-16,2 0-4 15,-1-1 2-15,-1 2-11 16,-2 2 12-16,-2 4-3 16,-1-2 4-16,0 2-9 15,-3 0 9-15,1-4 0 16,0-1-5-16,-1 0 14 15,2-3-19-15,0 0 10 16,0 0 0-16,0-1-4 16,0 2 4-16,-2 1 0 15,0 2 2-15,-1 5-1 16,-3-3 4-16,0 0-5 16,2-2 0-16,-2 0 11 15,1-2-7-15,0-2 2 0,-1-4-4 16,0-1 0-16,0-1-2 15,0 3 3-15,0 1 3 16,0 3-3-16,-6 0 11 16,-2 1-14-16,-2 1 17 15,0-1-12-15,-1 1-7 16,-2 0 2-16,1 3 0 16,-1 2-9-16,2 1-8 15,-1 4-34-15,4 1 6 16,2 3-161-16,2 2-465 15</inkml:trace>
  <inkml:trace contextRef="#ctx0" brushRef="#br1" timeOffset="161822.41">13750 9824 791 0,'0'0'0'0,"0"0"-5"0,0 0 5 15,0 0 27-15,-22-60-20 16,12 47 19-16,-3 0 17 16,-5 2-34-16,-2-1 9 15,-4 3 12-15,-7 0-23 16,-2 4-7-16,-3 1 5 15,-2 4-5-15,1 0 2 16,5 0-1-16,2 0-1 16,1 10 3-16,4 3-3 15,-2 4 9-15,2 5-1 16,-1 3-7-16,-2 5 11 16,0 2-10-16,2 3-2 0,1 1 5 15,3 0-2-15,3-1 12 16,1 1-15-16,2 1 0 15,1 1 13-15,3 3-13 16,-1 2 0-16,3 4-2 16,1 1 10-16,2-3-6 15,3-1-2-15,3-1 1 16,1-1-1-16,0 0 0 16,0 1-1-16,3-1 1 15,1 0-8-15,0 1 8 16,-2-1 0-16,0 0 0 15,0 0-4-15,0 2 7 16,1 0-4-16,3 0 1 0,5-4-2 16,2-2 2-16,4-5 0 15,1-2 1-15,3-2 9 16,3 0-9-16,0-2-1 16,3 2 1-16,0-4 3 15,-1 0 3-15,1-2-7 16,1-2 1-16,0-3 0 15,0 1-1-15,4-4 0 16,0-2 0-16,-4-4 0 16,1-4 6-16,-2-2-6 15,-2-3 0-15,2 0-3 16,-1 0 11-16,1 0-8 0,0 0 0 16,2-3 1-16,-1-3-1 15,2 0 0-15,2 0 0 16,-1 0 0-16,-1-1 5 15,-1-1-5-15,-2 1 0 16,1-3 3-16,-1-2-7 16,0-1 4-16,1 0 0 15,-1-2-1-15,-1-1 2 16,-1 1-1-16,-3-4 0 16,-1 0 9-16,1-1-10 15,-4 0 1-15,1-1 0 16,-3 0-4-16,-1-3 8 15,-3 0-4-15,1-1 0 16,-3-4 1-16,1-2-4 16,-2-1 3-16,0-1 0 0,0-2 5 15,-1-1-5-15,-1 0-1 16,0 1 0-16,-2 1 2 16,0 1-1-16,-1 2 0 15,-1-3 0-15,-1 0-7 16,-2-2 8-16,0-1-1 15,0 1 0-15,-2 0 1 16,-5 1-7-16,0 1 6 16,-3-2 0-16,2 0-10 15,1 0 4-15,0 0 6 16,-1 2 5-16,1 1-5 16,-1-1 3-16,-2 2-3 15,-4-3 0-15,0-2-6 0,-4-3 13 16,-2-1-8-16,-5 0 1 15,-2 3 0-15,-6 4 8 16,-3 3-8-16,-5 3 2 16,-3 5 1-16,-2 1-3 15,1 4 0-15,0 4-3 16,1 4 8-16,3 3-10 16,-2 3-2-16,2 4-40 15,1 0 26-15,-2 9-113 16,-2 3-129-16,2 2-93 15</inkml:trace>
  <inkml:trace contextRef="#ctx0" brushRef="#br1" timeOffset="163372.68">16393 9886 653 0,'0'0'0'16,"0"0"-26"-16,0 0 26 16,0 0 4-16,-48-57 69 15,34 45-63-15,-4-1 7 16,2-1 49-16,-3 2-52 16,0 0-11-16,0 0 20 15,0 4 19-15,2 0-19 16,-1 4-20-16,1 0 5 15,-3 3 7-15,0 1-5 16,1 0-9-16,-1 1 10 0,-1 9 1 16,1 3 12-16,0 6-24 15,-1 4 0-15,0 6 9 16,3 8-9-16,-2 5 0 16,5 3 2-16,1 3 2 15,2 0-4-15,2-2 0 16,1 0 3-16,3 0-1 15,2-2-2-15,0 2 0 16,2-2 1-16,2 4-1 16,0 0 0-16,0 3 0 15,0 1 7-15,1-1-12 16,3 0 5-16,-2 0 0 16,0-1-3-16,1-2 13 0,1-1-11 15,1-1 1 1,4-5 0-16,1 0-3 0,4-4 3 15,0-2-3-15,3-1 1 16,-1 1 2-16,-1-4 0 16,-1 0 0-16,0-3 7 15,0 0-6-15,0-3-1 16,1-1 0-16,1-2-8 16,5-2 9-16,1-1-1 15,3-3 0-15,4-3 5 16,3-2-13-16,3-5 8 15,1-2 0-15,0-3-7 16,-3-1 5-16,-3 0 1 0,1 0-3 16,-3-5 8-16,1-6-10 15,-2-2 6-15,-2-4-8 16,0-4 6-16,-2-2 2 16,1-4-1-16,-2-2 1 15,1-2 0-15,-1-3-4 16,-3 0 4-16,-1 0 0 15,-2-1-1-15,-1 0 1 16,2 1 0-16,-3 0-1 16,-1 0 3-16,-2-3-2 15,-1-1 0-15,-2-6 0 0,2-2 0 16,-2-6 0 0,-1 0 0-16,-4-1 0 15,-3 3 7-15,0 4-5 0,0 4-2 16,-9 4 0-16,0 3-6 15,-1 2 12-15,-1 0-6 16,2 0 0-16,-1 0 3 16,-2-3-8-16,-1 1 5 15,-1 2-10-15,-3 0 7 16,-1 0-2-16,-3 2 0 16,-6 0-23-16,2 2 28 15,-1 3-2-15,0-1 2 16,0 2 0-16,1 1 4 15,-4 1-4-15,-1 2 0 16,-4 3-14-16,-3 4-24 0,-3 5-50 16,-1 4-175-16,2 5 83 15,1 0-169-15</inkml:trace>
  <inkml:trace contextRef="#ctx0" brushRef="#br1" timeOffset="164542.04">19410 9752 764 0,'0'0'11'0,"0"0"6"16,0 0 16-16,-75-39 32 15,54 35-7-15,-2 3-21 16,-2 1 19-16,-4 7-45 16,-5 15-7-16,-4 9 25 15,-2 7-26-15,2 6 5 16,4 3-7-16,4 3-1 15,5 3 0-15,2 5-12 16,5 3 12-16,2 1 17 0,5 4-17 16,4 5 0-16,0 2-5 15,3 1 11-15,-1-1-5 16,4 1-1-16,1-1 0 16,0 0-2-16,1-3-5 15,11 1 6-15,4-6-2 16,6-3 0-16,1-5 1 15,4-5 2-15,3-4-1 16,1-4-1-16,4-3 4 16,6-4-3-16,1-4 1 15,2-6 0-15,-1-5-4 16,-1-6 3-16,1-5 1 0,-1-5 1 16,3-2 8-16,-2-4-9 15,1 0 0-15,-2-6 1 16,-2-7 0-16,-2-5-1 15,-3-6 0-15,-2-5-1 16,-2-5 7-16,-2-5-6 16,-1-2 5-16,0 0-4 15,-1-3 10-15,0-6-11 16,-4-2 0-16,-1-5 15 16,1-4-15-16,-3-1 0 15,-3 0 0-15,-4-1 5 16,-4 3 0-16,-7-1-5 15,-2-4 0-15,0-3 2 0,-15-2-2 16,-8 0-3-16,-7-1 1 16,-9 6 2-16,-7 1 5 15,-8 5-5-15,-9 7-12 16,-6 7 7-16,-10 7-32 16,-9 7-2-16,-10 9-75 15,-10 9-311-15</inkml:trace>
  <inkml:trace contextRef="#ctx0" brushRef="#br1" timeOffset="165273.49">13925 11630 927 0,'0'0'0'16,"0"0"-31"-16,0 0-12 15,0 0 36-15,0 0 14 16,0 0 6-16,0 0 3 16,92 13 20-16,-22 24 8 15,16 11-31-15,19 10 24 16,20 6-9-16,14 4-11 16,16 4 15-16,7 3-31 15,1 4 13-15,3 0 8 16,-4 0-22-16,-11-9 0 15,-11-6 0-15,-17-10 7 16,-21-9-6-16,-21-9-1 0,-18-11-14 16,-19-9 9-16,-15-11-50 15,-11-5-39-15,-9-9-20 16,-2-15-24-16,-5-14-162 16</inkml:trace>
  <inkml:trace contextRef="#ctx0" brushRef="#br1" timeOffset="165540.64">16268 11555 573 0,'0'0'478'0,"0"0"-478"16,0 0-3-16,0 0 3 15,-64 72 31-15,43-6-10 16,0 10 24-16,4 8-36 15,0 2 28-15,3 4-37 16,-1-1 3-16,1-2 13 16,3-3-16-16,4-11-7 15,7-7-19-15,0-10-20 16,14-10-47-16,15-11-91 16,10-10-177-16,12-14-102 15</inkml:trace>
  <inkml:trace contextRef="#ctx0" brushRef="#br1" timeOffset="165942.79">18953 11608 758 0,'0'0'22'16,"0"0"-22"-16,0 0 56 0,0 0 14 16,0 0-36-16,0 0 5 15,58-39 19-15,-58 39-9 16,0 0-4-16,-8 0-27 15,-24 21-12-15,-20 16 16 16,-24 18-6-16,-22 14 8 16,-16 7 17-16,-15 5-29 15,-10 3 7-15,-4 2-19 16,3 1-10-16,9-4-5 16,13-4-25-16,6-5-18 15,5-3 7-15,2-4-112 16,1-5-120-16,4-5-324 15</inkml:trace>
  <inkml:trace contextRef="#ctx0" brushRef="#br1" timeOffset="167707.6">16046 12973 951 0,'0'0'15'0,"0"0"-4"0,0 0 73 15,0 0-54-15,0 0-16 16,-66 37-2-16,50 7 7 16,0 3 6-16,6 1-19 15,5 0-3-15,5 0 11 16,0-3-12-16,11-3-4 16,5-6 2-16,5-8 0 15,6-7-11-15,0-9 2 16,4-10-5-16,2-2 11 0,3-17-25 15,-2-14 12 1,2-12-4-16,-3-8-19 0,-5-4-3 16,-4 8-9-16,-7 12 49 15,-6 15 2-15,-8 13 5 16,-3 6 22-16,0 1 30 16,0 8-28-16,0 14-9 15,0 4 2-15,0 5-10 16,11-1 11-16,3-5-22 15,6-2 2-15,0-7 5 16,3-7-8-16,-1-2 0 16,-4-6-9-16,-2-1 9 15,-6-4-2-15,-5-15 2 16,-5-6-6-16,-1-8-1 0,-20 1 7 16,-8 3 0-1,-1 5 3-15,5 8 5 0,7 5 14 16,11 3-22-16,7 2 0 15,3-2-8-15,23 0 16 16,10-3-19-16,9 2 11 16,2-3-3-16,-1-1-10 15,-5-1 6-15,-5 1 3 16,-9 0 0-16,-8 1 8 16,-7 1-11-16,-7-2 4 15,-5 1 3-15,0 2 11 16,0 0-6-16,-5 1-5 15,0 3 15-15,2 1-8 16,1 3 0-16,0 0-7 16,1 2 0-16,1 0-7 0,0 0 7 15,0 0-1-15,-2 0 1 16,-2 3 0-16,-3 5 15 16,-4 2-15-16,1 0 4 15,1 1-1-15,0-1-3 16,1 1 0-16,2 0 7 15,-1 2-7-15,4 3 1 16,0 2-1-16,3 4 0 16,0 0-11-16,2-1 12 15,12-2-2-15,4 0 2 0,6-3 1 16,4-2-1-16,3-6-1 16,0-3 0-16,0-5-11 15,1 0 9-15,-2-8 2 16,0-12 0-16,-5-9-12 15,0-12 7-15,-1-13-16 16,-4-13-1-16,-2-7 1 16,-5-3-19-16,-4 6 0 15,-7 10 38-15,-2 15 2 16,0 19 13-16,0 13 39 16,-2 9-27-16,-2 5 13 15,1 11-38-15,-3 17 0 16,-1 15 31-16,-1 10-17 15,3 8 9-15,2 4-15 16,3 4 11-16,0 5 17 0,0 1-33 16,1 5 30-16,9 0 1 15,6 0-20-15,4 0-14 16,5-3-2-16,3-5 2 16,2-7-1-16,-1-13-6 15,-2-13 5-15,-9-17 1 16,-4-12-5-16,-9-8 2 15,-1-2-31-15,-3-19 21 16,-1-18 2-16,0-14 12 16,-5-7-2-16,-15 1-1 15,-7 7 6-15,-4 6 0 16,1 7-3-16,6 7 0 0,12 4 0 16,12 1 0-16,0 2-7 15,23-5-17-15,11-2-13 16,6 1 9-16,4-1-16 15,-1-2 3-15,-3-3 20 16,-5-5-1-16,-7-7 20 16,-10-7-1-16,-7-7 6 15,-10 0 3-15,-1 3-5 16,-7 12-1-16,-9 13 31 16,0 11-7-16,4 11-7 15,5 10 12-15,1 1-10 16,1 26-15-16,-2 13 4 15,-2 14-1-15,2 11 31 16,1 7-32-16,-1 3 6 0,4 3 12 16,3 3-6-16,0 4 5 15,9-1-22-15,14 2 6 16,7-8 2-16,7-2-9 16,5-13 0-16,2-10-5 15,-3-13 5-15,-4-17-3 16,-8-12 1-16,-6-10-23 15,-3-10 24-15,-4-27-24 16,-5-15 25-16,-5-8-4 16,-6 1-3-16,-10 7 7 15,-18 12 15-15,-8 7-2 0,-7 5 22 16,2 5-30 0,7 9-1-16,12 7-3 0,15 5-1 15,7 0-13-15,28 0-88 16,17-2 59-16,13-1-13 15,5-1-115-15,-1 1-308 16</inkml:trace>
  <inkml:trace contextRef="#ctx0" brushRef="#br1" timeOffset="168575.06">15457 13158 589 0,'0'0'54'0,"0"0"41"16,70-12-9-16,-56 9-5 15,-8 2-12-15,-6 1-24 0,0 0 36 16,-10 0-31-16,-18 0-36 16,-15 9 16-16,-12 1-25 15,-10 3-2-15,-6 0 15 16,0 0-7-16,-1 2 4 16,3-1-6-16,6 0-4 15,6-2-1-15,11-4-4 16,10-1-11-16,15-3 3 15,10-2-7-15,9-2-10 16,2 0-24-16,0-13-21 16,16-12 17-16,11-10-10 15,5-5-21-15,5 1 31 0,-1-1 25 16,-4 8 25 0,-7 10 3-16,-7 8 33 0,-8 10 32 15,-9 4-32-15,-1 11 17 16,-16 18 27-16,-16 6-39 15,-8 5-21-15,-4-4-10 16,3-3 2-16,9-5 17 16,11-2-26-16,13-2 0 15,8-1-2-15,7 0 3 16,20 0-2-16,12-1 1 16,9 0 0-16,6-4 3 15,7-2-3-15,-2-3-27 16,0 1-35-16,-8-1-125 15,-13-1-444-15</inkml:trace>
  <inkml:trace contextRef="#ctx0" brushRef="#br1" timeOffset="173548.95">11547 13345 729 0,'0'0'10'0,"0"0"-7"16,0 0 51-16,0 0 29 15,0 0-15-15,0 0-10 16,-67-28-23-16,60 20 20 16,2-2-49-16,3 1-3 15,2-3 7-15,0-1-10 16,8-1 3-16,9 4-3 16,6 3 0-16,2 7 6 0,4 0-6 15,1 17 0 1,0 11 14-16,-3 5-9 0,-5 0-3 15,-6-1-2-15,-11-3 0 16,-5 1-2-16,0-5 2 16,-5-2 0-16,-6-6 1 15,2-5 0-15,2-8 2 16,4-2-3-16,0-2-7 16,-2-4 5-16,0-15-36 15,0-11 9-15,3-7 16 16,2-5-8-16,0 2-8 15,16 5 12-15,2 8 17 16,5 7-7-16,-1 6 8 0,-1 8-1 16,-2 6 0-1,-2 0-1-15,-2 14 1 0,0 7 18 16,-4 4-17-16,-2 0 33 16,-1 2-30-16,0-4-3 15,-1-1 13-15,-2 0-10 16,0-2 0-16,1-5-4 15,0-3 2-15,0-1-1 16,1-3-1-16,0-5-12 16,1 0 3-16,3-3-20 15,1 0 9-15,3-11 15 16,0-5-17-16,1-4 10 0,-2-5-53 16,-3-5 41-16,0-6-5 15,-4-1 5-15,-5 2 1 16,-2 5 17-16,0 10 6 15,0 7 21-15,-2 6 13 16,-2 6 41-16,-1 1 2 16,0 6-41-16,-2 14-18 15,-2 6-7-15,3 3 5 16,6-2 0-16,0 0-16 16,2-3 0-16,11-3-4 15,4-2 7-15,7-7-6 16,6-6-4-16,4-4-14 15,3-2 19-15,2-4-20 0,-1-11 4 16,-4-2 14-16,-4-7-11 16,-3-3-6-16,-7-2-3 15,-4-3-1-15,-7 1 7 16,-6 2 11-16,-3 6 7 16,0 4 8-16,-4 8 17 15,-4 3 7-15,-1 5-5 16,0 2-1-16,0 1 4 15,0 0-27-15,2 0 3 16,-1 0 5-16,2 6-7 16,-1 7 1-16,-1 3-1 15,0 4 1-15,0 5 17 0,-1-3-21 16,2 1 2 0,-1-1 7-16,1-2-9 0,2 2 9 15,2-8-10-15,1-1 3 16,2-3-12-16,0-7 7 15,0-2-14-15,2-1-3 16,7 0 5-16,3 0 14 16,4 0 0-16,1 0 3 15,2 0 6-15,2 4-4 16,-1 2-7-16,3-3 2 16,1-2-41-16,-1-1-60 15,0 0-162-15</inkml:trace>
  <inkml:trace contextRef="#ctx0" brushRef="#br1" timeOffset="173848.19">12481 13183 1004 0,'0'0'5'16,"0"0"-5"-16,0 0 29 15,56 76 18-15,-42-45-25 16,0 0-7-16,-1-2 1 16,-6-6-11-16,-3-2 8 15,-4-5-13-15,0-5 0 16,0-3 10-16,-3-8-9 0,-4 0 0 16,1-14-1-16,2-12 0 15,4-11 4-15,0-7-4 16,18-6-20-16,10 3-1 15,8 5-23-15,1 7-31 16,2 13-67-16,-5 10-256 16</inkml:trace>
  <inkml:trace contextRef="#ctx0" brushRef="#br1" timeOffset="175894.57">13373 13050 750 0,'0'0'4'15,"0"0"-1"-15,11-65 37 16,-11 51 53-16,2 8-20 16,-2 3-11-16,0 3-31 15,0 0-5-15,0 9-26 0,-5 18 0 16,-6 12 21-16,-3 5-4 16,4 4-3-16,7-4-14 15,3-3 3-15,0-4-4 16,10-3 1-16,7-7-3 15,4-3 2-15,4-8-10 16,4-6 10-16,5-8-6 16,1-2-13-16,3-12 17 15,1-12-8-15,-5-6 5 16,-9-10-16-16,-4-4 4 16,-13-8 17-16,-8-4-42 15,0-3 43-15,-17-2 0 16,-11 6 2-16,-10 11 15 15,-4 14 26-15,-3 15-20 16,2 15 0-16,3 0-23 0,7 14 0 16,6 13-8-16,9 8-15 15,13 11-10-15,5 2-47 16,9 0-75-16,14-3-204 16</inkml:trace>
  <inkml:trace contextRef="#ctx0" brushRef="#br1" timeOffset="176089.41">14294 13283 986 0,'0'0'0'15,"0"0"-286"-15,0 0 253 16,-75-3-162-16</inkml:trace>
  <inkml:trace contextRef="#ctx0" brushRef="#br1" timeOffset="176515.86">11882 13718 1022 0,'0'0'0'16,"-98"28"-132"-16,64-14 132 15,10-3 18-15,16-3 30 16,8-4-48-16,27-1-28 16,19-3 26-16,22 0 2 15,23-15 0-15,26-7 1 0,26-3 2 16,26 1-1-16,21 1 17 16,17 5-14-16,5 1-8 15,-3 1 6-15,-15 7-3 16,-28-1 16-16,-32 4 3 15,-38 2-15-15,-39 0-4 16,-30 3-10-16,-23 0-29 16,-4 0-16-16,-23-3 43 15,-13 2-20-15,-18 0-68 16,-15 2-141-16,-17 0-32 16</inkml:trace>
  <inkml:trace contextRef="#ctx0" brushRef="#br1" timeOffset="176833.91">12037 13873 779 0,'0'0'0'16,"0"0"-263"-16,120 0 263 15,-38-8 57-15,23-11 13 16,19-2 60-16,20-2-67 16,9 4-20-16,4 2 5 15,-4 5-39-15,-13 1 15 16,-19 4 12-16,-24 2-13 0,-29 3-4 16,-29-1-9-16,-20 1-5 15,-18 0 10-15,-1 1-1 16,-10-3-14-16,-6-1-44 15,-4 1-147-15,0-1-193 16</inkml:trace>
  <inkml:trace contextRef="#ctx0" brushRef="#br1" timeOffset="181510.71">14833 11149 648 0,'0'0'0'15,"0"0"-141"-15,0 0 141 16,0 0 15-16,80-33 4 16,-55 25 2-16,0-2 19 15,0 1 15-15,-1 0-15 16,-4 0-20-16,-2 1 18 15,-3 2-15-15,-6 2-5 0,-1-2-1 16,-4 5-13-16,-3 0-4 16,-1 1 0-16,0 0-16 15,0 0-22-15,0 0-135 16,0 0-54-16</inkml:trace>
  <inkml:trace contextRef="#ctx0" brushRef="#br1" timeOffset="181720.81">14832 11229 653 0,'0'0'0'15,"0"0"-133"-15,0 0 133 16,0 0 24-16,72-10-10 15,-27-7-14-15,14-4-14 16,10-2-63-16,4-4-157 16</inkml:trace>
  <inkml:trace contextRef="#ctx0" brushRef="#br1" timeOffset="182321.72">17507 11306 353 0,'0'0'582'16,"0"0"-582"-16,0 0-144 15,0 0 144-15,96-31-4 16,-51 15-6-16,5 1-221 15,-1 3 30-15</inkml:trace>
  <inkml:trace contextRef="#ctx0" brushRef="#br1" timeOffset="182502.92">17660 11447 837 0,'0'0'0'0,"0"0"-90"16,78-12 66-16,-24-2 24 16,12-2-41-16,15-2-130 15,19-4 129-15,20-2-104 16</inkml:trace>
  <inkml:trace contextRef="#ctx0" brushRef="#br1" timeOffset="182877.91">20767 11415 978 0,'0'0'0'15,"0"0"-38"-15,63 0 38 16,-31-5 11-16,2-2-11 16,0 3-9-16,-4 2-56 15,-6 2-73-15,-10 0-238 16</inkml:trace>
  <inkml:trace contextRef="#ctx0" brushRef="#br1" timeOffset="183003.97">20818 11527 372 0,'0'0'432'0,"0"0"-432"16,67 3-3-16,-21-4 2 15,3-14-14-15,-2-3-581 16</inkml:trace>
  <inkml:trace contextRef="#ctx0" brushRef="#br1" timeOffset="204867.54">14344 11489 260 0,'0'0'0'0,"0"0"-6"15,-68 2-89-15</inkml:trace>
  <inkml:trace contextRef="#ctx0" brushRef="#br1" timeOffset="204958.21">14151 11390 161 0,'0'0'26'0,"0"0"-26"16,-50-65-20-16,43 51-146 15</inkml:trace>
  <inkml:trace contextRef="#ctx0" brushRef="#br1" timeOffset="206193.37">13399 9056 309 0,'0'0'258'0,"0"0"-222"15,0 0-5-15,0 0 1 16,0 0-23-16,0 0 26 16,-8-22 4-16,6 22-39 15,-3 12 11-15,-2 9-8 16,-4 13-3-16,-3 10 31 15,-2 8-30-15,1 4 15 16,3 1-16-16,7-1 10 16,5-5-5-16,0-3-5 15,14-10-2-15,9-6-12 16,4-8 13-16,6-11-4 16,9-9 4-16,3-4 2 0,8-14 1 15,0-14-2 1,-1-8 0-16,-4-7 7 0,-7-3-1 15,-5-7-6-15,-8-7 0 16,-8-3 3-16,-9-3 10 16,-11 2-13-16,-7 5 0 15,-20 7 25-15,-9 11-21 16,-8 14 16-16,-5 11-20 16,-2 14-15-16,-1 2 3 15,6 23-33-15,8 12-4 16,11 9-26-16,12 6-144 15,7-1 23-15</inkml:trace>
  <inkml:trace contextRef="#ctx0" brushRef="#br1" timeOffset="210627.54">13234 11519 450 0,'0'0'16'0,"-57"-57"-12"16,27 27 11-16,4-5 27 15,2 1 61-15,4 2-4 16,8 10-60-16,3 7 4 15,5 11 16-15,2 4-48 0,2 8-11 16,-2 18-15-16,0 13 15 16,-3 10 26-16,3 1-21 15,2-3 0-15,0-4-4 16,7-7-1-16,13-5 0 16,11-2 0-16,10-2 3 15,15-5-15-15,13-8 7 16,16-8-10-16,21-6 6 15,15-11 3-15,18-15 6 16,11-10-4-16,5-3 12 16,7-6-12-16,3-2 4 15,1-1 0-15,-6-2 6 16,-17 0 0-16,-22-4-9 0,-28 1 3 16,-29 4 0-16,-28 6 5 15,-22 8 0-15,-14 2-5 16,-11 6 57-16,-13 5-40 15,2 4-6-15,1 7-11 16,6 9-26-16,4 2-33 16,1 20-112-16,2 16-88 15,-1 13 84-15</inkml:trace>
  <inkml:trace contextRef="#ctx0" brushRef="#br1" timeOffset="211060.84">14608 11762 804 0,'0'0'0'0,"0"0"-7"15,0 0-7-15,-59 42 14 16,41-2 26-16,2 3-10 16,2 3 7-16,5-2 21 15,5-4-42-15,4-1 5 16,4-5-7-16,14-4 10 0,5-8-14 16,5-9 4-1,1-10 0-15,3-3-6 0,4-21 7 16,1-15-1-16,1-12 0 15,-4-8 4-15,-6-5-10 16,-12-4 3-16,-11 3 3 16,-5 5-9-16,-19 12 9 15,-12 13 0-15,-6 13-4 16,0 13 11-16,3 6-19 16,5 6-11-16,8 15-53 15,10 7-97-15,8 2 0 16,3 0-35-16</inkml:trace>
  <inkml:trace contextRef="#ctx0" brushRef="#br1" timeOffset="212745.05">12970 9840 802 0,'0'0'3'16,"0"0"-3"-16,0 0 0 16,0 0-58-16,76-33 58 15,-21 45 0-15,11 8 14 16,10 7-14-16,13 12 15 0,15 12-12 15,15 11 18 1,17 14-18-16,5 12-3 0,1 17 16 16,1 11-16-16,0 11 0 15,0 2 3-15,0-10 6 16,-4-11-13-16,-13-19 4 16,-16-14 0-16,-18-15-2 15,-21-8 2-15,-19-8 0 16,-21-10 0-16,-16-9 3 15,-11-7-11-15,-4-13-11 16,0-3 19-16,-7-2-1 16,-4-15 1-16,0-16-74 15,2-17-222-15</inkml:trace>
  <inkml:trace contextRef="#ctx0" brushRef="#br1" timeOffset="213145.81">15520 9383 370 0,'0'0'157'0,"0"0"-157"16,0 0 2-16,0 0-4 15,0 0 9-15,0 0-7 0,-74 40 108 16,-8 38-40-16,-21 26-25 16,-20 26 12-16,-21 19-50 15,-18 21 25-15,-17 23-28 16,-6 14 3-16,4 5 7 16,4-3-11-16,14-16-1 15,8-24 2-15,4-23 4 16,19-26 2-16,18-29-4 15,20-19-4-15,26-19 36 16,19-17-28-16,19-13 1 16,15-10-9-16,11-4-8 15,4-5-3-15,0 0-50 0,14-3-45 16,5-1-51 0,1-9-61-16</inkml:trace>
  <inkml:trace contextRef="#ctx0" brushRef="#br1" timeOffset="-206997.01">14534 9038 469 0,'0'0'0'0,"0"0"0"0,0 0 13 16,0 0-9-16,0 0 49 15,0 0 17-15,0 0 1 16,51-23-5-16,-51 23-40 16,-2 0-5-16,-16 1 37 15,-19 11-54-15,-15 4-2 16,-16 2 3-16,-6 2-1 15,-2-3 1-15,5-1-5 16,5-4 0-16,11-6-1 16,14-3 3-16,14-3-2 15,14 0 3-15,9 0 3 16,4-9-12-16,11-8-27 0,12-7-6 16,10-6 30-16,4-1-16 15,-1 4 14-15,1 2 11 16,-7 6-6-16,-5 5-1 15,-11 6 3-15,-8 4 4 16,-6 4 14-16,-2 0-6 16,-17 4-7-16,-11 12 10 15,-6 3-7-15,-5 4 9 16,4-2-13-16,8-1 0 16,9-2 8-16,11-1-8 15,9 3-4-15,2 1 2 16,20 1 4-16,10 0-9 15,12-4 2-15,4 0-12 0,1-1 11 16,-3-1-47-16,-9 2-49 16,-10 4-67-16,-10 1-137 15</inkml:trace>
  <inkml:trace contextRef="#ctx0" brushRef="#br1" timeOffset="-189723.29">16585 9076 252 0,'0'0'284'0,"0"0"-278"16,0 0 18-16,0 0-21 16,0 0 39-16,0 0 21 0,0 0-44 15,0 0 18 1,-8-22-37-16,1 22 4 0,-4 0 6 16,-1 0-4-16,-1 0-1 15,-4 5 12-15,-5 7-11 16,-5 6 14-16,-7 6-20 15,-6 8 5-15,-5 5 17 16,-2 7-20-16,1 4 2 16,4 3 21-16,4 5-12 15,7 1 8-15,5-1-11 16,4 0-7-16,5-4 33 16,6-8-35-16,4-7 9 15,4-6 8-15,0-3-15 16,2-2 11-16,1-4-14 0,0-3 0 15,0-4 6-15,-1-4-6 16,-1-4-4-16,-1 1-2 16,0-3-3-16,-2 0-23 15,-1-4-44-15,-1-1-59 16,0-2-140-16</inkml:trace>
  <inkml:trace contextRef="#ctx0" brushRef="#br1" timeOffset="-189338.87">15896 9528 239 0,'0'0'340'0,"0"0"-310"16,0 0-30-16,0 0 2 15,0 0-2-15,0 0 39 16,3 71 37-16,1-29-2 15,1 3-71-15,0 4 36 16,-3-2 2-16,0 0-28 16,2-2 9-16,-1-5-22 15,4-7 6-15,1-5 3 16,1-7-9-16,5-7 0 16,0-5 7-16,6-6-6 15,4-3 9-15,7-9-2 16,6-16-5-16,6-10 12 15,4-5-9-15,-1-7-6 0,0 3 9 16,-2 7-5-16,-7 11-5 16,-10 9 1-16,-12 9 0 15,-7 4-14-15,-5 4-20 16,-3 0-47-16,0 2 21 16,0 8-58-16,0 2-140 15</inkml:trace>
  <inkml:trace contextRef="#ctx0" brushRef="#br1" timeOffset="-184721.03">10219 10782 75 0,'0'0'438'16,"0"0"-425"-16,0 0-11 15,0 0 2-15,0 0-1 16,0 0 42-16,0 0-1 16,-45 2 40-16,42-2-31 15,3 0-12-15,-2 0 16 16,0 0-37-16,1-3-1 0,-3-1 13 15,1-3-24-15,-2-1 2 16,-2-3-10-16,-3-5 11 16,-2-6-2-16,-4-5-9 15,-2-7 0-15,-4-3 3 16,0-2 3-16,-4-2-6 16,-1 0 0-16,-3-3 9 15,-2 4-14-15,-2 2 5 16,-4 5 0-16,-4 5-4 15,-2 2 7-15,2 4-3 16,0 1 0-16,7 0 5 16,2 2-11-16,3 1 6 15,-1 3-2-15,1 3-8 16,-4 1 10-16,2 3 0 16,-2 2-3-16,2 3 3 0,-2 1-12 15,0 1 12-15,2 1 0 16,2 0-3-16,3 0 3 15,4 0 0-15,0 0-6 16,3 0 6-16,-1 3-11 16,0 4 5-16,0 4-9 15,-3 3 12-15,0 1-5 16,0 3 5-16,-2 1 2 16,1-1-5-16,0 2-11 15,1-2 17-15,0 0-4 0,1 2 0 16,2 0 4-16,-1 1 0 15,-3 5-4-15,4 1 9 16,-6 4-14-16,3 3 9 16,0 1 0-16,1 1-4 15,3-1 13-15,2 3-12 16,6-1 3-16,2 4 0 16,3 0-3-16,4 1 3 15,1 2 0-15,2 3-1 16,0 1 6-16,0 1-9 15,7-1 4-15,1 0 0 16,3 0 1-16,1-2-1 16,0 1 0-16,1 4-10 0,2-2 11 15,2-2-1 1,1-3 0-16,5-4 0 0,0-3-6 16,3-2 6-16,0-4 0 15,0 0-3-15,1-4 3 16,1-2-6-16,0 0 6 15,2-2 0-15,2-1-7 16,4-1 7-16,-1-1 0 16,1 1-4-16,-2-1 6 15,-4-3-4-15,-1 0-2 16,0-3 4-16,-1-3-15 16,1-2 10-16,-1-2-8 15,2-1 7-15,1-5-8 16,-2 2 9-16,-1-3-2 0,-1 0 2 15,-1 0 1-15,0 0 1 16,-2-4 3-16,-1-3 0 16,-1 1 0-16,-1-3 0 15,1-1 0-15,1-1 3 16,0-1 2-16,0 2-5 16,0 0 4-16,-1-1-3 15,-1 2-1-15,2-2 0 16,-5 1 0-16,0-1 4 15,1-1 3-15,-2-2-7 16,1-1 0-16,-1 0 10 16,0-2-8-16,1-1 4 15,-1-1-5-15,3 0 0 0,-1 0 18 16,3-2-19 0,-4 0 0-16,3 2-2 0,-5 1 10 15,0 1-8-15,-4 2 0 16,0 0-1-16,-3 0 1 15,1 0 0-15,-2-1 0 16,0 0-3-16,1-1 3 16,-4-2 0-16,2-1-2 15,-2 0 11-15,0 0-14 16,0-2 5-16,-2-1 0 16,1 1 4-16,0 0-4 15,-1 1-2-15,2 2 0 0,-1 0 4 16,-1 1-3-1,-1 0 1-15,0 0 0 0,0 1 5 16,-2 0-5-16,0 0 0 16,0-1 0-16,0 1 6 15,0-1 10-15,0 0-16 16,0-1 0-16,-4-1 7 16,2 0 4-16,-1-2-11 15,-1 2 0-15,-1 2 1 16,2-1 9-16,-3 0-10 15,2 4 0-15,-2-1 9 16,-2 1-4-16,1 3-5 16,0-1 0-16,0 0-25 0,-2 3 14 15,4 0-116 1,1 2-87-16,1 2-24 0</inkml:trace>
  <inkml:trace contextRef="#ctx0" brushRef="#br1" timeOffset="-45302.1">13113 10827 1098 0,'0'0'0'15,"0"0"-19"-15,0 0-40 16,0 0 59-16,0 0 1 16,0 0 13-16,0 0-3 15,80-9 2-15,-33 6 3 16,1-1-16-16,-2 1-2 0,-6 1 1 16,-7 2-11-1,-8 0-27-15,-7 0-28 0,-8 0-43 16,-10 0-67-16,-1 2-143 15</inkml:trace>
  <inkml:trace contextRef="#ctx0" brushRef="#br1" timeOffset="-45147.28">13181 10884 884 0,'0'0'13'0,"0"0"-13"15,0 0 0-15,0 0 32 16,0 0 22-16,78 8-39 15,-35-13-15-15,5-2-23 16,2 0-102-16,0 2-112 0,2 1-192 16</inkml:trace>
  <inkml:trace contextRef="#ctx0" brushRef="#br1" timeOffset="-43957.17">15011 10913 521 0,'0'0'0'0,"0"0"-13"16,0 0 13-16,0 0 48 16,0 0 5-16,0 0-13 15,68-34 13-15,-59 21 7 16,0-4-22-16,-2-4 8 16,-2-5-3-16,1-6-30 15,-1-8 39-15,1-4-36 16,-1-4 7-16,-3-4-19 15,-2 0 3-15,0-4-4 16,-12 1-3-16,-7 4 3 16,-6 3-11-16,-2 6 8 15,-3 1-6-15,-3 2 6 16,-1 0 0-16,-1 3 2 16,-2 3-2-16,2 6 7 0,-2 4-7 15,2 4 0-15,1 6-9 16,1 1 15-16,0 7-6 15,-3 3 0-15,-1 2-4 16,-4 2 4-16,-2 10 0 16,-4 6 6-16,-1 7-2 15,0 5-4-15,-2 7 0 16,-1 8-1-16,2 9 1 16,3 8 0-16,5 8 1 15,7 2 1-15,9 2-4 16,9 1-3-16,7-1-5 15,9-1 3-15,0-5-7 0,13-6 5 16,14-8 3 0,10-8-21-16,12-7 26 0,10-8 0 15,8-9 1-15,13-9-17 16,11-8-14-16,8-5-49 16,9 0-140-16,3-9-171 15</inkml:trace>
  <inkml:trace contextRef="#ctx0" brushRef="#br1" timeOffset="-43072.89">17651 10278 836 0,'0'0'0'16,"0"0"-24"-16,-16-73 24 15,7 42 7-15,-4-2 18 16,-4-1 36-16,-3 0-49 16,-5 2 18-16,-9 1 20 0,-8 4-38 15,-7 2 11-15,-8 4-22 16,0 6 10-16,-1 7 5 15,3 8-15-15,1 8 6 16,0 21-7-16,-1 16 23 16,4 16-18-16,2 15-5 15,4 17 10-15,9 13-2 16,8 3-8-16,14 3-9 16,14-6 2-16,7-10-3 15,27-7 8-15,16-7-4 16,11-8-3-16,8-8 4 15,8-8 8-15,5-10-3 0,7-10 4 16,1-15 6-16,-2-12-9 16,-2-11-1-16,-6-10 0 15,-6-18-5-15,-1-9 1 16,-6-16-5-16,-3-10 2 16,-6-15 7-16,-3-11-3 15,-11-12 6-15,-10-5 3 16,-12-3-6-16,-19-1 6 15,-3 6-5-15,-32 7 15 16,-18 12-5-16,-17 13-11 16,-14 14 0-16,-10 13-12 15,-2 16 7-15,4 15-19 16,13 14-19-16,17 3 35 16,14 24-30-16,13 9-83 0,12 7-92 15,8 1-126-15</inkml:trace>
  <inkml:trace contextRef="#ctx0" brushRef="#br1" timeOffset="-42289.28">20652 10400 514 0,'0'0'280'0,"0"0"-271"16,-46-66-4-16,26 40 33 16,-4 0 2-16,-2 2-29 0,-3 7 19 15,2 8-17-15,-1 5 7 16,-1 4-7-16,-2 7 3 15,-7 14-13-15,-5 12 3 16,-7 8-1-16,-2 8-1 16,1 13-2-16,4 5 3 15,6 10-5-15,10 6-10 16,11 5-10-16,12 0-10 16,8-4 23-16,14 0-2 15,15-2 9-15,10-4 0 16,9-6 11-16,10-10 8 15,6-7-12-15,2-11 2 0,0-6-7 16,5-9 4-16,0-11-4 16,1-6 5-16,-2-11-6 15,-1-1 1-15,-1-22-2 16,3-12-10-16,1-14 0 16,4-14 9-16,6-16-10 15,1-10 10-15,-5-11-22 16,-10-4-31-16,-17 2 6 15,-21 3 44-15,-17 0 4 16,-13 4 21-16,-19 2-13 16,-19 3-8-16,-15 8 35 15,-15 8-24-15,-16 14-11 16,-13 11-10-16,-13 14 1 0,-9 12 7 16,-3 14-5-16,1 8 6 15,10 23-19-15,10 18-5 16,6 20-33-16,7 13-113 15,5 9-107-15</inkml:trace>
  <inkml:trace contextRef="#ctx0" brushRef="#br0" timeOffset="49333.71">5134 10791 1133 0,'0'0'0'0,"0"0"-12"15,0 0-49-15,0 0 60 16,0 0 1-16,87 5 0 16,-3-35 2-16,18-14 27 15,15-8-19-15,5-5 2 16,0 6-3-16,-4 8-4 0,-16 8-1 16,-17 11-4-16,-27 10-48 15,-28 14-33-15,-30 2-49 16,-16 24-189-16,-41 12-86 15</inkml:trace>
  <inkml:trace contextRef="#ctx0" brushRef="#br0" timeOffset="49567.62">5441 10859 793 0,'-90'45'60'16,"15"-2"-45"-16,22-12 29 16,28-13 15-16,25-12-35 15,25-6-11-15,33-17-13 0,25-17 10 16,22-20 14-1,18-8 8-15,16-5 37 0,4 3-58 16,-8 11 3-16,-19 12 5 16,-27 13-17-16,-36 12 1 15,-27 11-3-15,-22 5 2 16,-4 0 2-16,-11 6 2 16,-16 11-6-16,-7 4-62 15,-7-2-98-15,-2-10-641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7:04:20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8041 6817 275 0,'0'0'220'0,"-73"-18"-197"16,40 13 3-16,4-1 16 16,3 0 11-16,7 1 9 15,5-1-3-15,5 2-25 0,2 2 28 16,5 1-43 0,1 1-3-16,1 0 3 0,0 0-19 15,0 0 0-15,0 0 0 16,3 0 2-16,15 1-9 15,12 5 9-15,13 0-2 16,12 1 5-16,14-3-5 16,13-2 3-16,10-2-6 15,10 2 6-15,10-2 1 16,2 0-4-16,12 0 0 16,8 0 2-16,9 0-2 15,13 0 0-15,5 0 0 16,4 0 14-16,8 0-19 15,1 1 5-15,5 2 0 16,2 0-6-16,-7 2 6 0,1 0 0 16,-2 3 0-16,-1-2 3 15,1 1-10-15,-3 0 7 16,-5 0-3-16,0 2 2 16,-2-1 1-16,1-1-8 15,0 1 8-15,-5-1 0 16,-4-1-3-16,-4 3 3 15,-1-3 0-15,-3 1 0 16,2-1 0-16,-4-2 0 16,-1-1-4-16,-6-1 10 15,3 1-14-15,-4-2 8 16,1 0-3-16,-1-1 0 0,-6 0 0 16,-4 0 3-16,-8 0-6 15,-5 0 13-15,-4 0-12 16,-7 0 5-16,-6 0 0 15,-10 0-11-15,-12 0 17 16,-11 0-6-16,-12 0 0 16,-12 0 0-16,-14 0 1 15,-10 0-1-15,-10 0 0 16,-5 0 14-16,-1 0 18 16,0 0-15-16,0 0-17 15,0 0-3-15,0 1-1 16,-1 2-77-16,-10-2-142 15,-5-1-344-15</inkml:trace>
  <inkml:trace contextRef="#ctx0" brushRef="#br0" timeOffset="2064.9">16563 5732 703 0,'0'0'0'0,"0"0"-13"16,0 0-19-16,0 0 32 15,0 0 53-15,41-57-31 16,-31 39 6-16,0-5 25 16,0-8-50-16,3-7 4 15,0-5-5-15,-1-8 3 16,-2-5-2-16,0-5-3 16,-5-6 0-16,-5-2-5 15,0 1 5-15,-15 1-7 0,-9 4 6 16,-7 0-3-16,-5 4 3 15,-7 1-14-15,-3 3-8 16,-2-2 21-16,1 1-13 16,3 0 7-16,2 1 5 15,2 3 6-15,-1-1-9 16,-5 1 4-16,-4 4 1 16,-6 1-7-16,0 7 5 15,-4 3 3-15,-2 2-2 16,0 4 3-16,-3 3-1 15,2 5 0-15,3 2 5 16,2 4-6-16,0 3 2 0,-1 1-1 16,-3 3 0-1,-2 5 4-15,-2 3-11 0,-5 1 7 16,-3 1 0-16,-4 0-2 16,1 0 7-16,0 3-6 15,3 2 1-15,6 1 0 16,5 3-3-16,3 3 1 15,1 1 2-15,-2 0-2 16,4 4 6-16,0 1-4 16,1 5 0-16,0 0-15 15,0 3 9-15,1 0-31 16,3 1-10-16,3-2-8 0,4 1 38 16,2 1 15-16,0 2 2 15,2 2 0-15,-2 1 1 16,-1 1-1-16,-1 0 0 15,3 0-2-15,2 1 9 16,1-2-9-16,4 2 2 16,0-2 0-16,5 1 0 15,2 1 0-15,3 3 0 16,1-1 7-16,0 4-5 16,0 3-2-16,-1 1 0 15,-2 1 3-15,1 4 6 16,1 0-9-16,3 3 0 15,4 1 10-15,4 5-6 0,5 1 4 16,6-1 5 0,3 3-5-16,0 1 18 0,0 5-10 15,5 1-6-15,5 2 22 16,5 1-30-16,2 0 8 16,7-1-2-16,3 2-8 15,7 1 8-15,3 0-8 16,7-2 2-16,5-4-4 15,6-7 2-15,0-2 0 16,0-3 3-16,1-1-2 16,0-4-1-16,2-3-7 15,1-3 7-15,3-4-10 16,3-3 8-16,0-4-10 16,5-5 8-16,-1-6-7 0,4-6 7 15,6-3-3-15,5-4 7 16,4-6 27-16,4-2-27 15,1-1 0-15,-2 0 0 16,1-5 3-16,-4-4-4 16,-4 1 1-16,-7-1 0 15,-7 0 0-15,-3-2 1 16,-1-2-1-16,-3-3 1 16,-1-2 8-16,-1-2-13 15,-4-4 4-15,1-3 0 16,0-2 4-16,-2-5-1 15,-1-1-3-15,0-1 12 16,-2-3-8-16,-1-1 4 0,3 1-8 16,-3-2 0-1,3-1 4-15,1 0-4 0,2-8 0 16,3-5 1-16,0-1-1 16,-1-1 0-16,-1-1-12 15,-3 0 12-15,-5 0-5 16,-9 1-2-16,-11 1 5 15,-11-1 4-15,-12-4 3 16,-8-5-5-16,-6-3-18 16,-22-3-19-16,-11-4-20 15,-10-2-67-15,-8 0-217 16</inkml:trace>
  <inkml:trace contextRef="#ctx0" brushRef="#br0" timeOffset="3464.16">15530 7649 857 0,'0'0'32'16,"0"0"-10"-16,0 0 5 15,0 0 7-15,0 0-20 16,0 0 20-16,0 0-23 15,77 40 20-15,-38 10 2 16,2 6-21-16,-1 3 0 0,-2-2-12 16,-4-6 4-16,-3-4-2 15,-2-1-2-15,-6-2-28 16,-4-4-26-16,-6-6-63 16,-5-11-98-16,-6-10-223 15</inkml:trace>
  <inkml:trace contextRef="#ctx0" brushRef="#br0" timeOffset="3695">15719 7852 982 0,'0'0'0'0,"-75"58"0"0,29-16 5 15,-8 5 12-15,-5 0 13 16,-3 2-23-16,7-4-5 16,10-2 7-16,11-3-9 15,12-4-32-15,10-7-62 16,11-10-172-16,1-10-207 16</inkml:trace>
  <inkml:trace contextRef="#ctx0" brushRef="#br0" timeOffset="4466.6">17157 7262 860 0,'0'0'8'0,"0"0"-1"16,0 0 31-16,0 0 19 16,0 0-47-16,-103 20 3 15,35 3 2-15,-7 5 4 16,-3 0-19-16,5-2 1 16,7-3-11-16,11 0 17 15,13 0-12-15,15-4 5 16,15-4-11-16,12 0-13 15,5-5 2-15,20-4-17 16,14-2 33-16,7-2 4 0,5-2 2 16,0 0 5-1,-3 0-4-15,-4 0-1 0,-6 0 6 16,-7 0 1-16,-10 3-1 16,-8 5-6-16,-6 2 0 15,-7 3-4-15,0 8 10 16,-22 6-6-16,-12 10 20 15,-14 8-19-15,-12 9 8 16,-12 11-8-16,-6 3 2 16,-8 4 10-16,3-3-11 15,8-7-2-15,12-7 0 16,15-9 0-16,18-10 3 16,13-10-3-16,15-7-13 0,2-5 12 15,27-5-17 1,18-3 18-16,18-3 12 0,16-3-12 15,15 0 49-15,9 0-39 16,2-3 4-16,1 0 9 16,-7 0-22-16,-11-1-1 15,-11 2 0-15,-15 1-3 16,-17 1-2-16,-15 0-34 16,-16 0-87-16,-14 0-94 15,-5 0-208-15</inkml:trace>
  <inkml:trace contextRef="#ctx0" brushRef="#br0" timeOffset="4890.96">16658 8763 634 0,'0'0'210'0,"0"0"-166"15,0 0 6-15,0 0 13 16,0 0-36-16,0 0-13 16,12 24 34-16,-12 15-16 15,0-1-17-15,-4 0-8 16,3-3-6-16,1-2 19 16,0-5-17-16,3-4-6 15,6-6 3-15,4-5-21 16,-3-6 7-16,1-5-47 15,-2-2-21-15,0-2-25 16,-2-12-347-16</inkml:trace>
  <inkml:trace contextRef="#ctx0" brushRef="#br0" timeOffset="5265.75">16690 8774 1018 0,'0'0'1'0,"0"0"-1"16,0 0-17-16,0 0 17 0,0 68 38 15,-4-22 4-15,0 3-35 16,2 3 1-16,1 1 41 15,1-4-49-15,0-5 19 16,0-3 0-16,0-3-16 16,0-7 14-16,0-7-17 15,0-5 0-15,0-9 0 16,-9-6 11-16,-11-4-11 16,-3 0 16-16,-6-4-13 15,-3-14 1-15,0-2-4 16,2-5-27-16,1-3 3 15,7-3-52-15,4-4-107 0,7-7-401 16</inkml:trace>
  <inkml:trace contextRef="#ctx0" brushRef="#br0" timeOffset="5406.14">16560 8496 1080 0,'0'0'0'0,"0"0"-15"16,0 0-57-16,0 0-140 16,0 0-258-16</inkml:trace>
  <inkml:trace contextRef="#ctx0" brushRef="#br0" timeOffset="5562.46">16914 8786 888 0,'0'0'122'0,"0"0"-122"16,98-29 0-16,-53 20-7 15,-4 3-12-15,-9 5-155 16,-8 1-183-16</inkml:trace>
  <inkml:trace contextRef="#ctx0" brushRef="#br0" timeOffset="5709.13">16980 8902 936 0,'0'0'28'0,"0"0"-15"16,0 0-19-16,0 0 12 15,91 8 3-15,-42-19-9 16,8-3-49-16,1-5-150 16,1-6-180-16</inkml:trace>
  <inkml:trace contextRef="#ctx0" brushRef="#br0" timeOffset="5845.92">17493 8672 1044 0,'0'0'59'0,"0"0"-58"16,0 0 88-16,0 85-22 15,-4-45-34-15,1 1-10 16,0-2-22-16,2 0-2 16,1 0-83-16,0-2-20 0,0-5-12 15,0-10-490-15</inkml:trace>
  <inkml:trace contextRef="#ctx0" brushRef="#br0" timeOffset="6916.29">16801 6821 779 0,'0'0'21'15,"0"0"-9"-15,0 0 36 16,0 0-14-16,0 0-26 15,0 0 50-15,10 74-12 16,-9-23-17-16,-1 0-12 16,0-6-15-16,0-4 6 15,0-9-8-15,0-7 0 16,-1-7 9-16,-2-5-9 16,1-10 0-16,2-3 1 15,0 0 0-15,0-11 5 16,0-15-6-16,0-9 0 0,8-12 2 15,7-7-2 1,4-1-3-16,1 6 1 0,-2 14 4 16,-2 17 2-16,-3 13-4 15,-1 5 3-15,2 16-2 16,0 9 0-16,1 7 0 16,-5 2 12-16,-1-3-10 15,-2-4 4-15,1-6-7 16,-3-9 9-16,-1-7-14 15,-1-5 5-15,2-1-10 0,7-23 6 16,7-13 4 0,6-10-6-16,2 0 4 0,1 7 4 15,-5 8 3-15,-3 13 0 16,-4 12-5-16,-7 7 7 16,-2 6-7-16,0 15 0 15,-1 8 8-15,2 4-6 16,1 2 14-16,4 1-16 15,3-4-2-15,3-1-3 16,7-3-44-16,4-8-62 16,1-6-182-16</inkml:trace>
  <inkml:trace contextRef="#ctx0" brushRef="#br0" timeOffset="9600.79">17844 7525 1044 0,'0'0'0'0,"0"0"-17"16,0 0 17-16,-4 82 5 16,-5-25 38-16,-1 7-34 15,2-1-8-15,1-4 28 16,1-5-28-16,2-7-1 15,-2-10 11-15,2-5-10 16,-1-6-2-16,2-8 1 16,1-6 0-16,0-6-3 15,1-5 6-15,1-1-3 16,0 0 17-16,0-10-16 16,0-12-2-16,0-13 1 15,0-10 0-15,8-12 5 0,7-9-5 16,2-5-1-16,5-3-2 15,1 1 3-15,2 3-9 16,0 6 9-16,2 8 0 16,1 9 1-16,1 10 0 15,-2 6-1-15,-1 10 1 16,-3 4 1-16,-5 7 0 16,-4 6-2-16,-3 3 0 15,-4 1-4-15,0 2 3 16,-1 13 1-16,-1 6 2 15,0 4 3-15,-2 4 2 16,-3 0-7-16,0 3 0 0,-8 1-4 16,-7 1 6-16,-5-1-2 15,-1 3 4-15,0 0-4 16,4-1-6-16,9-2-20 16,8 1-14-16,5 0 18 15,19 0-25-15,7-3 30 16,1-4 17-16,-4-6 0 15,-8-7 14-15,-13-7-13 16,-7-4 11-16,-25 0 72 16,-20 1-60-16,-15-3-20 15,-4 1 7-15,6 0-10 16,16 2-2-16,15 4-10 16,13 5-44-16,12 1-98 15,2 1-197-15</inkml:trace>
  <inkml:trace contextRef="#ctx0" brushRef="#br0" timeOffset="10286.2">18499 7120 1007 0,'0'0'0'0,"0"0"-32"16,0 0 32-16,0 0 4 16,-31 82 15-16,17-48 12 15,3-3-27-15,2-2 15 16,2-5-17-16,2-7 1 15,-1-5 2-15,3-6-5 16,2-3 0-16,1-3-4 0,0-8 4 16,6-18-16-1,7-11 7-15,6-7 9 0,3-6 10 16,3 1-7-16,-2 9-3 16,-5 12 19-16,-8 13 5 15,-5 12 0-15,-4 3-24 16,3 11-2-16,3 18 2 15,5 10 0-15,8 9-17 16,3 3-35-16,4-2-92 16,4-3-225-16</inkml:trace>
  <inkml:trace contextRef="#ctx0" brushRef="#br0" timeOffset="10768.26">18688 8054 917 0,'0'0'42'0,"0"0"-11"16,0 0-31-16,0 0 15 15,0 0-11-15,0 81 75 16,0-34-72-16,1 0 3 15,3-3 13-15,1-4-20 16,-1-4 5-16,-1-4-1 16,-1-8-6-16,-2-7 9 15,0-7-10-15,0-4-8 16,-12-6 8-16,-12 0 12 16,-11 0 3-16,-8-8-7 15,-3-3-5-15,3-1 8 0,5 2-11 16,6-1-15-16,12 3 3 15,12-1-41-15,8 0-25 16,0-6-161-16</inkml:trace>
  <inkml:trace contextRef="#ctx0" brushRef="#br0" timeOffset="11062.34">18854 7813 788 0,'0'0'76'0,"0"0"-76"16,0 0-13-16,24 54 8 16,-14-51 5-16,1-3 16 15,-1-7 12-15,0-14 1 16,-6-4-8-16,-4-4-8 15,-5 2 26-15,-14 7-19 16,-3 7-10-16,-3 8-5 16,0 5-5-16,4 13-40 15,6 15-28-15,4 6-127 16,8 7-386-16</inkml:trace>
  <inkml:trace contextRef="#ctx0" brushRef="#br0" timeOffset="12851.96">17596 7224 760 0,'0'0'41'15,"0"-59"-22"-15,0 36 45 16,0 8 35-16,0 7-28 16,0 7-3-16,0 3-68 15,-7 28 10-15,-4 21-10 16,-5 20 29-16,-5 11-5 15,4 7 1-15,-2 4-1 0,3 3 9 16,2 4-12 0,3-2-16-16,2-6 9 0,4-5-14 15,-1-12-1-15,4-11-8 16,2-8-33-16,0-14 15 16,0-9-49-16,16-9-20 15,7-12-67-15,10-11-249 16</inkml:trace>
  <inkml:trace contextRef="#ctx0" brushRef="#br0" timeOffset="13369.01">19488 7280 128 0,'0'0'510'0,"4"-82"-362"15,-4 57-80-15,0 10 51 16,0 8-40-16,0 7-43 16,0 4-34-16,-13 28 9 15,-7 20-11-15,-4 18 62 16,1 10-48-16,0 4 4 15,5 4-13-15,2 5 2 16,0 7 27-16,5 0-31 16,3-1-3-16,5-8 14 15,1-13-12-15,1-11 9 16,1-14-11-16,0-13 0 0,0-12-5 16,-1-10 5-16,0-8-31 15,-4-5-27-15,-6-3-41 16,-10-2-60-16,-7-5-524 15</inkml:trace>
  <inkml:trace contextRef="#ctx0" brushRef="#br0" timeOffset="22762.71">10118 6411 241 0,'0'0'0'16,"0"0"-59"-16</inkml:trace>
  <inkml:trace contextRef="#ctx0" brushRef="#br0" timeOffset="23094.47">10035 6489 141 0,'0'0'1'0,"-79"0"-1"15,27 0-24-15,-14 1-6 16,-6-1 8-16,-4 0 22 15,-3 0 158-15,4 0-90 16,4 2 44-16,10 2-21 16,18 0 37-16,20 1-30 15,23 1-59-15,14 0-27 16,40 1-8-16,35-5 39 16,49-2 29-16,44-8-50 15,37-10 22-15,25 1 0 16,18 1-25-16,5 4-5 0,-6 2-14 15,-11 3 12-15,-19 1-14 16,-27 2 2-16,-25 0 0 16,-33 3-3-16,-37 1 3 15,-39 0-6-15,-35 0-17 16,-33 2-65-16,-21 11-44 16,-40 7 72-16,-29 5-75 15,-19 4-151-15</inkml:trace>
  <inkml:trace contextRef="#ctx0" brushRef="#br0" timeOffset="23394.34">10856 6842 801 0,'0'0'68'16,"0"0"-68"-16,0 0-4 16,0 0 4-16,31 84 6 15,-31-6 49-15,-5 14-32 16,-9 7 34-16,0-5-57 16,1-4 1-16,3-2 18 15,1-6-15-15,4-5-2 16,0-4-2-16,1-8-68 15,1-8 9-15,-2-14-85 0,-1-18-123 16,-3-20-46-16</inkml:trace>
  <inkml:trace contextRef="#ctx0" brushRef="#br0" timeOffset="23627.19">10380 7545 973 0,'0'0'4'0,"0"69"-4"16,14-23 18-1,8 4-8-15,8 4 60 0,5 1-70 16,7 1 5-16,6-3 4 16,4-6-9-16,5-6-2 15,-3-10-3-15,-2-10-69 16,-9-12-1-16,-3-9-111 15,-6-18-159-15</inkml:trace>
  <inkml:trace contextRef="#ctx0" brushRef="#br0" timeOffset="23763.27">11109 7754 981 0,'0'0'14'0,"0"0"6"15,-96 91 18-15,43-41-36 16,-5 2 4-16,3-4-6 0,5-3-71 15,11-5-83-15,14-9-252 16</inkml:trace>
  <inkml:trace contextRef="#ctx0" brushRef="#br0" timeOffset="24142.67">12907 8152 688 0,'0'0'294'0,"0"0"-294"15,0 0-10-15,0 0 10 16,115-47 12-16,-30 37 12 16,14-1-2-16,8 3-10 15,7 3 17-15,-1 0-29 16,-8 1-3-16,-13 1 1 15,-19-3-81-15,-24-3-91 0,-28-5-216 16</inkml:trace>
  <inkml:trace contextRef="#ctx0" brushRef="#br0" timeOffset="24323.74">13501 7719 1091 0,'0'0'0'16,"0"0"9"-16,-17 65-7 15,10-8 24-15,2 9 13 16,0 6-21-16,0 3 24 16,2 0-42-16,1 2 4 15,2-1-13-15,0-1-28 0,0 0-43 16,14-3-62-16,20-6-139 16</inkml:trace>
  <inkml:trace contextRef="#ctx0" brushRef="#br0" timeOffset="25541.44">15433 8739 896 0,'0'0'0'15,"0"0"-62"-15,-54 78 50 16,57-50 12-16,27 4 3 16,17 5 3-16,19 2 55 15,23 2-16-15,20 1-7 0,21-2-11 16,16-2-8-1,16 1 21-15,11 1-40 0,15 3 5 16,5-1 7-16,3 1-8 16,6-1-4-16,3-3 7 15,4-3-1-15,6-4 8 16,1-5-14-16,4-8 0 16,6-7 16-16,-1-8-16 15,-4-4-2-15,-7-6 1 16,-13-15-14-16,-14-6 11 15,-11-8-18-15,-14-6 22 16,-3-9-6-16,-6-8 11 16,-5-11-5-16,-3-11 0 15,-8-11 6-15,-12-11-19 0,-14-8 13 16,-17-7 0-16,-17-2-6 16,-23 0 3-16,-23-2-2 15,-24 0-33-15,-12-4-3 16,-32-6 30-16,-19-3-30 15,-13 3 41-15,-11 6-17 16,-6 6 23-16,-3 8-6 16,-1 3 3-16,-6 4 4 15,-8 1-10-15,-8 1 3 16,-12 7 0-16,-13 5-13 16,-10 6 9-16,-10 10 4 15,-7 6 0-15,-4 8 6 16,0 7-8-16,-3 5 2 15,-1 4 0-15,-7 10-20 16,-5 3 18-16,-7 10-18 0,-10 8 17 16,-11 6 3-16,-8 7-5 15,-1 1 4-15,5 17 1 16,2 7 0-16,10 7 0 16,6 10 0-16,12 8-3 15,10 7 8-15,3 9-4 16,2 9-1-16,-7 10 0 15,2 13 2-15,7 11 3 16,14 5-5-16,21 7 9 16,20 1-7-16,25 0 15 0,21 3-12 15,24 7 4-15,18 4 7 16,16 1-16-16,10 1 0 16,18-10 8-16,26-9-5 15,22-12 1-15,20-13-4 16,24-4 0-16,21-9 19 15,25-9-19-15,23-11-3 16,21-15-9-16,14-8-65 16,9-11-26-16,4-10-245 15</inkml:trace>
  <inkml:trace contextRef="#ctx0" brushRef="#br0" timeOffset="26358.1">9569 7827 601 0,'0'0'2'0,"0"0"20"15,0 0 155-15,0 0-30 16,0 0-81-16,-67-3-61 15,3 3 20-15,-20 0-10 16,-22 9-15-16,-20 6 16 16,-15-2-16-16,-1 1-2 15,6-1 1-15,15-2-19 16,25 1 15-16,17-2-23 16,22-3-15-16,22-1 28 15,18 1-108-15,14-3-37 0,3-3-141 16</inkml:trace>
  <inkml:trace contextRef="#ctx0" brushRef="#br0" timeOffset="26609.02">8508 7995 802 0,'0'0'1'0,"0"0"7"16,0 0-10-16,0 0 4 16,70 23 42-16,-11-23 44 15,21 0-59-15,20 0 29 0,13 0-42 16,5 0-4-16,-8 0-20 16,-17 0 8-16,-20 0-84 15,-20 0-66-15,-19 2-233 16</inkml:trace>
  <inkml:trace contextRef="#ctx0" brushRef="#br0" timeOffset="27445.6">4103 7187 948 0,'0'0'4'0,"0"0"0"16,0 0-4-16,0 0 0 15,0 0 50-15,-43 102-2 0,23-46-31 16,1 0 1-16,-2-1-8 16,-3-3 0-16,3 0-10 15,0-3 5-15,1-6-13 16,5-7 8-16,4-14-31 15,6-12-2-15,4-7-15 16,1-3 43-16,0 0 2 16,8-13-94-16,8 2 33 15,2 1-55-15,0 7 6 16,2 3-48-16,0 0-198 16</inkml:trace>
  <inkml:trace contextRef="#ctx0" brushRef="#br0" timeOffset="27925.08">4072 7158 917 0,'0'0'28'16,"-28"116"-31"-16,1-37 3 0,0-3 0 15,-2-9 22-15,-1-6 6 16,2-2 19-16,-3-3-25 16,3-5-15-16,-1-5 6 15,2-5-13-15,6-12-14 16,5-11-7-16,7-15-3 15,4-3 18-15,5-18 3 16,0-3-56-16,5 2 54 16,9 10 5-16,8 9 0 15,8 0 5-15,6 17 0 16,7 3 4-16,5 3 6 16,5-3-15-16,12-3 35 15,4-10-18-15,3-7-13 16,-5-1 11-16,-14-18-10 15,-15-6-5-15,-15-3 0 0,-15-1 10 16,-8 3-5-16,0 3-5 16,-15 5-61-16,-1 6-10 15,4 6-145-15</inkml:trace>
  <inkml:trace contextRef="#ctx0" brushRef="#br0" timeOffset="28992.14">4657 7764 768 0,'0'0'67'0,"0"0"27"16,0 0-46-16,0 0-44 15,0 0-4-15,-10 63 77 0,-5-2-40 16,-1-1-9-1,2-7-23-15,2-9-5 0,5-5 9 16,4-3-3-16,3-7-6 16,0-4 0-16,8-5 0 15,10-8-10-15,5-7-2 16,10-5-10-16,0-3 21 16,1-15-9-16,-4-5 7 15,-5-2-4-15,-9 3 7 16,-7 4 4-16,-4 9 0 15,-4 5 7-15,-1 4 25 16,0 0-36-16,0 0-1 16,0 6-1-16,0 9 2 15,0 2 3-15,1 2-3 0,8-5 0 16,2-3-3-16,3-3 3 16,-2-5-1-16,1-3-2 15,1 0 0-15,0-13-5 16,-3-8 8-16,-2-7 0 15,-5-3 0-15,-4-2 0 16,-2 0-4-16,-16 7 0 16,-5 8 4-16,-5 8 7 15,-1 10-7-15,0 0-8 16,1 10 3-16,10 8-26 16,5 4-19-16,8 0-40 15,5-2-65-15,7-6-101 16,14-5-100-16</inkml:trace>
  <inkml:trace contextRef="#ctx0" brushRef="#br0" timeOffset="29543.25">4898 8060 852 0,'0'0'0'15,"0"0"-17"-15,0 0 17 16,0 0 42-16,0 0 0 16,7 71 8-16,-3-49-36 15,5-1-13-15,0-3 25 16,0-4-23-16,3-3-6 15,7-5-3-15,5-6-38 16,10 0-18-16,5-9-41 16,4-9-99-16,-4-5-167 15</inkml:trace>
  <inkml:trace contextRef="#ctx0" brushRef="#br0" timeOffset="30092.93">5323 7881 913 0,'0'0'34'16,"0"0"-19"-16,0 0 6 16,0 0 10-16,-70 41-26 15,47-11 8-15,5 0-1 16,6 1-10-16,8-4 4 16,4-1-6-16,9-3 0 15,14 0-6-15,4-3 6 16,3-2 0-16,-5-3 0 0,-3-4 6 15,-12-4-11-15,-10 1 5 16,0-1-10-16,-21 1 3 16,-8 0 14-16,3-4-7 15,4-3 14-15,11-1 6 16,8 0 7-16,3-6-27 16,18-15-9-16,17-9-5 15,10-8 13-15,8-2-18 16,-1-2-15-16,-4 1-3 15,-10 4 36-15,-11 7-19 16,-12 10 20-16,-9 10 20 16,-6 6 41-16,0 4-25 0,-2 0-16 15,-9 9-16-15,1 8 11 16,3 7-15-16,7 1 1 16,5 1-4-16,14-1 3 15,5-2-1-15,1 0-3 16,2 0 8-16,-3-2 0 15,-6-2-4-15,-10-6 0 16,-8-1 2-16,-5-2 9 16,-17 1-5-16,-7-3 6 15,4-5-11-15,4-1-2 16,8-2 0-16,13-5-44 16,0-17-70-16,23-6-287 15</inkml:trace>
  <inkml:trace contextRef="#ctx0" brushRef="#br0" timeOffset="30293.59">5795 8111 749 0,'0'0'88'16,"0"0"15"-16,0 0-77 15,70 52 63-15,-31-51-56 16,9-1-30-16,1-12 29 16,-10-11-32-16,-14-2 0 15,-21-6 9-15,-5 3-2 16,-29 3 10-16,-13 7-17 15,-10 9 2-15,1 9-6 16,11 6 4-16,14 15-6 16,13 5-55-16,13 0-144 15</inkml:trace>
  <inkml:trace contextRef="#ctx0" brushRef="#br0" timeOffset="31293.81">6539 7201 331 0,'0'0'543'0,"0"0"-509"15,0 0-25-15,0 0-8 16,-71 117 65-16,33-25 15 16,6 8-51-16,11-2-29 15,16 0 33-15,5-3-34 16,12-3 0-16,15-5 0 0,5-7-1 15,7-15-5-15,2-13-49 16,2-15-59-16,3-20 49 16,-1-17-82-16,-1-8-290 15</inkml:trace>
  <inkml:trace contextRef="#ctx0" brushRef="#br0" timeOffset="31811.68">6900 7632 972 0,'0'0'0'16,"-22"78"-2"-16,10-24 2 0,-1-3 15 15,2 1 6-15,3-5 8 16,-1-6-29-16,0-7 0 16,5-7 12-16,-3-8-12 15,4-10 0-15,1-5 1 16,0-4 2-16,2 0 20 15,0-10-23-15,0-12-7 16,0-8-6-16,0-11 6 16,0-10 7-16,3-7 5 15,10-7 2-15,6-5-8 16,7 1 1-16,6 0 0 16,2 9 8-16,-2 14-7 15,-2 14-1-15,-5 14 1 0,-9 9 2 16,-3 7-1-1,-3 2-2-15,-4 5 0 0,-3 14 0 16,-3 9 5-16,0 9-5 16,-5 3 12-16,-2 4-11 15,3 1 1-15,4-1-2 16,13 1 0-16,17-2-20 16,7-1 20-16,1-5 0 15,-8-9 2-15,-13-11 3 16,-13-7 3-16,-4-2 0 15,-23-1 8-15,-9 2 3 16,-4-3-19-16,3-5-19 16,8-1-7-16,12-9-48 15,10-20-55-15,3-16-469 0</inkml:trace>
  <inkml:trace contextRef="#ctx0" brushRef="#br0" timeOffset="32094.28">7320 7391 868 0,'0'0'145'16,"0"0"-141"-16,0 57 11 16,0-37-3-16,1-2 47 15,2-3-48-15,1-3-5 16,-1-5 2-16,-1-4-8 16,0-3 0-16,5-3-3 15,7-19-11-15,4-12 4 0,5-10-36 16,-3-2 46-1,-6 8-21-15,-5 12 43 16,-3 13-22-16,-5 13 17 0,1 1-14 16,3 21-6-16,1 9-3 15,2 4 6-15,4 2-9 16,2-3-17-16,2-5-81 16,1-7-93-16,-4-5-361 15</inkml:trace>
  <inkml:trace contextRef="#ctx0" brushRef="#br0" timeOffset="32345.58">7693 7117 450 0,'0'0'225'0,"56"109"-109"16,-19-30 63-16,5 12-95 15,5 5-8-15,0 7-35 16,-4 10-8-16,-13 6-8 16,-14 6-25-16,-16 3 5 15,-16-10-17-15,-39-9-15 16,-29-13-39-16,-24-12 18 16,-25-13-88-16,-15-10-80 15,-9-13-296-15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1T07:04:04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7358 3384 262 0,'0'0'0'0,"0"0"-7"16,0 0 7-16,82-7 16 16,-53 3 2-16,4 0 5 15,3-2-16-15,2 2 16 16,1 1-9-16,5 0-8 15,1 0 23-15,5 0-24 16,5 2-1-16,9-1-2 16,3 0 5-16,4 2 7 15,4-2-13-15,1 2 11 16,3-2-2-16,2 1-9 0,0 1-1 16,3 0 0-16,-2 0 3 15,2 0-1-15,3 0-2 16,5 0 0-16,2 3 6 15,4-1-6-15,2 2 1 16,-4-3-2-16,3 3 3 16,-3 1-4-16,-2-1 2 15,1 0 0-15,2 1 2 16,3 0-1-16,4-2-1 16,0-1 0-16,0 0 6 15,-3-1-12-15,-1 1 6 16,-4 0 0-16,-3 0 1 15,2 3 0-15,1-1 2 0,3 1-3 16,4 0 4-16,3-1-4 16,0 0 0-16,1-1 0 15,2 1 12-15,-4 1-9 16,5 0 10-16,3 1-13 16,1-2 3-16,6 1-5 15,-1-2 2-15,1 0 0 16,-3-2 2-16,-3 0 0 15,1 0 0-15,-3-1-2 16,-2 0 1-16,-2 0 2 16,-5 0-3-16,-10 0-1 15,-8-2 0-15,-13 1 1 16,-13 1-4-16,-17 0 3 16,-13 0-56-16,-22 0-92 0</inkml:trace>
  <inkml:trace contextRef="#ctx0" brushRef="#br0" timeOffset="1019.99">2716 4473 704 0,'0'0'2'0,"0"0"-2"16,0 0 0-16,0 0-2 15,0 0 1-15,0 0-40 16,-53 14 7-16,74-7 34 15,11 2 3-15,15-1 23 16,19-3 12-16,16-3-3 16,21-2-12-16,15 0 0 15,19-1-15-15,13-7 22 16,5 0-30-16,4 1 0 16,7-1 4-16,4 2-4 0,8 1 0 15,2 3 1-15,1 2 5 16,-1 0-11-16,2 0 5 15,3 0 0-15,0 5 8 16,-4 4-8-16,-7 0-2 16,-2 0 0-16,-3 1 4 15,-1-2-2-15,-2 1 0 16,-8 0 0-16,-4 0-5 16,-3-1 6-16,-2 1-1 15,-1-2 0-15,1 3 4 16,-11-2-9-16,-7 0 3 15,-7 1 2-15,-3 0 3 16,-5-1-3-16,-3 0 0 0,-7-3 2 16,-9-1 3-1,-11-1-5-15,-11 0 0 0,-11 0 0 16,-14 1-4-16,-13-2 8 16,-14 1-12-16,-15-2-34 15,-8-1-215-15,-13 0 21 16</inkml:trace>
  <inkml:trace contextRef="#ctx0" brushRef="#br0" timeOffset="60008.27">5824 8305 756 0,'0'0'0'0,"0"0"-207"15,0 0 196-15,84 15 11 16,-31-15 0-16,12 0 3 15,13 0 21-15,8-4 6 16,13-3-7-16,7-1 26 16,6 3-36-16,6 1 9 15,5 4 0-15,9 0-19 16,4 0 11-16,6 0-14 16,-1 4 0-16,0-1 7 15,-6-1-6-15,-2 0-1 16,-6-2 0-16,-8 0 7 15,-12 0 6-15,-18-2-13 16,-19 0 0-16,-23 1 19 0,-20 1-18 16,-16 0 2-16,-9 0 2 15,-2-2 32-15,0 2-20 16,0 0-17-16,0-1-79 16,-2-2-148-16,2-3-148 15</inkml:trace>
  <inkml:trace contextRef="#ctx0" brushRef="#br0" timeOffset="61496.49">10098 8229 760 0,'0'0'19'15,"0"0"-26"-15,0 0 7 0,0 0-15 16,0 0-3-1,0 0-13-15,7-11 31 0,25 11 25 16,12 0-8-16,7 0 11 16,9 4-20-16,3 0-7 15,5-1 15-15,5 1-16 16,9-3 0-16,8-1 10 16,11 0-4-16,9 0 4 15,4 0-10-15,1 0 0 16,1 0 14-16,-5 0-13 15,1 2-1-15,1 0 2 16,0 2 2-16,0-1-6 16,-1 0 2-16,-5 0 0 15,-3 1-3-15,-6-1 11 16,-9 0-8-16,-4-1 0 0,-4-1 4 16,1 0-5-16,-2 1 1 15,0-2 0-15,6 0-9 16,0 0 9-16,5 0 0 15,3-3-1-15,0 0 6 16,1 0-5-16,2 1 0 16,4 1 0-16,4 1 2 15,2-1-2-15,1 1-2 16,0-3-2-16,-1 1 8 16,-1 1-3-16,-1-2-1 15,0 2 0-15,1-1-2 16,0 0 2-16,0 0 0 0,-3-2-2 15,-7 3 2-15,-3-3 4 16,-4 2-4-16,-7 1 0 16,-3 0-4-16,-4 0 7 15,2-1-3-15,0 0 0 16,4 0 1-16,2-2-1 16,0 3 0-16,1-3 0 15,-4 2-6-15,-1 0 6 16,-4 1 0-16,-2 1 5 15,-2 0-1-15,-3 0-6 16,-2 0 2-16,7 0 0 16,1 0 1-16,6 0-1 15,2 0-6-15,3 0 4 16,-1 0-11-16,0 0 10 0,-4 0-17 16,-5 0 13-16,-7 0-3 15,-2 0 10-15,-4 0 0 16,-3 1-1-16,4 1 3 15,-1-1-7-15,3-1 5 16,-3 0 0-16,-4 0-18 16,-4 0 22-16,-7 0-4 15,-7 0 0-15,-7 0 2 16,-10 0-6-16,-7-1 8 16,-7 0-4-16,-3 0 35 15,-2 0-29-15,0-1 10 16,1 1-4-16,0 0-11 15,-2-1 14-15,0 0-9 0,-2 2-1 16,0-2 21-16,-1 2-22 16,0 0-4-16,0 0 4 15,0 0-4-15,0 0-1 16,0 0-44-16,0 0-55 16,0 0-265-16</inkml:trace>
  <inkml:trace contextRef="#ctx0" brushRef="#br0" timeOffset="63077.63">12556 8204 776 0,'0'0'0'16,"65"0"-76"-16,-16 0 64 0,9-6 9 15,4-6 6-15,3-1 2 16,7-6 40-16,3-2 9 15,2-4-32-15,-3-5-22 16,-5-3 0-16,-10-4 13 16,-9-4-13-16,-14-7 0 15,-12-8 12-15,-9-7-12 16,-13-6 0-16,-2-2 0 16,-20 3 8-16,-20 1-1 15,-17 4-7-15,-14 5 0 16,-16 6 6-16,-15 9-1 0,-15 14 3 15,-18 16-8-15,-13 13 0 16,-7 15-5-16,-5 17 5 16,4 10-7-16,5 7 1 15,11 7 12-15,14 4-1 16,23 5 0-16,22 3-3 16,23 2 14-16,29 4-16 15,24-2-1-15,17-1-4 16,42-9 5-16,31-5-3 15,29-7-3-15,25-7-6 16,22-6 7-16,7-5-46 16,6-3-114-16,-9-5-145 15</inkml:trace>
  <inkml:trace contextRef="#ctx0" brushRef="#br0" timeOffset="63376.82">12622 8418 903 0,'0'0'8'0,"0"0"18"16,0 0-23-16,0 0-1 15,0 0 5-15,0 0 4 16,-25 110 45-16,20-32-29 0,-1 4-23 15,2-4 20-15,2-3-24 16,1-8 0-16,0-4 0 16,-3-2-10-16,1-7-21 15,-3-11-43-15,1-10-53 16,-4-14 27-16,-2-15-124 16,-5-4 21-16</inkml:trace>
  <inkml:trace contextRef="#ctx0" brushRef="#br0" timeOffset="63609.53">12319 8955 922 0,'0'0'0'0,"-9"80"0"0,9-39 2 16,3-2-2 0,11-5 0-16,3-5 14 0,4-7-4 15,1-6 10-15,5-7-6 16,5-9-9-16,11-11 42 15,10-20-46-15,8-11 15 16,1-8-12-16,1-1-4 16,-5 5-13-16,-9 12-38 15,-8 20-85-15,-18 14-108 16,-21 18-104-16</inkml:trace>
  <inkml:trace contextRef="#ctx0" brushRef="#br0" timeOffset="65193.24">12447 9454 891 0,'0'0'55'15,"0"0"-16"-15,0 0-27 16,-67 47 25-16,36 3-31 15,-2 5 4-15,5-1 16 16,9-6-21-16,10-4 8 16,9-1-13-16,0-3 2 15,11-4-7-15,11-6 5 16,8-11-4-16,8-11-4 0,8-8-9 16,10-10-10-1,9-22 4-15,3-10-10 0,-2-5 16 16,-8 0-7-16,-16 8 24 15,-14 14 10-15,-14 12-4 16,-10 12-1-16,-4 1 41 16,-4 14-41-16,-7 7 24 15,1 6-8-15,5-4-19 16,5 1 12-16,1-4-8 16,15-2-6-16,6-4 0 15,4-7 5-15,5-5-13 16,2-2 8-16,-2-5-7 0,-6-11 4 15,-12-5-22-15,-8-2 25 16,-5-2-1-16,-14 2 8 16,-12 1 15-16,-2 2-9 15,3 2-11-15,9 5 33 16,11 1-30-16,5 0-5 16,23-5-9-16,13-4 9 15,13-3-12-15,8-2 12 16,1 2-21-16,-2 0 20 15,-7 0-18-15,-11 5-13 16,-14 4 23-16,-11 0 9 16,-10 3 5-16,-3 2 7 15,-5 0-1-15,-10 2 19 0,-2 4-27 16,-1 1 1 0,4 3-4-16,2 0 4 0,2 12-6 15,1 10 2-15,-1 7 0 16,0 6 5-16,2 4 0 15,3 2-5-15,5-1 0 16,0-5 5-16,10-6-6 16,10-6 1-16,2-10 0 15,7-7-9-15,6-6 7 16,3 0-1-16,4-19 1 16,2-10 4-16,1-13-11 15,1-9 9-15,-1-10-30 16,-4-6 25-16,-5-6-16 15,-10-5 21-15,-9 2-1 0,-10 4 5 16,-7 12 5-16,-4 13-8 16,-10 18 8-16,1 14 33 15,6 14-31-15,3 3-11 16,-1 29-3-16,-2 15 3 16,-1 15 16-16,-1 10-13 15,3 9-1-15,-3 9 33 16,2 8-28-16,2 5 5 15,0 2-3-15,5 2-8 16,0-4 11-16,8-3-12 16,11-4 0-16,5-6-2 15,8-5 3-15,2-6-2 16,2-13 1-16,3-15-22 0,-2-18 20 16,-3-19-22-16,-2-13 4 15,-6-13 15-15,-7-24-1 16,-5-11 6-16,-9-11 0 15,-5-4 3-15,-15 1 2 16,-19 4-5-16,-10 1 0 16,-3 7-4-16,1 2 20 15,10 8-11-15,13 4-2 16,19 4 2-16,7 0-5 16,30-2-7-16,14 0 0 15,11 2-1-15,5-1 8 16,1-2-21-16,-4-6 3 0,-3-8-6 15,-9-8 22-15,-9-4-26 16,-10-5-7-16,-9-4 28 16,-12 3-19-16,-8 10 26 15,0 15 3-15,-12 15 31 16,0 15 24-16,3 10-48 16,-2 7-5-16,-2 28 7 15,-6 19-11-15,-8 19 17 16,0 13 4-16,1 10-17 15,3 7 24-15,5 5-21 16,4 4-7-16,6-1 23 16,8-3-24-16,0-3-2 15,13-8 2-15,10-3 0 0,7-8-7 16,5-10 7-16,7-14-7 16,-1-17-1-16,3-21-5 15,-1-16-2-15,-5-8 2 16,-4-25 13-16,-8-18 1 15,-4-17-1-15,-12-8 2 16,-10-6-1-16,-9 6 2 16,-26 8-3-16,-16 8 1 15,-14 7 0-15,-6 8 16 16,-1 6-4-16,13 7-11 16,19 9 35-16,18 6-35 15,22 5-2-15,5-3-42 0,34-2 4 16,19-5 29-1,20 0-66-15,10 4-28 0,6 4-64 16,1 2-264-16</inkml:trace>
  <inkml:trace contextRef="#ctx0" brushRef="#br0" timeOffset="65280.54">14677 9813 417 0,'0'0'329'16,"0"0"-206"-16,0 0 22 16,0 0-53-16,0 0-72 15,0 0-20-15,38-18-39 16,-63 18-209-16</inkml:trace>
  <inkml:trace contextRef="#ctx0" brushRef="#br0" timeOffset="65613.67">11975 10369 216 0,'0'0'844'0,"-86"10"-844"15,83-2-134-15,12-6 115 16,41-2 13-16,28-2 12 16,38-16 23-16,36-1 36 15,36-2-14-15,26 1-14 16,14 0-37-16,0 1 2 0,-5 2 9 15,-20 4-1-15,-24 3-10 16,-27 5 0-16,-37 3-6 16,-33 2 2-16,-34 0-70 15,-33 0-24-15,-19 5 8 16,-45 3-150-16,-32-1-127 16</inkml:trace>
  <inkml:trace contextRef="#ctx0" brushRef="#br0" timeOffset="65859.93">12305 10552 714 0,'0'0'19'0,"125"7"-19"16,1-7 0-16,39-6 7 0,29-9 126 15,16 2-80-15,6 3 10 16,-7 4 22-16,-17 3-61 15,-22 3-4-15,-36 0 4 16,-31 0-11-16,-31 3-10 16,-26 4-3-16,-23 0-16 15,-16-1 11-15,-7 2-122 16,-12-3-136-16</inkml:trace>
  <inkml:trace contextRef="#ctx0" brushRef="#br0" timeOffset="73197.77">2219 9729 1013 0,'0'0'5'16,"0"0"-5"-16,0 0-47 15,0 0 26-15,0 0 21 0,105-39 24 16,-21 2 5-16,15-8-6 16,11-2 3-16,4 0-16 15,-3 5-8-15,-4 8 22 16,-13 3-24-16,-12 8-3 15,-21 8-12-15,-26 7-75 16,-26 8-53-16,-11 2-168 16</inkml:trace>
  <inkml:trace contextRef="#ctx0" brushRef="#br0" timeOffset="73465.98">2340 9886 943 0,'0'0'0'0,"-66"53"-14"0,59-34-2 16,7-11-31-16,25-6 8 16,19-2 39-16,19-12 8 15,17-15 35-15,18-12 14 16,11-7-24-16,2-4 33 16,0 0-32-16,-6 2-22 15,-17 8 5-15,-20 10-5 16,-25 12-4-16,-21 12-3 15,-17 5 2-15,-5 1 42 16,0 0-35-16,-5 1-14 16,-15 15-55-16,-8 1-72 15,-5 4-234-15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13:32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5481 7454 1136 0,'0'0'6'0,"0"0"-12"16,0 0-4-16,0 0-1 15,0 0 9-15,0 0 2 16,104-80 0-16,-49 38 8 15,7-1-8-15,-1 3-3 16,-4 11-43-16,-12 11-60 16,-17 16-84-16,-24 5-165 15</inkml:trace>
  <inkml:trace contextRef="#ctx0" brushRef="#br0" timeOffset="131.55">5610 7545 548 0,'0'0'362'0,"0"0"-238"0,0 0-94 15,0 0-30-15,0 0-12 16,0 0 12-16,121-65-13 16,-32 12-1-16,18-9-53 15,13-7-138-15,8-5-435 16</inkml:trace>
  <inkml:trace contextRef="#ctx0" brushRef="#br0" timeOffset="801.24">12610 6421 1148 0,'0'0'0'0,"0"0"-1"16,0 0-18-16,63-50 19 15,-19 25 0-15,6 2-14 16,0 4-30-16,0 4-12 16,-6 6-67-16,-13 7-117 15,-14 2-231-15</inkml:trace>
  <inkml:trace contextRef="#ctx0" brushRef="#br0" timeOffset="910.52">12795 6411 1053 0,'0'0'59'15,"0"0"-59"-15,68-34-42 16,3 3 32-16,15-6-149 16,10-4-321-16</inkml:trace>
  <inkml:trace contextRef="#ctx0" brushRef="#br0" timeOffset="1620.66">18750 5709 1153 0,'0'0'1'0,"0"0"-1"0,0 0 0 16,0 0 2-16,82 2 8 15,-39-4-1-15,5-4-6 16,2-1-3-16,-3 1-10 15,-6 0-24-15,-10 4-43 16,-15 2-64-16,-16 0-125 16,-5 10-256-16</inkml:trace>
  <inkml:trace contextRef="#ctx0" brushRef="#br0" timeOffset="1737.89">18875 5805 767 0,'0'0'179'0,"0"0"-144"16,0 0-7-16,0 0 29 15,77 3-33-15,-27-3-24 16,10-9-9-16,3 0-108 0,-2-1-253 16</inkml:trace>
  <inkml:trace contextRef="#ctx0" brushRef="#br0" timeOffset="53063.82">9977 8814 982 0,'0'0'83'0,"0"0"-68"0,0 0-12 16,0 0-1-16,0 0 11 15,0 0 4-15,46 103 26 16,-22-22-1-16,-4 9-12 16,-5 4-13-16,-2-2-2 15,-3-5-15 1,-1-3 0-16,-1-7-4 0,3-14-35 16,1-10 4-16,4-16-24 15,3-22-54-15,2-15-101 16,1-28-321-16</inkml:trace>
  <inkml:trace contextRef="#ctx0" brushRef="#br0" timeOffset="54232.62">10100 8630 707 0,'0'0'321'0,"0"0"-319"16,0 0-2-16,0 0-17 15,0 0-30-15,0 0 47 0,80-28-2 16,-21 20 5 0,14-3 12-16,16-2 5 0,12-1-8 15,17 2-9 1,9-1 1-16,11-1-3 0,6 3-1 15,1 0 4-15,-1 1-8 16,5 2 4-16,2-2 0 16,6 0 3-16,4-4-1 15,-1 0-2-15,-1-3 0 16,1 0 1-16,1 2-1 16,-6-2 0-16,-5 2 1 15,-16-1-3-15,-14 2 4 16,-14 1-6-16,-11 2 7 15,-8 0-7-15,-3 0 8 0,-6-1-6 16,-6 0 4-16,-8 0-4 16,-10 1 0-1,-9 0 2-15,-12 2 3 0,-11 2 0 16,-8 0-1-16,-7 2 13 16,-1 0 11-16,1 0-9 15,4-3-7-15,6 0-8 16,5 0 0-16,4 2 3 15,3 2-10-15,-2 4 5 16,-6 0-1-16,-4 4 1 16,-7 13-3-16,-3 9 5 15,-7 11-2-15,0 13 31 16,0 10-16-16,-2 9-7 16,-3 5 13-16,4 3-10 0,1 0-9 15,0-1 1-15,15-1-1 16,3-2 1-16,5-3 15 15,-2 0 8-15,0-3-18 16,-2-3-2-16,-3-3-5 16,-3-5 2-16,-2-7-1 15,-2-5-2-15,-1-6-1 16,-3-13 1-16,-1-9 0 16,-4-6-5-16,0-3-6 15,-9 0 10-15,-12-1 1 16,-10-1-4-16,-10-2-11 15,-9-1 2-15,-12 0 3 16,-14-1-12-16,-12 2-4 16,-16 2 15-16,-17-1 8 0,-12 4-1 15,-11 1-4 1,-8-2-27-16,1 2 35 0,-1 2 0 16,-3 2 7-16,-2 5-2 15,1 2-4-15,1 4 2 16,6 1 7-16,5 0-8 15,8-3 12-15,7 0-1 16,14-4-5-16,13-2-7 16,13-4-1-16,14 1 4 15,10 0-3-15,10-1-1 16,5 1 0-16,8 2 2 16,4-1-1-16,4-1-1 15,6 0-4-15,4-3 1 16,3 0-7-16,-1-6 10 0,3 1 0 15,-3 0 1-15,-4 0-1 16,-5 1 2-16,-8 3-3 16,-9 1 2-16,-7-1-2 15,-4-1 2-15,5 0-1 16,4-3 0-16,9 1 10 16,6-1-3-16,8 0 5 15,6 1-12-15,6 0 0 16,3-3 0-16,5 1-4 15,5-2-21-15,2-2-36 16,9 0-127-16,16-2 0 0,7-11-459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20:35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 4558 1114 0,'0'0'3'0,"0"0"5"0,0 0 12 15,0 0-11-15,0 0-9 16,0 0-20-16,0 0 3 15,23-8 17-15,33 2 28 16,16 2-10-16,11-6 5 16,0 3-14-16,-4 1-5 15,-13-2-3-15,-18 2-2 16,-11 1-2-16,-15 1-5 16,-10 0-13-16,-10-2 8 15,-2-7 11-15,-4-4 0 16,-17-4-8-16,-11-3-10 15,-9 2 6-15,-9-1 14 0,-5 3 3 16,3 0 5-16,-1-1 13 16,10 3-8-16,11 5 10 15,12 5-13-15,13 4 0 16,5 4-10-16,2 0 0 16,0 0-26-16,18 7 26 15,11 9-6-15,19 2 6 16,10 1 0-16,3 0-6 15,0 1 12-15,-9 1-6 16,-8 2 5-16,-7 7-5 16,-10 2-1-16,-12 8 1 15,-12 5 8-15,-3 1 6 16,-23 7 6-16,-13 2-2 16,-8 4-14-16,1 5-4 15,2 1-38-15,7-2-35 0,9-3-160 16,9-3-602-16</inkml:trace>
  <inkml:trace contextRef="#ctx0" brushRef="#br0" timeOffset="993.67">2570 5095 816 0,'-70'-2'13'15,"6"0"-13"-15,7 2 33 16,11 0-7-16,13 0 8 16,12 0 14-16,12 0 9 15,7 0-30-15,2 0-27 16,1 0-21-16,19 4 8 0,15 7 6 16,17-2 7-16,24-4 1 15,21-5 11 1,20 0-12-16,17-6 4 0,19-8 5 15,14-2-4-15,16 0 4 16,12-2-9-16,8 0 2 16,9 2-2-16,1 0-1 15,-1 2 1-15,-2 0 2 16,-12-2-1-16,-7-1 2 16,-9 0 3-16,-7 0 4 15,-9-2-5-15,-14 1 7 16,-11 2-11-16,-13 4 6 15,-12 2 10-15,-23 1-1 0,-15 5 3 16,-26 1-17-16,-25 2 7 16,-15 0-6-16,-10 1 4 15,-2 0 52-15,0 0-8 16,0 0-32-16,0 0-17 16,0-1-2-16,0-1-13 15,-7-2-45-15,-7-2-54 16,-5-3-150-16</inkml:trace>
  <inkml:trace contextRef="#ctx0" brushRef="#br0" timeOffset="1540.21">6627 3790 802 0,'0'0'2'0,"0"0"-2"16,19-69 44-16,-12 53 37 15,-5 8-2-15,-2 5 2 16,0 3-45-16,0 25-36 16,0 25-4-16,0 28 4 15,0 21 24-15,-2 14-16 16,2 5 0-16,0 0 1 0,8-9-6 16,6-11-1-1,2-16-2-15,-2-16 0 0,-3-14-1 16,-4-13-10-16,-2-15-13 15,-5-12-10-15,0-12-105 16,-6-4 8-16,-13-24-360 16</inkml:trace>
  <inkml:trace contextRef="#ctx0" brushRef="#br0" timeOffset="2558.33">6769 3708 772 0,'0'0'4'0,"0"0"54"0,0 0-45 16,0 0-5-16,-64-33-8 16,19 32 24-16,-8 1 3 15,-7 0-6-15,-6 0 14 16,-8 0-19-16,-8 0-15 15,-9 4-2-15,-9 4-2 16,-1 0-3-16,-4 1 6 16,-1 1-6-16,3 2 6 15,-3-3 1-15,-4 2-1 16,1-1 0-16,-3 0 0 16,-1 0 6-16,5-2-6 0,2 1 0 15,8-1 0 1,7 0 2-16,0 0 0 0,3 2-1 15,2-1 1-15,0 1-1 16,-2-2-1-16,-3 1 0 16,-2 1 0-16,-1-1 0 15,6-1-1-15,7 0-1 16,7-4 4-16,5-1-6 16,10 0 6-16,-3 0-2 15,0 3 0-15,0 1-1 16,-4 0-5-16,-5 4 10 15,0-2-13-15,1 0 18 0,4-2-15 16,6 0 6-16,6-3 0 16,7 0-5-16,1-1 5 15,5 1-1-15,2-2 0 16,-1 2-10-16,-1 1 4 16,-4 0-21-16,-2 3 27 15,1-3-4-15,-1 0 1 16,6-1-1-16,2-4-7 15,3 0 10-15,6 0 4 16,1 0 5-16,1-5-4 16,-2-3-1-16,-3 1-1 15,-4-1-1-15,-2 1-2 16,-1 0-1-16,1 0 0 16,7 1 2-16,3-1 0 15,4 1 1-15,2 1 4 0,4 0 0 16,3 0-3-16,3 1 6 15,5 0 3-15,2 0 6 16,4 4 11-16,0-1-4 16,2 1-12-16,0 0-9 15,0 0-2-15,0 0-7 16,0 0 2-16,0 0 3 16,0 0-4-16,0 9-4 15,0 8 10-15,0 10 0 16,0 12 2-16,0 12 0 15,0 14 2-15,0 13 10 0,0 10 14 16,2 11-24-16,6-2-1 16,4 1 4-16,2-3-5 15,-1-11-2-15,-1-4 1 16,-5-12-2-16,0-9 2 16,-5-11-1-16,-2-8 0 15,0-10 3-15,0-7 2 16,0-8 1-16,0-6 5 15,0-6-11-15,0-3 0 16,0 0-8-16,6 0-44 16,13-6-23-16,15-11-35 15,23-3-189-15</inkml:trace>
  <inkml:trace contextRef="#ctx0" brushRef="#br0" timeOffset="6426.9">8248 4425 942 0,'0'0'16'16,"0"0"-15"-16,0 0 4 16,0 0 1-16,0 0-5 15,0 0 8-15,0 0 15 16,6-4-16-16,10-9 2 16,9-3 8-16,5-3 1 0,0 0-13 15,-1 2-1-15,-6 4-5 16,-3 1-18-16,-7 6-30 15,-7 5-74-15,-6 1-33 16,0 6-46-16,-5 8 20 16,-11 4-164-16</inkml:trace>
  <inkml:trace contextRef="#ctx0" brushRef="#br0" timeOffset="6534.35">8296 4465 437 0,'0'0'118'15,"0"0"-17"-15,0 0-65 16,0 0-24-16,0 0 9 0,0 0 26 15,57-3-15-15,-10-19-25 16,8-3-7 0,2-3-222-16</inkml:trace>
  <inkml:trace contextRef="#ctx0" brushRef="#br0" timeOffset="67903.19">7226 10544 857 0,'0'0'9'0,"0"0"0"16,0 0 4-16,0 0 0 15,0 0-5-15,0 0-4 16,0 0 22-16,0 0-1 16,0-9-18-16,0 9-3 15,0 0 5-15,0 0-3 16,0 0 1-16,0 0-6 0,0 15 6 16,2 12-2-1,3 8 25-15,-1 8-17 0,-2 1 3 16,-1-2-2-16,0-4-11 15,-1-5-2-15,0-6 1 16,0-7-3-16,1-8 6 16,-1-6-3-16,0-4-2 15,2-1-7-15,-2-1 7 16,0 0 1-16,0-13 7 16,0-10-8-16,0-8 0 15,-3-2 1-15,1-3-1 16,0 1 0-16,2 4-10 15,-2 7-9-15,0 7-34 16,-1 4-54-16,0 5-166 16</inkml:trace>
  <inkml:trace contextRef="#ctx0" brushRef="#br0" timeOffset="69674.59">6789 8292 242 0,'0'0'802'0,"0"0"-786"16,0 0-3-16,0 0 8 16,0 0 0-16,0 0-14 15,0 0 0-15,-3 17 7 0,1 14-5 16,0 5 12 0,0 2-19-16,0-1-1 0,2-5 8 15,-3-5-5-15,2-4-2 16,-2-4 2-16,0-4-4 15,-1-6-4-15,2-3 0 16,0-4-31-16,2-2-62 16,0-5-262-16</inkml:trace>
  <inkml:trace contextRef="#ctx0" brushRef="#br0" timeOffset="75973.72">21787 11680 1101 0,'0'0'33'0,"0"0"-29"0,0 0-8 16,0 0 7-16,33 67-3 15,-26-1 14-15,-5 14 15 16,-2 7 4-16,0 4-20 15,0-4 6-15,0-6-16 16,0-9-3-16,0-14 0 16,0-14-2-16,0-9-15 15,0-9-8-15,0-10-14 16,-2-7-12-16,2-9-60 16,0 0-82-16,0-17-255 15</inkml:trace>
  <inkml:trace contextRef="#ctx0" brushRef="#br0" timeOffset="77058.92">21809 11596 925 0,'0'0'11'0,"0"0"-22"15,0 0-1-15,0 0 10 16,29-55 2-16,10 49 6 0,18 5 16 16,15 1 9-1,13 0-7-15,9 0-24 0,9 0 2 16,7 0-2 0,5 0 1-16,5 0-2 0,-2 0 1 15,2 0-7-15,0 0 1 16,-4 0 6-16,-2-3-4 15,-6 1 4-15,-10-2 0 16,-3 0-4-16,-6-4 4 16,-5 0 2-16,-1 0 4 15,-2 1-5-15,-6 2 2 16,-9 3 6-16,-13 2-7 16,-14 0 6-16,-13 0 11 15,-8 0-7-15,-8 0 15 16,-4 0-13-16,-4 0-1 15,1 0-6-15,-2 0 4 0,2 0-11 16,4 4 5-16,3 9-2 16,1 5 1-16,2 5-2 15,-4 5-4-15,-3 6 7 16,-3 7-6-16,-3 8 1 16,0 10 0-16,-1 5 8 15,-8 8 1-15,1 2-7 16,-1 1-1-16,1 1-1 15,1-2 5-15,-1-5-5 16,0-8 0-16,0-6-2 16,1-6 5-16,-1-6-3 15,-1-4 5-15,4-5-5 16,-1-8 0-16,3-5-4 16,1-3 5-16,1-3-1 15,1-4 1-15,0-4-1 0,0-1-2 16,0-3 0-16,0-1-3 15,0-2 4-15,0 0-5 16,0 0 4-16,0 0 1 16,-11 0-11-16,-9-3-50 15,-18-6 35-15,-18-1 24 16,-11 0-10-16,-14-5 11 16,-8 0 0-16,-10-3 1 15,-6 1-14-15,-4-2 15 16,0-1 3-16,2 2 0 0,2 0 7 15,3 3-10-15,4 1 21 16,4 2-17-16,6 2 23 16,10 1-13-16,7 5-4 15,8 3 2-15,7 1-9 16,5 0-1-16,3 0 2 16,5 0-4-16,6 1 6 15,6 1 3-15,5-1-6 16,4 0 7-16,5 0-10 15,2 0 0-15,1 0 3 16,1 0 0-16,1 2-1 16,-5-3 1-16,0 0-3 15,-5 0 4-15,1 0-2 0,0 0 3 16,3 0-4-16,2 0 2 16,1 0 1-16,1 0 0 15,-2 0 3-15,3 0-3 16,1 0 5-16,3 0-2 15,2 0-5-15,4 0 0 16,3 0-4-16,0 0-13 16,2-3-53-16,17 1-135 15,9-2-540-15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10:40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2608 3065 1198 0,'0'0'0'0,"0"0"-80"0,0 0 79 16,110-26 0-16,-53 4 2 15,2-4 7-15,-3-6-4 16,-3-2-4-16,-5-5 0 16,-3-6 2-16,-6-2 3 15,-7 0-5-15,-10 3-23 16,-12 7-4-16,-10 3 15 15,0 9 12-15,-17 5 9 16,-4 10-3-16,0 6 47 16,4 4-39-16,1 15-1 15,1 25-1-15,1 20-5 16,-2 22 8-16,1 14-4 16,-2 13 3-16,0 2-9 0,-2 0-2 15,-1-6-3 1,0-13-2-16,3-20 0 0,1-22 1 15,4-23-5-15,6-16-4 16,4-11 8-16,2-3-1 16,0-22-30-16,8-8 11 15,13-1 22-15,11 9 13 16,7 13-6-16,6 12 13 16,3 5-7-16,6 12-4 15,4 1-9-15,3-4-19 16,2-4-65-16,-3-7-168 15,-3-3-308-15</inkml:trace>
  <inkml:trace contextRef="#ctx0" brushRef="#br0" timeOffset="441.08">3962 3049 1211 0,'0'0'25'16,"0"0"-25"-16,0 0-10 15,0 0-11-15,0 0 14 16,82 8 7-16,-19-8-2 0,5 0 0 16,-2-4-32-16,-14 4-62 15,-23 0-147-15,-20 13-171 16</inkml:trace>
  <inkml:trace contextRef="#ctx0" brushRef="#br0" timeOffset="550.98">3976 3260 519 0,'0'0'690'0,"0"0"-690"16,0 0-4-16,0 0-12 16,123-8-10-16,-30-7-43 15,14-2-249-15</inkml:trace>
  <inkml:trace contextRef="#ctx0" brushRef="#br0" timeOffset="1052.74">5858 2520 1188 0,'0'0'28'0,"0"0"1"16,0 0-29-16,0 0-6 15,-9 68 6-15,9-6 40 16,-2 11-15-16,2 1-8 15,0 3-17-15,0 3-2 16,0-2-43-16,0 0-47 16,0-6-120-16,0-17-445 15</inkml:trace>
  <inkml:trace contextRef="#ctx0" brushRef="#br0" timeOffset="1267.91">5344 3409 1230 0,'0'0'0'0,"0"0"-149"15,0 0 149-15,118-18 3 16,-40 2-1-16,12 0 49 16,8 1-8-16,2 2-10 15,3 2-19 1,-5 2-4-16,-9 4-10 0,-12 2 0 15,-20 3-45-15,-18 0-54 16,-24 4-154-16</inkml:trace>
  <inkml:trace contextRef="#ctx0" brushRef="#br0" timeOffset="1584.06">5756 3518 1265 0,'0'0'0'0,"0"0"-89"16,0 0 89-16,68 23 18 16,-30 4-1-16,-5 9 3 15,-11 14-10-15,-15 8-6 16,-7 5-1-16,-31 5 3 16,-20 1-6-16,-8-6-20 15,2-12 1-15,10-17 19 16,17-15 20-16,16-10 9 15,14-6-29-15,13-3-6 16,26 0 6-16,18-16 16 16,20-11-6-16,13-5-10 0,10 0-18 15,2 1 3-15,0-1-33 16,-4 1-50-16,-7 0-142 16,-8-4-390-16</inkml:trace>
  <inkml:trace contextRef="#ctx0" brushRef="#br0" timeOffset="1843.14">6910 2355 1339 0,'0'0'0'15,"0"0"-26"-15,0 0 15 0,0 0-8 16,-64 81 19-16,21 14 5 15,1 26 40-15,10 14-29 16,17 9-7 0,13 5-3-16,4-5-6 0,27-11-23 15,19-21-34-15,22-19 0 16,16-22 25-16,9-23-27 16,7-21-169-16,2-22-311 15</inkml:trace>
  <inkml:trace contextRef="#ctx0" brushRef="#br0" timeOffset="2527.89">7927 2821 1026 0,'0'0'21'15,"0"0"14"-15,0 0 35 16,0 0-34-16,0 0-25 16,0 0-11-16,-23 24 1 15,23 15 3-15,0 5 12 16,2-3-15-16,12-4 2 15,4-4-3-15,0-7-11 16,5-7 0-16,2-10-13 16,3-9-7-16,3-5-7 0,6-22-11 15,-3-11-28 1,-2-8-15-16,-5-3 67 0,-9 7 25 16,-9 12 2-16,-4 15 115 15,-5 13 27-15,0 9-107 16,0 28-33-16,0 24 18 15,0 20 15-15,-2 12-13 16,2 9-3-16,0 9 7 16,0 8 10-16,0 7 1 15,0-5-29-15,-5-10-10 16,-4-19 0-16,-4-27-2 16,-6-22 2-16,-5-17 6 15,-7-16 4-15,-7-8-8 0,-5-13-2 16,-5-17-42-1,0-10-38-15,7-2 17 0,9-2-3 16,12-2-129-16,13-3-318 16</inkml:trace>
  <inkml:trace contextRef="#ctx0" brushRef="#br0" timeOffset="3140.22">8548 3061 1202 0,'0'0'0'16,"0"0"0"-16,84-13 1 15,-31 3 2-15,6 0-3 16,0 5-17-16,-2-5-51 15,-1 3-127-15,-7-2-275 16</inkml:trace>
  <inkml:trace contextRef="#ctx0" brushRef="#br0" timeOffset="3552.18">9252 2760 1241 0,'0'0'0'0,"0"0"-15"15,8 60 15-15,-1-24 7 16,2-1-5-16,3-5-2 16,1-5 2-16,3-6-4 15,3-5-3-15,3-7-17 16,3-7-18-16,0-3-16 16,0-15-8-16,-3-7 5 15,-4-5 8-15,-5-8 14 16,-2 1 37-16,-4 5 6 15,-3 8 57-15,-1 11 36 16,-1 11-14-16,-2 2-48 0,1 16-37 16,1 21 0-1,0 16 33-15,0 14 5 0,-2 15-9 16,0 12-10-16,0 10 30 16,1 10-4-16,3 2-19 15,-1-1-19-15,-3-12-6 16,0-16-1-16,-3-23 0 15,-14-19 0-15,-5-18-1 16,-5-13-9-16,-4-13-1 16,-3-5-24-16,0-27-77 15,1-16-40-15,6-17-221 16</inkml:trace>
  <inkml:trace contextRef="#ctx0" brushRef="#br0" timeOffset="3921.55">9447 2363 1188 0,'0'0'0'0,"0"0"-24"15,0 0 24-15,0 0 16 16,0 79-7-16,0-52 8 15,-6-2-10-15,1-5-4 16,0-7-2-16,3-5-1 16,2-8 2-16,0 0-1 0,0-3-1 15,0-15-12-15,0-7 9 16,5-8 3-16,3 0 4 16,-1 7 0-1,3 7 4-15,-2 10 7 0,0 5-15 16,5 4-2-16,7 4 0 15,12 13 2-15,9 8-13 16,5 5-11-16,4 3-18 16,-4-2-97-16,1-5-150 15</inkml:trace>
  <inkml:trace contextRef="#ctx0" brushRef="#br0" timeOffset="4544.92">8162 2420 1076 0,'0'0'45'0,"0"0"-45"0,0 0-2 15,0 0 2-15,0 0 14 16,0 0 0-16,-67 68 2 16,49-56-13-16,4-3 5 15,6-6-8-15,3-3 3 16,5 0 3-16,0-17-6 16,0-9-18-16,9-6 18 15,5 2 8-15,1 7 12 16,-1 8 14-16,-1 9-9 15,4 6-25-15,7 2-5 16,18 15 2-16,14 4-3 16,17 3-16-16,9-1-62 15,7-4-210-15</inkml:trace>
  <inkml:trace contextRef="#ctx0" brushRef="#br0" timeOffset="5154.95">9349 2438 458 0,'0'0'432'0,"0"0"-394"15,0 0-18-15,0 0 4 16,0 0-14-16,78-28-8 0,-51 21 8 16,-4 3-6-16,-5 3 5 15,-6 1 4-15,-8 0 1 16,-4 0-13-16,-2 13-1 16,-19 5 33-16,-8 5-13 15,-3-3-9-15,5-5-4 16,10-7-4-16,11-3-1 15,6-3-4-15,0-2-2 16,20 0-13-16,16 0 17 16,12-10 8-16,5-3-5 15,-4 3 2-15,-11 4-4 16,-16 5 3-16,-13 1 1 16,-9 0 15-16,-2 0 13 0,-21 0 5 15,-11 5-29 1,-5 1-9-16,5-1-4 0,14-5 3 15,13 1-1-15,7-1-21 16,25 0-99-16,18-1-21 16,14-10-238-16</inkml:trace>
  <inkml:trace contextRef="#ctx0" brushRef="#br0" timeOffset="5589.99">10045 2229 1163 0,'0'0'18'16,"0"0"-7"-16,0 0-11 15,0 0-3-15,88 66 3 0,-39 11 31 16,2 25 11-16,-2 20-13 15,-11 16 2-15,-15 7-22 16,-19 4-8-16,-9-4-1 16,-29-10-23-16,-15-13-15 15,-15-15-11-15,-10-21 4 16,-4-22-100-16,-1-24-195 16</inkml:trace>
  <inkml:trace contextRef="#ctx0" brushRef="#br0" timeOffset="6113.13">10649 2183 1165 0,'0'0'18'0,"0"0"-18"16,0 0 0-16,78 5 3 16,-44 31 0-16,-6 15 17 15,-12 7-5-15,-14 2-2 16,-6-3-12-16,-25-9 5 15,-5-11-6-15,4-13-13 16,12-13 13-16,15-6 4 16,6-5-4-16,32 0-22 0,24-13 22 15,27-5 13 1,16-3-13-16,5 2 0 0,-7 6 0 16,-15 6-12-16,-20 4-18 15,-22 3-18-15,-22 2-149 16,-21 7-371-16</inkml:trace>
  <inkml:trace contextRef="#ctx0" brushRef="#br0" timeOffset="10221.83">7911 2369 1037 0,'0'0'0'0,"0"0"-2"15,0 0 2-15,0 0 17 0,0 0-17 16,0 0 2-16,0 0-2 16,-48-56 21-16,48 36-17 15,9-6-1-15,9-6 0 16,8-6-2-16,6-8-1 16,4-5 0-16,5-8-8 15,9-9 8-15,7 1 0 16,6 2-9-16,10 7 9 15,7 6-2-15,7 6 1 16,8 6 1-16,7 2 3 16,10 2 0-16,10 0-3 15,8 3 1-15,12-3-1 16,3 1-3-16,10 2 3 16,9 2 0-16,7 6 2 15,6 5 2-15,2 6-2 16,-1 5-2-16,-3 9 1 15,3 0 8-15,6 11 1 0,1 12-9 16,6 6 2-16,-7 5-3 16,-2 6 0-16,-11 2 4 15,-7 4-4-15,-9 4-1 16,-11 5 1-16,-13 4-3 16,-10 4 3-16,-12 7 1 15,-12 4 2-15,-10 1-3 16,-10-3 0-16,-8-6-5 15,-8-8 5-15,-7-8 1 16,-10-5-1-16,-8-4 1 16,-7-5 2-16,-6-4-3 15,-4-3-4-15,-4-4 3 16,-3-7 1-16,-7-4-40 0,0-6-11 16,-4-6-41-16,0-2-86 15,1-2-101-15</inkml:trace>
  <inkml:trace contextRef="#ctx0" brushRef="#br0" timeOffset="10521.88">13225 2049 851 0,'0'0'305'0,"0"0"-298"0,0 0-3 15,0 0-4-15,0 0-7 16,0 0 7-16,4 30 8 15,12 20 15-15,2 7-4 16,0 5-13-16,1-5-5 16,-3-7 2-16,0-8-3 15,-3-10-1-15,-6-10-2 16,-3-10 2-16,-4-5 1 16,-8-7-6-16,-27 0 6 15,-25 0 7-15,-23-7-4 16,-15-3 2-16,-2 4 2 15,9 4-3-15,16 2-4 0,17 10-18 16,12 8-69-16,11 2-198 16</inkml:trace>
  <inkml:trace contextRef="#ctx0" brushRef="#br0" timeOffset="11340.98">14199 2729 1253 0,'0'0'0'16,"0"0"-47"-16,-25 54 47 16,13-9 5-16,1 1 10 0,4-1-8 15,7 1-4 1,0-5 1-16,10-4-4 0,8-9 0 15,3-10-3-15,5-15-29 16,4-3 16-16,4-23-6 16,2-11 11-16,-3-4-3 15,-9 7 14-15,-10 10 0 16,-7 11 7-16,-5 10 26 16,-2 5-29-16,0 28-2 15,-5 22-2-15,-4 22 31 16,2 12-18-16,1 8-4 15,-1 5 1-15,-2 6 22 16,-2 0-19-16,-6-16-10 16,-1-22-6-16,-3-25 6 0,-5-20 1 15,-3-14 2-15,-6-11-6 16,-6-8-6-16,2-25-65 16,1-15-55-16,5-12-288 15</inkml:trace>
  <inkml:trace contextRef="#ctx0" brushRef="#br0" timeOffset="11624.24">14167 2398 1302 0,'0'0'0'15,"0"0"-96"-15,0 0 77 0,5 57 19 16,-8-36-3-16,-8-3 2 15,1-5 1-15,4-6 0 16,4-7-11-16,2-4-10 16,9-22-4-16,11-11-19 15,7-3 43-15,-1 9 1 16,-2 10 33-16,-1 14 10 16,-2 7-33-16,2 17-10 15,4 15-9-15,7 12 8 16,7 8-50-16,5 1-147 15,0-1-491-15</inkml:trace>
  <inkml:trace contextRef="#ctx0" brushRef="#br0" timeOffset="11780.22">15007 3032 1433 0,'0'0'0'15,"67"-4"-124"-15,-18 0 117 16,-5 4-40-16,-18 0-80 16,-23 14-337-16</inkml:trace>
  <inkml:trace contextRef="#ctx0" brushRef="#br0" timeOffset="11888.16">14904 3239 1186 0,'0'0'52'0,"94"0"-47"0,-11-8-10 15,13-3-62-15,1 0-407 16</inkml:trace>
  <inkml:trace contextRef="#ctx0" brushRef="#br0" timeOffset="13522.14">16205 2915 86 0,'0'0'197'0,"0"0"-114"16,0 0 12-16,6-76 76 15,-2 45 9-15,3 0-93 16,-3 4-2-16,-2 9 4 16,-2 9-25-16,0 6-11 15,0 3-22-15,0 19-31 16,-14 25 0-16,-8 21 3 15,-4 14 0-15,4 2 5 16,7-5-7-16,12 0 5 16,3-5-5-16,11-4 0 15,13-9-1-15,7-13-4 16,3-15-1-16,6-16-10 16,7-14 12-16,8-15 3 15,6-24-1-15,0-17 1 16,-2-19-25-16,-9-15-11 0,-10-14-43 15,-14-8 25 1,-19-4 11-16,-9 17 43 0,-30 20 19 16,-16 29 72-16,-11 25-13 15,-9 22-26-15,2 6-18 16,7 26-23-16,13 14 6 16,15 14-10-16,17 10 5 15,14 8-11-15,6 4-1 16,24-1-3-16,15-2-34 15,8-6 7-15,6-12-51 16,-2-15-241-16,-8-19-269 16</inkml:trace>
  <inkml:trace contextRef="#ctx0" brushRef="#br0" timeOffset="13790.99">16902 3300 1235 0,'0'0'0'15,"-3"58"2"-15,-1-24 0 16,4-1-2-16,0-5 1 16,3-3-5-16,11-9-1 15,3-7 4-15,4-9-17 16,4-2 15-16,-2-19 3 16,-2-12 3-16,-10-5 4 15,-8 4-1-15,-3 6-1 0,-17 9 15 16,-10 10-3-16,-7 6-17 15,-2 3-32-15,1 0-13 16,11 12-16-16,11 0-107 16,11-4-398-16</inkml:trace>
  <inkml:trace contextRef="#ctx0" brushRef="#br0" timeOffset="13991.97">17468 3146 1395 0,'0'0'0'0,"60"-11"-121"0,-9 6 121 16,3 3 0-16,-4 2-4 16,-9 0-3-16,-6 0-23 15,-8 0-28-15,-10 0-69 16,-10 0-268-16</inkml:trace>
  <inkml:trace contextRef="#ctx0" brushRef="#br0" timeOffset="14163.79">17575 2973 1346 0,'0'0'0'0,"0"0"-36"0,-3 70 36 16,3-27 7-16,0 1-7 15,0 0 0-15,0 1-33 16,10-4-54-16,4-5-113 16,0-8-797-16</inkml:trace>
  <inkml:trace contextRef="#ctx0" brushRef="#br0" timeOffset="14940.46">18595 2567 1186 0,'0'0'0'0,"0"0"0"16,-57 73 0-16,28-10 3 15,4 6-3-15,7 6 8 16,9-1-2-16,8-2-5 16,1-2-1-16,9-7-19 15,16-10-3-15,5-10 6 16,7-17 13-16,4-12-16 15,4-12 12-15,3-4 7 16,2-23 0-16,2-14 1 16,-5-13-2-16,-5-12-20 15,-10-12-42-15,-11-13-51 16,-12-9 40-16,-9 3 29 16,-24 11 45-16,-14 21 101 15,-10 24 65-15,-1 21-81 16,2 16-48-16,3 5-7 0,4 25-12 15,7 13-10-15,9 14-8 16,11 12 0-16,13 6 2 16,8 4-2-16,25-2-3 15,14-6-26-15,8-7-50 16,5-15-272-16</inkml:trace>
  <inkml:trace contextRef="#ctx0" brushRef="#br0" timeOffset="15118.34">19348 3132 1375 0,'0'0'0'0,"0"0"1"15,0 74-1-15,-3-41 1 16,-2-1-1-16,0-3-7 16,2-1-20-16,1-3-31 15,0-5-17-15,2-8-89 16,0-7-512-16</inkml:trace>
  <inkml:trace contextRef="#ctx0" brushRef="#br0" timeOffset="15473.66">19552 2810 1224 0,'0'0'0'0,"67"-27"-14"16,-26 31 10-16,-6 26 3 15,-9 16-8-15,-12 8 9 16,-14 6 20-16,0-2-7 16,-18-5-8-16,-7-9-5 15,0-12-14-15,4-9-1 16,7-11-4-16,9-7 19 16,5-5-2-16,5-7-8 15,21-20-4-15,13-11-3 16,9-12-15-16,2-6-11 15,-1-5 13-15,-10 10 30 16,-14 14 30-16,-13 16 53 16,-10 15-1-16,-2 6-46 15,0 13-32-15,-12 12 2 0,-1 10-11 16,3 7 5-16,9-1-8 16,1 2-39-16,0-4-50 15,0-10-239-15</inkml:trace>
  <inkml:trace contextRef="#ctx0" brushRef="#br0" timeOffset="15659.17">20207 3095 1314 0,'0'0'11'0,"0"0"-11"0,-9 89 30 15,-5-49-30 1,-3-2-1-16,2-2-6 0,1-3-21 15,5-3-26-15,2-3-27 16,7-6-88-16,4-10-238 16</inkml:trace>
  <inkml:trace contextRef="#ctx0" brushRef="#br0" timeOffset="15862.93">20626 3013 1241 0,'0'0'0'0,"75"-3"0"15,-23 3-6-15,0 0-8 16,-9 7 4-16,-11 0-5 16,-6-3-16-16,-11-2-68 15,-11-2-151-15,-4-7-430 16</inkml:trace>
  <inkml:trace contextRef="#ctx0" brushRef="#br0" timeOffset="16019.7">20737 2877 1098 0,'0'0'166'0,"0"0"-160"16,-10 60-6-16,9-18 14 15,1 0-9-15,0 3 2 0,0-1-7 16,0-4 0-16,0-3-36 15,0-5-39-15,0-10-170 16</inkml:trace>
  <inkml:trace contextRef="#ctx0" brushRef="#br0" timeOffset="16441.86">21330 2753 1238 0,'0'0'12'16,"0"0"-12"-16,0 0-4 0,0 0-39 16,-16 72 43-16,-2-13 23 15,-2 7-2-15,6 3-8 16,5-4-13-16,8-4-5 16,1-9-12-16,13-12-2 15,8-11 13-15,4-11 1 16,6-10-6-16,3-8 5 15,8-8 6-15,5-18 2 16,2-10 1-16,0-16-3 16,-2-14 0-16,-3-12-1 15,-5-16-13-15,-14-4-9 16,-19 7-20-16,-10 14 43 16,-30 22 53-16,-10 21-17 15,-5 18 0-15,0 16 4 16,0 3-25-16,6 25 4 15,5 12-13-15,14 10 3 0,17 5 2 16,7-1-11-16,18-2 0 16,20-5-12-16,13-3-35 15,5-7-34-15,-1-8-80 32,-7-8-468-32</inkml:trace>
  <inkml:trace contextRef="#ctx0" brushRef="#br0" timeOffset="16710.87">21846 3175 1252 0,'0'0'0'0,"0"0"-16"0,0 0 16 16,76 41 2-16,-69-15 8 15,-7 7 7-15,-12 1 20 16,-19 1-22-16,-6-5-1 15,1-6-8-15,11-6-3 16,11-5 1-16,10-6 2 16,4-1-3-16,14-3-1 15,19-3 5-15,13 0-7 16,16-7-45-16,6-13-66 16,-2-5-259-16</inkml:trace>
  <inkml:trace contextRef="#ctx0" brushRef="#br0" timeOffset="17091.8">22487 2818 1228 0,'0'0'0'16,"0"0"0"-16,61 23-1 15,-49 9-10-15,-10 12 11 16,-2 6 14-16,-16 4-2 15,-12-4-6-15,-6-6-6 16,1-8-2-16,5-9-14 0,12-10 13 16,9-8 3-1,7-6-2-15,0-3 2 0,9 0 0 16,15-8 5-16,11-12 6 16,9-9-6-1,2-8-5-15,1-11-10 0,-4-5 0 16,-4 0-5-16,-10 9 14 15,-14 14 2-15,-9 14 24 16,-5 12 13-16,-1 4-12 16,-5 14-26-16,-10 17 9 15,-5 14-5-15,4 8-4 16,7 2-3-16,9-3-38 16,0-4-35-16,16-7-102 15,5-12-346-15</inkml:trace>
  <inkml:trace contextRef="#ctx0" brushRef="#br0" timeOffset="17377.29">22988 3241 1192 0,'0'0'13'15,"0"0"-13"-15,72-4 17 16,-42 19 2-16,-7 8-6 15,-11 5 17-15,-12 5 21 0,0 0-36 16,-25-2-9 0,-9-6 6-16,1-3-4 0,6-6-7 15,11-5 0-15,9-4-1 16,7-3 0-16,4-2-13 16,24-1 13-16,17-1 12 15,13 0-12-15,9 0-47 16,6-6-38-16,-5 0-54 15,-9 4-220-15</inkml:trace>
  <inkml:trace contextRef="#ctx0" brushRef="#br0" timeOffset="19175.09">2369 4269 1074 0,'0'0'0'0,"0"0"-2"15,110 109 2-15,-41-24 35 16,3 19-25-16,-4 13-2 16,-11-1-4-16,-18-1-1 15,-16-8-6-15,-21-13-22 16,-9-16-5-16,-29-16 7 16,-15-16 18-16,-14-15 5 15,-6-15 16-15,2-11 48 16,6-7-39-16,10-23-2 15,10-12-12-15,16-9 0 16,13-5-11-16,14-2-6 0,11 3-26 16,28 5-15-16,16 5-123 15,11 4-260-15</inkml:trace>
  <inkml:trace contextRef="#ctx0" brushRef="#br0" timeOffset="19550.84">3250 4465 617 0,'0'0'682'16,"0"0"-682"-16,0 0-4 15,0 0-29-15,-2 79 21 16,2-18 12-16,0 10 5 16,-14 3 3-16,-4 0-3 15,0 0-4-15,4-4 3 16,10-3 0-16,4-7-4 16,11-12-3-16,23-14-13 15,17-17 6-15,17-13 7 16,17-4 2-16,9-3 1 15,5-8 0-15,-1 4-7 16,-9-3 6-16,-11 5-1 0,-12 5-23 16,-15 0-57-16,-15 0-157 15,-20 0-515-15</inkml:trace>
  <inkml:trace contextRef="#ctx0" brushRef="#br0" timeOffset="20259.3">2199 5409 1013 0,'0'0'43'0,"-80"-7"-42"16,53 7-1-16,15 0 7 15,8 0-6-15,4 0-1 16,19 4-39-16,26 4 39 15,32-1 31-15,30-2 9 16,37-4 5-16,26-1-37 16,19 0 14-16,16 0-1 15,4-5 1-15,-6-5-16 16,-10 0-5-16,-21-5 9 16,-19 2 1-16,-22 0 6 15,-28 1-17-15,-25 1-4 16,-30 5-24-16,-27 4-52 15,-21 2-172-15,-23 0-419 16</inkml:trace>
  <inkml:trace contextRef="#ctx0" brushRef="#br0" timeOffset="20882.16">2702 5692 1098 0,'0'0'94'16,"0"0"-88"-16,0 0-6 15,0 0 0-15,0 0-8 16,71 26 8-16,-23 34 1 15,4 14 16-15,-4 9-11 16,-10 6 5-16,-11 2-9 16,-17-2-2-16,-10-4-3 15,-16-14-21-15,-17-18 11 16,-10-15 10-16,0-19 3 16,0-15 30-16,0-4-3 15,-1-22-16-15,3-13-10 0,7-9-2 16,13-7-45-1,15 2 16-15,10 0-37 0,29 1-150 16</inkml:trace>
  <inkml:trace contextRef="#ctx0" brushRef="#br0" timeOffset="23482.08">1694 2699 718 0,'0'0'424'16,"11"70"-410"-16,-2-5-14 16,-2 13 8-16,-2 3-7 15,-3-4-1-15,-2-5 2 16,-2-5-4-16,-8-9 2 15,-1-6 0-15,0-11-2 16,-3-11 3-16,0-13-4 16,-4-9 6-16,-7-8 6 15,-2-8-9-15,-5-13-7 16,0-4-9-16,2-3 1 16,8 2 12-16,9 1-1 0,9 1-23 15,4 0-84-15,0 0-152 16</inkml:trace>
  <inkml:trace contextRef="#ctx0" brushRef="#br0" timeOffset="23766.03">1425 2647 1055 0,'0'0'9'0,"0"0"-9"0,0 0-43 16,0 0-6-16,77-25 49 16,-12 12 29-16,16-4 9 15,11-2 10-15,3 0-10 16,-8 1-8-16,-13 4 9 16,-17 3-22-16,-25 5-4 15,-16 4-8-15,-11 2-5 16,-5 0 0-16,0 0-15 15,-11 13-69-15,-10 12-139 16,-4 11-379-16</inkml:trace>
  <inkml:trace contextRef="#ctx0" brushRef="#br0" timeOffset="24248.06">1241 3690 1096 0,'0'0'55'0,"0"0"-55"16,0 0-39-16,91-23 38 16,-12-3 1-16,15-5 1 15,8 1 13-15,-4 3-6 0,-1 1 20 16,-12 6-18 0,-14 1 0-16,-17 4-10 0,-19 5-4 15,-17 4-28-15,-18 5-60 16,-4 1-50-16,-33 4-131 15</inkml:trace>
  <inkml:trace contextRef="#ctx0" brushRef="#br0" timeOffset="24478.01">1343 3769 1019 0,'0'0'0'0,"0"0"-44"16,94-12 44-16,-22-6 5 15,10-6 17-15,7 1 14 0,0 2 2 16,-5 0 5-16,-14 6-10 16,-15 3 4-16,-21 5-30 15,-18 1 0-15,-11 5-2 16,-5 1-3-16,0-1 14 16,-13-1-16-16,-11 2-43 15,-3 0-107-15,2 0-322 16</inkml:trace>
  <inkml:trace contextRef="#ctx0" brushRef="#br0" timeOffset="25444.24">2583 2478 938 0,'0'0'116'0,"0"0"-91"16,0 0-22-16,-15 86 5 0,-11 1 47 15,-6 22 0-15,5 12-25 16,9 4-17-16,13-5-10 15,5-11 5-15,23-11-8 16,21-14-28-16,12-14-17 16,13-17 1-16,8-18-49 15,5-21-22-15,-2-14-91 16,-1-8-320-16</inkml:trace>
  <inkml:trace contextRef="#ctx0" brushRef="#br0" timeOffset="25824.17">3568 2492 699 0,'0'0'0'0,"0"0"0"16,0 0 26-16,80 73 43 15,-50-31-10-15,2 5 9 16,0 10-29-16,1 6 16 15,1 4-4-15,-3 6-24 16,-4 1-1-16,-6 2-9 16,-10-3-11-16,-11 1-5 15,-5-6-1-15,-24-3-32 16,-10-7-69-16,-9-7-215 16</inkml:trace>
  <inkml:trace contextRef="#ctx0" brushRef="#br0" timeOffset="26162.23">2517 3783 1111 0,'0'0'0'16,"0"0"-105"-16,69-26 81 16,-3 8-38-16,16-6 62 15,11-2 25-15,3 2 11 16,-1 0-19-16,-6 4-11 15,-8 5 3-15,-16 3-9 16,-13 5-6-16,-22 5-73 16,-23 2-201-16</inkml:trace>
  <inkml:trace contextRef="#ctx0" brushRef="#br0" timeOffset="26337.5">2708 3866 862 0,'0'0'0'16,"81"0"0"-16,-11-3 15 0,7-11 4 16,9-3 26-16,-5 0 4 15,-4 1-13-15,-11 1-6 16,-14 2-30-16,-14 1-14 16,-19 3-136-16,-13 3-482 15</inkml:trace>
  <inkml:trace contextRef="#ctx0" brushRef="#br0" timeOffset="30748.38">15825 3879 890 0,'0'0'10'0,"-88"9"20"16,63-6 80-16,12-1-33 16,12 0-36-16,1-2-17 15,22 0-23-15,23 0 22 16,23 0 0-16,19-2 7 16,7-3-24-16,2-3-2 15,-11 2-8-15,-11-2-24 16,-9 4-13-16,-11-2-68 15,-10-1-199-15</inkml:trace>
  <inkml:trace contextRef="#ctx0" brushRef="#br0" timeOffset="31230.1">18493 3713 1066 0,'0'0'32'0,"0"0"-32"0,0 0-2 16,0 0 2-16,0 0 11 15,119 4 8-15,-25-4-7 16,12-2-12-16,5-1-13 16,-4-1-87-16,0 2-108 15,-2-2-371-15</inkml:trace>
  <inkml:trace contextRef="#ctx0" brushRef="#br0" timeOffset="31810.95">21429 3717 926 0,'0'0'0'0,"0"0"-97"0,86 8 97 16,-24-5 5-16,7 3-2 15,2-1 13-15,-7 1 22 16,-6-1-12-16,-7 0 5 15,-12-3 1-15,-8 2-8 16,-12-2-11-16,-10-2-13 16,-9 0-12-16,0 0-50 15,-20 0-155-15</inkml:trace>
  <inkml:trace contextRef="#ctx0" brushRef="#br0" timeOffset="33394.93">3728 5701 1134 0,'0'0'0'16,"0"0"-5"-16,-61 13 5 15,29 25 0-15,-7 14 0 16,-3 10 0-16,7 3 1 15,8 3 0-15,15-1 12 16,12 0-9-16,0 0-4 16,23-9-2-16,11-7-11 15,9-16-16-15,5-14 3 16,6-12 13-16,1-9 9 0,3-15 4 16,0-15 4-16,-5-12-3 15,-3-14-2-15,-10-11 3 16,-12-7-4-16,-10-10-22 15,-18-1-33-15,-2-1-18 16,-28 12 75-16,-8 14 12 16,-7 20 80-16,-4 21 15 15,-2 14-50-15,2 7-23 16,6 24-20-16,7 11-13 16,8 10 8-16,14 3-9 15,14 1-5-15,10 1 2 16,24-2-5-16,13-2-14 15,11-2-26-15,8-6-56 16,2-4-218-16</inkml:trace>
  <inkml:trace contextRef="#ctx0" brushRef="#br0" timeOffset="33702.3">4380 6223 1169 0,'0'0'1'0,"0"0"-1"15,-52 86 15-15,31-40-6 0,4 0-8 16,10-4 12-16,7-3-12 16,5-3 2-16,15-7-4 15,3-9 1-15,5-13-12 16,1-7 6-16,3-21 6 15,0-15 0-15,-9-9-1 16,-10-4 0-16,-13-1 2 16,-4 8 2-16,-24 9-3 15,-8 16 0-15,-11 15-12 16,-6 2-32-16,5 15-189 16,9 3-631-16</inkml:trace>
  <inkml:trace contextRef="#ctx0" brushRef="#br0" timeOffset="34628.47">5387 5053 1168 0,'0'0'21'16,"0"0"-21"-16,0 0-15 15,0 0-6-15,64 8 19 16,-7-8 2-16,13 0 19 16,6-4-8-16,3-4-7 0,-8 4-4 15,-10 2-47 1,-19 2-143-16,-21 0-170 0</inkml:trace>
  <inkml:trace contextRef="#ctx0" brushRef="#br0" timeOffset="34766.9">5487 5307 59 0,'0'0'1149'0,"0"0"-1149"15,0 0-40-15,71 4 28 16,-7-13 9-16,13-5-11 15,6-1-83-15,0 4-134 0,-3 0-372 16</inkml:trace>
  <inkml:trace contextRef="#ctx0" brushRef="#br0" timeOffset="41709.44">6998 4366 1098 0,'0'0'0'15,"-32"55"-5"-15,12 0 5 16,1 16 11-16,4 9 0 15,8 5 8-15,5 2-4 16,2 1 0-16,2-4-8 16,18-8-3-16,5-11-4 15,7-10-13-15,2-12-12 16,1-11-46-16,2-12 1 16,1-15-75-16,-2-5-220 15</inkml:trace>
  <inkml:trace contextRef="#ctx0" brushRef="#br0" timeOffset="42137.09">7463 4775 1174 0,'0'0'13'16,"0"0"-13"-16,-25 73 0 15,23-39-1-15,2-1 1 16,0-2-15-16,10-4 12 15,4-3-10-15,5-8-2 16,3-5-31-16,4-11-2 16,5 0-21-16,1-11 1 0,2-13 13 15,-3-6 10-15,-3-5 34 16,-4-1 11 0,-7 5 46-16,-6 11 34 0,-6 10 27 15,-5 8-4-15,0 3-80 16,0 26-4-16,-2 19-15 15,-7 23 30-15,0 11-21 16,0 5-13-16,2 10 9 16,3 7-4-16,3 4 13 15,1 3 37-15,0-7-15 16,0-12-22-16,0-19-12 16,-2-21-1-16,-9-20 2 0,-5-14 1 15,0-12-5 1,-4-4-3-16,-1-16-37 0,-2-16-81 15,1-12 3-15,-4-5-227 16</inkml:trace>
  <inkml:trace contextRef="#ctx0" brushRef="#br0" timeOffset="42472.09">7673 4364 1251 0,'0'0'0'0,"0"0"-47"0,0 0 47 15,0 0 4-15,0 0-4 16,0 0 0-16,-32 57-1 16,22-53 5-16,5-2-4 15,3-2 2-15,2-12-2 16,0-16-51-16,10-8 20 15,5-3 30-15,-1 8 1 16,-2 10 19-16,-6 11 18 16,3 10-23-16,2 0-14 15,3 14-5-15,9 11 5 16,5 10-3-16,3 7-21 16,7 6-19-16,3 3-133 15,1 3-235-15</inkml:trace>
  <inkml:trace contextRef="#ctx0" brushRef="#br0" timeOffset="42647.47">8104 4898 1056 0,'0'0'256'0,"0"0"-256"15,0 0-26-15,85-10 23 16,-35 2-37-16,-2 0 4 15,-3 3-27-15,-7 0-114 16,-5 0-205-16</inkml:trace>
  <inkml:trace contextRef="#ctx0" brushRef="#br0" timeOffset="43105.07">8612 4636 1227 0,'0'0'0'15,"0"0"-5"-15,0 0 2 16,4 67 3-16,-1-33 8 16,5 0-7-16,2-2 3 15,2-2-2-15,5-6-2 16,0-6-7-16,5-6-16 0,1-7-9 16,3-5 2-1,3-6-1-15,0-13-1 16,-1-5-3-16,-3-6-2 0,-5-4 20 15,-2 1 14 1,-8 2 3-16,-4 5 29 0,-4 9 16 16,-1 4-10-16,-1 8 16 15,0 4-22-15,0 1 0 16,0 0-29-16,0 21-7 16,-6 15 7-16,-7 17 15 15,-3 16-2-15,0 14-5 16,1 11-2-16,7 9 12 15,7 9 13-15,1 0-21 16,7-6 2-16,8-9 2 16,3-17-1-16,-2-15-3 15,-5-19 2-15,-4-15 4 0,-5-14-16 16,1-8-11-16,-3-8-25 16,0-1-23-16,0-14-23 15,0-14-135-15,0-13-736 16</inkml:trace>
  <inkml:trace contextRef="#ctx0" brushRef="#br0" timeOffset="43415.64">9301 4138 1228 0,'0'0'0'0,"0"0"-15"16,0 0-3-16,0 0 18 15,0 0 8-15,92 27 8 16,-45 23 12-16,6 22-5 16,1 24-9-16,-4 17-1 15,-6 12-1-15,-17 2-12 16,-18-3-2-16,-9-4 0 15,-22-10 3-15,-15-8-8 16,-9-13 5-16,-8-12-47 16,-4-17-42-16,-10-16-150 15,-7-16-657-15</inkml:trace>
  <inkml:trace contextRef="#ctx0" brushRef="#br0" timeOffset="45049.87">7938 3610 1013 0,'0'0'26'0,"0"0"-19"16,0 0-1-16,0 0 23 0,0 0-7 16,0 0-22-16,0 0-2 15,14 2 2-15,34-13 5 16,13-1 7-16,12-8-8 16,9 2 0-16,0 1 0 15,-5 1-2-15,-10 3-1 16,-14 2 0-16,-13 4 1 15,-13 2 0-15,-11 1-2 16,-9 4-6-16,-5 0-35 16,-2 0-16-16,-9 0-26 15,-16 0-198-15</inkml:trace>
  <inkml:trace contextRef="#ctx0" brushRef="#br0" timeOffset="45336.96">8041 3729 838 0,'0'0'0'16,"0"0"-30"-16,0 0 2 16,0 0 28-16,75-1 15 15,-32-9 24-15,3-2-13 16,2 0 2-16,-1 2 8 15,-6-2 18-15,-2 3-12 16,-10 0-22-16,-6 4-13 16,-12 2 2-16,-6 2-6 0,-5-1-2 15,0 2-1-15,0 0-14 16,-5 0-73-16,-2 0-128 16,0 0-94-16</inkml:trace>
  <inkml:trace contextRef="#ctx0" brushRef="#br0" timeOffset="46994.49">14101 3681 854 0,'0'0'63'16,"0"0"-63"-16,0 0-9 16,0 0 0-16,0 0 6 15,0 0 3-15,45 18 11 16,-5-16 20-16,11-1 2 15,7-1-26-15,8 0-7 16,9 0 5-16,10 0-3 0,6 0 6 16,6 0-8-16,5 0 0 15,2 0-1-15,6 0 1 16,1 2-1-16,-1 1 1 16,6 0 0-16,1 0 0 15,0-1 2-15,2 1-1 16,0-2-2-16,-2-1-3 15,3 0 0-15,-3 0 2 16,1 0 2-16,-3 2 2 16,-4-2-2-16,-4 1 0 15,-8-1-1-15,-5 0 1 16,-3 0-2-16,2 0 2 16,0 0-1-16,1-3 2 15,9 2 8-15,-1-2-8 16,4 1 8-16,-1 1-6 0,-7-4-2 15,-2 4 3-15,-3 0 3 16,-2 1 4-16,0 0 3 16,4 0-1-16,1 0-9 15,2 0-3-15,0 1-2 16,-2 0 2-16,-4-1-1 16,-5 0 0-16,0 0 0 15,-3 0 1-15,-3-4-1 16,-1 1 1-16,-1 2-1 15,1 1 1-15,2 0-1 16,-2 0 0-16,0 0 5 16,-1 0-12-16,-1 0 6 0,2 0-3 15,0 0 4-15,3-3-4 16,-3 1-8-16,0 0 7 16,1 2-10-16,-1 0 13 15,-3 0 1-15,0 0-7 16,-1 0 10-16,3 0-4 15,6 0 3-15,6 0-1 16,6 0 4-16,3 0-4 16,1 0 2-16,3 0 2 15,-5-3 27-15,-6 1 1 16,-7 1-1-16,-10-1-11 16,-10-1-8-16,-12 0-7 0,-11 0-5 15,-19-3-4-15,-16-5-30 16,-10-2-87-1,-36-7-284-15</inkml:trace>
  <inkml:trace contextRef="#ctx0" brushRef="#br0" timeOffset="48041.09">13422 2721 1167 0,'0'0'0'0,"0"0"-5"16,0 0-19-16,0 0 20 15,0 0 0-15,0 0-8 16,0 0 12-16,103 97 5 15,-50-34 7-15,3 8-3 16,-2 8-6-16,-8 2 4 0,-9 0-6 16,-12-2-1-1,-11-7-6-15,-14-11 6 0,0-11-17 16,-26-11-15-16,-12-15 32 16,-9-8 3-16,-7-10 15 15,-5-6 4-15,2-6 8 16,8-16-8-16,12-8-22 15,15-5-2-15,16-3-14 16,6 2 5-16,26 3-5 16,19 11-80-16,12 8-228 15</inkml:trace>
  <inkml:trace contextRef="#ctx0" brushRef="#br0" timeOffset="48516.01">13056 3915 1040 0,'0'0'4'0,"0"0"-4"15,0 0-22-15,0 0-10 16,79-14 32-16,9 2 6 16,22-2 4-16,21 0 5 15,21-1 9-15,12 0-12 16,10 0-11-16,-4 2 24 16,-5 0-25-16,-15 5 11 0,-26 2-2 15,-28 2-7 1,-33 1-2-16,-29 1-47 15,-25 2-84-15,-9 0-72 0,-24 7-189 16</inkml:trace>
  <inkml:trace contextRef="#ctx0" brushRef="#br0" timeOffset="48972.11">13399 4155 1150 0,'0'0'0'0,"0"0"-23"16,0 0 16-16,0 0 7 0,90 17 0 16,-43 24 10-16,4 12 12 15,-4 10-1-15,-8 11-12 16,-14 1-9-16,-15 1-20 15,-10-9 15-15,-21-14-8 16,-19-15-8 0,-13-14-15-16,-7-12 36 0,-1-12 47 15,3 0-16-15,10-17-13 16,14-7-15-16,17-7-3 16,17-4-14-16,22-6-68 15,22-2-148-15</inkml:trace>
  <inkml:trace contextRef="#ctx0" brushRef="#br0" timeOffset="49398.91">14103 4180 261 0,'0'0'925'15,"0"0"-925"-15,0 0 0 16,-73 91 1-16,53-44 1 15,6 9 2-15,3 5 5 16,9 2 6-16,2-2-6 16,6-7-9-16,13-11-5 15,6-12-3-15,1-11-11 16,2-9 16-16,2-10-4 16,1-1 4-16,4-17 3 0,3-11 2 15,-1-12-2 1,0-14 1-16,-5-11-2 0,-6-10-11 15,-8-6 3-15,-9-5-6 16,-9 2 4-16,-7 10 11 16,-22 16 2-16,-12 23 36 15,-6 17 11-15,-2 15-5 16,2 3-20-16,4 25-14 16,7 11-7-16,6 8-3 15,12 7 0-15,12 5-4 16,6-3-18-16,24-1-7 15,12-4-17-15,12-6-31 16,5-9-101-16,-1-6-279 16</inkml:trace>
  <inkml:trace contextRef="#ctx0" brushRef="#br0" timeOffset="49698.91">14763 4538 1184 0,'0'0'0'16,"0"0"-13"-16,-31 77 13 15,28-49 7-15,3 1 8 16,0-1-13-16,12-4 22 16,10-4-23-16,5-6-1 15,8-11-8-15,3-3 8 16,-2-7-2-16,-1-16 5 0,-6-7-8 15,-10-6 10-15,-10-2-4 16,-9 3 0 0,-14 6 3-16,-20 11-3 0,-9 7-2 15,-7 11 1-15,2 0-35 16,7 11-69-16,9 9-376 16</inkml:trace>
  <inkml:trace contextRef="#ctx0" brushRef="#br0" timeOffset="51377.3">15962 2317 761 0,'0'0'324'0,"0"0"-324"16,0 0-30-16,0 0 30 15,-84 106 30-15,23 9 18 0,-1 25-27 16,7 11-13 0,12 3 2-16,18-5-8 0,21-10-1 15,11-7-1 1,38-7-2-16,26-12-13 0,24-16 0 16,26-18-3-16,29-24 5 15,33-19-37-15,39-16-49 16,30-11-73-16,33-9-314 15</inkml:trace>
  <inkml:trace contextRef="#ctx0" brushRef="#br0" timeOffset="52000.99">22883 2290 1083 0,'0'0'0'0,"0"0"-12"15,0 0-1-15,0 0 11 16,98 38 2-16,-49 12 19 15,4 17 22-15,6 19-9 16,2 19-13-16,1 13-9 16,2 14-9-1,-3 8 3-15,-6 4-3 0,-10 2 1 16,-13 0-3-16,-18-10 1 16,-14-7-2-16,-18-15 1 15,-28-12-6-15,-16-15 7 16,-11-11-9-16,-12-16-60 15,-8-17-219-15</inkml:trace>
  <inkml:trace contextRef="#ctx0" brushRef="#br0" timeOffset="53224.2">20165 2457 964 0,'0'0'0'0,"0"0"-1"16,0 0-2-16,0 0-37 16,0 0 40-16,-106 119 64 15,3-19-7-15,-28 17-16 16,-20 7-28-16,-10 3-13 15,-5-5-7-15,5-6 7 16,12-10 0-16,17-12-6 16,21-13 6-16,19-13 2 15,19-14 2-15,21-14-3 0,16-12 4 16,17-11-5-16,13-7-12 16,6-7-87-16,20-3-140 15,16-9-193-15</inkml:trace>
  <inkml:trace contextRef="#ctx0" brushRef="#br0" timeOffset="53694.09">22544 2614 916 0,'0'0'0'15,"0"0"-57"-15,-59 57 57 16,-20 8 61-16,-40 24 32 16,-28 17-38-16,-19 11-41 15,-8 7-13-15,7-3-2 16,15-5-5-16,22-7 3 15,21-18 6-15,24-16 1 16,17-17-3-16,13-13-1 16,12-10-20-16,7-8-26 15,12-13-160-15,12-14-303 16</inkml:trace>
  <inkml:trace contextRef="#ctx0" brushRef="#br0" timeOffset="63827.28">15632 2750 729 0,'0'0'60'0,"0"0"-22"0,0 0 34 16,0 0 8-16,-2-62-12 15,2 55-28-15,0 2-11 16,0 3-6-16,0 2 1 16,0 0-23-16,0 7-1 15,0 24-27-15,-3 21 27 16,-1 19 21-16,-1 11-10 15,-1 2-3-15,0-1 4 16,1-6-12-16,4-10-12 16,0-12 12-16,1-13-7 15,0-7-6-15,0-9-7 16,4-5-59-16,3-9-62 16,1-9-203-16</inkml:trace>
  <inkml:trace contextRef="#ctx0" brushRef="#br0" timeOffset="63965.97">15945 3212 1184 0,'0'0'0'16,"0"0"-24"-16,0 0 1 15,0 0-226-15</inkml:trace>
  <inkml:trace contextRef="#ctx0" brushRef="#br0" timeOffset="66396.62">16726 3514 607 0,'0'0'10'0,"0"0"-9"0,0 0 1 16,0 0 6-16,0 0 36 15,0 0 7-15,0 0-19 16,3-3-4-16,-14 16-11 16,-9 7 7-16,-8 7 11 15,-4 3-10-15,-7 2-1 16,-2 0 7-16,-4-1-19 16,2-4-6-16,0-3-1 15,6-2-5-15,7-3-6 16,5-4-18-16,7 1-14 15,5-1-27-15,6-4-203 16,4-5-45-16</inkml:trace>
  <inkml:trace contextRef="#ctx0" brushRef="#br0" timeOffset="66665.02">17033 3662 843 0,'0'0'21'0,"0"0"-12"16,-102 57-5-16,51-31 39 0,-4 3-4 16,0 0-2-1,1 0 8-15,8 0-28 0,3-1-7 16,6-1-10-16,5-6-2 15,7-3-9-15,7-3-17 16,7-4-38-16,8-4-44 16,3-5-250-16</inkml:trace>
  <inkml:trace contextRef="#ctx0" brushRef="#br0" timeOffset="67304.14">15789 4658 1158 0,'0'0'0'0,"0"0"-14"16,0 0-56-16,0 0 66 15,73 0 8-15,-21 0 5 16,10 0-9-16,0 0-16 16,-8 6-110-16,-17 4-118 15,-21 4-76-15</inkml:trace>
  <inkml:trace contextRef="#ctx0" brushRef="#br0" timeOffset="67422.98">15751 4899 417 0,'0'0'708'0,"0"0"-708"0,0 0-50 16,116 12 50-16,-42-12-8 16,11 0-171-16,1 0-207 15</inkml:trace>
  <inkml:trace contextRef="#ctx0" brushRef="#br0" timeOffset="67635.27">17040 4561 1297 0,'0'0'0'0,"0"0"-44"0,1 76 44 16,-1-17 24-16,-5 10 4 16,-4 5 2-16,0 0-3 15,0 3-22-15,-2 1-5 16,-2-2-17-16,-2 1-67 15,-5-8-110-15,-4-12-878 16</inkml:trace>
  <inkml:trace contextRef="#ctx0" brushRef="#br0" timeOffset="74238.34">9932 4928 357 0,'0'0'615'15,"0"0"-615"-15,0 0-20 16,0 0 18-16,0 0 1 16,0 0 1-16,0 0 5 15,0 0 12-15,-9 6-15 16,9-5-2-16,0-1 0 15,0 1-1-15,0-1 1 0,0 0 0 16,0 0 0-16,0 0 2 16,0 0 7-1,0 0 3-15,0 0-1 0,0 0 7 16,0 0-14-16,0 0 6 16,0 0 10-16,0 0-3 15,0 0-12-15,0 0 2 16,-1 0-5-16,-3 1-1 15,1 3-1-15,1 1-8 16,2 0 0-16,0-3 2 16,0 2 0-16,0-2-5 15,0-2-10-15,0 0 21 16,0 0 0-16,0 0 11 0,0 0-1 16,0-6-10-16,0 2-22 15,0-1-115-15,0 0-365 16</inkml:trace>
  <inkml:trace contextRef="#ctx0" brushRef="#br0" timeOffset="76851.38">14866 2607 608 0,'0'0'103'0,"0"0"-51"0,-8-64-13 16,-3 39 27-16,-2 0-44 16,-3-1-2-16,-2 0 10 15,-1 3 2-15,-4 0-10 16,-4 0-7-16,-9-3-9 16,-7 2-6-16,-12 0-3 15,-6 2-4-15,-3 2-8 16,-1 1-1-16,2 3 16 15,2 4 0-15,2 1 5 16,3 6-5-16,1 5 0 16,-5 0 1-16,-4 9-1 15,-5 10 5-15,-1 4-4 16,-2 2 8-16,6 1-6 16,4-1 9-16,8 4-2 0,6 4-8 15,5 1 3-15,2 12-4 16,4 3 0-16,1 9 0 15,4 7 0-15,1 2 1 16,2 6 0-16,-2 0-2 16,1 3 4-16,0 4-4 15,2-1 2-15,4 5-4 16,6-4-5-16,2 0 7 16,3 3-1-16,3 7 1 15,-1 0-3-15,3-1 3 16,5-2 4-16,3-3 2 15,0-2-6-15,3-1-1 16,12-2-2-16,5-1 3 0,6-4-2 16,6-2-3-16,4-3 2 15,4 0-5-15,4-3 7 16,2-3 1-16,2-4-3 16,3-7 3-16,4-2 0 15,4-5-3-15,2-6 3 16,3-4 0-16,0-5 0 15,3-4-3-15,1-5 6 16,2-3-3-16,0-3 3 16,0-1-3-16,-3-1 1 15,0-2 2-15,-2-1-3 16,-2-3 0-16,2-2 0 0,0-4 1 16,-1-1 0-16,1 0-1 15,-5 0 2-15,-2 0-2 16,-3-7-1-16,-3-3 1 15,-3 1 0-15,-4-5 2 16,-1 0-1-16,-3-2-2 16,-2-1 5-16,-2-5-4 15,-2-1 1-15,-2-4-1 16,-2-4 0-16,-4-3 15 16,-2-2 8-16,-4-2-8 15,-2-4-7-15,-3-1 11 16,1-4-9-16,-2-9-9 15,0-7 7-15,-3-5-5 0,-1-6-1 16,-2-2-2 0,-3-4 6-16,-4-6-5 0,-2 2-1 15,0-2 0-15,0 0-2 16,-10-2-1-16,-6 1 3 16,-1 3 0-16,-3 0 4 15,-2 3-4-15,1 5-9 16,-2-2 7-16,0 1-2 15,1 1 4-15,-1-1 0 16,0 3-4-16,-2 2 4 16,-6 2-2-16,-11 1-9 15,-15 6 1-15,-17 7-11 0,-11 9-7 16,-6 5-44 0,-2 8-33-16,9 8-47 0,11 7-18 15,14 9 5-15</inkml:trace>
  <inkml:trace contextRef="#ctx0" brushRef="#br0" timeOffset="77941.78">10421 4356 1024 0,'0'0'16'0,"0"0"-8"15,0 0 0 1,0 0 1-16,0 0 7 0,0 0-1 16,0 0-10-16,16 28-3 15,-5 36 41-15,3 13-25 16,-2 7-6-16,-1 0-12 16,-5-5 9-16,-3-7-18 15,-2-10 16-15,-1-13-7 16,0-11 1-16,0-10-1 15,0-8 1-15,0-8 0 16,0-8 2-16,0-3-2 16,0-1 3-16,0-3-4 0,0-15-26 15,1-11-16 1,5-7-131-16,1-3-412 0</inkml:trace>
  <inkml:trace contextRef="#ctx0" brushRef="#br0" timeOffset="80802.97">2832 6913 1128 0,'0'0'0'0,"0"0"-10"15,0 0 5-15,0 0-4 16,0 0 4-16,59 47 5 16,-9 11 16-16,9 16 9 15,7 9-18-15,-3 6-6 16,-6-1 3-16,-16-1-4 16,-22-6-5-16,-19-9-11 15,-18-12-10-15,-28-11 24 16,-8-11 2-16,-6-10 15 15,6-11 16-15,3-11-2 0,9-6-7 16,9-4-10-16,8-16-12 16,16-7-43-16,9-6-17 15,20-5-47-15,24-2-229 16</inkml:trace>
  <inkml:trace contextRef="#ctx0" brushRef="#br0" timeOffset="81122.12">3602 6908 1281 0,'0'0'0'0,"0"0"-93"15,26 56 93-15,-8 4 2 16,-2 9 4-16,0 1-2 15,-5-1 10-15,-4-2-11 16,0-2 7-16,-1-6-5 16,4-7-3-16,6-13-1 15,11-14-1-15,14-11-2 16,14-14 2-16,9 0 3 16,7-17-3-16,5-2-8 15,-2 1-6-15,-6 4-11 16,-10 4-33-16,-16 3-109 0,-15 7-249 15</inkml:trace>
  <inkml:trace contextRef="#ctx0" brushRef="#br0" timeOffset="81514.92">2615 8054 1140 0,'0'0'3'0,"0"0"0"15,0 0-3-15,0 0 0 16,0 0-15-16,65 0 15 15,25 0 22-15,30-10 12 16,29-4-2-16,24-3-24 16,20-4 3-16,12 1 4 15,2-3 18-15,0 0-25 16,-18 1 2-16,-23 0-9 16,-31 3-1-16,-38 4 0 15,-31 3-7-15,-32 4-5 16,-22 5-34-16,-12 3-9 15,-14 0-16-15,-27 8-125 0,-16 9-483 16</inkml:trace>
  <inkml:trace contextRef="#ctx0" brushRef="#br0" timeOffset="82060.14">3223 8194 1143 0,'0'0'2'16,"0"0"5"-16,0 0 1 0,0 0-6 15,0 0-2 1,0 0 0-16,20 10 0 0,17 27 21 15,9 14 5-15,3 10-5 16,2 10-11-16,1 6-5 16,-4 8 4-16,-10 2-6 15,-10-3-3-15,-15-8-7 16,-13-9 4-16,-3-13-2 16,-24-11 10-16,-9-11-1 15,-11-7 2-15,-4-10 7 16,-3-10-6-16,3-5 23 15,2-18-3-15,8-15-20 16,9-11-7-16,14-8-42 16,17-4-5-16,7-1-1 0,27 0-25 15,13 3-185 1,10 1-605-16</inkml:trace>
  <inkml:trace contextRef="#ctx0" brushRef="#br0" timeOffset="83914.27">4053 8194 921 0,'0'0'161'16,"0"0"-136"-16,0 0 1 15,0 0-26-15,0 0 5 16,-22 77 3-16,6-12 10 15,3 7 1-15,3 5-4 16,6-2-8-16,4-3 3 16,1 3-5-16,18-6-4 15,7-4 4-15,7-9-10 16,6-13 3-16,2-13-2 16,0-14-1-16,-2-12-3 15,-3-4 8-15,-2-17 4 0,0-19 2 16,0-13-5-1,-4-16 6-15,-5-11-7 0,-11-12-5 16,-13-5 3-16,-2-1-17 16,-29 3 19-16,-9 13 0 15,-15 16 1-15,-5 23 18 16,0 19-7-16,-1 17-10 16,8 5 11-16,9 25-12 15,8 16 1-15,13 11 0 16,6 8-4-16,13 1-1 15,3 0-2-15,23-2-1 16,16-3-32-16,16-3-35 16,11-10-117-16,4-8-201 15</inkml:trace>
  <inkml:trace contextRef="#ctx0" brushRef="#br0" timeOffset="84154.16">4873 8680 1234 0,'0'0'0'0,"0"0"-15"16,11 54 15-16,-4-2 31 0,-2 8-29 15,-1 2 10-15,1-1 6 16,-1-2-10-16,1-3-8 15,0-4-11-15,1-6-43 16,1-9-76 0,0-13-209-16</inkml:trace>
  <inkml:trace contextRef="#ctx0" brushRef="#br0" timeOffset="84519.01">5669 7630 193 0,'0'0'1022'0,"0"0"-1022"0,0 0-21 16,0 0 21-1,85-19 4-15,-38 15-3 0,1 2 8 16,4 2-7-16,-1 0-2 15,3 0-11-15,-8 0-58 16,-12 5-230-16</inkml:trace>
  <inkml:trace contextRef="#ctx0" brushRef="#br0" timeOffset="84672.87">5813 7894 1200 0,'0'0'0'0,"75"-6"-25"0,-16-9 23 16,5-1-125-16,1-1-211 15,-10-1-179-15</inkml:trace>
  <inkml:trace contextRef="#ctx0" brushRef="#br0" timeOffset="91203.82">7486 6555 1168 0,'0'0'0'0,"0"0"0"0,0 0 1 16,0 0-1-16,0 0 5 15,-62 68 4-15,38 22 8 16,4 19 7-16,7 12-17 15,11-2 7-15,2-1-11 16,17-11 0-16,14-12-3 16,9-12 1-16,10-16-1 15,12-14-7-15,2-16-14 16,7-16-27-16,1-17-76 16,1-4-263-16</inkml:trace>
  <inkml:trace contextRef="#ctx0" brushRef="#br0" timeOffset="91993.42">8130 6989 446 0,'0'0'666'16,"0"0"-662"-16,0 0-4 0,-42 84 10 15,34-39-8-15,5-4 1 16,3-2 0-16,7-2-1 15,11-4 6-15,3-1-8 16,4-5-2-16,1-9-2 16,2-12-4-16,2-6-9 15,1-14-1-15,0-16-12 16,-2-10 0-16,-4-7-32 16,-5-2 27-16,-6-5 35 15,-5 3 0-15,-6 8 12 16,-3 10 39-16,0 14-1 15,0 10-15-15,0 5-1 16,0 4-19-16,0 4-15 16,0 21-1-16,0 13 1 0,4 13 17 15,1 10-11-15,1 7 6 16,-1 9 0-16,-5 3-2 16,0 6 3-16,-5 2-6 15,-6 0-4-15,4 1 3 16,2 0 5-16,5 1 12 15,0-7-10-15,0-5 6 16,0-11-10-16,0-10 16 16,0-8-6-16,0-11 2 15,-13-8-5-15,-1-11-11 16,-6-7-5-16,-5-8 10 16,-3-4-10-16,-3-7-20 15,1-17-17-15,3-11-37 16,4-7-4-16,5-6-58 15,7 0-375-15</inkml:trace>
  <inkml:trace contextRef="#ctx0" brushRef="#br0" timeOffset="92611.33">8029 6555 1020 0,'0'0'51'0,"0"0"-48"0,0 0 6 16,0 0 17-16,-8 57 2 15,3-34-18-15,0-3 7 16,2-4-14-16,-1-2-1 16,4-9-2-16,-2-3 2 15,2-2-2-15,0 0 0 16,0-15-6-16,2-15 6 15,7-9-7-15,3-5 7 16,2 9 6-16,-4 8-2 16,-2 12 8-16,-2 10 18 0,4 5-24 15,3 7-5-15,7 18-2 16,6 13 1-16,5 8 0 16,6 3 0-16,11 3-49 15,9 2-25-15,2-2-165 16</inkml:trace>
  <inkml:trace contextRef="#ctx0" brushRef="#br0" timeOffset="92839.62">8716 7173 1283 0,'0'0'0'16,"0"0"-49"-16,76-6 49 15,-17-3 0-15,6-3-10 16,5-1-26-16,-5-1-25 16,-3 1-146-16,-10-1-506 15</inkml:trace>
  <inkml:trace contextRef="#ctx0" brushRef="#br0" timeOffset="97837.86">9449 6865 1156 0,'0'0'8'15,"0"0"-7"-15,0 0 1 16,0 0-2-16,0 0-17 16,0 0 17-16,0 0 22 15,0 87 0-15,0-49-10 16,7 0-7-16,7-5-4 16,4-5 0-16,3-6-1 0,3-12-5 15,4-8 4 1,3-2-19-16,3-19 2 0,0-12 9 15,-4-7-15 1,-2-7 14-16,-7 0-5 0,-6-1 9 16,-6 5 6-16,-2 7 10 15,-3 13 1-15,-4 10 21 16,0 11-9-16,0 0-16 16,0 25-4-16,-2 21-3 15,-7 24 28-15,1 20-9 16,5 10 3-16,1 9 1 15,2 0-19-15,-2 2 10 16,-1-7-14-16,0-8 5 16,1-15 5-16,2-13-7 0,-2-15 4 15,-4-12-7 1,-1-10 1-16,0-9-1 0,0-11-45 16,3-11-46-16,-2-8-175 15</inkml:trace>
  <inkml:trace contextRef="#ctx0" brushRef="#br0" timeOffset="98186.18">9963 6223 1244 0,'0'0'0'0,"0"0"-30"16,0 0-6-16,60-3 36 15,-10 34 10-15,11 20 19 16,3 20 21-16,-3 23-26 16,-8 20-5-16,-10 15-15 15,-16 12 4-15,-17-1 2 16,-10 0-10-16,-14-9 10 15,-15-16 3-15,-8-12-10 16,-4-13 2-16,-4-13-10 16,-1-10-9-16,0-10-50 15,1-8-35-15,6-12-77 0,4-13-423 16</inkml:trace>
  <inkml:trace contextRef="#ctx0" brushRef="#br0" timeOffset="99064.99">10741 6989 1295 0,'0'0'0'0,"0"0"-66"15,0 0 20-15,0 0-73 16,0 0-470-16</inkml:trace>
  <inkml:trace contextRef="#ctx0" brushRef="#br0" timeOffset="100225.9">10633 6893 499 0,'0'0'438'15,"0"0"-401"-15,0 0 8 0,0 0-23 16,0 0-22 0,0 0 1-16,-12 18 8 0,10-1 18 15,0 1-14-15,2-2-3 16,0-3-9-16,2-2-1 16,3-6 0-16,3-1-1 15,-1-4-3-15,1 0 3 16,0-9 1-16,-2-7 3 15,-3 1 0-15,-3 0 4 16,0 6 0-16,-2 4 16 16,-7 3 5-16,-3 2-19 15,-1 0-9-15,1 5 2 16,3 5-2-16,5 2-6 16,4 1-62-16,3-7-135 0,19-5-461 15</inkml:trace>
  <inkml:trace contextRef="#ctx0" brushRef="#br0" timeOffset="101838.14">7963 3529 703 0,'0'0'3'0,"0"0"1"15,71-18 1-15,-37 7 34 16,2-3-15-16,2-1 1 15,0 1 5-15,0 1 10 16,-6 1-22-16,-5 5-6 16,-6 2-7-16,-12 3-5 15,-3 2-11-15,-6 0-34 16,-2 0-103-16,-20 10-15 16,-10 2-45-16</inkml:trace>
  <inkml:trace contextRef="#ctx0" brushRef="#br0" timeOffset="102070.2">7966 3577 473 0,'0'0'34'0,"0"0"-28"16,0 0 1-16,70-5 26 16,-31-9-19-16,4-1 19 15,-1 1-6-15,-2 1 25 16,-4 4 7-16,-4 2-1 15,-9 1-40-15,-7 3-15 16,-8 3-3-16,-7 0-11 16,-1 0-61-16,-9 0-7 15,-10 8-15-15,-8 2-11 16,-2-1-223-16</inkml:trace>
  <inkml:trace contextRef="#ctx0" brushRef="#br0" timeOffset="105917.16">7081 3828 921 0,'0'0'11'0,"0"0"-11"15,0 0 1-15,0 0 2 16,0 0-2-16,0 0-1 15,0 0-5-15,11 7 5 0,-1 17 13 16,1 5 8 0,-2 4-14-16,-1 0-2 0,-1-4-2 15,0-4-1-15,-2-5-1 16,-1-4 0-16,1-3 0 16,-3-2-2-16,5-4 1 15,0 0 0-15,4-5-8 16,3-2 4-16,6 0 1 15,7 0 1-15,5 0 2 16,5-5 0-16,8-5-1 16,5 0-3-16,5-1 3 15,7-2 0-15,4 0 1 16,3 0-2-16,3-1 2 16,5 1 3-16,2 2-3 15,3-1 0-15,0 1-1 16,2 0 2-16,0 2-3 0,3-1 3 15,2 0-2-15,0 3 2 16,-3-2 2-16,-2 2-3 16,-2 1 0-16,-1-1 3 15,2 3-8-15,1 0 11 16,2-1-3-16,2 1-3 16,2 1 2-16,0 1 2 15,2 1 0-15,-3 0-4 16,0 0 0-16,1-1-4 15,0-2 4-15,0 0 0 16,2 1-2-16,-3-5 1 0,1 3-3 16,-6 0-2-1,-6 0 5-15,-5 1-2 0,-9 0-7 16,-10-2 5-16,-8 3 5 16,-9-3 2-16,-9 2-2 15,-7 0 0-15,-4-1 7 16,-5 0-2-16,-5 0 10 15,-1-1-7-15,-3 1-1 16,-2 1 10-16,2-1-14 16,-2 0-3-16,1 2 0 15,1-2 0-15,-1 0 3 16,-1-3-3-16,0-2 5 16,-1-2 17-16,0-4 12 15,0-5-11-15,-6-5 12 0,-2-2-10 16,0-1-14-16,0 1-3 15,0 4-5-15,1 6 1 16,0 5-4-16,2 4-56 16,-2 5-130-16,-1 1-481 15</inkml:trace>
  <inkml:trace contextRef="#ctx0" brushRef="#br0" timeOffset="119190.97">14445 5805 270 0,'0'0'819'0,"0"0"-819"16,0 0-100-16,68 75 100 16,-23-6 23-16,-2 18 23 15,-3 10-14-15,-4 5 9 16,-4 5-24-16,-7-9-7 16,-12-11-10-16,-13-15-1 15,-7-21-11-15,-26-20-4 16,-13-14 16-16,-13-15 15 15,-8-2 3-15,-1-23 2 16,8-11-11-16,16-10-7 16,25-8-2-16,19-3-17 0,21-1-19 15,31 6-61-15,12 10-89 16,4 5-434-16</inkml:trace>
  <inkml:trace contextRef="#ctx0" brushRef="#br0" timeOffset="119590.08">15218 6053 933 0,'0'0'278'16,"-25"58"-272"-16,9-10-6 0,3 5 5 16,8-4 0-16,5-5-5 15,0-6 4-15,6-6-8 16,8-6 5-16,3-7-2 15,3-12-14-15,4-7-11 16,2-4 3-16,2-23 12 16,3-9 8-16,-1-10 3 15,-3-4 0-15,-4 3 2 16,-5 12 0-16,-8 15 16 16,-6 14 14-16,-4 6-24 15,0 26-8-15,0 19 0 16,-4 21 20-16,-6 14 10 15,3 6-5-15,-2 5 2 16,-2 6 11-16,0 1-32 0,-2-3 1 16,2-3-7-16,2-11-3 15,3-18-23-15,1-18-28 16,0-22-15-16,2-20-48 16,3-15-110-16,0-34-320 15</inkml:trace>
  <inkml:trace contextRef="#ctx0" brushRef="#br0" timeOffset="119897.06">15464 5590 1262 0,'0'0'0'0,"0"0"-49"16,0 0 49-16,-41 56 4 15,27-35 4-15,4-6-6 16,3-5 2-16,3-6-4 16,4-4 0-16,0-8-4 15,7-21-24-15,11-16-6 16,3-6 34-16,-1 10 13 16,-5 13 6-16,-5 15 21 15,-4 11-17-15,2 2-23 16,7 8-22-16,10 19 5 15,9 11-12-15,5 13-51 16,-1 5-144-16,-7 7-387 16</inkml:trace>
  <inkml:trace contextRef="#ctx0" brushRef="#br0" timeOffset="120238.43">14563 6989 1296 0,'0'0'0'0,"0"0"-14"0,0 0-34 16,0 0 48-16,93 25 0 15,16-25 1-15,26-6 16 16,24-11 24-16,18-3-5 16,3-2-35-16,-11 5-2 15,-19 3-1-15,-34 7 1 16,-30 1-13-16,-35 3-18 16,-27 2-21-16,-23 1-11 15,-11 0 2-15,-35 0-148 16,-25 9-420-16</inkml:trace>
  <inkml:trace contextRef="#ctx0" brushRef="#br0" timeOffset="120581.23">14849 7203 1151 0,'0'0'2'16,"0"0"-2"-16,0 0-2 15,52 75 2-15,-17-16 20 0,3 15 2 16,-1 10 5 0,-8 4-6-16,-6-1 4 0,-12-3-18 15,-6-13-2 1,-5-12-5-16,-9-13-5 0,-15-15 5 15,-10-18 0-15,-10-13 1 16,-6-5-1-16,-5-23-5 16,1-9 0-16,8-1-3 15,15 2-7-15,14 6-18 16,17 0-35-16,9 3-139 16,20-2-489-16</inkml:trace>
  <inkml:trace contextRef="#ctx0" brushRef="#br0" timeOffset="120997.63">15509 7318 1221 0,'0'0'1'16,"-38"71"8"-16,12-24 0 16,0 7-8-16,3 1 24 15,7 7 9-15,8 3 7 16,7 2-16-16,1 0-18 15,8-6-7-15,14-9-31 16,7-13 29-16,8-15-1 16,2-11-4-16,2-13 6 15,1-13-6-15,-1-24-9 16,3-18 11-16,-1-18-8 16,-1-12 0-16,-5-10-21 15,-12-4 1-15,-12 0 21 0,-13 9 8 16,-15 15 3-16,-29 17 1 15,-15 22 31-15,-6 19-10 16,-4 17 14-16,6 6-2 16,8 23-10-16,12 13-15 15,14 7-8-15,17 3 0 16,12 5 0-16,11-1-6 16,23-3-1-16,9-7-9 15,5-7-29-15,-3-11-11 16,-4-9-17-16,1-4-129 15,-1-8-287-15</inkml:trace>
  <inkml:trace contextRef="#ctx0" brushRef="#br0" timeOffset="121180.65">16185 7626 1184 0,'0'0'51'16,"0"65"-35"-16,0-10-1 15,-7 9 24-15,-4 4-15 16,-2 0-19-16,0-5-5 16,1-5-20-16,2-9-19 15,3-10-99-15,5-11-566 16</inkml:trace>
  <inkml:trace contextRef="#ctx0" brushRef="#br0" timeOffset="121718.55">16984 6623 1215 0,'0'0'15'16,"0"0"-15"-16,103-5-5 15,-36-3 5-15,9 6-1 16,-5 2-47-16,-12 4-50 16,-19 11-94-16,-28 4-260 15</inkml:trace>
  <inkml:trace contextRef="#ctx0" brushRef="#br0" timeOffset="121835.05">17045 6843 1257 0,'0'0'20'15,"82"-7"-18"-15,-4-5-4 16,16 2 2-16,3 3-83 16,-4 2-128-16</inkml:trace>
  <inkml:trace contextRef="#ctx0" brushRef="#br0" timeOffset="123139.38">19016 2161 1104 0,'0'0'3'0,"0"0"-3"16,0 0-8-16,0 0-9 16,32 71 17-16,-21-25 30 15,-2 4-10-15,0-2-6 16,-2-6-10-16,2-8-1 15,1-10 0-15,3-11-3 16,4-9 0-16,10-4 1 16,14-17 9-16,16-21 16 15,10-11-4-15,6-11-4 16,2-6-15-16,-3 0-3 16,-6 4 0-16,-12 12 1 15,-18 17-1-15,-13 16-4 0,-12 10-24 16,-6 7-34-16,-3 0-46 15,-2 13-91-15,-5 8-156 16</inkml:trace>
  <inkml:trace contextRef="#ctx0" brushRef="#br0" timeOffset="123407.23">19355 2516 956 0,'0'0'3'0,"0"0"-3"0,0 0-1 16,0 0 1-16,0 0 11 15,66 17 47-15,-23-38-3 16,13-10-15-16,11-9-10 16,6-10-12-16,0-4-4 15,-5-1-13-15,-6 6 0 16,-13 11 4-16,-14 11-10 15,-12 11-9-15,-9 10-42 16,-10 4-111-16,-4 2-235 16</inkml:trace>
  <inkml:trace contextRef="#ctx0" brushRef="#br0" timeOffset="124928.38">21904 1776 1088 0,'0'0'0'0,"0"0"-9"16,0 0-10-16,-3 58 19 15,1-21 2-15,1 2 0 16,1 2-1-16,0-2-1 0,0-3 1 15,4-3-1-15,3-4 0 16,2-7-1-16,-1-6-58 16,2-10-48-16,4-6-85 15,2-4 51-15,3-18-4 16,-2-5-10-16,0-7 155 16,-2-4 23-16,1 1 86 15,-6 3 39-15,-2 10 50 16,-6 10-22-16,-2 10-50 15,0 4-69-15,-12 3-56 16,-21 21 6-16,-18 10-3 16,-12 8 3-16,-8 6-7 15,-2 2-64-15,-4-2-267 16</inkml:trace>
  <inkml:trace contextRef="#ctx0" brushRef="#br0" timeOffset="125639.95">16946 2048 1102 0,'0'0'0'16,"0"56"-3"-16,0-9-6 15,9 2 15-15,8-1-9 16,5-5 5-16,2-5-4 0,-1-7-4 15,0-9-7-15,-3-10-24 16,0-9-14-16,-3-3 13 16,3-25 26-16,3-12 8 15,-3-9 4-15,-3-1 6 16,-7 11 24-16,-8 14 41 16,-2 13 2-16,-11 12-31 15,-27 28-41-15,-22 19-1 16,-19 11-21-16,-8 3-78 15,6-1-65-15,10-3-92 16,7 0-284-16</inkml:trace>
  <inkml:trace contextRef="#ctx0" brushRef="#br0" timeOffset="128615.42">19835 3483 982 0,'0'0'13'0,"0"0"-13"0,0 0-57 16,0 0 57-16,0 0 0 15,0 0 13-15,80-3-3 16,-50-2 1-16,-2 2-11 16,-2 0 0-16,-3 2-2 15,-7 0-29-15,-7 1-36 16,-7 0-145-16,-2 0-18 15</inkml:trace>
  <inkml:trace contextRef="#ctx0" brushRef="#br0" timeOffset="128759.93">19806 3568 801 0,'0'0'0'0,"0"0"-41"0,0 0 41 16,67 0 0-16,-28-5-7 15,1-2-126-15,-2-2-144 16</inkml:trace>
  <inkml:trace contextRef="#ctx0" brushRef="#br0" timeOffset="130996.21">18094 6086 1137 0,'0'0'32'0,"0"0"-26"15,0 0-6-15,0 0 0 16,0 0 0-16,0 0 19 16,100-48-8-16,-49 54-9 15,-4 23-2-15,-10 16 0 16,-17 17-1-16,-15 10 1 16,-5 5 9-16,-28-3-9 15,-12-7 0-15,-5-8-7 16,1-14-18-16,7-14 13 0,9-13 12 15,9-5 1 1,10-8 1-16,5-3 4 0,4-2-6 16,8-16-11-16,18-13 0 15,18-16 11-15,17-12-5 16,11-9 3-16,5-6-14 16,-2-5-7-16,-6 5 17 15,-17 12 0-15,-15 17 6 16,-18 17 28-16,-19 14 4 15,-1 9-1-15,-31 3-20 16,-14 19 9-16,-10 19-2 16,-2 13-1-16,11 9 4 15,17 2 1-15,16-1-22 16,14 1-1-16,17-6 0 0,18-3-10 16,13-8-28-16,5-10-22 15,8-11-29-15,1-12-136 16,-3-12-279-16</inkml:trace>
  <inkml:trace contextRef="#ctx0" brushRef="#br0" timeOffset="131141.44">19060 6405 1163 0,'0'0'91'0,"0"0"-64"16,0 0-26-16,1 63 40 15,-9-11 40-15,0 4-60 0,4 4-10 16,4 5-11-16,0 3-2 15,9 7-65-15,5 5-68 16,1-2-107 0</inkml:trace>
  <inkml:trace contextRef="#ctx0" brushRef="#br0" timeOffset="132843.07">10805 6583 614 0,'0'0'447'0,"0"0"-435"15,0 0-10-15,0 0-2 16,39-63 5-16,-16 50-2 16,6 3-3-16,6 2 12 15,10 6-4-15,3 2 20 16,2 3-17-16,-2 19-3 15,-7 9-1-15,-7 14 4 16,-11 10-11-16,-12 10 4 16,-11 6-3-16,-9-1-1 15,-21-3 0-15,-8-11-1 16,-1-11-4-16,0-14 4 16,8-14 1-16,3-7 11 15,10-6-7-15,6-4-3 16,8 0 2-16,4-20-3 15,12-15-7-15,21-14 2 16,15-10 3-16,14-9-6 16,8-3 6-16,3-1-14 0,-5 2-4 15,-6 9 20-15,-17 16 3 16,-17 14-3-16,-15 11 5 16,-13 9 5-16,0 5 1 15,-18 4-4-15,-13 2-5 16,-10 20 7-16,-7 15 11 15,-2 12-6-15,8 8 0 16,11 4-6-16,15-1-1 16,15-5-7-16,2-5-2 15,24-6-1-15,14-5 3 0,11-5-3 16,9-5-11 0,4-6-29-16,2-10-82 0,-2-7-236 15</inkml:trace>
  <inkml:trace contextRef="#ctx0" brushRef="#br0" timeOffset="133015.44">11948 6928 712 0,'0'0'538'16,"0"0"-538"-16,2 55 0 0,-2-5 50 15,-11 9-12 1,-1-4-35-16,4 0-3 0,3 4-11 15,5 4-74-15,0 4-121 16</inkml:trace>
  <inkml:trace contextRef="#ctx0" brushRef="#br0" timeOffset="135511.1">3287 9924 1034 0,'0'0'47'0,"0"0"-47"16,0 0 32-16,0 0-32 16,0 0 0-16,63-53 8 15,-18 53 6-15,7 24-2 16,6 20 10-16,1 16-4 15,-2 16 6-15,-11 11-15 16,-17 9-5-16,-15 6-4 0,-14-5 0 16,-11-10-3-1,-19-19-18-15,-6-23 19 0,-1-18 2 16,1-14 10-16,2-13 11 16,2-7 1-16,7-26-19 15,6-17-3-15,10-22-14 16,9-9-34-16,12 1-30 15,20 9-85-15,9 18-192 16</inkml:trace>
  <inkml:trace contextRef="#ctx0" brushRef="#br0" timeOffset="135780.34">4121 9815 1207 0,'0'0'0'0,"3"67"0"16,2 0 7-16,0 9 14 15,-1 1-13-15,-4-5-6 16,4-4-2-16,3-4 2 16,11-8-2-16,10-12 0 15,13-14-2-15,13-18-7 16,18-12 1-16,13-11 2 15,9-14-12-15,4 0-21 16,-7 3-81-16,-12 6-92 16,-18 7-351-16</inkml:trace>
  <inkml:trace contextRef="#ctx0" brushRef="#br0" timeOffset="136127.99">2907 11046 975 0,'0'0'110'0,"0"0"-109"16,59-10-1-16,27-4 23 15,29-7-13-15,23-2-2 16,23 0 10-16,12-3-6 16,12 0 8-16,13 0-12 15,7-3 21-15,-3-2-3 16,-6 0-21-16,-19 5 12 16,-13 3-13-16,-28 10 8 15,-30 7-7-15,-33 4-5 16,-38 2-54-16,-34 9-64 15,-19 7-293-15</inkml:trace>
  <inkml:trace contextRef="#ctx0" brushRef="#br0" timeOffset="136544.34">3694 11093 1083 0,'0'0'8'0,"0"0"-8"15,0 0 0-15,0 0 3 16,80 29 1-16,-37 29 25 15,5 15-3-15,-3 10 13 16,0 3-20-16,-8 0-18 16,-10-4 1-16,-10-7-2 15,-9-12 0-15,-8-14-22 16,-6-12 22-16,-19-10-3 16,-9-8 3-16,-8-10 26 15,-3-9-6-15,4-1-5 16,6-26-7-16,11-8-7 15,14-12-2-15,10-9-16 0,19-1-27 16,27-1-32 0,10 7-40-16,10 10-135 0,3 7-240 15</inkml:trace>
  <inkml:trace contextRef="#ctx0" brushRef="#br0" timeOffset="136949.5">4632 11113 836 0,'0'0'335'0,"0"0"-324"15,0 0-7-15,0 0-3 0,-10 81 8 16,-6-17-1 0,1 4-5-16,6 0 9 0,9-3 2 15,0-3-2-15,13-2-11 16,10-9-2-1,6-6-2-15,3-12 1 0,0-11 2 16,4-12-1-16,3-10-7 16,2-11 8-16,0-19 10 15,-2-17-9-15,-3-14 9 16,-4-11-8-16,-9-14-2 16,-7-8 1-16,-16 0 0 15,0 6 3-15,-30 18-2 16,-15 24 3-16,-14 22 22 15,-3 21 4-15,3 9-9 16,4 27-20-16,19 12-2 16,20 7-3-16,16 5-39 15,11-1-21-15,33-5-13 0,19-2-93 16,17-9-220-16</inkml:trace>
  <inkml:trace contextRef="#ctx0" brushRef="#br0" timeOffset="137333.93">5521 11497 1031 0,'0'0'22'15,"0"0"15"-15,0 0-24 16,0 0-5-16,0 0-6 16,82-21 20-16,-52 46 6 15,-7 9 11-15,-7 12-4 16,-12 3 3-16,-4 3-9 15,-25-4-15-15,-9-5-7 0,-5-10 7 16,7-10-11 0,12-12 1-16,13-6 12 0,7-5-16 15,21-6-15-15,28-17-5 16,30-11 3-16,25-8-56 16,21-1-63-16,18 3-425 15</inkml:trace>
  <inkml:trace contextRef="#ctx0" brushRef="#br0" timeOffset="137654.91">6639 10768 1266 0,'0'0'0'16,"111"-24"-12"-16,-15 10 10 15,8 3-14-15,-3 4-57 16,-17 7-70-16,-34 0-181 0,-30 9-135 16</inkml:trace>
  <inkml:trace contextRef="#ctx0" brushRef="#br0" timeOffset="137765.78">6840 10913 1009 0,'0'0'149'15,"0"0"-125"-15,0 0-24 16,0 0-1-16,127 8-5 15,-11-27-11-15,27-10-134 16,10-6-428-16</inkml:trace>
  <inkml:trace contextRef="#ctx0" brushRef="#br0" timeOffset="138533.81">9088 9899 1209 0,'0'0'0'0,"0"0"-2"0,0 0 2 15,-14 97 10-15,12-51-5 16,2-3-2-16,7-5-2 15,15-3 6-15,6-8-7 16,5-8-11-16,4-12 0 16,0-7-22-16,1-9 13 15,-2-19 2-15,-1-8-8 16,-6-7 11-16,-4-1 1 16,-5 3 14-16,-8 14 3 15,-5 11 3-15,-3 15 33 16,-3 2-28-16,3 27-4 15,3 17 12-15,2 17 3 16,3 12-16-16,0 5-5 16,1 7 2-16,-2 2-1 15,0 2 8-15,-4 1-7 0,-1-7-3 16,-3-8 30-16,-3-11-15 16,0-16 9-16,-17-12 1 15,-9-7-2-15,-7-5-5 16,-2-6-15-16,3-8-2 15,6-6-1-15,10-5-28 16,10-14-57-16,6-20-47 16,0-14-188-16</inkml:trace>
  <inkml:trace contextRef="#ctx0" brushRef="#br0" timeOffset="138844.24">9409 9342 252 0,'0'0'1055'15,"-35"61"-1050"-15,13-14-5 16,-2 0 10-16,3-5-10 16,1-7-26-16,5-10-2 15,5-14 24-15,6-11 4 16,4-8 0-16,2-27-2 15,12-16-1-15,9-15 6 16,2-2-2-16,2 11 9 16,-2 17-3-16,-2 22-1 15,2 18-6-15,5 8-8 16,8 24-9-16,7 15-16 0,6 12-58 16,8 6-165-16,7 5-247 15</inkml:trace>
  <inkml:trace contextRef="#ctx0" brushRef="#br0" timeOffset="138975.59">10114 10029 1294 0,'0'0'0'0,"86"-31"-2"0,-18 8-3 15,6-1-139-15,-1-1-498 16</inkml:trace>
  <inkml:trace contextRef="#ctx0" brushRef="#br0" timeOffset="139389.84">10788 9692 1317 0,'0'0'0'0,"0"0"0"16,0 0 2-16,1 68-2 15,13-42-3-15,5-1-2 16,3-3-3-16,3-8-26 0,3-4-8 16,1-10-7-1,-2 0 14-15,-2-15 3 0,-4-6 16 16,-3-8 4-16,-2-4 1 16,-4-4 11-16,-2 0 9 15,-3 8 7 1,-3 10 37-16,-3 11-1 0,-1 8 0 15,0 12-52-15,0 20 4 16,0 17 25-16,-8 13-9 16,-4 13-4-16,-1 14-1 15,3 15 3-15,0 13 24 16,8 9 7-16,2 4-31 16,2-3-9-16,13-5-6 15,2-18-3-15,-1-18-9 16,-3-22-12-16,-5-23-52 0,-6-22-47 15,-2-19-105-15,0-20-378 16</inkml:trace>
  <inkml:trace contextRef="#ctx0" brushRef="#br0" timeOffset="139652.06">11484 9066 1210 0,'0'0'1'0,"93"20"-1"15,-27 28 14-15,4 21 17 16,-3 20 10-16,-11 17 1 16,-11 10-19-16,-15 7-4 15,-21 4-16-15,-11 0-3 16,-39 0-11-16,-31-7-27 15,-25-6-31-15,-18-10-10 16,-18-14-39-16,-14-11-42 16,-17-12-211-16</inkml:trace>
  <inkml:trace contextRef="#ctx0" brushRef="#br0" timeOffset="140039.62">8393 9564 1230 0,'0'0'4'0,"-61"70"-4"16,32 21 10-16,5 24 19 16,7 14-12-16,12 8-3 15,5-1 4-15,29 1-11 16,15-5-7-16,20-9-6 15,18-20-10-15,16-23-22 16,15-26-17-16,15-26-25 16,8-25-75-16,14-10-331 15</inkml:trace>
  <inkml:trace contextRef="#ctx0" brushRef="#br0" timeOffset="140447.21">12275 9999 1418 0,'0'0'0'0,"0"0"-85"16,0 0-40 0,0 0-171-16</inkml:trace>
  <inkml:trace contextRef="#ctx0" brushRef="#br0" timeOffset="141213.93">13099 9757 1189 0,'0'0'4'0,"0"0"-8"16,-46-57-2-16,61 32 1 15,23-2 5-15,11 5 3 16,9 9-2-16,2 13 2 16,-4 7 6-16,-4 29-3 15,-8 15 10-15,-15 15-10 16,-13 12-3-16,-16 3-2 16,-16-1-1-16,-26-10 0 15,-16-7-6-15,-5-14-10 16,1-13 3-16,10-14 13 15,11-11 7-15,16-11-3 16,14 0-4-16,11-22-15 16,16-15-58-16,27-14-22 0,18-15-44 15,14-14-44-15,12-12-61 16,8-6-17-16,-6-2 261 16,-8 12 110-16,-23 23 96 15,-26 26 79-15,-17 23-126 16,-15 16-37-16,-22 21-58 15,-27 28-45-15,-18 15 22 16,-4 8-5-16,12 1-20 16,20-6-3-16,23 0 3 15,16-1-11-15,28-4-5 16,29-12-10-16,25-14-17 16,24-18-15-16,12-11-38 0,1-7-200 15</inkml:trace>
  <inkml:trace contextRef="#ctx0" brushRef="#br0" timeOffset="141599.26">14297 10113 1135 0,'0'0'0'0,"0"0"-31"0,0 0 31 15,66-6 1-15,-34 25 3 16,-1 9 6-16,-8 9 17 16,-7 7-7-16,-14 6-3 15,-6 12-1-15,-28 3-1 16,-18 2 0-16,-11-8 8 15,1-14-22-15,10-16 14 16,15-15 29-16,22-6-2 16,13-7-42-16,34-1-4 15,32-7 4-15,34-9 3 16,21-3 15-16,10-4-18 0,1 0-1 16,-12 1-46-16,-13-5-47 15,-14 0-117-15</inkml:trace>
  <inkml:trace contextRef="#ctx0" brushRef="#br0" timeOffset="176715.9">12633 11322 1072 0,'0'0'15'0,"0"0"4"0,0 0-10 16,0 0-2-16,0 0-4 16,-68 33-1-16,37 42 19 15,-4 20-5-15,5 6 20 16,10-1-30-16,11-6 7 16,9-6-3-16,1-9-8 15,16-9-2-15,12-14 1 16,4-15-1-16,5-15-10 15,7-17 4-15,1-9-18 16,5-31 24-16,3-18 0 16,0-15 2-16,-3-15-4 15,-6-9 1-15,-7-12-6 16,-12-7-10-16,-14-2-10 0,-12 4 24 16,-15 13 3-16,-26 19 0 15,-15 21 20-15,-8 21-15 16,-5 20 20-16,4 11-8 15,7 19 12-15,8 23-24 16,16 14 3-16,18 9 4 16,16 6-11-16,15-3 2 15,31-1-6-15,16-7-17 16,13-7-12-16,5-6-1 16,0-9-23-16,-1-9-102 15,-6-5-258-15</inkml:trace>
  <inkml:trace contextRef="#ctx0" brushRef="#br0" timeOffset="177051.56">13334 11831 1086 0,'0'0'31'16,"0"0"-25"-16,0 0-1 15,0 0 1-15,0 84 12 16,0-53-10-16,0-2-5 0,14-6-1 16,8-3-4-16,2-7-4 15,5-9 5-15,1-4-6 16,-1-14 6-16,-4-13 1 16,-6-11 0-16,-13-7 1 15,-6 2 2-15,-17 1 2 16,-14 9 2-16,-8 15 14 15,-1 11-4-15,1 7-17 16,6 8-12-16,9 12-14 16,12 6-15-16,12-2-103 15,1 0-120-15,24-7-269 16</inkml:trace>
  <inkml:trace contextRef="#ctx0" brushRef="#br0" timeOffset="177325.74">14114 11556 1231 0,'0'0'0'0,"0"0"-29"16,69-27 29-16,-12 16 6 16,6 2-6-1,-1 4-8-15,-7 4-50 0,-13 1-53 16,-19 3-181-16,-23 12-228 16</inkml:trace>
  <inkml:trace contextRef="#ctx0" brushRef="#br0" timeOffset="177446.44">14121 11715 1138 0,'0'0'0'16,"0"0"-3"-16,113-8 3 15,-26-9-5-15,11-2-8 16,3 1-11-16,0 4-90 16,-9 3-159-16</inkml:trace>
  <inkml:trace contextRef="#ctx0" brushRef="#br0" timeOffset="179399.93">15409 11213 617 0,'0'0'52'16,"0"0"73"-16,0-74-69 15,2 55 5-15,-1 5 15 16,-1 5-32-16,0 6 1 16,0 3-10-16,0 0-15 15,-3 22-20-15,-11 24 0 16,-4 26 7-16,-2 19 2 15,4 2-4-15,9-6 0 16,7-9-4-16,6-9-1 0,18-11 0 16,6-11-1-16,6-13 0 15,3-14 0 1,4-11-3-16,2-9 0 0,4-11-6 16,4-20 10-16,-2-10 0 15,-4-12-4-15,-8-9 4 16,-9-10 0-16,-10-8-1 15,-12-9-9-15,-8-2-27 16,-10 1 28-16,-19 8-27 16,-12 17 36-16,-7 13 0 15,0 19 28-15,3 13 22 16,10 16-25-16,5 4 0 16,6 16-24-16,6 19 8 15,5 13-7-15,9 11-2 16,4 8-3-16,24 4 1 0,12-2 1 15,14-2-27 1,9-7-23-16,4-11-95 0,2-10-119 16</inkml:trace>
  <inkml:trace contextRef="#ctx0" brushRef="#br0" timeOffset="179735.81">16260 11596 1182 0,'0'0'0'0,"0"0"0"15,0 0-7-15,-29 54 7 16,22-24 5-16,5-1-1 16,2-2-4-16,4-4 0 15,12-3 0-15,8-6 0 16,3-5-11-16,2-9 1 15,3 0 8-15,-3-16-3 16,-8-10 5-16,-5-8 4 16,-14-5-4-16,-2 2 2 15,-11 2 2-15,-17 10-1 16,-4 14 9-16,-6 10-12 16,1 1-8-16,6 16 0 15,7 9-15-15,13 0-48 0,11 0-106 16,3-4-230-1</inkml:trace>
  <inkml:trace contextRef="#ctx0" brushRef="#br0" timeOffset="179980.73">16871 11379 1170 0,'0'0'0'0,"0"0"-35"0,65-9 30 16,-8 4 5-16,11-3 0 16,10 0-2-16,13-3-67 15,6-1-111-15,3 1-206 16</inkml:trace>
  <inkml:trace contextRef="#ctx0" brushRef="#br0" timeOffset="180536.93">18431 10778 599 0,'0'0'444'16,"0"0"-412"-16,0 0-25 15,0 0-6-15,0 0-1 16,0 0 2-16,-26 34 12 16,-14 29 40-16,-14 15-23 15,-5 8-5-15,-3 8-14 16,-2 4-5-16,3-7-2 15,1-6-4-15,4-17 0 16,4-13-1-16,6-12 0 16,5-14-4-16,5-10 7 0,8-12-3 15,9-7 5 1,5 0-5-16,9-28-11 0,5-14-58 16,2-14 57-16,16-10-1 15,9-3 11-15,5 5-5 16,1 13 7-16,-2 17 7 15,-3 20-4-15,-2 14-1 16,4 12 5-16,2 21-6 16,7 10 14-16,2 6-1 15,2-2 2-15,2-2-10 16,4-6 10-16,1-7-8 16,1-9-8-16,-5-13-4 15,-5-7 2-15,-9-3 2 16,-7-9 21-16,-2-10-13 15,-3-9 1-15,-4-4-9 0,-3-2-28 16,-7 4-29-16,-6 3-47 16,-5 5-454-16</inkml:trace>
  <inkml:trace contextRef="#ctx0" brushRef="#br0" timeOffset="181302.97">19003 11403 1062 0,'0'0'234'0,"0"0"-191"16,0 0-43-16,0 0-23 16,0 0-32-16,0 0-59 15,-12-9-248-15</inkml:trace>
  <inkml:trace contextRef="#ctx0" brushRef="#br0" timeOffset="183931.92">19233 10429 1152 0,'0'0'13'0,"0"0"-4"0,0 0-9 16,0 0-16-16,0 0 13 15,0 0 3-15,43 44 13 16,5 8 19-16,4 11-15 15,3 10-3-15,-5 3-11 16,-7 5 8-16,-12 1-6 16,-10-1 18-16,-12-5-16 15,-9-10 1-15,-2-11-7 16,-22-14 2-16,-14-11-2 16,-11-16 5-16,-10-14-6 15,-3 0 10-15,0-26 0 16,7-9 2-16,17-5-6 0,21-9-6 15,17 2-12 1,22 1-41-16,21 4 10 0,12 9 0 16,4 5-62-16,2 3-150 15,-4 2-571-15</inkml:trace>
  <inkml:trace contextRef="#ctx0" brushRef="#br0" timeOffset="184183.86">20033 10479 1238 0,'0'0'0'0,"0"0"-11"16,13 65 11-16,-12-8 35 15,-1 8-9 1,-1 0-14-16,-9 2 3 0,3-3-8 16,2-5 1-16,5-7-6 15,1-10-4-15,17-11-3 16,13-14 1-16,13-9-13 15,15-8 13-15,10-5-1 16,9-12-4-16,0-2-15 16,-3 5-22-16,-12 7-18 15,-16 7-41-15,-21 0-106 16,-23 2-420-16</inkml:trace>
  <inkml:trace contextRef="#ctx0" brushRef="#br0" timeOffset="184501.84">19079 11372 856 0,'0'0'14'15,"0"0"18"-15,0 0 27 16,0 0 12-16,0 0-48 0,0 0-17 15,24-5 21 1,59 5 20-16,24 0-11 0,26 5-10 16,19 4 14-1,14 0 5-15,17-2-18 0,8-1-13 16,0-4-4 0,-11 2-10-16,-18-3 0 0,-26 5-7 15,-27-1-7-15,-26 1-31 16,-27-1-28-16,-29-1-37 15,-27 1-174-15</inkml:trace>
  <inkml:trace contextRef="#ctx0" brushRef="#br0" timeOffset="184947.13">19666 11627 1115 0,'0'0'6'0,"0"0"17"15,0 0-23-15,0 0-1 16,0 0-2-16,0 0 6 15,45 39 4-15,-19 5 41 16,2 8-29-16,1 8 3 16,-3 2-2-16,-4 0-10 0,-6 1-9 15,-8-1 1-15,-8-7 17 16,0-7-16 0,-10-10-3-16,-15-15 0 0,-14-8 1 15,-9-12 5-15,-11-3 2 16,-2-13-8-16,2-13 0 15,8-7 13-15,15-3 12 16,14 2-15-16,21-1-10 16,8 4-25-16,34 3-27 15,18 5-17-15,16 8 4 16,2 1-120-16,2 3-459 16</inkml:trace>
  <inkml:trace contextRef="#ctx0" brushRef="#br0" timeOffset="185391.37">20350 11720 180 0,'0'0'956'0,"0"0"-939"16,0 0-17-16,0 0-28 15,0 0 28-15,-48 60 33 16,28-14-4-16,-2 6 8 15,1 3-11-15,4 5-8 16,7-2-15-16,10-6 5 0,0-4-8 16,13-7-9-1,10-11 8-15,4-11-18 0,7-9 14 16,0-10 5 0,3 0 0-16,6-13 2 0,0-13-2 15,2-14 4-15,-2-14-4 16,-3-9-5-16,-4-12-2 15,-8-5-20-15,-13 2 11 16,-15 3 12-16,-9 11 4 16,-32 12 11-16,-10 15 22 15,-7 17 9-15,4 14-1 16,8 6-8-16,9 26-21 16,10 12-12-16,13 10-1 15,14 8-7-15,2 1 2 16,27 0-18-16,15-5-17 15,10-2-26-15,4-9-6 16,-1-6-166-16,-7-4-571 0</inkml:trace>
  <inkml:trace contextRef="#ctx0" brushRef="#br0" timeOffset="185702.39">21108 12109 808 0,'0'0'420'0,"0"0"-420"16,0 0-21 0,0 0 21-16,-25 65 3 0,14-32 8 15,4 1 18-15,7 2-16 16,0-4-4-16,8-3 5 16,15-6-14-16,6-7-13 15,6-9 11-15,5-7 0 16,-2-9 2-16,-2-17 10 15,-5-11-9-15,-12-8 5 16,-11-4 1-16,-8-1-3 16,-18 10-1-16,-18 13-2 15,-10 15-1-15,-6 12-9 16,-1 14-39-16,4 16-93 16,4 2-920-16</inkml:trace>
  <inkml:trace contextRef="#ctx0" brushRef="#br0" timeOffset="187828.98">18655 10692 798 0,'0'0'217'15,"0"0"-207"-15,0 0-7 16,0 0 7-16,24-67-2 16,-24 49 13-16,0-1-10 15,0-4 15-15,-11-4 6 0,-4 0-17 16,-4-5-13-1,-6 1-4-15,-3-1 4 0,-3 3-4 16,-4 6 3-16,-1 4-3 16,-2 6 4-16,-2 4-4 15,-5 6 5 1,-3 3-6-16,-1 0 3 0,-1 7-14 16,7 5 9-16,4 3 0 15,2 3-9-15,1 1 8 16,3 2 6-16,0 4-2 15,3 1 0-15,-1 2 0 16,1 3-2-16,2 0 3 16,-3 4-8-16,0 1 7 15,2-1-27-15,0-1 8 16,4 2 17-16,2-1 4 16,1 1 3-16,3-1-2 15,4-2 2-15,2 1 3 0,2 0-4 16,0 1-2-16,1 1 0 15,-3 2 0-15,-2-3 2 16,1-2-4-16,0-3 4 16,3-2 3-16,2 1-5 15,-2 0 0-15,1 3 0 16,0 5 9-16,-1 3 9 16,1-1-7-16,-2-1 1 15,2-2-3-15,0 0-6 16,3-2 4-16,4-1-1 15,3-4-1-15,0-1-5 16,0-2 7-16,7 1-3 0,6 1 1 16,2 2-3-16,1 1 2 15,2 0 0-15,0 0 0 16,2 0 1-16,3 1-3 16,3-2 6-16,2-2-8 15,2-4-1-15,-1-3 1 16,1-4 2-16,-3-3 9 15,-1-6-8-15,1-1-3 16,-2-3 2-16,4-1-2 16,0-1 3-16,2-2-3 15,-1 0 1-15,1 0 1 16,-1-2 2-16,2-8-4 16,0-5 2-16,1-2-1 0,2-6 7 15,4-4-7 1,1-5-1-16,1 0 0 0,0-1-7 15,-2 0 6-15,-3 0-1 16,-4-1 2-16,-1 0-3 16,-2 0-1-16,0 0 4 15,1 1-3-15,3-2-5 16,2 0 7-16,3-3-3 16,-1 2-21-16,-3 3 15 15,-7 5-21-15,-7 4 12 16,-8 6 17-16,-1-2 1 15,-3 3 1-15,0 0 0 0,-3-4 1 16,1 0-1-16,-1-2 1 16,0-2 7-16,0-2-1 15,1-3 1-15,1-5-5 16,2-3 1-16,-2-4-4 16,0-1 5-16,-1-1-5 15,-1 1 3-15,-2-3 0 16,-2-3-3-16,-1-3-1 15,0-6-4-15,0-3 2 16,-2 0 3-16,-15 3 0 16,-6 7-4-16,-9 7-10 15,-5 8-1-15,-5 7-10 16,-2 7-117-16,0 6-167 16,3 7-163-16</inkml:trace>
  <inkml:trace contextRef="#ctx0" brushRef="#br0" timeOffset="190065.89">18080 10243 199 0,'0'0'95'16,"0"0"-95"-16,48-67-1 15,-27 62 1-15,-2 5-6 16,-4 10-17-16,-5 18 1 16,-6 8 22-16,-4 6-3 15,0 6 3-15,-7 2-6 16,-9 0-61-16</inkml:trace>
  <inkml:trace contextRef="#ctx0" brushRef="#br0" timeOffset="192928.07">18333 9308 669 0,'0'0'40'0,"0"0"-38"0,0 0 34 16,0 0-4-16,3-57 39 15,-3 49 3-15,0 3-30 16,0 2 9-16,0 2-13 15,-2 1-20-15,-3 0-20 16,-4 11 1-16,-10 19-2 16,-5 18 2-16,-6 14 12 15,0 14-13-15,1 10 3 16,4 1 3-16,2 5-6 16,5-5 0-16,4-5 5 15,5-8 2-15,3-8-5 16,1-9 3-16,3-7-5 15,1-8 0-15,1-8 0 0,0-7-1 16,0-7-7 0,0-7-16-16,0-4-23 0,2-4-69 15,1-4-70-15,-3-1-166 16</inkml:trace>
  <inkml:trace contextRef="#ctx0" brushRef="#br0" timeOffset="193213.22">17924 10069 1045 0,'0'0'8'0,"0"0"15"0,0 0-19 15,0 0-4-15,0 0 9 16,0 0 23-16,45 31-3 15,-24 0-2-15,-1 5-8 16,-4 0-8-16,-2-3-8 16,0-6-3-16,0-5-8 15,1-4-7-15,-1-9-16 16,8-7-20-16,5-2-39 16,6-16-54-16,3-13-265 15</inkml:trace>
  <inkml:trace contextRef="#ctx0" brushRef="#br0" timeOffset="193354.17">18370 10044 951 0,'0'0'167'0,"0"0"-133"16,0 0-6-16,-72 90 4 15,40-50-8-15,2-1-23 16,6-3-1-16,6-2-9 16,4-4-35-16,4-6-46 15,3-7-281-15</inkml:trace>
  <inkml:trace contextRef="#ctx0" brushRef="#br0" timeOffset="195265.3">18775 8457 1071 0,'0'0'25'0,"0"0"-25"0,0 0 2 16,-2-58-1 0,2 54 5-16,0 4-2 0,0 0 0 15,0 0-4-15,-5 19-9 16,-4 16 9-16,0 14 14 15,-2 7-7-15,3-2 4 16,5-5-11-16,3-5 4 16,0-6 0-16,8-5-4 15,6-8 0-15,4-6-9 16,3-9 8-16,4-8-13 16,5-2 13-16,4-10 1 15,2-11 0-15,1-10 0 16,-4-3 2-16,-5-5 2 15,-6-4-3-15,-5-4-1 16,-7-6 0-16,-7-5-1 0,-3-4 2 16,-14 2-2-16,-13 7 2 15,-7 12 9-15,-2 11 4 16,4 13 1-16,5 9 5 16,5 8-12-16,2 8-8 15,1 20-3-15,2 11-11 16,6 10 4-16,8 3-22 15,3 0-64-15,11-2-64 16,10-8-204-16</inkml:trace>
  <inkml:trace contextRef="#ctx0" brushRef="#br0" timeOffset="195463.24">19324 8554 1232 0,'0'0'19'0,"0"0"-19"15,0 0-4-15,0 0-33 16,0 0-25-16,0 0-73 16,0 0-185-16,-3-13-322 15</inkml:trace>
  <inkml:trace contextRef="#ctx0" brushRef="#br0" timeOffset="196225.13">19569 8248 527 0,'0'0'4'16,"0"0"3"-16,0 0-6 15,0 0 9-15,0 0 43 0,0 0 5 16,0-4-3-16,0 4 8 16,0 0-7-16,0 0-13 15,0 0 26-15,0 0-8 16,0 0-22-16,0 0-9 16,0 2-20-16,-2 21-6 15,-6 11 2-15,-4 8 23 16,5 8-18-16,4-2-8 15,3-2-3-15,0-7 4 16,11-7-4-16,8-6 0 16,4-8-4-16,4-6-3 15,3-5-4-15,2-7 9 16,1 0 2-16,2-17 3 16,1-8 1-16,0-10-3 15,-4-7 4-15,-4-10 1 0,-8-3 1 16,-11-4-6-16,-9 3 8 15,-8 5-2-15,-22 12-7 16,-12 14 32-16,-7 11 1 16,-1 12-28-16,4 2-5 15,9 19-4-15,9 9 1 16,13 8-22-16,11 3-19 16,4 1-19-16,19-5-82 15,10-5-154-15</inkml:trace>
  <inkml:trace contextRef="#ctx0" brushRef="#br0" timeOffset="196597.29">20161 8135 1112 0,'0'0'16'15,"0"0"-11"-15,0 0 8 16,-69-8-13-16,54 26 3 15,4 4-2-15,3 2 0 16,6 2-1-16,2 1 1 16,0 0 0-16,12-3-1 15,11-2-3-15,4-1-8 16,6-4 8-16,4-1 3 16,0 2 0-16,-1 0 2 15,-2 4-2-15,-8 1 4 0,-8-1 0 16,-9 1-2-16,-7-3 2 15,-2-3 13-15,-7-1 19 16,-12-3-15-16,-8 0-4 16,-6-3-3-16,-6-4-10 15,0-1 4-15,3-4-8 16,6-1-18-16,10 0-22 16,10-1-24-16,8-13-57 15,2-8-223-15</inkml:trace>
  <inkml:trace contextRef="#ctx0" brushRef="#br0" timeOffset="196857.18">20281 8005 909 0,'0'0'0'0,"0"0"-1"15,0 0 1-15,105-50 30 16,-37 30 47-16,10-2-26 16,2 0 0-16,-6 0-19 15,-14 3-5-15,-13 4-11 16,-14 4 1-16,-14 4-7 0,-11 5-9 16,-6 2-1-1,-2 0-7-15,0 0-43 0,-5 0-186 16</inkml:trace>
  <inkml:trace contextRef="#ctx0" brushRef="#br0" timeOffset="201195.22">19082 9023 692 0,'0'0'63'16,"0"0"-27"-16,0 0-1 16,0 0 0-16,0 0-25 15,0 0-10-15,0 0 0 16,0 0 40-16,82-4 2 15,-14-11-17-15,8-4-10 16,9-2-11-16,1-1 9 0,4 0-7 16,1 1 7-16,0 1 8 15,-2 0-5 1,-7 2-7-16,-3-1 5 0,-5 3-8 16,-8 0 0-16,-8 2-3 15,-12 0-1-15,-12 2 5 16,-11 1-3-16,-7 4 8 15,-8 3-5-15,-5 2 3 16,-3 2-4-16,0 0-6 16,0 0-5-16,0 0-40 15,-8 3-51-15,-9 9-102 16,-10 1-127-16</inkml:trace>
  <inkml:trace contextRef="#ctx0" brushRef="#br0" timeOffset="201774.84">19241 9127 833 0,'0'0'35'0,"0"0"-20"15,0 0-15-15,0 0 6 16,0 0-6-16,0 0 35 15,64-17 11-15,-20 6-13 16,13-2-22-16,11-4 5 16,11-3-6-16,8 0 10 15,5-2-4-15,0 1-4 16,-5 2-7-16,-7 2 3 16,-10 2 6-16,-11 3-3 15,-14 2-5-15,-11 1 5 16,-15 5-9-16,-11 1-2 15,-5 3 0-15,-3 0-5 0,0 0-19 16,0 0-153-16,-10 0-279 16</inkml:trace>
  <inkml:trace contextRef="#ctx0" brushRef="#br0" timeOffset="202832.96">14348 12790 408 0,'0'0'681'0,"0"0"-659"16,0 0 4-16,0 0 4 15,0 0-30-15,0 0-1 16,0 0 1-16,55-55 7 16,15 35 11-16,10 1-5 15,0 2-13-15,-9 3-27 16,-14 7-48-16,-21 7-106 16,-25 1-196-16</inkml:trace>
  <inkml:trace contextRef="#ctx0" brushRef="#br0" timeOffset="202979.84">14345 12944 1083 0,'0'0'53'0,"0"0"-53"15,0 0-10-15,125-27 10 16,-40 8 7-16,12-2-7 16,0 3-29-16,-6 1-121 15,-11 2-272-15</inkml:trace>
  <inkml:trace contextRef="#ctx0" brushRef="#br0" timeOffset="207748.18">15644 12704 1189 0,'0'0'9'15,"0"0"-3"-15,0 0-6 16,-57 77 6-16,45-19-5 15,8 4 14-15,4 3-11 16,0 0-3-16,16-2 0 16,5-5 2-16,8-9-3 15,6-7-4-15,3-15-1 16,3-14-6-16,4-13 3 16,-2-5 5-16,0-24 3 15,-1-15 3-15,-8-14 0 16,-4-12-3-16,-11-14 0 15,-11-6-1-15,-8-1 0 16,-22 9 0-16,-20 17 1 16,-13 19 14-16,-9 22-1 15,-1 18 11-15,6 6-17 0,10 25-7 16,13 11 0-16,11 7-4 16,14 4-27-16,11 5-7 15,20 1-21-15,21 0-42 16,16-6-83-16,9-10-270 15</inkml:trace>
  <inkml:trace contextRef="#ctx0" brushRef="#br0" timeOffset="207977.16">16433 12911 1140 0,'0'0'50'0,"0"0"-50"16,0 0-17-16,0 0 7 15,0 0 10-15,95-18 32 16,-38 9-24-16,7-3-2 16,7 1-6-16,2-1-52 15,-3-2-158-15</inkml:trace>
  <inkml:trace contextRef="#ctx0" brushRef="#br0" timeOffset="208483.42">17472 12558 844 0,'0'0'295'0,"0"0"-295"15,0 0-17-15,0 0 17 16,-38 86 1-16,23-40 7 15,2 2-1-15,6 0 3 16,6 3 4-16,1 1-9 16,2-1-4-16,14-4-2 15,3-9 0-15,5-11-4 16,-1-10-2-16,5-12-1 16,1-5 6-16,3-7 2 15,2-15 0-15,1-11 1 16,-1-14-1-16,-5-7 0 15,-8-8 0-15,-8-6 0 16,-13 4 1-16,-2 8 5 16,-23 9 5-16,-11 17 6 15,-5 17 25-15,-5 13-21 0,1 5-1 16,3 23-20-16,4 9-1 16,8 6-13-16,11 3-22 15,12 1-30-15,7-2-87 16,12-5-147-16</inkml:trace>
  <inkml:trace contextRef="#ctx0" brushRef="#br0" timeOffset="208635.79">18038 12859 1243 0,'0'0'0'16,"0"0"-37"-16,0 0-43 15,0 0-80-15,0 0-254 16</inkml:trace>
  <inkml:trace contextRef="#ctx0" brushRef="#br0" timeOffset="208978.45">18377 12535 894 0,'0'0'322'16,"0"0"-322"-16,-37 59-3 0,19-14 3 16,0 0 2-16,5 1 2 15,7 1 1-15,6-2 2 16,0-1-5-16,15-5-4 16,5-8 2-16,2-9-9 15,3-15 7-15,2-7-2 16,3-14 1-16,0-16 3 15,-2-11 6-15,-4-7-6 16,-8-5 7-16,-9 0-7 16,-7 4 0-16,-4 11 0 15,-21 9-4-15,-5 16 4 16,-2 11-13-16,1 2-16 16,6 17-18-16,9 6-62 0,8 3-101 15,8-1-436 1</inkml:trace>
  <inkml:trace contextRef="#ctx0" brushRef="#br0" timeOffset="209365.11">18743 12488 1059 0,'0'0'31'0,"0"0"-8"16,0 0-1-16,0 0-11 0,0 0-8 16,0 0 2-16,-34 44 6 15,29-19-4-15,5 1-3 16,0-1-4-16,17-2 0 16,10-1-3-16,7-2-1 15,4 0 2-15,-1 0 2 16,-5 0 3-16,-5 0-3 15,-6 0 1 1,-8 0 11-16,-6-1-6 0,-6-2 14 16,-1-2 2-16,0-4 2 15,-6-2-1-15,-9-2-11 16,-4-2-6-16,-5-1-6 16,-2-1-6-16,2-3-39 15,1 0-10-15,4 0-33 0,3-10-162 16,2-7-602-16</inkml:trace>
  <inkml:trace contextRef="#ctx0" brushRef="#br0" timeOffset="209553.93">18971 12365 1172 0,'0'0'11'0,"107"-41"-8"15,-46 25 2-15,-9 4-5 0,-15 5 0 16,-18 5-27 0,-18 2-1-16,-9 2-103 0,-36 11-147 15</inkml:trace>
  <inkml:trace contextRef="#ctx0" brushRef="#br0" timeOffset="209995.03">18056 12784 507 0,'0'0'447'15,"0"0"-421"-15,0 0-26 16,0 0 0-16,0 0 4 15,0 0 8-15,2 23 2 16,-2-21 7-16,0-2-6 16,1 0 29-16,-1 0-5 0,0 0-19 15,0-7 12-15,0-1-5 16,-3 2 4-16,-4 2 7 16,-2 4-38-16,0 0-5 15,-1 4-70-15,6 7-60 16,4 3-324-16</inkml:trace>
  <inkml:trace contextRef="#ctx0" brushRef="#br0" timeOffset="210763.08">19619 12621 552 0,'0'0'614'0,"0"0"-560"16,0 0-54-16,0 0 7 15,0 0-4-15,0 0 23 16,84 75 0-16,-45-48 3 16,2-2-25-16,-5-5-4 15,-3-2-20-15,-1-5-6 16,-4-4-30-16,0-9-17 15,-5 0-106-15,-5-10-217 16</inkml:trace>
  <inkml:trace contextRef="#ctx0" brushRef="#br0" timeOffset="211069.21">20006 12617 1022 0,'0'0'61'0,"0"0"-19"15,-77 79-27-15,42-39 8 16,-3-1-3-16,-3-3-14 15,2-2-5-15,5-6 1 16,6-4-4-16,4-8 1 16,10-8-5-16,4-8-21 15,9-16-26-15,1-20-71 16,8-11 46-16,11-8 78 16,4 1 6-16,1 10 37 15,-7 14 22-15,-1 17 48 16,-5 13-72-16,1 13-20 15,3 18 3-15,0 14 35 16,-1 10-26-16,0 2-29 16,1-4-4-16,2 3-25 0,0-6-41 15,3-6-17-15,-6-7-144 16,-3-8-441-16</inkml:trace>
  <inkml:trace contextRef="#ctx0" brushRef="#br0" timeOffset="-214028.37">6759 5600 984 0,'0'0'13'0,"0"0"-13"0,0 0 9 16,0 0-8-16,0 0-1 16,0 0-1-16,0 0-15 15,-7 2 16-15,19 48 19 16,-1 12 7-16,0 5-14 15,-2 1-7-15,-3-4-3 16,-2-10-2-16,-2-9-6 16,0-11 4-16,1-14 2 15,1-6 0-15,9-8-2 16,11-6-8-16,18-2 2 16,18-18 6-16,22-11-10 15,18-6 4-15,21-7-2 16,20-5 10-16,15-2 0 15,18 0 4-15,12 2-4 16,7 3 6-16,4 5-6 0,-1 4-1 16,5 3-1-1,-2 3 4-15,-4 3 0 0,-8 5-2 16,-23 4 0-16,-14 3 0 16,-13 3 5-16,-16 1 1 15,-12 1-5-15,-19-1 2 16,-17 1-5-16,-15 0 4 15,-14-2 0-15,-7-1 4 16,-5-1-4-16,-3-3 8 16,-2-2-5-16,0 0-2 15,0-1 0-15,-1 1-1 16,0 3 5-16,-1 2-5 16,-2 2 2-16,-1 2 4 15,-4-1-8-15,-2 1-1 0,-5-2 1 16,-1-3 2-16,-3-3 12 15,-3-4 0-15,-1-3-6 16,-3 0-5-16,0-1 1 16,-1 5-3-16,-7 4 0 15,3 5-2-15,2 6-3 16,1 5 2-16,-2 2-20 16,-1 2-73-16,-5 12-113 15,-3 2-240-15</inkml:trace>
  <inkml:trace contextRef="#ctx0" brushRef="#br0" timeOffset="-211660.85">20505 12301 1038 0,'0'0'2'0,"0"0"62"16,0 0-64-16,0 0 0 16,-14 66 0-16,-14 8 69 15,-5 15-38-15,2 2-9 16,10-2 9-16,10 1-4 15,11 5-13-15,3-3-1 16,24-1-13-16,12-12 0 16,12-16-1-16,8-16-2 15,4-15 0-15,7-11-13 0,2-16-9 16,0-5-33 0,-10-8-28-16,-13-14-264 0</inkml:trace>
  <inkml:trace contextRef="#ctx0" brushRef="#br0" timeOffset="-196508.9">20789 12733 1116 0,'0'0'9'0,"0"0"-9"16,0 0-60-16,0 0 60 15,0 0 14-15,75-3 11 16,-36 0-2-16,0 1-2 16,1 0 1-16,-3 1-7 15,-5 1-10-15,-4 0-1 16,-6 0-4-16,-2 0-13 0,-2 0-16 16,-2-1-7-16,2-1-39 15,3-2-91-15,2-3-222 16</inkml:trace>
  <inkml:trace contextRef="#ctx0" brushRef="#br0" timeOffset="-196107.48">21656 12552 541 0,'0'0'623'15,"0"0"-623"-15,0 0-8 0,0 0-8 16,-27 72 16-16,10-29 11 16,5 3-8-16,6 2-3 15,6 0 8-15,0 2-4 16,8-6-4-16,10-8 0 16,2-7-1-16,3-11-4 15,5-12-5-15,1-6 3 16,7-12 7-16,1-14 2 15,1-7 2-15,-4-10 1 16,-6-3-1-16,-9-7-4 16,-9-5 2-16,-10-1-2 15,-4 5 0-15,-26 6 4 0,-8 11 6 16,-10 13 11 0,-1 12-8-16,2 12-13 0,4 1 3 15,6 23-8-15,8 7-5 16,8 7-32-16,10 5-32 15,11-1-80-15,0-2-116 16</inkml:trace>
  <inkml:trace contextRef="#ctx0" brushRef="#br0" timeOffset="-195852.51">22158 12723 1285 0,'0'0'24'16,"0"0"-24"-16,0 0-66 15,0 0-16-15,0 0-75 16,0 0-462-16</inkml:trace>
  <inkml:trace contextRef="#ctx0" brushRef="#br0" timeOffset="-195606.99">22460 12357 1250 0,'0'0'0'15,"0"0"-13"-15,0 0-27 16,34 79 40-16,-29-22 19 16,-5 3-7-16,0 3 6 15,0-2-17-15,-3-3 2 16,0-2-3-16,1-3-23 15,0-4-50-15,-1-9-85 16,3-15-203-16</inkml:trace>
  <inkml:trace contextRef="#ctx0" brushRef="#br0" timeOffset="-195392.5">22726 12390 1224 0,'0'0'31'16,"0"0"-31"-16,0 0-24 0,2 66 24 16,-2-23 5-1,0 4 0-15,0 2-3 0,0 0-2 16,0-3-19-16,0 0-19 16,0-8-67-16,0-10-176 15</inkml:trace>
  <inkml:trace contextRef="#ctx0" brushRef="#br0" timeOffset="-195104.77">23106 12269 1117 0,'0'0'0'0,"0"0"-1"16,0 0-22-16,-18 58 23 0,-1-8 33 15,1 9 2-15,2 2-22 16,6 2-3-16,9-2-7 16,1-5-2-16,7-10-1 15,11-14-14-15,7-13-5 16,-1-15 1-16,-2-4 18 16,0-15 9-16,-4-10 6 15,-5-3-1-15,-8 1-12 16,-5 6-2-16,-6 5-8 15,-12 7-32-15,-1 5-87 16,-1 4-334-16</inkml:trace>
  <inkml:trace contextRef="#ctx0" brushRef="#br0" timeOffset="-194777.99">23534 12556 1211 0,'0'0'20'0,"0"0"-20"16,0 0-4-16,0 0 4 15,95-26 5-15,-44 18 3 16,5 1-8-16,-1 1-46 16,-7-2-47-16,-10 0-175 15</inkml:trace>
  <inkml:trace contextRef="#ctx0" brushRef="#br0" timeOffset="-194287.44">24051 12296 1072 0,'0'0'8'0,"0"0"-8"15,0 0 5-15,17-61-5 16,6 48 6-16,2 6-3 16,-1 6 14-16,-2 1-16 15,-2 11 13-15,0 10-14 16,-9 7-1-16,-5 10 1 15,-6 7 12-15,0 3-10 16,-15 1 11-16,-4-2-10 16,-2-5 0-16,-3-4-3 0,-2-5-1 15,-1-10-5-15,4-5 5 16,2-6 1-16,3-5 2 16,9-2-1-16,2-3-1 15,4-2 2-15,3 0-2 16,0 0-1-16,5 0-15 15,15 0-6-15,8 0 22 16,12 0 13-16,6 0-6 16,2 0 5-16,2-2-11 15,-2-2-2-15,-5 0 1 16,-2-1-30-16,-7-2-49 0,-9-3-113 16,-6 0-355-16</inkml:trace>
  <inkml:trace contextRef="#ctx0" brushRef="#br0" timeOffset="-193920.58">24314 11782 1045 0,'0'0'0'15,"0"0"-64"-15,0 0 64 16,79 52 12-16,-32-8 19 16,5 13 9-16,6 12 12 15,0 15-14-15,-4 8-2 16,-4 8-24-16,-9 4 13 15,-11-1-16-15,-13-1-4 16,-17-7-1-16,-6-6 3 16,-29-6-5-16,-18-6-3 15,-11-5 1-15,-9-10-25 0,0-5-47 16,-4-16-47-16,-1-7-120 16</inkml:trace>
  <inkml:trace contextRef="#ctx0" brushRef="#br0" timeOffset="-191768.65">15326 13761 1127 0,'0'0'2'15,"0"0"9"-15,0 0-11 0,0 0-1 16,0 0-1-16,0 0-12 16,8 0 14-16,20-2 0 15,12-1 19-15,11-4-17 16,8-3-2-16,2 0-9 16,-7 2-48-16,-8 3-75 15,-16 5-179-15</inkml:trace>
  <inkml:trace contextRef="#ctx0" brushRef="#br0" timeOffset="-191610.92">15382 13919 1113 0,'0'0'12'0,"0"0"-12"16,0 0-37-16,0 0 35 15,116-2-2-15,-41-15-35 16,13-3-53-16,4 0-120 15,-4 0-341-15</inkml:trace>
  <inkml:trace contextRef="#ctx0" brushRef="#br0" timeOffset="-188758.81">16911 13615 1083 0,'0'0'8'0,"0"0"-8"15,0 0 0-15,0 0-10 0,0 0-11 16,0 0 21-16,75 13 20 16,-14-13 7-16,6 0-4 15,3-8-5-15,-3 1-3 16,-7 0-4-16,-9 0-11 16,-7 1-8-16,-9 1-24 15,-7-1-90-15,-5-1-137 16</inkml:trace>
  <inkml:trace contextRef="#ctx0" brushRef="#br0" timeOffset="-188168.67">17833 13432 1062 0,'0'0'8'16,"0"0"-8"-16,0 0-4 16,0 0 4-16,-27 58 6 15,13-10 15-15,5 2-9 16,7 2 3-16,2 5-5 15,5 4 0-15,12-4-10 16,6-5 4-16,3-14-4 16,3-16-11-16,2-13 3 0,1-9 5 15,3-10 3-15,0-24 8 16,0-13-7 0,-3-15 3-16,-5-5-2 0,-11-6-1 15,-12 3 5-15,-4 10-5 16,-16 10 8-16,-15 17 15 15,-5 15 8-15,-8 14-2 16,-1 4-26-16,-1 15 0 16,5 11-8-16,9 7 0 15,9 4-16-15,14 2-22 16,9 0-40-16,8-4-101 16,20-10-301-16</inkml:trace>
  <inkml:trace contextRef="#ctx0" brushRef="#br0" timeOffset="-187981.81">18538 13597 1305 0,'0'0'16'16,"0"0"-9"-16,0 0-7 15,0 0-16-15,0 0-24 16,0 0-36-16,-16-14-59 15,16 14-117-15,7 0-163 16</inkml:trace>
  <inkml:trace contextRef="#ctx0" brushRef="#br0" timeOffset="-187669.54">18768 13392 1155 0,'0'0'0'0,"0"0"-5"0,-27 77 5 16,12-27 7-16,3 1-6 16,9 3 12-16,3-1 1 15,1-1-6-15,15-6-4 16,6-8-4-16,2-13-10 16,2-21 0-16,2-4 10 15,1-21 0-15,2-17 6 16,-3-12-1-16,-5-6 0 15,-8-6-5-15,-10 4 1 16,-5 11-1-16,-8 13 5 0,-15 14-5 16,-7 13-2-16,-4 7-11 15,0 7-24-15,3 14-54 16,10 3-64-16,11 0-133 16</inkml:trace>
  <inkml:trace contextRef="#ctx0" brushRef="#br0" timeOffset="-187347.78">19125 13367 1226 0,'0'0'2'0,"0"0"12"0,0 0-14 15,0 0-8-15,0 0 6 16,0 0 2-16,-12 59 2 15,12-31 1-15,10 4-3 16,9-1 0-16,8 0-2 16,3-2 1-16,1-1 1 15,-2-5 5-15,-5-1-2 16,-4-2-1-16,-10-4 4 16,-4-2 15-16,-6 0 8 15,0-4 1-15,-7-1-9 16,-9 4-12-16,-5-3-9 15,-4 0-33-15,-4-5-40 0,0-5-26 16,-1 0-195 0</inkml:trace>
  <inkml:trace contextRef="#ctx0" brushRef="#br0" timeOffset="-187209.34">19237 13395 1177 0,'0'0'29'0,"97"-35"-29"16,-32 25-7-16,2-3-54 0,-5 8-191 16</inkml:trace>
  <inkml:trace contextRef="#ctx0" brushRef="#br0" timeOffset="-186885.94">19773 13454 1145 0,'0'0'59'0,"0"0"-57"15,0 0 3-15,0 0 17 16,69 31 24-16,-26-8 7 16,4 2-17-16,-2-3-25 15,-3 1-8-15,-7-4-3 16,-5-6-30-16,-5-4-36 16,-1-4-12-16,-4-5-29 15,-3 0-115-15,-7-9-199 16</inkml:trace>
  <inkml:trace contextRef="#ctx0" brushRef="#br0" timeOffset="-186599.91">20195 13488 870 0,'0'0'180'0,"0"0"-90"15,0 0-64 1,-64 35 4-16,30-8-10 0,0 0-1 16,-3-2-16-16,4-3-2 15,3-3 6-15,3-5-5 16,6-7-4-16,6-7-4 15,7 0-12-15,8-21-36 16,0-12-24-16,12-9 59 16,13-1 19-16,4 6 7 15,0 10 15-15,-3 12 33 16,-5 15-16-16,-4 8-14 16,-5 19-10-16,-2 15 16 15,-2 7-1-15,-2 5-16 16,0 0-14-16,1-1-22 15,-1 0-34-15,1-1-24 0,-1-6-128 16,2-9-447 0</inkml:trace>
  <inkml:trace contextRef="#ctx0" brushRef="#br0" timeOffset="-186248.82">20673 13343 1104 0,'0'0'71'0,"0"0"-2"16,0 0-65-16,0 0 19 16,-15 103 26-16,-7-25 21 15,0 5-42-15,8 5 3 16,10-3-20-16,4 2-9 16,6-7-2-16,19-11-36 15,12-14-25-15,18-16-11 16,22-14 45-16,18-12-58 15,19-13-156-15</inkml:trace>
  <inkml:trace contextRef="#ctx0" brushRef="#br0" timeOffset="-185810.67">21207 13578 1189 0,'0'0'39'16,"0"0"-20"-16,0 0-19 0,0 0 0 15,67-15 14-15,-4 10 6 16,13 2-18-16,10 1-2 16,3 2-62-16,-5 0-79 15,-11 0-471-15</inkml:trace>
  <inkml:trace contextRef="#ctx0" brushRef="#br0" timeOffset="-185484.27">21985 13295 1319 0,'0'0'0'0,"0"0"-22"16,69-16 14-16,-21 42 7 15,-5 14 1-15,-13 13 11 16,-12 5 8-16,-14 5 15 15,-4-3-18-15,-24-5-6 16,-16-3-7-16,-7-5-3 16,-1-9-11-16,5-7-2 15,15-13 7-15,14-12 4 16,12-6 2-16,2 0 3 16,21-3 0-16,18-7-1 15,17-1 17-15,10 2-19 16,3 5 0-16,-1 4-48 15,-6 0-43-15,-5 0-11 16,-3 0-188-16</inkml:trace>
  <inkml:trace contextRef="#ctx0" brushRef="#br0" timeOffset="-185337.83">22585 13506 1434 0,'0'0'8'0,"0"0"-8"16,0 0-64-16,0 0-50 16,0 0 35-16,0 0-193 0</inkml:trace>
  <inkml:trace contextRef="#ctx0" brushRef="#br0" timeOffset="-185100">22786 13309 1273 0,'0'0'0'0,"0"0"-2"16,0 0-12-16,53 85 14 16,-45-42 28-16,-4 6-12 15,-2 1 1-15,-2-2-2 16,0 1-15-16,0-5-8 15,0 0-59-15,-2-8-37 0,-2-10-90 16,3-9-226 0</inkml:trace>
  <inkml:trace contextRef="#ctx0" brushRef="#br0" timeOffset="-184852.61">23118 13340 1206 0,'0'0'11'16,"0"0"6"-16,0 0-17 0,0 0-12 15,0 0 12-15,13 85 51 16,-9-37-14-16,0 3-12 16,2-3-13-16,-2-3-12 15,3-7-6-15,-3-7-41 16,0-2-27-16,2-11-43 15,0-8-125-15,4-9-378 16</inkml:trace>
  <inkml:trace contextRef="#ctx0" brushRef="#br0" timeOffset="-184584.72">23577 13306 1176 0,'0'0'0'0,"0"0"0"0,0 0 1 16,-27 89 0-16,6-40 23 16,4-1-6-16,4 2-3 15,4-1 4-15,6-3-14 16,3-6-5-16,0-11 0 16,8-11-9-16,5-11 1 15,1-7 8-15,3-5 20 16,-2-13 2-16,-3-1-14 15,-8 2-8-15,-4 0-5 16,-11 1-39-16,-12 3-36 16,-2 2-143-16,1 3-479 15</inkml:trace>
  <inkml:trace contextRef="#ctx0" brushRef="#br0" timeOffset="-184314.65">23965 13080 1144 0,'0'0'0'16,"75"42"-1"-16,-28 12 1 15,-6 18 0-15,-10 16 26 0,-11 9 13 16,-6-2 6-1,-8-3 7-15,-6-6-23 0,-7-12-19 16,-24-6-10-16,-14-9-11 16,-19-9-7-16,-11-6-47 15,-10-11-62-15,-3-9-279 16</inkml:trace>
  <inkml:trace contextRef="#ctx0" brushRef="#br0" timeOffset="-174132.45">22018 9708 500 0,'0'0'40'0,"0"0"21"0,0 0-6 15,0 0 33-15,0 0 3 16,0 0-44-16,0 0-8 15,-41-1-7-15,41 1-2 16,0 0 2-16,11 0-6 16,12 0 18-16,14 0-18 15,12 0-6-15,8 0-4 16,3-5-16-16,-1-4 1 16,-4 3 1-16,-8 2-2 15,-6 2-12-15,-12 2-32 16,-10 0-117-16,-15 0-173 0</inkml:trace>
  <inkml:trace contextRef="#ctx0" brushRef="#br0" timeOffset="-173948.84">22036 9903 769 0,'0'0'320'0,"0"0"-320"16,70 0-16-1,-17 0 16-15,7 0 0 0,1 0 5 16,-1-5-5-16,0 2-2 16,-2-1-12-16,-4-1-131 15,-6 0-263-15</inkml:trace>
  <inkml:trace contextRef="#ctx0" brushRef="#br0" timeOffset="-170012.46">24878 9440 951 0,'0'0'55'16,"0"0"-21"-16,0 0-22 15,0 0 2-15,0 0 10 16,0 0 13-16,0 0-35 15,0-2 5-15,0 14-7 16,-5 8 2-16,-5 11 9 16,0 4 5-16,2 3-11 0,5 0-2 15,3-4-2-15,0-1-1 16,7-8 0 0,11-2-8-16,5-6 5 0,6-6-5 15,3-3 8-15,3-8 2 16,1 0 3-16,3-6-2 15,1-14-2-15,-1-8 2 16,-2-8-3-16,-6-5 2 16,-7-3 12-16,-10 1 4 15,-13 6 9-15,-1 4-5 16,-20 5-19-16,-14 6-3 16,-10 4-9-16,-7 5-12 15,-5 10-15-15,-2 3-56 16,1 7-196-16</inkml:trace>
  <inkml:trace contextRef="#ctx0" brushRef="#br0" timeOffset="-168627.67">23025 13025 252 0,'0'0'235'15,"0"0"-129"-15,0 0-48 16,0 0-3-16,0 0 45 16,0 0-14-16,-21-5 16 15,21 3-27-15,0-3-24 16,0-1-24-16,0-2-16 0,1-2-8 16,7 1 1-1,0 0-3-15,2 0-1 0,1 2 2 16,3 3-2-16,1-3 0 15,-1 6-1-15,0 1 0 16,-2 0-12-16,-3 0 8 16,-1 4 2-16,-5 5 0 15,-3 5-11-15,0-2 11 16,-3 3 0-16,-6-1 3 16,1-5 0-16,3-4 4 15,4 0-4-15,1-2-13 16,5 2-38-16,13 4 19 15,3 4 27-15,2 1 4 16,-3 4-6-16,-4 1-8 16,-9-1 11-16,-7-4 4 0,-2-2 23 15,-19-4 25 1,-7-2-5-16,-4-3-29 0,3-2-9 16,4-1-2-16,6 0-3 15,6-4-39-15,5-9-88 16,5-1-192-16</inkml:trace>
  <inkml:trace contextRef="#ctx0" brushRef="#br0" timeOffset="-167619.25">24471 9610 1017 0,'0'0'1'0,"0"0"-2"16,0 0-1-16,0 0 2 15,0 0 1-15,-61 73-1 0,49-40 6 16,3 6 10 0,2 2-3-16,7-1-3 0,0-2-10 15,0-2 3-15,16-5-3 16,5-5 0-16,4-4 9 16,4-5-9-16,5-6 6 15,4-5-2-15,6-4-4 16,-2-2 0-16,-4 0-4 15,-4-2 4-15,-7-8-1 16,-8-4 3-16,-2-3-3 16,-10-5 2-16,-7-3-1 15,-6-4 0-15,-19-6-23 16,-9-2-7-16,-8-1 9 16,-3-1 21-16,0 1 2 15,3-5 5-15,6 1-6 16,7-4 8-16,8-1-6 0,10 5-3 15,7 2-3-15,4 6 0 16,11 9 6-16,11 5 2 16,8 9-5-16,0 5 1 15,3 6-2-15,0 6 2 16,-2 17 3-16,-2 11 5 16,-5 10 9-16,-3 5-13 15,-8 2-5-15,-9 0-21 16,-4-4-44-16,-16-5-36 15,-16-4-68-15,-13-5-211 16</inkml:trace>
  <inkml:trace contextRef="#ctx0" brushRef="#br0" timeOffset="-167141.66">24068 9456 948 0,'0'0'43'16,"0"0"-6"-16,0 0-19 15,0 0-5-15,0 0-10 16,0 0 1-16,0 0 6 16,-70 51 9-16,56-21-9 15,9 3-3-15,5-3-7 16,3-2-8-16,21-4-1 16,7-3 8-16,4 1 0 15,0 2 1-15,-2 1 4 16,-1 4-1-16,-5 4-2 15,-6-1 4-15,-7-1 5 16,-7-9-1-16,-7-2 2 16,0-5 7-16,-11-4 2 0,-6-2-4 15,-4-2 0 1,-3-4-16-16,-4-1-2 0,2-2-26 16,1 0-11-16,6-12-40 15,3-8-105-15,9-8-295 16</inkml:trace>
  <inkml:trace contextRef="#ctx0" brushRef="#br0" timeOffset="-166903.72">24185 9311 332 0,'0'0'528'0,"79"-45"-516"0,-24 28 17 15,8 3 57-15,-3 5-18 16,-3 3-40-16,-5 2-16 16,-9 4 5-16,-9 0-17 15,-14 0-16-15,-13 0-35 16,-7 3-88-16,-29 7-207 16,-23 3 71-16</inkml:trace>
  <inkml:trace contextRef="#ctx0" brushRef="#br0" timeOffset="-166561.39">23408 9484 948 0,'0'0'67'0,"0"0"-1"0,0 0-12 16,0 0-25-16,0 0-25 15,0 0 27-15,21 97 40 16,-21-37-16-16,0 2-37 15,0-6-3-15,0-2-14 16,-3-1-2-16,-3-1-14 16,-2-4-16-16,1-7-42 15,1-4-6-15,1-12-146 16,5-12-183-16</inkml:trace>
  <inkml:trace contextRef="#ctx0" brushRef="#br0" timeOffset="-166210.39">23731 9659 810 0,'0'0'264'0,"0"0"-264"0,0 0-24 16,3 64 24-16,-3-27 6 16,0 3 8-16,-1 0-6 15,1-3-4-15,0-3 3 16,1-6-5-16,8-8-2 15,4-6-7-15,-2-7-7 16,6-7 8-16,1 0 6 16,7-14 0-16,4-11 7 15,1-10 6-15,-2-10-11 16,-4-7 9-16,-8-3-8 16,-13 3 6-16,-3 6 25 15,-24 10-9-15,-14 14 3 0,-9 11 5 16,-3 11-27-16,-1 10-6 15,6 19-1-15,7 9-35 16,10 8-41-16,14 4-50 16,7 1-254-16</inkml:trace>
  <inkml:trace contextRef="#ctx0" brushRef="#br0" timeOffset="-162064.89">22919 9600 1037 0,'0'0'8'0,"0"0"-8"16,0 0 20-16,0 0 9 15,0 0-18-15,-77 5-5 16,49 33 2-16,1 10-2 16,4 7-2-16,7 1-2 15,5-1-2-15,4-6 4 16,7-9-4-16,0-10-2 15,7-6-4-15,11-8-6 16,6-9-9-16,7-7 11 16,4-4 8-16,3-18 2 15,2-11 3-15,-5-7 3 16,-6-11-1-16,-5-9 4 16,-10-3-3-16,-8-2-6 15,-6 8-5-15,-14 12 5 0,-9 14 10 16,-4 16 14-16,2 12-12 15,-3 3-6-15,-3 19-12 16,1 9 1-16,2 6-15 16,6 4-39-16,8 1-56 15,11-4-80-15,3-5-321 16</inkml:trace>
  <inkml:trace contextRef="#ctx0" brushRef="#br0" timeOffset="-161698.41">23156 9710 882 0,'0'0'0'0,"0"0"-10"0,0 0 10 16,0 0 5-16,0 0-4 15,9 57-1-15,-7-52 1 16,1-5 0-16,-2 0-1 16,1 0 8-16,1 0 30 15,2-8-6-15,1-6-22 16,-3 4 49-16,0 1-13 16,-3 4-4-16,1 4-6 0,-1 1-5 15,0 0-31-15,0 0-2 16,0 0-16-16,0 0-5 15,0 0 5-15,3 5 11 16,1 2-10-16,3-2-24 16,2-3-93-16,-4-2-378 15</inkml:trace>
  <inkml:trace contextRef="#ctx0" brushRef="#br0" timeOffset="-160892.35">22782 10418 597 0,'0'0'314'15,"0"0"-314"-15,0 0-32 0,0 0-66 16,0 0 81 0,0 0 17-16,133-1 54 0,-23-12-12 15,32-4-6-15,30-8-13 16,15-5 4-1,13 3 1-15,-2 0-5 0,-13 7-8 16,-17 7 6-16,-28 6 35 16,-25 3-26-16,-24 2-15 15,-22 2-9-15,-16 0 2 16,-22 0-8-16,-13 0 0 16,-18 0-8-16,-15 0-65 15,-33 2-4-15,-28 9-94 16,-24 6-187-16</inkml:trace>
  <inkml:trace contextRef="#ctx0" brushRef="#br0" timeOffset="-160591.72">22803 10580 952 0,'0'0'0'0,"0"0"-194"15,0 0 39-15,78 8 155 16,-4-8 60-16,23 0 48 16,25-6-16-16,19-1-23 15,14-2-17-15,7 2-24 16,1 1-13-16,-10 1 23 16,-16 0 9-16,-18-1-22 15,-31-2-2-15,-25 3 0 0,-25-1 1 16,-15 0-6-16,-12 3-18 15,-7 2 0-15,-4 1-29 16,-14 0-68-16,-28 0-537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16:25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12783 12621 1084 0,'0'0'0'15,"109"-47"3"-15,-26 17-4 16,12 1 2-16,0 4-2 16,-11 4-3-16,-13 8-69 15,-21 6-83-15,-26 7-238 16</inkml:trace>
  <inkml:trace contextRef="#ctx0" brushRef="#br0" timeOffset="136.13">12822 12761 1059 0,'0'0'47'0,"0"0"-47"16,0 0-13-16,0 0 13 15,100 1 11-15,-16-20-4 16,16-9 2-16,10-2-9 15,6-3-2-15,5-1-113 16,-3 0-428-16</inkml:trace>
  <inkml:trace contextRef="#ctx0" brushRef="#br0" timeOffset="1115.42">23231 10400 1004 0,'0'0'31'0,"0"0"-21"0,0 0-5 15,0 0-1-15,0 0-1 16,0 0 26-16,91-11-8 16,-39 7 5-16,5 1-23 15,-3 0 3-15,-5 1-5 16,-4 0 6-16,-7 1-7 16,-9-1-6-16,-8 0-23 15,-11 2-45-15,-10 0-78 16,-3 0-142-16</inkml:trace>
  <inkml:trace contextRef="#ctx0" brushRef="#br0" timeOffset="1305.01">23225 10519 921 0,'0'0'0'0,"0"0"3"16,0 0-3-16,70 19 34 15,-28-19-9-15,1 0 2 16,2 0-22-16,-2 0-5 16,-1 0-24-16,-8 0-156 15,-8-6-420-15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16:29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 2954 984 0,'0'0'13'0,"0"0"-9"16,-15-65 13-16,14 60 21 0,1 5-3 16,0 0-14-16,-4 0-15 15,0 10-6-15,-8 21 0 16,-2 23 0-16,-6 18 17 16,6 14-6-16,3 1-9 15,11-11-2-15,5-9-45 16,17-16 32-16,8-14 9 15,6-14 4-15,1-10-8 16,-1-13 1-16,5-3 1 16,3-26 6-16,3-17 8 15,1-14 2-15,-5-14-10 16,-6-11-1-16,-15-7-25 16,-15-4 8-16,-7-2 17 15,-22 7 1-15,-18 12 5 0,-12 15-3 16,-7 20 18-16,0 18 3 15,4 16-6-15,10 10-5 16,11 10-5-16,9 21-4 16,11 12 4-16,7 17-5 15,7 10 2-15,7 3 4 16,21 0-8-16,15-8-19 16,13-6-23-16,4-5-60 15,2-4-58-15,-6-8-508 16</inkml:trace>
  <inkml:trace contextRef="#ctx0" brushRef="#br0" timeOffset="202.99">2189 3329 1235 0,'0'0'0'0,"0"0"-24"16,0 61 24-16,0-20 17 15,-4 2-15-15,0-3-2 16,2-1-41-16,2-3 0 16,0 0-29-16,15-4-73 15,8-4-182-15</inkml:trace>
  <inkml:trace contextRef="#ctx0" brushRef="#br0" timeOffset="437.85">2936 3128 1247 0,'0'0'0'0,"0"0"-59"16,89-23 55-16,-39 11-28 15,3 1-16-15,-4 5-38 16,-7 6-73-16,-18 0-78 0,-21 14-45 16</inkml:trace>
  <inkml:trace contextRef="#ctx0" brushRef="#br0" timeOffset="548.59">2963 3304 1054 0,'0'0'32'0,"0"0"-31"16,0 0-1-16,93-12 0 15,-17-8-2-15,17-3-91 16,8-2-396-16</inkml:trace>
  <inkml:trace contextRef="#ctx0" brushRef="#br0" timeOffset="1339.88">4181 2686 710 0,'0'0'152'0,"0"0"-136"0,0 0 64 15,0 0 1-15,0 0-36 16,0 0-32-16,-29-25-5 16,11 70-1-16,-8 18 7 15,6 11-2-15,4 5-11 16,13-2 9-16,3-3-9 16,14-4-1-16,13-9-1 15,6-14-4-15,3-14-10 16,0-11 15-16,1-12-7 15,-3-10-3-15,0-6 3 16,5-20 7-16,-3-14 9 0,2-17-4 16,-5-15-5-1,-6-15-2-15,-9-12-26 0,-14-5-11 16,-4 3 14-16,-22 11 10 16,-15 22 15-16,-8 23 34 15,-3 24 7-15,2 19-19 16,8 8 2-16,4 28-12 15,6 15-7-15,11 9 1 16,12 9-6-16,5 2 0 16,22 0-1-16,13-4-29 15,7-5-26-15,4-5-65 16,2-9-108-16,-3-7-466 16</inkml:trace>
  <inkml:trace contextRef="#ctx0" brushRef="#br0" timeOffset="1530.75">4798 3102 1245 0,'0'0'0'15,"0"0"2"-15,0 75 15 16,0-38-13-16,0-1 3 16,0-4-7-16,0-4-16 15,0 0-38-15,4-3-7 16,10-6-58-16,6-6-75 15,3-7-486-15</inkml:trace>
  <inkml:trace contextRef="#ctx0" brushRef="#br0" timeOffset="1727.46">5283 2952 1241 0,'0'0'0'0,"0"0"-66"16,0 0 57-16,68-4 5 15,-17 0 4-15,5 0 0 0,3-1-1 16,-2-2-80-16,-7-2-138 16</inkml:trace>
  <inkml:trace contextRef="#ctx0" brushRef="#br0" timeOffset="2724.76">6535 2435 991 0,'0'0'19'16,"0"0"-12"-16,0 0 9 16,0 0-5-16,-30 65-11 15,-7-1 39-15,-13 13-15 16,-6 7-11-16,-2-1 0 16,-1 1-11-16,1-4 15 15,0-11-17-15,2-10 0 0,3-15 0 16,12-13 5-16,7-15-5 15,15-10 11-15,8-6-11 16,9-27-32-16,2-15-2 16,9-18 22-16,16-8 12 15,14 6 1-15,4 12 6 16,2 18 2-16,1 21-9 16,-5 11-1-16,0 20-10 15,2 12 11-15,1 6 14 16,1 2-12-16,0-3 4 15,-2-3 3-15,1-8-3 16,3-7-2-16,-5-9-8 16,-3-10 1-16,-7 0 3 15,-8-13 2-15,-6-9-2 16,-2-6-6-16,-2-2-61 0,-5 1-190 16</inkml:trace>
  <inkml:trace contextRef="#ctx0" brushRef="#br0" timeOffset="2898.03">7078 2895 1296 0,'0'0'0'0,"0"0"-48"16,0 0 37-16,0 0-84 15,0 0-247-15</inkml:trace>
  <inkml:trace contextRef="#ctx0" brushRef="#br0" timeOffset="3550.51">7244 2328 987 0,'0'0'0'0,"0"0"-41"16,0 0 35-16,0 0 6 15,0 0 11-15,71-10 21 16,-37 32 13-16,5 12-15 15,2 14-7-15,4 11 9 16,-4 11-10-16,-2 7-3 0,-6 2 0 16,-10 2-16-1,-7-9 2-15,-11-13-4 16,-5-16-2-16,-10-13 0 16,-19-11 1-16,-12-7 7 0,-11-7 10 15,-7-5-5-15,6-2 1 16,10-15-13-16,12-6-8 15,19-4-26-15,12-5-14 16,23-3-34-16,15 3-136 16</inkml:trace>
  <inkml:trace contextRef="#ctx0" brushRef="#br0" timeOffset="3818.59">7085 2900 286 0,'0'0'875'0,"0"0"-861"15,0 0 14-15,0 0-20 0,0 0-8 16,0 0-50 0,-14-12-42-16,31 5-186 0</inkml:trace>
  <inkml:trace contextRef="#ctx0" brushRef="#br0" timeOffset="4167.89">8148 2291 1200 0,'0'0'22'15,"0"0"-22"-15,0 0-14 16,0 0-25-16,11 66 39 15,-4-7 27-15,-1 13 6 16,2 5-16-16,-1 0 1 16,1 1-1-16,3-7-11 15,1-12-6-15,6-12-4 16,8-17 3-16,6-13-13 16,4-11 3-16,9-6 11 15,7-6 5-15,5-9-5 16,1 0-2-16,-5 3-28 15,-9 4-25-15,-15 6-19 16,-16 2-116-16,-13 0-297 16</inkml:trace>
  <inkml:trace contextRef="#ctx0" brushRef="#br0" timeOffset="4510.91">7255 3220 1068 0,'0'0'0'0,"0"0"-60"16,0 0-7-16,82-2 67 15,-2-6 17-15,22-4 21 16,20 1 0-16,20-3-13 16,11 0 4-16,4-2-10 15,-3-1-13-15,-17 1 1 16,-16 1-5-16,-25 4 2 16,-29 3-4-16,-28 5-44 15,-27 3-56-15,-14 0-56 16,-35 8-131-16</inkml:trace>
  <inkml:trace contextRef="#ctx0" brushRef="#br0" timeOffset="4960.13">7431 3348 1137 0,'0'0'0'0,"0"0"-6"15,0 0-14-15,0 0 16 16,77 92 4-16,-33-37 42 16,-2 8-23-16,-5 4 3 15,-8 2-16-15,-10-4 11 16,-8 0-4-16,-9-9-13 16,-2-10 0-16,-19-8 0 15,-16-12 0-15,-10-7 5 16,-8-13 8-16,-1-6-2 15,4-5 2-15,10-15 4 16,11-10 3-16,17-2-20 16,12-8-10-16,14-2-23 0,29-1-34 15,15-1-19-15,10 4-129 16</inkml:trace>
  <inkml:trace contextRef="#ctx0" brushRef="#br0" timeOffset="5357.33">8157 3412 1246 0,'0'0'0'0,"0"0"-19"16,0 0 8-16,-25 62 7 0,8-15 4 16,4 6 5-16,6 3 0 15,7 4 4-15,0 0-7 16,5-5-1-16,16-10-1 15,6-7-5-15,6-13-7 16,2-7 2 0,2-12-2-16,-1-6 6 0,0-13 6 15,0-20 0-15,-3-13 6 16,-4-18-4-16,-9-13-4 16,-6-9 1-16,-14-3-5 15,0 11-2-15,-27 17 8 16,-9 17 20-16,-6 19 4 15,-3 14 19-15,6 11-14 16,5 14-19-16,7 19-10 0,6 13-3 16,8 7 1-16,13 5-1 15,1 4-27-15,25-1-25 16,6-1-14-16,2-10-113 16,-2-10-359-16</inkml:trace>
  <inkml:trace contextRef="#ctx0" brushRef="#br0" timeOffset="5551.23">8682 3699 1232 0,'0'0'19'0,"0"0"-18"16,0 89 53-16,-4-39-29 15,-3 0-9-15,-2-3-12 16,2 0-4-16,2-1-18 15,5-3-54-15,0-7-44 16,5-10-244-16</inkml:trace>
  <inkml:trace contextRef="#ctx0" brushRef="#br0" timeOffset="5965.6">9472 2841 1197 0,'0'0'9'16,"0"0"-9"-16,0 0-14 15,61-27 14-15,-12 18 10 16,8-1-10-16,3 6-11 16,-5 4-26-16,-9 0-41 15,-17 17-71-15,-24 5-83 16,-16 6-119-16</inkml:trace>
  <inkml:trace contextRef="#ctx0" brushRef="#br0" timeOffset="6084.36">9528 3009 1041 0,'0'0'57'0,"0"0"-57"0,0 0 0 16,121 2 25-16,-30-7-25 16,12-4-5-16,4-2-72 15,-14 2-332-15</inkml:trace>
  <inkml:trace contextRef="#ctx0" brushRef="#br0" timeOffset="13728.09">10712 2904 831 0,'0'0'8'0,"0"0"-8"15,0 0 0-15,-68-10 0 16,59 8 0-16,2 2 9 16,5 0 9-16,0 0 16 15,2 0-8-15,0 0 2 16,0 0-22-16,2 0-6 15,12 0 0-15,13 0 17 16,12 0 28-16,11-1-19 16,7-5-12-16,2-4-9 15,0-2-5-15,-2 1-7 16,-3 0-45-16,-4-4-154 16,-14 1-333-16</inkml:trace>
  <inkml:trace contextRef="#ctx0" brushRef="#br0" timeOffset="14213.76">11463 2510 969 0,'0'0'11'15,"0"0"-8"-15,0 0-3 0,0 0 0 16,0 0-1-16,-29 70 1 16,16-21 8-16,6 6 4 15,6 0-10-15,1 0-1 16,8-8-1-16,12-11-7 15,7-9 6-15,3-7-3 16,1-9 4-16,3-9 0 16,3-2 2-16,1-11 1 15,-2-12 4-15,-3-8-4 16,-6-10 5-16,-6-11-7 16,-8-7 6-16,-9-5-3 15,-4 4-3-15,-15 10 0 16,-14 10 8-16,-8 12 40 0,-2 12-20 15,0 6-8-15,3 10-17 16,6 0-8-16,4 16-1 16,9 10-9-16,6 6-25 15,11 5-36-15,0 1-59 16,9-3-206-16</inkml:trace>
  <inkml:trace contextRef="#ctx0" brushRef="#br0" timeOffset="14439.21">12116 2590 1200 0,'0'0'3'0,"0"0"-6"16,0 0 5-16,0 0-4 15,0 0-32-15,0 0-25 16,-22-18-34-16,26 18-135 16,8 0-237-16</inkml:trace>
  <inkml:trace contextRef="#ctx0" brushRef="#br0" timeOffset="14796.34">12321 2348 1042 0,'0'0'0'0,"0"0"-61"0,0 0 25 15,0 0 36-15,-23 96 8 16,10-40 17-16,4 5-11 16,9-1-9-16,0-2 3 15,9-5-8-15,12-7-3 16,3-12-5-16,4-11 5 15,2-11-4-15,-1-11 7 16,1-1 0-16,1-20 10 0,1-13 1 16,0-12-2-1,-2-6-6-15,-6-10 1 0,-8-5-8 16,-13 4 2-16,-3 8 2 16,-20 12 29-16,-10 17-7 15,-7 11-8-15,-2 11-14 16,1 3-2-16,1 19-12 15,5 8-23-15,8 4-13 16,7 1-99-16,9-2-232 16</inkml:trace>
  <inkml:trace contextRef="#ctx0" brushRef="#br0" timeOffset="15055.01">12854 2313 1099 0,'0'0'0'0,"0"0"-17"16,1 69 17-16,-1-18 16 16,0 5 9-16,0 2-4 15,0-2-10-15,0-3 1 16,0-2-2-16,0-8-10 15,6-5-12-15,3-8-34 16,4-13-79-16,4-13-84 16,2-4-337-16</inkml:trace>
  <inkml:trace contextRef="#ctx0" brushRef="#br0" timeOffset="15455.7">13073 2282 1106 0,'0'0'7'0,"0"0"-7"16,0 0-6-16,0 0-1 0,0 0-18 16,0 0 19-1,49-2 4-15,-5 4 2 0,5-2 6 16,3 0-6-16,-3-11-7 15,-3-4-3-15,-4 0 10 16,-8 2 0-16,-8 4 3 16,-11 3 2-16,-10 4 4 15,-3 2 12-15,-2 0 2 16,0 11-17-16,0 17-4 16,-2 12 15-16,-5 11-5 15,1 6 9-15,-1 3-9 16,0 1 5-16,0-5-13 15,3-6-1-15,1-7-3 16,0-4-4-16,3-5 1 0,0-7-25 16,0-5-15-1,5-11-77-15,2-9-149 0</inkml:trace>
  <inkml:trace contextRef="#ctx0" brushRef="#br0" timeOffset="15627.12">13333 2545 1142 0,'0'0'0'0,"0"0"-28"16,0 0 25-16,93-51-4 16,-35 38 2-16,8 0-84 0,3 0-82 15,0 2-395 1</inkml:trace>
  <inkml:trace contextRef="#ctx0" brushRef="#br0" timeOffset="16195.76">14288 2612 874 0,'0'0'108'0,"0"0"-104"0,0 0 38 16,0 0 0-16,0 0-42 16,0 0-8-16,-23 0-3 15,54 0 11-15,15 0 8 16,7 0 6-16,-1 0-13 16,-2-2 8-16,-9-1-2 15,-7 1 15-15,-13 0 0 16,-10 1-10-16,-11 1 4 15,0-1 11-15,0 0-21 16,-2-1-6-16,-8 0-75 0,-1-2-93 16,4 0-489-1</inkml:trace>
  <inkml:trace contextRef="#ctx0" brushRef="#br0" timeOffset="16901.4">15338 2435 1038 0,'0'0'10'0,"0"0"-2"16,0 0 15-16,0 0-23 15,0 0-15-15,0 0 15 16,-47 74 9-16,38-24 6 16,4 4 1-16,5 3-8 15,0-3-8-15,3-4-1 16,11-12-10-16,5-9-3 16,3-13 7-16,4-7 2 15,2-9 5-15,6 0-2 0,0-10-3 16,1-14 5-1,-1-13-2-15,-3-10 4 0,-4-11-2 16,-8-10 0-16,-8-1 0 16,-11 5 0-16,-7 10 5 15,-22 15 22-15,-12 18 1 16,-7 11-12-16,-1 10 4 16,2 4-13-16,4 16-4 15,12 11-3-15,7 5-17 16,14 6-40-16,10-2-73 15,0-3-172-15</inkml:trace>
  <inkml:trace contextRef="#ctx0" brushRef="#br0" timeOffset="17086.98">15958 2611 280 0,'0'0'958'0,"0"0"-956"16,0 0-4-16,0 0-10 16,0 0-56-16,0 0-5 15,4-28-166-15,0 23-573 16</inkml:trace>
  <inkml:trace contextRef="#ctx0" brushRef="#br0" timeOffset="17662.93">16159 2329 835 0,'0'0'68'0,"0"0"-46"15,0 0-12-15,0 0-9 16,0 0 5-16,-10 60 34 16,2-20-18-16,0 3-12 15,4 3 2-15,3-3-9 16,1-1-2-16,7-3-1 16,10-3 0-16,5-5 0 15,3-10 0-15,0-7 0 16,2-9 2-16,0-5-2 15,3-2 5-15,2-19-2 0,2-6 1 16,-1-9 6-16,-2-7 1 16,-6-8-8-16,-7-7 14 15,-12 0-12-15,-6 8-1 16,-17 11 22-16,-15 12-4 16,-4 12-2-16,2 10-20 15,4 5-7-15,3 8 6 16,4 14-14-16,7 7-30 15,7 2-39-15,9 0-80 16,0-5-242-16</inkml:trace>
  <inkml:trace contextRef="#ctx0" brushRef="#br0" timeOffset="17994.43">16774 2302 1053 0,'0'0'3'16,"0"0"3"-16,0 0-9 16,0 0 6-16,0 0-1 15,0 0-2-15,-52 80 2 16,52-55-8-16,7 4 8 16,14 1-4-16,4 0 1 15,4 3 1-15,0-4 1 16,-2-2 5-16,-3 1-5 0,-2-1 17 15,-5-4-5 1,-4-1 8-16,-6-6 3 0,-5-6-9 16,-2-3-13-16,0-2 15 15,-13-2 11-15,-10-1 1 16,-5-2-29-16,-3 0-14 16,0-2-57-16,3-8-74 15,5-3-170-15</inkml:trace>
  <inkml:trace contextRef="#ctx0" brushRef="#br0" timeOffset="18164.5">16804 2320 388 0,'0'0'686'0,"70"-32"-685"0,-18 19-1 16,8 1 0-16,1 4-37 15,-3 2-76-15,-9 3-281 16</inkml:trace>
  <inkml:trace contextRef="#ctx0" brushRef="#br0" timeOffset="18490.88">17408 2437 1089 0,'0'0'1'16,"0"0"13"-16,85 32 19 15,-48-8-16-15,0 3 13 16,-1-2-9-16,-2-3-1 0,-2-1-11 16,-3-4-7-1,-3-3 1-15,-6-3-3 0,-4-5-28 16,-4-4-16-16,-3-2-18 16,-3-10-68-16,-5-9-314 15</inkml:trace>
  <inkml:trace contextRef="#ctx0" brushRef="#br0" timeOffset="18851.23">17754 2422 1080 0,'0'0'0'16,"0"0"0"-16,-85 61 8 16,42-28 3-16,-1-3 6 0,1 1 5 15,0-1-14-15,2 1-6 16,4-8-2-16,8-6-17 15,9-7-10-15,11-10 27 16,9 0-3-16,0-12-3 16,8-12-100-16,13-8 42 15,6-7 51-15,3-6 13 16,2-4 5-16,-4 1-4 16,-4 7 5-16,-6 13 6 15,-7 13 56-15,-5 11-16 16,-2 4-36-16,1 2-10 15,2 21 4-15,3 11 20 16,2 12 19-16,0 8-25 16,4 5-12-16,2 0-9 0,2 2-3 15,-1-1-16-15,-1-1-59 16,-2-9-128-16,-3-13 18 16</inkml:trace>
  <inkml:trace contextRef="#ctx0" brushRef="#br0" timeOffset="33237.57">18452 2143 960 0,'0'0'18'0,"0"0"-3"16,0 0 11-16,0 0-19 15,-44 70-7-15,22 14 35 16,-6 25 5-16,3 10-29 15,6 11 2-15,11 2-3 16,8-5-5-16,13-10-5 16,21-22-6-16,11-19 1 15,9-22-17-15,7-19 17 16,6-20-24-16,7-15-50 16,1-6-63-16,0-19-255 15</inkml:trace>
  <inkml:trace contextRef="#ctx0" brushRef="#br0" timeOffset="33715.49">18860 2697 1095 0,'0'0'49'15,"0"0"-31"-15,0 0-18 0,0 0-16 16,0 0 2-16,79-6 12 16,-11 0-2-16,14 0-15 15,3 0-92-15,-7 1-197 16</inkml:trace>
  <inkml:trace contextRef="#ctx0" brushRef="#br0" timeOffset="34097.9">19624 2520 1047 0,'0'0'0'16,"0"0"-5"-16,0 0 4 0,-25 72 1 16,6-26 4-16,1 8-1 15,5 4 3-15,8 2-3 16,5-2-1-16,5-11 5 15,15-8-7-15,4-12-12 16,1-9-4-16,1-8 13 16,1-9-1-16,1-1 4 15,2-13 3-15,2-12 0 16,2-6 2-16,-2-13-5 16,-3-10-2-16,-4-13-3 15,-9-3-4-15,-11 2 9 16,-5 9 3-16,-23 13 36 15,-14 13-6-15,-6 14-7 16,-5 14-26-16,0 5 0 0,3 8-1 16,7 15-18-16,8 8-4 15,12 7-28-15,8 1-92 16,8 1-109-16,2-4-164 16</inkml:trace>
  <inkml:trace contextRef="#ctx0" brushRef="#br0" timeOffset="34306.18">20143 2738 1220 0,'0'0'0'16,"0"0"-4"-16,0 0 0 15,0 0-56-15,0 0-58 16,0 0-104-16,8-29-335 16</inkml:trace>
  <inkml:trace contextRef="#ctx0" brushRef="#br0" timeOffset="34533.28">20427 2387 1131 0,'0'0'18'0,"0"0"-18"0,0 0-23 15,16 67 23-15,-12-14 7 16,-1 6 11-16,2 3-12 16,0 0 1-16,3-4-7 15,2-5-7-15,-1-8-36 16,3-12-29-16,-2-13-74 15,-3-12-50-15,0-8-249 16</inkml:trace>
  <inkml:trace contextRef="#ctx0" brushRef="#br0" timeOffset="34737.1">20746 2364 1116 0,'0'0'20'0,"0"0"-14"15,0 0-6-15,0 0 0 16,-2 100 10-16,-3-45 20 16,1-1-23-16,3 2-3 15,1 0-4-15,0-2-35 16,0-5-64-16,5-11-109 16,4-14-208-16</inkml:trace>
  <inkml:trace contextRef="#ctx0" brushRef="#br0" timeOffset="35035.07">21212 2280 1081 0,'0'0'5'0,"0"0"-5"15,0 0-26-15,-25 73 26 16,0-15 20-16,-4 9 1 15,6 2-1-15,6 3-18 16,9-1 5-16,8-7-6 16,8-13-1-16,16-15-10 15,4-17-4-15,-1-14 14 16,-3-5 13-16,-5-9 1 0,-3-15 14 16,-8-5-10-16,-8-4 2 15,0 2-10 1,-18 6-10-16,-6 7-32 0,-2 8-1 15,2 6-58-15,7 4-198 16</inkml:trace>
  <inkml:trace contextRef="#ctx0" brushRef="#br0" timeOffset="35426.55">21718 2678 1105 0,'0'0'8'15,"0"0"-8"-15,0 0 21 16,0 0-21-16,0 0-8 0,0 0 8 16,45-10 22-1,-6 8 1-15,2-1-5 16,-1 1-7-16,-8 1-4 0,-7-1 2 16,-5 0 2-16,-7 0-1 15,-4-1-4-15,-3 2-6 16,1-2 0-16,0 3-31 15,2-2-29-15,2 2-120 16,1 0-296-16</inkml:trace>
  <inkml:trace contextRef="#ctx0" brushRef="#br0" timeOffset="36064.61">22320 2523 704 0,'0'0'61'0,"0"0"20"0,0 0 20 15,0 0-40-15,0 0-29 16,27-56-3-16,1 47-4 15,8 5-7-15,0 4-5 16,-1 0-3-16,-7 13-5 16,-6 7-5-16,-6 7-3 15,-7 8 3-15,-8 6 5 16,-1 4-3-16,-6 1 5 16,-12-4-4-16,-5-2-2 15,-3-6 4-15,-5-8-4 16,0-6 0-16,4-6 1 15,2-5-2-15,7-4 4 0,5-2 1 16,6-2-5 0,5-1 4-16,2 0-4 0,0 0-3 15,1 0-17-15,18 0-7 16,10 0 27-16,12-2 0 16,9-1 0-16,0-1 4 15,0 1-3-15,-7 2 1 16,-4-3-1-16,-6 3 1 15,-6-2 0-15,-5-1-2 16,-6 1-7-16,-5-5-60 16,-9-1-93-16,-2-5-387 15</inkml:trace>
  <inkml:trace contextRef="#ctx0" brushRef="#br0" timeOffset="36387.15">22739 2143 916 0,'0'0'0'0,"0"0"0"0,74 41 17 15,-36 4 11-15,0 16 20 16,-1 13-11-16,2 14 8 16,-4 10-14-16,-3 10-10 15,-11 4-1-15,-12-3-7 16,-9-2 22-16,-16-11-16 16,-17-10-13-16,-8-10-6 15,-6-13-21-15,-4-13-28 16,-2-15-30-16,-3-16-241 15</inkml:trace>
  <inkml:trace contextRef="#ctx0" brushRef="#br0" timeOffset="36823.21">23465 2808 1146 0,'0'0'0'0,"0"0"-32"15,0 0-39-15,0 0-312 0</inkml:trace>
  <inkml:trace contextRef="#ctx0" brushRef="#br0" timeOffset="38186.18">23878 2414 954 0,'0'0'136'0,"0"0"-128"16,0 0-7-16,0 0 7 15,0 64-8-15,0-15 18 16,0 4 13-16,0 5-12 16,0-2 19-16,2-3-13 15,4-5-8-15,-2-2-17 16,-1-13 23-16,-1-8-17 15,-2-10-6-15,3-7-14 16,-1-3-42-16,5-5-41 0,2 0-200 16</inkml:trace>
  <inkml:trace contextRef="#ctx0" brushRef="#br0" timeOffset="40001.1">9759 3604 1214 0,'0'0'0'0,"0"0"-11"16,0 0-45-16,0 0 45 16,0 0 10-16,69-11 2 15,-17 5 5-15,2 1-3 16,-2 3-6-16,-4 2-32 16,-9 0-76-16,-10 0-97 15,-18 2-216-15</inkml:trace>
  <inkml:trace contextRef="#ctx0" brushRef="#br0" timeOffset="40132.08">9816 3756 1064 0,'0'0'0'0,"0"0"-19"16,0 0 11-16,80 9 8 16,-26-9 0-16,9-6-15 15,5-3-36-15,1-6-157 16</inkml:trace>
  <inkml:trace contextRef="#ctx0" brushRef="#br0" timeOffset="40787.97">11014 3531 1140 0,'0'0'0'16,"0"0"-26"-16,0 0 0 15,0 0 26-15,103-15 8 16,-40 4-8-16,6 0-3 0,0 3-92 15,-3 0-221-15</inkml:trace>
  <inkml:trace contextRef="#ctx0" brushRef="#br0" timeOffset="41223.75">11746 3369 479 0,'0'0'585'16,"0"0"-585"-16,0 0-5 15,-53 59 5-15,32-21 12 16,4 5-10-16,7 2 12 15,8 5-12-15,2 0 12 16,7-6-14-16,17-8 0 16,7-13-3-16,5-8-1 15,3-8 5-15,1-7-1 16,0-4 0-16,0-17 4 16,-3-8 2-16,-3-9-6 15,-9-9-1-15,-9-8 1 16,-12-6 1-16,-4 0-1 15,-23 7 0-15,-11 11 19 16,-9 14 4-16,0 14 3 16,2 11-7-16,3 4-19 0,6 6-3 15,8 14-13-15,11 10-40 16,10 3-102-16,4-2-139 16</inkml:trace>
  <inkml:trace contextRef="#ctx0" brushRef="#br0" timeOffset="41390.3">12278 3497 1240 0,'0'0'0'0,"0"0"-67"15,0 0 56-15,0 0-75 16,0 0-348-16</inkml:trace>
  <inkml:trace contextRef="#ctx0" brushRef="#br0" timeOffset="41719.14">12514 3258 1116 0,'0'0'0'0,"-31"71"-7"15,21-21 7-15,4 1 5 16,6 1-4-16,0-3-1 16,8-2 3-16,11-6-2 15,6-8-1-15,4-11 0 16,5-13-1-16,3-9-13 16,3-12 11-16,-2-18 1 15,-2-10-3-15,-8-10 0 16,-10-4-12-16,-12-1 7 15,-6 6 7-15,-19 9 3 16,-16 15 41-16,-13 12-35 16,-6 9 7-16,4 4-12 15,5 12-2-15,12 12-17 16,12 6-86-16,12 0-204 16</inkml:trace>
  <inkml:trace contextRef="#ctx0" brushRef="#br0" timeOffset="42310.18">13140 3141 1027 0,'0'0'78'15,"0"0"-63"-15,0 0 22 16,0 0-24-16,0 0-12 15,0 0-1-15,0-11 4 16,0 11-4-16,0 0-12 16,0 0 2-16,0 0 6 15,0 0 2-15,0 0 2 0,0 0 4 16,0 0-4-16,0 0 9 16,0 0-6-16,0 0-2 15,0 0-1-15,0 0 0 16,0 0 0-16,0 0 1 15,0 0 0-15,0 0 2 16,0 0-3-16,0 5-8 16,0 8 5-16,0 14-2 15,3 12 5-15,2 11 7 16,1 6 3-16,0 4-4 16,0 0-2-16,-2-3 6 15,1-7 2-15,-1-8 0 16,-1-10-12-16,1-10 5 15,-2-7 0-15,-1-4-5 16,1-7 0-16,-2 0-33 0,0-4-35 16,0 0-133-16,0 0-397 15</inkml:trace>
  <inkml:trace contextRef="#ctx0" brushRef="#br0" timeOffset="42811.86">12248 3541 862 0,'0'0'193'0,"0"0"-187"0,0 0 1 16,0 0-6-16,0 0 4 15,0 0-4-15,7 3 10 16,-2 2 0-16,-1-3-7 16,-3 0-1-16,-1-2-2 15,0 0 17-15,0 0 22 16,0-2-12-16,0-8-14 15,0 0-14-15,0 0-9 16,0 0-25-16,1 4-55 16,13-2-277-16</inkml:trace>
  <inkml:trace contextRef="#ctx0" brushRef="#br0" timeOffset="43409.39">13289 3233 1055 0,'0'0'15'0,"0"0"-7"16,0 0 9-16,0 0-12 16,0 0-5-16,0 0 1 15,83-14 13-15,-43 8-14 16,0-3 8-16,-1 0-6 15,-2 1 0-15,-5 1-2 16,-7 2 0-16,-8 5 9 16,-7 0-8-16,-3 14 7 15,-5 14-4-15,-2 12 20 16,0 12-10-16,0 5 2 16,-5 2 5-16,-2 1-10 15,7-4-11-15,0-4-3 16,0-8-2-16,2-8-20 15,10-5-23-15,0-10-55 16,3-8-246-16</inkml:trace>
  <inkml:trace contextRef="#ctx0" brushRef="#br0" timeOffset="43579.09">13486 3493 1236 0,'0'0'0'16,"0"0"-11"-16,0 0 8 0,94-46-28 16,-24 29-29-1,5-4-125-15,1-4-414 0</inkml:trace>
  <inkml:trace contextRef="#ctx0" brushRef="#br0" timeOffset="44229.23">14397 3487 1004 0,'0'0'24'0,"0"0"-13"16,0 0 10-16,0 0-21 15,0 0-27-15,0 0 27 0,86-4 24 16,-27-1-16-16,-6 0 3 16,-10 2-11-16,-14 0-2 15,-13 1-2-15,-5 0-57 16,-3-4-142-16,1 0-323 16</inkml:trace>
  <inkml:trace contextRef="#ctx0" brushRef="#br0" timeOffset="44636.55">15173 3281 1102 0,'0'0'0'15,"0"0"-7"-15,0 0 3 16,-34 69 2-16,23-26 1 16,5 2-3-16,6 3 4 15,0-5 0-15,14 0 0 16,5-7-15-16,5-10 7 16,-1-8 5-16,3-12 3 15,-1-6 9-15,2 0-2 16,-1-17 3-16,1-8-3 0,0-9 2 15,-5-7-5 1,-5-7-4-16,-9-5 0 0,-8 4 1 16,-5 5 1-16,-18 12 24 15,-9 10 10-15,-3 10-21 16,-2 8-5-16,2 4-10 16,4 11-17-16,6 11-20 15,6 6-46-15,8 0-171 16,10-2-456-16</inkml:trace>
  <inkml:trace contextRef="#ctx0" brushRef="#br0" timeOffset="44780.16">15726 3478 1006 0,'0'0'105'0,"0"0"-105"15,0 0-43-15,0 0-459 16</inkml:trace>
  <inkml:trace contextRef="#ctx0" brushRef="#br0" timeOffset="45125.34">16012 3249 1119 0,'0'0'0'0,"0"0"-1"16,0 0-5-16,-6 72 6 15,0-30 1-15,2 2 3 16,4 2-4-16,0-2 0 16,10-5 0-16,10-6-2 15,3-7-1-15,4-11 0 16,2-7-1-16,1-8 4 15,2-8 2-15,-2-15 2 16,-5-8 1-16,-5-4 2 16,-7-8-4-16,-7-5 1 15,-6 2-2-15,-2 6 4 0,-19 7-6 16,-7 14-5-16,-2 10-6 16,3 9-42-16,5 1-32 15,10 15-102-15,3 3-236 16</inkml:trace>
  <inkml:trace contextRef="#ctx0" brushRef="#br0" timeOffset="45430.23">16508 3282 1091 0,'0'0'10'0,"0"0"-7"0,0 0-2 15,0 0-1-15,0 0-3 16,-11 71 3-16,33-42 4 16,5 2 10-16,4-2 6 15,-1-2-2-15,-3-3 2 16,-7-1 1-16,-6-3-4 16,-5-5 15-16,-5-1-7 15,-4-3 3-15,0-2 2 16,-4-1-8-16,-10-1-11 15,-6-1-11-15,-5-3-15 16,-7-3-57-16,-5 0-59 16,-1-12-258-16</inkml:trace>
  <inkml:trace contextRef="#ctx0" brushRef="#br0" timeOffset="45585.63">16526 3313 1167 0,'0'0'5'0,"85"-19"-3"16,-23 11 15-16,4-1-17 16,1 1-23-16,-2-1-38 15,-5-2-139-15,-7-1-369 16</inkml:trace>
  <inkml:trace contextRef="#ctx0" brushRef="#br0" timeOffset="45805.48">17226 2908 1175 0,'0'0'7'15,"-40"78"-7"-15,11-11 2 16,0 13 27-16,5 14 5 16,5 10 20-16,7 12-20 15,7 2 7-15,5-5-22 16,21-11-19-16,20-14-10 15,9-13-16-15,10-14-31 16,7-17-36-16,4-17-15 16,3-16-328-16</inkml:trace>
  <inkml:trace contextRef="#ctx0" brushRef="#br0" timeOffset="46401.27">17548 3394 1173 0,'0'0'3'16,"0"0"-3"-16,0 0-16 15,0 0 6-15,86-13 10 16,-15 1 0-16,9-3-56 15,-3 1-337-15</inkml:trace>
  <inkml:trace contextRef="#ctx0" brushRef="#br0" timeOffset="46887.11">18208 3372 1012 0,'0'0'47'0,"0"0"-26"16,0 0-18-16,0 0 11 16,82 2-4-16,-61 24 13 15,-5 8 7-15,-7 4 3 16,-9 0-16-16,0 1-5 16,-23-1-1-16,-11-2-1 15,-11-2-9-15,-4-8-1 16,2-9 0-16,6-11-20 0,14-6 1 15,13-5 19 1,10-13 1-16,4-5-1 0,13-1 0 16,12 6 18-1,6 4 3-15,4 13-14 0,6 1-6 16,2 16 4-16,5 6-10 16,0-1 0-16,2-4-28 15,-3 0-14-15,-3-8-35 16,-5-5-194-16</inkml:trace>
  <inkml:trace contextRef="#ctx0" brushRef="#br0" timeOffset="47049.46">18655 3522 638 0,'0'0'728'15,"0"0"-702"-15,0 0-52 16,0 0 13-16,0 0-75 15,0 0 4-15,63-44-85 16,-48 38-380-16</inkml:trace>
  <inkml:trace contextRef="#ctx0" brushRef="#br0" timeOffset="47256.03">18982 3249 1185 0,'0'0'23'0,"0"0"-16"16,0 0-7-16,18 79 22 16,-12-30 11-16,-1 2 12 15,-2 2-32-15,1 0-8 16,-1 2-5-16,-1-4-31 16,0-7-41-16,-1-15-65 15,3-10-121-15,3-14-239 16</inkml:trace>
  <inkml:trace contextRef="#ctx0" brushRef="#br0" timeOffset="47503.51">19303 3218 1126 0,'0'0'14'0,"0"0"0"15,0 0-14-15,0 0-17 16,3 66 17-16,-3-15 50 16,0 6-21-16,0 0-7 15,0-2-19-15,0-5-3 16,0-4-8-16,1-8-38 16,4-8 1-16,2-12-54 15,1-8-94-15,3-9-280 16</inkml:trace>
  <inkml:trace contextRef="#ctx0" brushRef="#br0" timeOffset="47838.6">19697 3239 1088 0,'0'0'8'0,"0"0"5"16,0 0-13-16,0 0-22 16,0 0 22-16,-38 94 29 0,14-43-8 15,2 5-13 1,4-1-7-16,6 1-1 0,12-6 1 16,0-8-1-16,7-13-8 15,14-13 8-15,1-8 7 16,1-8 5-16,-1-5 7 15,-3-14-5-15,-4-7-3 16,-9-2 11-16,-6 2-19 16,-5 3-3-16,-16 8-34 15,-4 4-14-15,4 6-115 16,3 3-357-16</inkml:trace>
  <inkml:trace contextRef="#ctx0" brushRef="#br0" timeOffset="48147.8">19956 3109 995 0,'0'0'21'0,"0"0"13"16,73 47-34-16,-43 3 32 16,-4 16 12-16,-6 10 4 15,-8 11 13-15,-9 4-11 0,-3-3 9 16,-9-5-27 0,-15-8-28-16,-7-9-4 0,-8-3-15 15,-12-6-34-15,-13-9-61 16,-11-12-70-16,-7-12-413 15</inkml:trace>
  <inkml:trace contextRef="#ctx0" brushRef="#br0" timeOffset="49980.97">11224 4584 1173 0,'0'0'11'15,"0"0"-9"-15,0 0-4 16,0 0 0-16,0 0 2 16,0 0 4-16,96-44 0 0,-32 23-4 15,1 6-7-15,-6 7-72 16,-18 8-155-16,-20 0-265 16</inkml:trace>
  <inkml:trace contextRef="#ctx0" brushRef="#br0" timeOffset="50078.84">11346 4690 1121 0,'0'0'0'16,"0"0"-61"-16,86-10 58 15,-12-9-44-15,11-3-253 16</inkml:trace>
  <inkml:trace contextRef="#ctx0" brushRef="#br0" timeOffset="50509.92">12389 4298 972 0,'0'0'0'0,"0"0"-29"16,0 0 27-16,0 0 2 15,0 0-75-15,0 0 45 16,-22-5 30-16,19 9 1 0,0-2 0 16,3-2 1-1,0 0 9-15,0 0 15 0,0 0 25 16,0 0 13 0,0 0-25-16,0 0-10 0,0 0-22 15,0 0-1-15,0 0-5 16,0 0 0-16,0 0-1 15,11 0-5-15,9-6 2 16,7-5 6-16,8-1 0 16,1 0-2-16,1 3-1 15,-2 0 0-15,-5 4 5 16,-10 2-1-16,-8 2-3 16,-8 1-1-16,-4 0 0 15,0 0-15-15,0 0-13 16,-1 0-77-16,-4 1-330 15</inkml:trace>
  <inkml:trace contextRef="#ctx0" brushRef="#br0" timeOffset="50856.16">12875 4179 918 0,'0'0'128'0,"0"0"-128"15,-3 61 0-15,-3-20 9 16,2 4-8-16,4 0 5 16,0-1 1-16,18-3 6 0,6-6-11 15,7-8 0 1,6-13-2-16,0-12 10 0,2-2-8 16,-1-19 0-16,-4-11-1 15,-5-9-1-15,-5-7-2 16,-10-8 1-1,-10-6 1-15,-4 1 0 0,-21 4 7 16,-9 13 0-16,-9 16 32 16,-3 16-20-16,-4 10-12 15,2 8-6-15,4 16-1 16,10 9-8-16,12 4-20 16,14-1-105-16,4-4-235 15</inkml:trace>
  <inkml:trace contextRef="#ctx0" brushRef="#br0" timeOffset="51010.28">13448 4298 1168 0,'0'0'0'15,"0"0"-41"-15,0 0-106 16,0 0-516-16</inkml:trace>
  <inkml:trace contextRef="#ctx0" brushRef="#br0" timeOffset="51330.02">13726 4096 1172 0,'0'0'0'16,"0"0"-65"-16,-5 88 65 15,3-44 5-15,2 0-4 16,0 0 0-16,7-6 0 16,13-5 3-16,7-7-4 15,6-8-2-15,3-13 0 16,2-5-8-16,-4-15 4 16,-4-14 5-16,-9-8 2 15,-10-8-3-15,-9-7 7 16,-2-1-4-16,-20 4 7 15,-11 12-7-15,-9 15 18 16,-1 15-6-16,0 7-6 0,4 8-7 16,9 15-11-16,8 7-22 15,9 3-104-15,10-2-175 16</inkml:trace>
  <inkml:trace contextRef="#ctx0" brushRef="#br0" timeOffset="51669.86">14273 3998 1148 0,'0'0'25'16,"0"0"-25"-16,0 0 0 15,0 0 0-15,24 77 29 16,-14-25 32-16,-4 7-23 16,-2-1-9-16,0-5-21 15,-1-6-8-15,1-4-9 16,1-5-23-16,3-5-29 15,0-8-60-15,3-12-57 0,1-13-454 16</inkml:trace>
  <inkml:trace contextRef="#ctx0" brushRef="#br0" timeOffset="51871.67">14553 4039 1160 0,'0'0'20'15,"71"-17"-19"-15,-28 17 20 16,1 18 11-16,-8 15-12 0,-6 11 17 16,-6 5 2-1,-9 2-18-15,-7-3-21 0,-7-3-9 16,-1-2-37-16,0-3-58 16,-14-2-104-16,-4-8-525 15</inkml:trace>
  <inkml:trace contextRef="#ctx0" brushRef="#br0" timeOffset="51981.45">14749 4271 1195 0,'0'0'0'0,"94"-40"-7"16,-26 18-28-16,3 5-181 15</inkml:trace>
  <inkml:trace contextRef="#ctx0" brushRef="#br0" timeOffset="52797.18">15461 4206 1099 0,'0'0'21'0,"0"0"-10"16,0 0 4-16,0 0 0 16,0 0-13-16,67-1 11 15,-13-2 3-15,8 1-10 16,-1 2-6-16,-5 0-21 0,-7 0-26 15,-17 0-40 1,-15-1-95-16,-17-5-217 0</inkml:trace>
  <inkml:trace contextRef="#ctx0" brushRef="#br0" timeOffset="53014.23">15594 4059 1115 0,'0'0'23'0,"0"0"-23"16,0 0-1-16,0 0 1 16,15 92 33-16,-6-41 0 0,-2 2-6 15,0 1 0 1,0-5-17-16,0-4-10 0,0-5-20 16,-1-5-24-16,1-9-26 15,-2-9-128-15,-1-10-443 16</inkml:trace>
  <inkml:trace contextRef="#ctx0" brushRef="#br0" timeOffset="55946.23">18111 4189 859 0,'0'0'19'16,"0"0"6"-16,0 0 36 16,0 0-16-16,0 0-15 15,0 0 7-15,0 0-9 16,-1-16-12-16,-1 16-6 16,2 0 3-16,0 0-1 15,0 0 0-15,0 0 1 0,0 0-6 16,0 0-1-1,0 0-1-15,0 0-4 16,0 0-1-16,0 0 1 0,0 0-1 16,0 0 0-16,0 0 0 15,0 0 0-15,0 0 0 16,0 0 0-16,0 0-1 16,0 0 1-16,0 0 0 15,0 0 1-15,0 0-1 16,0 0 2-16,0 0-1 15,0 0 0-15,0 0 0 16,0 0 2-16,0 0-2 16,0 0 1-16,0 0 1 15,0 0-2-15,0 0 3 0,0 0-3 16,0 0 0-16,0 0-1 16,0 0 0-16,0 0 0 15,0 0 0-15,0 0 1 16,0 0 2-16,0 0-3 15,0 0-1-15,0 0-1 16,0 0-1-16,-2 0 3 16,2 0-4-16,-4 2 1 15,-1 12-1-15,-4 6 4 16,0 8-1-16,0 4 4 16,0 3-4-16,2 1 2 15,2 2-2-15,5-1 2 16,0 1-2-16,5-3-10 15,13-4-1-15,7-6 2 16,7-4 10-16,4-8 0 0,3-6-3 16,4-5 0-16,0-2 3 15,-4-6 0-15,-3-15-2 16,-6-12-2-16,-6-12 8 16,-9-10 1-16,-10-5-2 15,-5 4 7-15,-21 7-1 16,-20 9 8-16,-14 11 9 15,-6 11-20-15,1 9-6 16,6 9-24-16,9 7 12 16,13 16-41-16,9 5-94 15,11 1-239-15</inkml:trace>
  <inkml:trace contextRef="#ctx0" brushRef="#br0" timeOffset="57291.59">17839 4260 1025 0,'0'0'0'16,"0"0"0"-16,0 0 20 15,0 0 0-15,-75 2-13 16,56 22-3-16,-2 8 9 16,4 6-1-16,2 4 0 15,6 3-10-15,5-3 0 16,4-4-2-16,2-5-8 15,13-5 8-15,6-9 6 16,3-3-4-16,4-7 0 16,1-7 2-16,0-2-4 15,3 0 3-15,-3-9-2 16,-2-7 1-16,-4-2 1 0,-9-4 1 16,-8-6-1-16,-6-4 3 15,-9-4-6-15,-20-2-8 16,-12 0 6-16,-7 1 0 15,-3-1 2-15,3 2 1 16,9 1 1-16,13 1 6 16,14 1-8-16,12 4 0 15,12 4-2-15,22 8-5 16,10 10 2-16,1 7 2 16,3 5 3-16,-7 21 1 15,-9 9-1-15,-12 6 0 16,-13 5 8-16,-7-2-5 15,-12-3-3-15,-14-1-8 16,-7-2-49-16,-2-6-188 0</inkml:trace>
  <inkml:trace contextRef="#ctx0" brushRef="#br0" timeOffset="57841.89">17186 4316 707 0,'0'0'307'0,"0"0"-277"15,0 0-28-15,0 0 33 0,0 0-27 16,-61 30-3-16,52-2 3 15,5 4-7-15,4 0 1 16,0-3-2-16,15-2-4 16,10-6 4-16,7-2 2 15,5-3-2-15,4 1 10 16,2 3-7-16,-4-2-1 16,-5 3 2-16,-9-4 18 15,-8-2-19-15,-11-1 11 16,-6-3-2-16,-1 0 15 15,-21 0 6-15,-8 0-21 16,-9-4 2-16,-2-2-14 16,2-2-21-16,4-3 2 15,8 0-31-15,3-1-21 16,6-12-101-16,2-3-276 16</inkml:trace>
  <inkml:trace contextRef="#ctx0" brushRef="#br0" timeOffset="58034.23">17207 4253 1091 0,'0'0'0'0,"71"-40"0"16,-17 23 25-16,7 3-24 15,-1 5 2-15,-8 2-6 16,-10 6-7-16,-14 1-83 0,-17 0-161 15,-11 8-389 1</inkml:trace>
  <inkml:trace contextRef="#ctx0" brushRef="#br0" timeOffset="59138.64">16280 4336 1052 0,'0'0'39'16,"0"0"-31"-16,0 0 31 15,0 0-33-15,0 0 10 16,-7 60 24-16,13-10 27 16,1 4-25-16,0-4-31 15,0-4-3-15,0-8-8 16,0-6-1-16,1-2 0 16,1-1-30-16,0-4-26 15,3-5-37-15,3-7-67 16,5-11-108-16</inkml:trace>
  <inkml:trace contextRef="#ctx0" brushRef="#br0" timeOffset="59463.2">16715 4413 1107 0,'0'0'2'0,"0"0"-2"16,-45 87 10-16,34-47-1 15,8-3-6-15,3-1-1 16,5-4 9-16,16-5-11 0,8-5 0 16,3-8-2-1,2-6 2-15,2-8 0 0,1-1 6 16,0-18-3 0,-3-5 8-16,-2-11-7 0,-10-6 2 15,-8-8-5 1,-12-2 4-16,-2 5-3 0,-25 7 9 15,-9 15-7-15,-9 10 4 16,-3 10-8-16,0 4-20 16,3 15-2-16,9 12-18 15,9 3-156-15,11 4-389 16</inkml:trace>
  <inkml:trace contextRef="#ctx0" brushRef="#br0" timeOffset="62854.9">16027 4584 840 0,'0'0'90'0,"0"0"-83"16,0 0-5-16,0 0 20 16,0 0-21-16,0 0-1 15,0 0 0-15,-38 50 5 16,38-39-5-16,0-3 1 15,1-2 2-15,5-3-1 16,3-3-2-16,0 0 4 16,1 0 6-16,3-6-6 15,-4-5-2-15,-4 0 8 16,-2-1-5-16,-3 0 3 0,0 1 1 16,0 3 8-16,0 4 2 15,-5 2-11-15,3 2 23 16,-1 0-24-16,-1 0-7 15,1 6 0-15,1 0-2 16,2-2-6-16,0-2-19 16,0-2 8-16,0 0 18 15,3 0 1-15,5 0 0 16,4-9-7-16,1 0-108 16,-4 0-363-16</inkml:trace>
  <inkml:trace contextRef="#ctx0" brushRef="#br0" timeOffset="68797.06">11484 5425 1169 0,'0'0'0'0,"0"0"-34"16,0 0 13-16,89 0 21 16,-33-3 17-16,8-4-4 15,2 1-4-15,-3-1 0 0,-3 4-9 16,-8 0-32-16,-15 3-59 15,-19 0-104-15,-18 4-258 16</inkml:trace>
  <inkml:trace contextRef="#ctx0" brushRef="#br0" timeOffset="68942.53">11559 5611 1103 0,'0'0'0'0,"61"0"-130"15,-7 0 130-15,10-6 0 16,1-1-6-16,0-2-75 0,-7-1-110 16,-6 0-501-16</inkml:trace>
  <inkml:trace contextRef="#ctx0" brushRef="#br0" timeOffset="70097">21784 4197 1098 0,'0'0'0'16,"0"0"-14"-16,-67 8 13 15,42 16 1-15,1 7 0 16,2 4-1-16,5 7 1 15,10 5 6-15,5 0-5 16,2-2 1-16,11-6-4 16,9-13 3-16,2-7-3 0,3-8 2 15,-1-10 0 1,3-1 11-16,5-18-8 0,-1-15 2 16,-2-10-3-1,-3-12-2-15,-9-4-7 0,-11 4 7 16,-6 6 4-16,-10 16-3 15,-17 11 6-15,-9 13 15 16,-6 9-5-16,-2 0-17 16,1 17 0-16,8 4-3 15,10 2-10-15,12 5-37 16,13-2-88-16,2-1-115 16</inkml:trace>
  <inkml:trace contextRef="#ctx0" brushRef="#br0" timeOffset="70237.25">22271 4453 1180 0,'0'0'0'16,"0"0"-31"-16,0 0 21 16,0 0-105-16,0 0-455 15</inkml:trace>
  <inkml:trace contextRef="#ctx0" brushRef="#br0" timeOffset="70697.14">22589 4160 1172 0,'0'0'9'16,"0"0"-8"-16,0 0-2 15,0 0-5-15,0 0-2 16,0 0 8-16,0 31 0 16,0-16 3-16,-2-1-1 15,1 1 0-15,0-3-2 16,1-4 0-16,0-5 0 16,0-1 0-16,0-2 2 15,0 0-1-15,0 0 3 16,0 0 3-16,0 0-5 0,0 0 6 15,0 0-8 1,0-3 2-16,0-1 0 0,0-2-1 16,0 4-1-16,0 0 0 15,0 2 5-15,0 0 0 16,0 0-5-16,-3 8-8 16,-1 15 8-16,-1 9 6 15,-2 9-3-15,1 7 0 16,3 1 0-16,1-2 1 15,0-4-3-15,2-6-1 16,0-9-8-16,0-6-29 16,0-7-28-16,2-8-80 15,7-7-151-15</inkml:trace>
  <inkml:trace contextRef="#ctx0" brushRef="#br0" timeOffset="71031.12">22812 4269 407 0,'0'0'526'0,"0"0"-522"15,0 0-4-15,0 0 23 16,-4 77-19-16,3-52 5 16,1 6 2-16,0 0 13 15,0 3-22-15,5 1 19 16,6-5-15-16,0-5-4 15,1-8 11-15,4-7-6 0,0-7 12 16,3-3 4-16,5-3-2 16,3-16-12-16,4-10 13 15,-3-8-21-15,-4-8 1 16,-9-3 3-16,-10 0-5 16,-5 6 0-16,-9 11-1 15,-13 11-1-15,-5 10-5 16,-4 10-18-16,1 0-31 15,3 16-76-15,5 6-193 16</inkml:trace>
  <inkml:trace contextRef="#ctx0" brushRef="#br0" timeOffset="71398.88">22033 4371 1161 0,'0'0'13'15,"0"0"3"-15,0 0 45 16,0 0-40-16,0 0-20 16,0 0-1-16,-19-22-17 15,20 22-39-15,18 4-48 16,12 3-112-16,11-1-416 15</inkml:trace>
  <inkml:trace contextRef="#ctx0" brushRef="#br0" timeOffset="71747.83">23487 4176 877 0,'0'0'258'16,"0"0"-232"-16,0 0-17 16,0 0-8-16,0 0 5 15,-63 13-6-15,41 5 5 16,8 5-5-16,11 4-6 16,3 1 0-16,13 2 0 15,13-2 6-15,6 0 2 16,-1-1 2-16,1 0 0 15,-6 1 2-15,-6-3 2 0,-7-7 0 16,-7-3 1 0,-6-5 0-16,0-3 6 0,-16 1 7 15,-11-1-4-15,-7-3-18 16,-5-1-12-16,0-3-25 16,4 0-39-16,4-6-133 15,7-13-350-15</inkml:trace>
  <inkml:trace contextRef="#ctx0" brushRef="#br0" timeOffset="72167.23">23639 4138 1084 0,'0'0'9'0,"111"-15"-8"16,-55 15 14-16,-9 10-13 15,-12 14 0-15,-12 10 3 16,-14 6 6-16,-8 6-9 15,-1 1 2-15,0-2 4 16,-2 2-6-16,2-3 4 16,4-5-12-16,16-8 4 15,5-6 2-15,4-13 6 16,1-5 3-16,2-7-2 16,-2 0-6-16,-7-14 0 15,-5-6 6-15,-10-8-7 16,-8-8 1-16,0-2-1 15,-15-4-17-15,-8-1-2 0,-2-4 9 16,3-1 8-16,8 3 2 16,11 4 0-16,3 13 0 15,9 14 16-15,9 12-8 16,3 2-1-16,2 23-2 16,-2 10 14-16,-4 10-4 15,-5 3 4-15,-8-1-10 16,-1-1-9-16,-2-3-19 15,-1 1-38-15,3-5-89 16,1-8-376-16</inkml:trace>
  <inkml:trace contextRef="#ctx0" brushRef="#br0" timeOffset="72390">24471 4587 1144 0,'0'0'13'0,"0"0"-12"16,79 29 35-16,-44-23-28 15,1-2 3-15,-2-4 0 16,1 0 5-16,-2-18-5 16,-5-10-8-16,-6-9 8 15,-12-6 4-15,-10-3-15 16,-4 6-8-16,-24 9 6 16,-9 10-5-16,-5 13-14 15,-5 8-24-15,-5 2-16 16,-2 17-103-16,-3 6-349 15</inkml:trace>
  <inkml:trace contextRef="#ctx0" brushRef="#br0" timeOffset="73972.89">22617 4921 673 0,'0'0'133'0,"0"0"-131"0,0 0 20 16,0 0 3-16,0 0-23 16,0 0 4-16,0-10 6 15,0 10 15-15,0 0-16 16,0 0 1-16,0 0 17 15,0 0 12-15,0 0-2 16,0 0-5-16,0-2-15 16,0 2 1-16,0 0-14 15,0-1-4-15,0 1 0 16,0 0 3-16,0 0 5 16,0 0-2-16,0-1 3 15,0 1-11-15,-1 0 9 16,1-1-8-16,0 1 1 15,0 0-2-15,0 0 0 16,0 0-1-16,0 0 0 0,0 0 1 16,0 0 2-16,0 0-1 15,0 0-1-15,0 0 0 16,0 0 3-16,0 0 1 16,0 0-4-16,0 0-2 15,0 0 2-15,0 0 1 16,0 0 0-16,0 0 2 15,0 0-3-15,0-1 0 16,0 1 3-16,0 0 0 16,0-2-3-16,0 2 1 15,0 0 0-15,0 0-1 16,0 0 1-16,0 0-1 0,0 0 0 16,0 0-6-16,-6 17 4 15,-4 9 4-15,1 12 3 16,2 4-4-16,5 0-2 15,2-1 2-15,0-6 1 16,14-2 0-16,4-8-2 16,3-8 0-16,2-5 0 15,3-10 0-15,4-2 0 16,4-10 0-16,1-15 0 16,-4-9-6-16,-4-8-15 15,-10-5 5-15,-13 0 6 16,-4 7 10-16,-15 11 20 15,-13 9-8-15,-5 11 7 16,-5 9-19-16,2 0-3 0,3 16 3 16,7 6-21-16,10 3-7 15,13 3-45-15,3 0-61 16,14-4-98-16,10-4-169 16</inkml:trace>
  <inkml:trace contextRef="#ctx0" brushRef="#br0" timeOffset="74219.92">23181 4867 1189 0,'0'0'0'15,"0"0"6"-15,0 0-6 16,9 90 35-16,-7-41 4 15,-2 3-17-15,0-1-6 16,0-2-9-16,1-3-7 16,3-4-21-16,2-2-31 15,-1-2-25-15,2-11-59 16,0-10-237-16</inkml:trace>
  <inkml:trace contextRef="#ctx0" brushRef="#br0" timeOffset="74464.39">23524 4883 1152 0,'0'0'25'16,"0"0"-24"-16,87-24 5 15,-49 42 1-15,-4 18-2 16,-8 13 25-16,-9 7 7 15,-5 4 15-15,-7-2-41 16,-3-5-11-16,-2-2-3 16,0-5-20-16,0-4-19 15,-11-5-54-15,-5-10-64 0,-4-13-396 16</inkml:trace>
  <inkml:trace contextRef="#ctx0" brushRef="#br0" timeOffset="74599.03">23605 5182 1171 0,'0'0'13'0,"63"-20"-13"15,-4 9-1-15,13 1-40 16,6 0-93-16,-5-2-228 16</inkml:trace>
  <inkml:trace contextRef="#ctx0" brushRef="#br0" timeOffset="75632.92">21228 5552 645 0,'0'0'317'0,"0"0"-317"16,0 0-96-16,66 25 96 15,2-23 32-15,26-2 12 16,23 0 27-16,27-7-19 16,25-2-14-16,25 0-22 15,24 0-10-15,19 2-4 16,19 3 3-16,11 2-4 15,2 2 0-15,-8 0-1 16,-24 0 0-16,-26 4 1 16,-33-4 17-16,-30 0-3 15,-31-1 0-15,-29-9-2 0,-23-3-10 16,-24 3 2-16,-21 2-7 16,-20-1 2-16,-14 0-14 15,-40-1-53-15,-27-2-177 16,-24 3-420-16</inkml:trace>
  <inkml:trace contextRef="#ctx0" brushRef="#br0" timeOffset="75859.23">22380 5217 1183 0,'0'0'4'16,"0"0"0"-16,0 0-8 16,0 0-72-16,0 0-173 15</inkml:trace>
  <inkml:trace contextRef="#ctx0" brushRef="#br0" timeOffset="76582.23">22205 5069 1099 0,'0'0'1'0,"0"0"1"15,-74-22 18-15,66 19-16 16,8 2-4-16,0 1-12 16,15 1-166-16,15 8-52 15,9-1-335-15</inkml:trace>
  <inkml:trace contextRef="#ctx0" brushRef="#br0" timeOffset="77256.77">24553 5927 99 0,'0'0'1070'0,"0"0"-1064"16,0 0 14-16,-74-19-13 16,48 21-5-16,-3 15 1 15,1 6-2-15,3 6 0 16,7 4-2-16,10 3-3 16,7 3 3-16,1 0 1 15,7-5-5-15,11-3-16 16,2-9-9-16,5-6 27 15,3-8 5-15,4-8-8 16,0 0 2-16,-4-4-5 16,-7-11-2-16,-7-1 6 15,-9-6 3-15,-5-5-1 0,-10-8-1 16,-16-5 1 0,-9-4-5-16,-6-4 8 0,-1-1 0 15,11-3 15-15,11 4 15 16,16 6 16-16,4 11-35 15,19 15 2-15,9 14-6 16,5 2-5-16,2 24 4 16,-1 12 8-16,-8 10 13 15,-8 4 8-15,-9-2-15 16,-9-3-9-16,0-4-11 16,0-6-18-16,-8-1-37 15,0-6-33-15,3-6-74 16,4-10-531-16</inkml:trace>
  <inkml:trace contextRef="#ctx0" brushRef="#br0" timeOffset="77520.73">24806 6168 1126 0,'0'0'4'0,"0"0"-5"15,75 73 2-15,-39-54 0 16,-2-5 6-16,0-8-6 15,3-6 11-15,0 0 1 16,3-15-4-16,-3-13-7 16,-10-9 0-16,-12-3-2 15,-15-2 7-15,-15 6 1 16,-29 9 7-16,-17 8-9 0,-11 10-6 16,1 9-3-1,12 9-2-15,9 13-49 0,13 4-134 16,7-4-720-16</inkml:trace>
  <inkml:trace contextRef="#ctx0" brushRef="#br0" timeOffset="78029.39">23677 3759 1119 0,'0'0'0'0,"0"0"-13"15,0 0 12-15,0 0-125 16,-30 62 52-16,16-4-23 0,1 8-236 15</inkml:trace>
  <inkml:trace contextRef="#ctx0" brushRef="#br0" timeOffset="80035.12">23890 5992 1047 0,'0'0'9'15,"0"0"21"-15,0 0 5 16,0 0-25-16,0 0 7 16,0 0-10-16,0 0 19 0,-36-18-24 15,14 36 0 1,-1 3 4-16,2 6-6 0,7 3-4 16,4 0 0-16,5 3 3 15,5 1-6-15,2-1 7 16,17-4 0-1,8-4 0-15,6-10-7 0,4-5 7 16,2-6 4-16,0-4-1 16,-2 0-3-16,-9 0 0 15,-5-5 0-15,-9-9-2 16,-6-5 2-16,-5-6-2 16,-3-4 2-16,-10-5 0 15,-15-3-2-15,-9-5-2 16,-8-5 7-16,-2-5-9 15,5 0 11-15,12-2-10 0,16 9 10 16,11 8-7 0,14 12 4-16,22 12-2 0,8 13 0 15,1 6-3-15,-2 22-1 16,-11 9 8-16,-11 7-3 16,-12 3 20-16,-9-1-8 15,-3-8-4-15,-19-5-8 16,-7-6-2-16,-6-4-31 15,-6-4-43-15,-4-5-215 16</inkml:trace>
  <inkml:trace contextRef="#ctx0" brushRef="#br0" timeOffset="81871.02">23212 5968 1032 0,'0'0'16'0,"0"0"23"16,0 0 2-16,0 0-37 15,0 0-4-15,-77 14 1 16,53 9 9-16,1 4-7 16,7 4-3-16,6 3-7 15,6 2 7-15,4 2 0 0,4-1-2 16,15-3-1 0,8-5 3-16,4-4 1 0,4-7-1 15,6-7-10 1,4-7 10-16,3-4 0 0,2 0-4 15,-4 0-2-15,-7-11 6 16,-10-2-1-16,-10-3-7 16,-11-2 5-16,-8-7-1 15,-6-4 3-15,-22-8-4 16,-11-5-15-16,-10-3-19 16,-4-2 7-16,5-3 32 15,11 0 17-15,18 2 5 16,19 5-8-16,4 11-14 15,23 10-20-15,7 15 20 0,3 7 8 16,0 14-8-16,-4 17 0 16,-7 13 16-16,-8 4 7 15,-10 5-5-15,-8-4-7 16,-8-4-11-16,-20-5-16 16,-9-1-35-16,-9-5-66 15,-3-7-201-15</inkml:trace>
  <inkml:trace contextRef="#ctx0" brushRef="#br0" timeOffset="82304.89">22589 5973 1090 0,'0'0'58'0,"0"0"-58"16,0 0-6-16,0 0-9 15,0 0-5-15,0 0 20 16,5 70 15-16,-3-29-3 16,0 1 4-16,3 1-14 15,3 0 6-15,5-4-13 16,2-3 5-16,5-12-7 15,5-6 7-15,1-11 0 0,8-7 3 16,0 0 2 0,2-14-3-16,3-12 8 15,-1-12-3-15,-3-11-5 0,-6-11-2 16,-8-7 1-16,-16 4-1 16,-5 6 2-16,-29 10 10 15,-13 15 5-15,-11 11-17 16,-3 14-19-16,0 7 11 15,3 13-13-15,7 18-22 16,7 9-71-16,7 3-73 16,10 3-178-16</inkml:trace>
  <inkml:trace contextRef="#ctx0" brushRef="#br0" timeOffset="82614.55">22297 6155 1240 0,'0'0'0'0,"0"0"-29"16,0 0 1-16,0 0-225 15,0 0-460-15</inkml:trace>
  <inkml:trace contextRef="#ctx0" brushRef="#br0" timeOffset="83344.39">21535 5927 1081 0,'0'0'20'0,"0"0"2"0,0 0 1 16,0 0-12-16,-61 100-4 15,32-29 3-15,5 4 6 16,13-2-8-16,11 0 4 15,2-4-9-15,21-9-3 16,5-7-7-16,10-16 3 16,3-16 2-16,7-16 4 15,6-7-1-15,2-28 5 16,0-19-6-16,-4-14-4 16,-11-17-4-16,-17-13 2 15,-18-5-9-15,-10 6 15 16,-32 17 10-16,-20 22 16 15,-10 21-4-15,-5 20 6 0,2 12-21 16,6 14-7-16,10 17-17 16,14 12-21-16,20 7 11 15,19 3-34-15,5 3-85 16,26 1-88-16,10-4-273 16</inkml:trace>
  <inkml:trace contextRef="#ctx0" brushRef="#br0" timeOffset="83702.31">22230 6187 1205 0,'0'0'0'0,"0"0"-5"16,0 0 3-16,0 0 1 15,0 0 0-15,-12 65 2 0,12-50-1 16,1-6 0 0,3-4-4-16,-2-5-13 15,0-1 17-15,0-17 11 16,0-11-1-16,-2-4 4 0,0 1 4 15,0 5-18-15,-4 12 3 16,2 7-6-16,2 8-4 16,0 10-76-16,8 15-232 15,7 9-367-15</inkml:trace>
  <inkml:trace contextRef="#ctx0" brushRef="#br0" timeOffset="84128.36">21089 6695 1097 0,'-63'4'0'0,"26"2"1"16,22 3-1-16,15 0 0 15,26-2 2-15,31 0 12 16,27-5 14-16,31-2-3 0,33-2-9 16,29-10-6-1,34-5 0-15,28-4 9 16,22-2-15-16,20 2 0 0,15 3-4 15,4 7 7-15,-10 9 12 16,-16 2 22-16,-30 0-15 16,-25 0 32-16,-26 0 6 15,-25 0-12-15,-29 0-26 16,-29 0-26-16,-33 0-10 16,-32 0-49-16,-31 0-56 15,-21 0-18-15,-40 0-59 16</inkml:trace>
  <inkml:trace contextRef="#ctx0" brushRef="#br0" timeOffset="85176.4">12503 5194 1150 0,'0'0'0'0,"0"0"-15"0,0 0 14 15,-70 86 2-15,33-22 3 16,5 4-3-16,9-3 5 16,15-2-6-16,8-3 3 15,9-2-13-15,17-11 20 16,6-15-20-16,5-12 16 15,5-13-9-15,1-7 6 16,6-14-3-16,1-19 1 16,-3-12-2-16,-7-13 0 15,-13-8 1-15,-16-10 3 16,-11-2 3-16,-17 11-5 16,-24 13 31-16,-12 19-13 15,-4 22 5-15,-1 13-19 16,5 13 9-16,7 20-21 15,8 12 7-15,13 8-17 0,14 2-37 16,11 0-59-16,14-7-184 16</inkml:trace>
  <inkml:trace contextRef="#ctx0" brushRef="#br0" timeOffset="85351.93">13093 5501 1422 0,'0'0'0'0,"0"0"-32"15,0 0-31-15,0 0-33 0,0 0 9 16,0 0-105-16,47-8-157 16</inkml:trace>
  <inkml:trace contextRef="#ctx0" brushRef="#br0" timeOffset="85680.4">13421 5217 1241 0,'0'0'0'16,"0"0"-30"-16,0 0-23 16,-10 87 53-16,-1-31 9 15,4 2-5-15,5-5-4 0,2-4 0 16,8-4 0-1,9-7-5-15,7-12-7 0,6-12 12 16,4-12-6-16,5-4-6 16,2-20 7-16,-2-12 2 15,-8-8 3 1,-6-9 0-16,-13-9 7 0,-11-3-7 16,-5 5 0-16,-25 10 0 15,-14 18 18-15,-9 16-2 16,0 14-10-16,2 7-6 15,8 23-23-15,6 10 8 16,9 7-81-16,10 2-103 16,13-4-157-16</inkml:trace>
  <inkml:trace contextRef="#ctx0" brushRef="#br0" timeOffset="86172.57">14179 5243 1220 0,'0'0'0'16,"0"0"0"-16,0 0-11 16,0 0-6-16,0 0 8 15,0 0 9-15,-60 84 9 16,41-36-4-16,8 0-5 15,10-5-8-15,1-4-1 0,13-5-22 16,13-8 26-16,9-8 3 16,6-9-1-16,7-7 4 15,0-2-1-15,0-4 0 16,-5-9-2-16,-7-4 0 16,-10 0 4-16,-11-5 0 15,-14-3 13-15,-1-5-15 16,-26-6-5-16,-10-7-3 15,-10-2-4-15,-4-6 12 16,3 0 2-16,14 1 1 16,15 3 2-16,16 8 15 15,2 8-14-15,22 13-3 16,7 14 15-16,4 4-17 16,2 22 6-16,1 15 0 0,-6 11 3 15,-6 5 7-15,-9 3-11 16,-8-4-6-16,-6-4-16 15,-1-7-33-15,0-4-22 16,-2-8-151-16,1-7-372 16</inkml:trace>
  <inkml:trace contextRef="#ctx0" brushRef="#br0" timeOffset="86604.02">14811 5215 1075 0,'0'0'4'0,"0"0"-4"0,-31 56 0 16,14-14 10-16,1 1-6 15,9 0-3-15,7-3 0 16,0-3-1-16,7-5-11 16,13-8-32-16,6-8 10 15,8-10 28-15,2-6 5 16,1 0 1-16,-1-11-1 15,-6-4 0-15,-7-2 2 16,-7-5 9-16,-10-1-2 16,-6-4-4-16,-12-6-5 15,-21-5-30-15,-12-5 22 16,-6-2-21-16,1 1 25 0,11 2 4 16,16 3 33-16,16 3 16 15,7 6-29-15,17 9-15 16,12 10-1-16,9 11 6 15,4 5 7-15,-1 22 3 16,-5 15-1-16,-6 8-4 16,-6 5-4-16,-9 0-11 15,-6-3-6-15,-8-5-11 16,-1-6-39-16,-1-5-88 16,-9-5-441-16</inkml:trace>
  <inkml:trace contextRef="#ctx0" brushRef="#br0" timeOffset="87046.45">15357 5275 1135 0,'0'0'0'0,"0"0"-20"15,0 0 20-15,-38 86 0 16,24-47 4-16,3 1-4 15,8-1 0-15,3-1 0 16,4-3 0-16,15-6-2 16,7-7-11-16,5-10 5 15,3-6 8-15,4-6 0 0,1 0-3 16,-1-11 3-16,-5-5 4 16,-8-5-4-1,-5-6 14-15,-11-4-14 0,-9-4 0 16,-13-4-2-16,-26-3-16 15,-15-6 5-15,-7-3-12 16,1 0 1-16,10 2 23 16,18 5 1-16,18 4 67 15,14 6-48-15,4 7-19 16,20 11 1-16,7 14 18 16,7 7-18-16,4 28 12 15,-3 14 15-15,-3 15-17 16,-13 2 1-16,-11-1-12 15,-12-6-18-15,-8-9-30 16,-23-8-52-16,-9-5-480 0</inkml:trace>
  <inkml:trace contextRef="#ctx0" brushRef="#br0" timeOffset="89373.08">1605 3975 1095 0,'0'0'0'0,"0"0"-23"0,0 0 20 16,61-12-16-16,-19-1 17 15,0 0 4-15,0 1-6 16,-6 3-3-16,-9 1-17 16,-6 4-65-16,-10 4-97 15,-11 0-184-15</inkml:trace>
  <inkml:trace contextRef="#ctx0" brushRef="#br0" timeOffset="89510.84">1521 4106 1005 0,'0'0'3'16,"66"-16"-6"-16,-3-5 3 0,15-4-16 15,6-3-164-15,-9 1-573 16</inkml:trace>
  <inkml:trace contextRef="#ctx0" brushRef="#br0" timeOffset="91031.31">1250 6809 912 0,'0'0'136'0,"0"0"-115"15,-25-61 15-15,18 52 9 16,3 4-23-16,-3 5-9 16,-3 0-4-16,-4 19 2 15,-3 18-9-15,-2 13-2 16,4 11 13-16,8 6-13 15,7 0 0-15,0-3 0 16,14-4-13-16,10-10 3 16,6-12 2-16,9-11-4 15,4-14 7-15,5-13 5 16,-1-3 1-16,1-23 8 16,-4-14-7-16,-1-11 0 0,-5-17-4 15,-8-11-1-15,-10-10-4 16,-13-6-1-16,-7-1 4 15,-11 3 4-15,-18 13 6 16,-10 18 7-16,-2 22 17 16,-2 23 9-16,1 17-5 15,-5 7-8-15,1 25-11 16,10 13-15-16,9 8 0 16,17 5-3-16,10 1-17 15,24 3 0-15,19-4-25 16,17-2-19-16,9-6-14 15,4-10-123-15,-4-4-475 16</inkml:trace>
  <inkml:trace contextRef="#ctx0" brushRef="#br0" timeOffset="91312.47">1819 7092 1272 0,'0'0'0'16,"0"0"-16"-16,0 0 10 0,0 0 1 15,84 17 5-15,-63 14 0 16,-10 9 8-16,-11 2 0 16,0 3 6-16,-21-3-4 15,-6-2-7-15,0-6 7 16,9-9-4-16,6-12-6 15,12-5 0-15,5-8-26 16,24-2 0-16,26-18-5 16,11-11-68-16,9-8-441 15</inkml:trace>
  <inkml:trace contextRef="#ctx0" brushRef="#br0" timeOffset="91538.65">2634 6970 1237 0,'0'0'0'15,"77"-25"-11"-15,-22 13 6 16,-5 5-81-16,-10 5 25 15,-16 2-147-15,-17 0-381 16</inkml:trace>
  <inkml:trace contextRef="#ctx0" brushRef="#br0" timeOffset="91649.55">2602 7167 1032 0,'0'0'96'15,"0"0"-87"-15,95-12-16 16,-26-3 7-16,4-2-149 15,-10 0-356-15</inkml:trace>
  <inkml:trace contextRef="#ctx0" brushRef="#br0" timeOffset="92576.81">3744 6340 1143 0,'0'0'0'0,"0"0"-8"16,0 0 1-16,0 0 7 16,-82 101 9-16,60-28-2 15,3 4-1-15,10 0 1 0,9-1-2 16,0-5-5-16,18-5-2 16,12-10 0-1,4-13 0-15,5-11-2 0,6-14 0 16,-1-15 5-16,1-3-1 15,5-29 2-15,-6-9-2 16,-1-16-3-16,-7-12-8 16,-6-11 6-16,-13-11 1 15,-16-5 3-15,-8 0 1 16,-27 9 0-16,-16 16 7 16,-7 21-1-16,-2 24 41 15,4 17-29-15,7 6 9 16,7 22-7-16,13 12-13 15,11 8-2-15,14 7-10 16,3 6 0-16,26 3-15 0,14 2-16 16,14-2-24-1,6-6-49-15,5-7-258 0</inkml:trace>
  <inkml:trace contextRef="#ctx0" brushRef="#br0" timeOffset="92897.82">4375 6926 1069 0,'0'0'146'0,"0"0"-146"15,0 0-2-15,0 0 2 16,61 57 0-16,-54-25 6 16,-7 2-5-16,-2-4 8 15,-10-5 0-15,1-6-9 16,7-6 2-16,4-5-2 16,1-2-9-16,26-6 2 15,14 0-7-15,16-8 8 16,11-13-47-16,1-4-159 15,-1-7-692-15</inkml:trace>
  <inkml:trace contextRef="#ctx0" brushRef="#br0" timeOffset="93089.71">5009 6690 1343 0,'0'0'0'0,"99"-28"-58"0,-20 11 43 16,5-1-49-16,-7 0-42 15,-6-1-138-15,-5 1-481 16</inkml:trace>
  <inkml:trace contextRef="#ctx0" brushRef="#br0" timeOffset="93424.34">6190 6173 1271 0,'0'0'8'0,"-18"81"-8"16,-9-26 27-16,-11 3-24 15,-6-2 2-15,-5-1 17 16,1 1-14-16,-1-5-6 0,4-6 5 15,2-8-7-15,8-14-20 16,6-14-17 0,11-9 28-16,9-16-15 0,9-17-35 15,0-11 11-15,20-1 32 16,9 8 16-16,1 12 27 16,2 15-5-16,2 10-8 15,9 16-6-15,6 16 7 16,9 5 6-16,3 1-21 15,1-4 0-15,0-7-41 16,-6-8-43-16,2-5-331 16</inkml:trace>
  <inkml:trace contextRef="#ctx0" brushRef="#br0" timeOffset="94219.27">6513 6592 1273 0,'0'0'0'0,"0"0"-78"15,0 0 59-15,0 0-151 16,62-16-267-16</inkml:trace>
  <inkml:trace contextRef="#ctx0" brushRef="#br0" timeOffset="94532.84">6878 6213 1274 0,'0'0'0'0,"0"0"-81"0,97 47 81 16,-46 4-2-1,-3 14 4-15,-12 7-2 0,-9 1 7 16,-10 0 1-16,-13-4 0 16,-4-7-8-1,-18-14-4-15,-15-13-11 0,-6-15 12 16,-6-12 3-16,4-8 13 16,3-10 10-16,9-17-6 15,13-5-17-15,15-8-1 16,5-4-32-16,34 4-16 15,14 2-101-15,7 7-513 16</inkml:trace>
  <inkml:trace contextRef="#ctx0" brushRef="#br0" timeOffset="94825.28">7545 6157 559 0,'0'0'623'16,"0"0"-614"-16,34 105-9 15,-23-38 36-15,-4 4-24 16,-7-4-6-16,0-4 8 16,0-4 20-16,0-9-21 15,0-9-13-15,13-15 1 16,22-13-1-16,12-13 19 15,13-1 2-15,10-20-21 16,7-5-6-16,-6 1-56 0,-7 2-18 16,-12 9-52-16,-17 7-257 15</inkml:trace>
  <inkml:trace contextRef="#ctx0" brushRef="#br0" timeOffset="95132.22">6556 7049 1039 0,'0'0'0'16,"60"-3"-6"-16,15-8 6 15,30-2 20-15,27-1 27 16,18-1 8-16,12-3-20 16,1 0-22-16,-4 0 9 15,-10-1-11-15,-15 3-7 16,-24 3 2-16,-24 2-6 16,-29 2-10-16,-28 6-31 15,-24 3-21-15,-16 0-45 16,-36 0-163-16</inkml:trace>
  <inkml:trace contextRef="#ctx0" brushRef="#br0" timeOffset="95460.01">7074 7183 1113 0,'0'0'0'0,"0"0"8"16,39 99-8-16,-8-46 8 15,0 4-7-15,-3 1 18 0,-9-3-5 16,-8-3-11 0,-11-8 1-16,0-8-2 0,-20-12 7 15,-17-11-4-15,-13-13-4 16,-12-4 11-16,-2-19-3 15,6-7-8-15,15-3 11 16,19 3 17-16,20 1-29 16,4 2 0-16,31-1-53 15,16 1-64-15,11 2-289 16</inkml:trace>
  <inkml:trace contextRef="#ctx0" brushRef="#br0" timeOffset="95866.55">7553 7111 91 0,'0'0'1056'16,"0"0"-1053"-16,0 0 1 16,0 0 7-16,-22 71-5 15,15-26 29-15,0 8 21 16,5 6-22-16,2 4-16 15,2-4-16-15,17-6-2 16,5-11-6-16,3-11 6 16,3-14 3-16,2-11-3 15,2-6 8-15,-2-11-8 0,2-15-2 16,-3-15-2 0,-5-10 1-16,-7-11-6 15,-10-12-3-15,-9-4-6 0,-5 6 8 16,-23 9 10-16,-14 18 4 15,-10 18 25-15,0 17 4 16,5 10-4-16,11 14-27 16,13 16-2-16,9 9-3 15,13 4-36-15,1 5 0 16,24 1-31-16,14-2-16 16,8-5-135-16,2-5-413 15</inkml:trace>
  <inkml:trace contextRef="#ctx0" brushRef="#br0" timeOffset="96162.12">8013 7505 1228 0,'0'0'27'0,"0"0"-22"15,60-11 3-15,-35 18-1 16,-5 19 1-16,-10 11 43 0,-10 6-6 16,0 2-23-1,-21-2-8-15,-7-8 2 0,1-5-15 16,4-8 13-16,10-7-6 16,12-7-8-16,4-5-2 15,27-3 1-15,17 0-1 16,15-16-23-16,13-3-79 15,12-3-56-15,3-3-187 16</inkml:trace>
  <inkml:trace contextRef="#ctx0" brushRef="#br0" timeOffset="96841.56">8751 6902 1274 0,'0'0'3'0,"0"0"-3"16,62-16-2-16,-9 10-5 0,2 2-29 16,-1 2-7-16,-9 2-29 15,-14 0-103-15,-17 9-144 16,-14 6-187-16</inkml:trace>
  <inkml:trace contextRef="#ctx0" brushRef="#br0" timeOffset="96962.62">8744 7093 296 0,'0'0'878'16,"0"0"-853"-16,72 0-24 16,1-7 16-16,17-6-17 15,7 0-81-15,-5-5-225 16</inkml:trace>
  <inkml:trace contextRef="#ctx0" brushRef="#br0" timeOffset="98056.53">9811 6676 931 0,'0'0'173'16,"0"0"-147"-16,0 0-14 16,0 0-9-16,0 0-3 0,0 0 0 15,0 0 15 1,89 1 2-16,-19-1-10 0,-1 0-3 16,-5 0 0-16,-13 0-3 15,-16-2-1-15,-16 0 3 16,-11 2-3-16,-6-2-15 15,-2 1 9-15,-2-1-22 16,-13-3-151-16,-5-2-600 16</inkml:trace>
  <inkml:trace contextRef="#ctx0" brushRef="#br0" timeOffset="104523.93">10560 6509 1044 0,'0'0'8'16,"0"0"30"-16,0 0 19 15,0 0-26-15,0 0-9 16,0 0-16-16,0 0-6 16,-2-4 0-16,-5 46 20 15,4 10-1-15,3-1-16 16,0 0 0-16,8-2-1 16,7-6-2-16,3-6-7 15,3-12 1-15,2-10 3 16,4-11-2-16,5-4 0 15,5-16 5-15,3-16 0 0,-1-12-13 16,-8-11-1-16,-9-8-20 16,-11-8 22-16,-11 1 12 15,-7 8 6-15,-24 15 2 16,-14 21 24-16,-9 18-6 16,-1 8-26-16,5 16-5 15,10 14-7-15,15 6-26 16,13 3-30-16,12 0-106 15,8-5-195-15</inkml:trace>
  <inkml:trace contextRef="#ctx0" brushRef="#br0" timeOffset="104640.93">11029 6701 1188 0,'0'0'0'0,"0"0"-4"16,0 0-64-16,0 0-361 15</inkml:trace>
  <inkml:trace contextRef="#ctx0" brushRef="#br0" timeOffset="104964.74">11475 6420 1214 0,'0'0'0'0,"0"0"-52"0,-41 89 52 16,33-44 1-16,4 3 5 16,4-3-7-16,4-2 3 15,16-3-4-15,4-5 4 16,8-11-4-16,4-10 2 16,0-14-10-16,1-4-1 15,-5-21-16-15,-9-10 27 16,-12-7 5-16,-11-9 2 15,-5-1-3-15,-22 3-4 16,-10 9-2-16,-8 14 2 16,0 14 15-16,4 12-15 15,7 0-12-15,13 16-26 16,10 6-103-16,9 0-236 16</inkml:trace>
  <inkml:trace contextRef="#ctx0" brushRef="#br0" timeOffset="105321.93">11874 6367 1162 0,'0'0'18'16,"0"0"-18"-16,0 0-4 15,0 0 1-15,-6 54 3 0,2-13 11 16,4-1 7-1,0-1-1-15,4-2-8 0,12-3-9 16,3-10-2-16,6-10-24 16,6-14-5-16,2 0 20 15,-2-14-2-15,-2-4 13 16,-10 3 13-16,-8 5 10 16,-5 5 16-16,-5 5 5 15,-1 0-19-15,0 16-24 16,0 9 11-16,-1 6 18 15,-1 3-30-15,1-3-22 16,1 0-45-16,3-3-1 16,15-5 10-16,4-6-129 15,7-9-380-15</inkml:trace>
  <inkml:trace contextRef="#ctx0" brushRef="#br0" timeOffset="105720.8">12467 6498 1160 0,'0'0'5'0,"0"0"-5"16,0 0 0-16,-12 74 20 15,5-34-6-15,5 2-14 16,2-1 3-16,1-1-2 16,15-1 2-16,7-7-3 15,5-8-4-15,4-10-5 16,1-9-3-16,2-5 12 15,-1 0 5-15,-3-11-4 16,-6-6 3-16,-7-3-3 0,-9-5 6 16,-9-5 0-1,-7-5-3-15,-22-3-4 0,-13-5-8 16,-8-4 6-16,0-2-23 16,10-7 17-16,19-1-2 15,21 1 10-15,7 12 1 16,23 17 2-16,6 20 1 15,4 9 2-15,-3 30 10 16,-1 14 0-16,-10 7 18 16,-8 3-12-16,-11-3-16 15,-7-5-4-15,0-4-4 16,-5-2-75-16,-5-4-7 16,2-7-371-16</inkml:trace>
  <inkml:trace contextRef="#ctx0" brushRef="#br0" timeOffset="105878.11">13047 6621 1191 0,'0'0'37'0,"66"-2"-37"16,-20 1 0-16,1-3 0 15,1-1-29-15,4-2-47 0,1-5-214 16</inkml:trace>
  <inkml:trace contextRef="#ctx0" brushRef="#br0" timeOffset="106468.8">13859 6482 967 0,'0'0'191'0,"0"0"-150"15,0 0-16-15,0 0-25 16,0 0-5-16,-40 72 5 0,28-18 9 15,10 1-6-15,2-3-1 16,9-2-1-16,14-6-1 16,6-10 0-16,4-12 0 15,2-11-7-15,4-11 7 16,0-6-3-16,0-20 1 16,0-12-5-16,-7-11 14 15,-7-10 3-15,-10-8-9 16,-13-6-1-16,-2 4 0 15,-24 11 0-15,-15 19 17 16,-11 20 2-16,-7 19-5 16,4 0-14-16,8 23-3 15,11 7-34-15,16 6-21 16,16-1-67-16,6-5-306 16</inkml:trace>
  <inkml:trace contextRef="#ctx0" brushRef="#br0" timeOffset="106590.45">14383 6683 1293 0,'0'0'0'15,"0"0"-59"-15,0 0 8 16,0 0-126-16,75-31-676 16</inkml:trace>
  <inkml:trace contextRef="#ctx0" brushRef="#br0" timeOffset="106897.29">14780 6452 865 0,'0'0'346'0,"0"0"-343"16,-29 72-3-16,23-29 8 16,3-1 0-16,3-1-2 15,1-4-6-15,17-3 0 16,7-5 1-16,5-8-3 15,4-10 2-15,6-11-1 16,-1 0-27-16,-3-21 28 16,-6-10 6-16,-9-7-1 15,-10-6 3-15,-11-5-4 16,-2 0 4-16,-24 6-8 16,-10 10 0-16,-9 12-2 15,0 13-9-15,8 8-31 0,10 0-19 16,15 16-57-16,12 1-239 15</inkml:trace>
  <inkml:trace contextRef="#ctx0" brushRef="#br0" timeOffset="107187.42">15261 6412 1152 0,'0'0'6'0,"0"0"-3"15,0 0 2-15,0 0-4 16,-29 77 1-16,29-46-2 16,18 2 0-16,10-1 2 15,6-2-1-15,1-1 5 16,-3-2 0-16,-6-2 4 16,-11-2-8-16,-7-3 11 15,-8-3 13-15,0-3-9 16,-14-2 16-16,-9-5-7 15,-4-2-16-15,-5-4-10 16,-2-1-19-16,3 0-32 16,0-5-48-16,1-9-170 15</inkml:trace>
  <inkml:trace contextRef="#ctx0" brushRef="#br0" timeOffset="107353.67">15353 6417 1153 0,'0'0'4'15,"94"-21"-1"-15,-25 12-6 16,4-2-12-16,-2 0-74 16,-4 0-243-16</inkml:trace>
  <inkml:trace contextRef="#ctx0" brushRef="#br0" timeOffset="108181.27">16053 6547 1172 0,'0'0'8'16,"0"0"-8"-16,0 0 0 15,42 55 0-15,-10-24 7 0,3-1-4 16,0-1 1-16,1-6 0 15,-2-3-4-15,0-7-32 16,3-8-54-16,0-5-122 16,-5-8-229-16</inkml:trace>
  <inkml:trace contextRef="#ctx0" brushRef="#br0" timeOffset="108464.55">16458 6577 1064 0,'0'0'40'16,"-78"14"-26"-16,27 9-7 15,-5 2 14-15,-4 3-19 16,1-5 2-16,8-2 1 16,14-7 0-16,15-4-3 15,10-7-2-15,11-3-16 16,1-17-11-16,14-12-70 0,14-9 75 16,6-2 22-16,3 9 55 15,-5 12-23 1,-7 13 0-16,-7 6 9 0,-6 25-27 15,-4 13 15-15,-1 11 2 16,0 4-17-16,1-3-14 16,7-3-24-16,2-8-24 15,8-9-24-15,4-9-36 16,4-12-149-16</inkml:trace>
  <inkml:trace contextRef="#ctx0" brushRef="#br0" timeOffset="108715.98">17011 5951 1365 0,'0'0'0'0,"-16"115"-65"15,-6-14 65-15,-4 9 19 16,2 4-13-16,10-8 0 15,12-4 13-15,2 1-12 16,19-4-7-16,12-3-4 16,14-8-16-16,8-18-66 15,15-23-22-15,11-25-44 16,8-19-536-16</inkml:trace>
  <inkml:trace contextRef="#ctx0" brushRef="#br0" timeOffset="111674.07">17173 6485 1285 0,'0'0'0'15,"0"0"-8"-15,0 0-40 16,62-28 43-16,2 16-6 15,11 3-36-15,5 0-41 16,-4 0-178-16</inkml:trace>
  <inkml:trace contextRef="#ctx0" brushRef="#br0" timeOffset="112026.97">17852 6206 1233 0,'0'0'0'0,"0"0"-17"16,0 0-7-16,-12 78 24 15,0-26 17-15,3 5 0 16,3 1-8-16,6-6 0 16,0-1-9-16,6-7 0 15,10-11-2-15,3-8 0 16,5-11-2-16,3-14-13 15,5-2 11-15,3-22 6 0,0-12 0 16,-2-11 7 0,-10-5-7-16,-10-8 2 0,-11 3 2 15,-4 5-1-15,-22 8 2 16,-11 13 23-16,-6 15-25 16,-2 11 6-16,4 5-9 15,10 12-8-15,10 12-26 16,14 5-46-16,5 2-59 15,21-4-225-15</inkml:trace>
  <inkml:trace contextRef="#ctx0" brushRef="#br0" timeOffset="112201.93">18391 6434 1411 0,'0'0'8'15,"0"0"-8"-15,0 0-19 16,0 0-53-16,0 0 16 16,0 0-24-16,17-29-33 15,-9 22-217-15</inkml:trace>
  <inkml:trace contextRef="#ctx0" brushRef="#br0" timeOffset="112390.15">18554 6138 1266 0,'0'0'0'0,"0"0"-34"15,16 79 34-15,-11-30 20 16,-1 1-19-16,1-1 6 16,2-1-5-16,2-2-4 15,3-2-26-15,-3-8-76 16,-1-11-187-16</inkml:trace>
  <inkml:trace contextRef="#ctx0" brushRef="#br0" timeOffset="112598.13">18843 6091 1204 0,'0'0'20'0,"0"0"-20"15,0 0-13-15,7 89 13 16,-5-39 34-16,0 2-22 16,1-3-8-16,2-2-4 15,1 0-11-15,-1-5-45 16,-1-7-81-16,-2-10-129 16</inkml:trace>
  <inkml:trace contextRef="#ctx0" brushRef="#br0" timeOffset="112853.9">19189 6126 1176 0,'0'0'0'16,"0"0"-5"-16,-18 87 5 15,8-39 10-15,4-3-1 16,6 1 6-16,0-4 8 15,7-4-23-15,6-8 1 16,-1-13-4-16,-6-9 3 16,-3-6-2-16,-1-2 2 15,-2-10 12-15,0-7-12 0,0-3-34 16,0 1-40-16,0 1-160 16</inkml:trace>
  <inkml:trace contextRef="#ctx0" brushRef="#br0" timeOffset="113023.8">19490 6333 882 0,'0'0'380'16,"0"0"-380"-16,93-33-5 15,-41 22-17-15,0 4-49 16,-4 3-58-16,-7 2-299 0</inkml:trace>
  <inkml:trace contextRef="#ctx0" brushRef="#br0" timeOffset="113287.58">19990 6109 1199 0,'0'0'0'15,"0"0"0"-15,0 0 6 16,43 93-1-16,-43-48 26 16,-8 1-5-16,-13-4-14 0,0 0-2 15,1-2-10 1,11-9-6-16,9-7-52 0,2-10 54 16,21-10 0-16,11-4 4 15,9-1-4-15,6-14-7 16,5-4-47-1,-1 0-47-15,-7-5-132 0,-9 0-323 16</inkml:trace>
  <inkml:trace contextRef="#ctx0" brushRef="#br0" timeOffset="113527.3">20268 5718 1109 0,'0'0'4'16,"63"79"-4"-16,-27-8 25 16,-5 19 13-16,-13 13-3 15,-11 5 36-15,-7 4-44 16,-14-3-2-16,-15-7-2 16,-8-9-17-16,-2-16-6 15,-2-18-31-15,0-15-30 16,4-17-30-16,6-15-43 15,10-12-202-15</inkml:trace>
  <inkml:trace contextRef="#ctx0" brushRef="#br0" timeOffset="114027.68">20586 6084 1193 0,'0'0'80'0,"0"0"-80"16,0 0 0-16,48 93 15 16,-27-52-14-16,3-3 38 15,-1-2-39-15,1-5 3 16,-2-4-3-16,-3-6-3 0,-4-7-48 15,-4-8-21 1,-1-6-3-16,0 0-21 0,0-16-36 16,0-5-21-16,-3 0 21 15,-4 4 132-15,-3 6 21 16,0 8 191-16,-17 3-119 16,-13 0-10-16,-9 2-34 15,-9 6-11-15,-1 0-19 16,5-3-2-16,10-3-11 15,9-2 3-15,13 0-9 16,11-8-18-16,2-13-16 16,27-6-26-16,13 0 60 15,4 3 15-15,-4 14 23 16,-11 10-3-16,-9 13 2 16,-11 20-16-16,-9 11 8 0,-1 10-19 15,0 5-10-15,0 2 0 16,0-5-77-16,0-7-78 15,0-9-605-15</inkml:trace>
  <inkml:trace contextRef="#ctx0" brushRef="#br0" timeOffset="128279.27">23646 2144 559 0,'0'0'34'0,"0"0"3"16,0 0 39-16,0 0-25 16,0 0-28-16,0 0 28 15,0 0 7-15,1-34 3 16,-1 28-4-16,0 2-30 16,0 1 1-16,0-3-3 15,0 3-11-15,0 0-6 16,0 2 0-16,0 1-5 15,0 0-3-15,0 0-4 0,-6 15 0 16,-8 13 4 0,-6 11 1-16,-3 4-1 15,0 5 1-15,1-1-1 0,1-3 4 16,2-1-4-16,1-7 0 16,2-3 1-16,3-6-1 15,1-4 1-15,3-4-2 16,0-5 0-16,2-4 0 15,3-2-2-15,-1-3 2 16,1 1 0-16,3-5 1 16,0 1 1-16,1-2-1 15,0 0-2-15,0 0-10 0,1 0-4 16,17 0 0 0,12 0 14-16,8 0 2 0,11 0-1 15,1 2 1-15,2-1 0 16,-2 0-3-16,-7-1 0 15,-6 0 1-15,-6 0-1 16,-7 0 3-16,-7 0-1 16,-5 0-1-16,-6 0-5 15,-3 0-1-15,-3-6 7 16,0 0-6-16,0 0-19 16,0-1-18-16,0-1 34 15,-2 2 6-15,2-2 2 16,-1-1-2-16,1 2-5 15,0-2 3-15,0 0 3 16,0 2 3-16,1 1 2 0,1 2-1 16,1 1 2-1,-2 1 2-15,-1 2 13 0,0 0-4 16,0 2-14-16,0 13-5 16,-4 8 5-16,-1 6 23 15,-1 3-11-15,2 0-12 16,1 1-8-16,3 3-51 15,0-4-159-15,0-6-345 16</inkml:trace>
  <inkml:trace contextRef="#ctx0" brushRef="#br0" timeOffset="129442.58">21051 5981 726 0,'0'0'260'0,"0"0"-234"15,0 0 22-15,0 0-37 16,0 0 0-16,0 0 4 16,0 93 31-16,0-41-27 15,1 4 6-15,7-3-10 16,1-3 11-16,0-6-23 15,-2-4 11-15,0-7-14 16,-3-6-6-16,3-3 2 16,-3-3-43-16,2-1-44 15,2-9-176-15</inkml:trace>
  <inkml:trace contextRef="#ctx0" brushRef="#br0" timeOffset="132028.97">20333 3398 549 0,'0'0'44'0,"0"0"27"15,0 0 59-15,0 0-55 16,0 0-19-16,0 0 35 15,0 0-33-15,0-26-35 16,3 26-8-16,7 0-13 16,8 10 4-16,6 5-5 15,6 4 4-15,2 0 0 0,3 0-3 16,-4-3-2 0,1-1-2-16,-2-6-18 15,-2-2-26-15,-1-7-65 16,-3 0-31-16,-4-7-167 0,-4-7-181 15</inkml:trace>
  <inkml:trace contextRef="#ctx0" brushRef="#br0" timeOffset="132284.49">20733 3400 371 0,'0'0'365'15,"0"0"-250"-15,0 0 7 16,0 0-64-16,-73-8-37 16,29 23-14-16,-8 0 3 15,0 1 1-15,1-1-11 16,6-3 0-16,6-2-1 0,8-3 1 15,11-7-15 1,10 0-19-16,10-9 16 0,8-13-40 16,18-5 6-16,9-2 52 15,1 6 46-15,-3 8 7 16,-3 11-21-16,-7 4-14 16,-2 16-5-16,-1 11-10 15,-2 7 2-15,0 5 9 16,0 2-14-16,-1 3-22 15,0-4-92-15,-2-5-53 16</inkml:trace>
  <inkml:trace contextRef="#ctx0" brushRef="#br0" timeOffset="132788.21">21162 3168 883 0,'0'0'9'16,"0"0"-9"-16,0 0 15 15,0 0-6-15,0 0-7 16,0 0 11-16,0-27 12 15,0 27-13-15,0 0-12 0,0 0-6 16,0 9-13 0,-4 7 19-16,-6 5 9 0,-3 7 7 15,1 7-7 1,-1 4-7-16,4 3 2 0,6-2 0 16,3-2 1-16,3-5-2 15,13-4-3-15,5-6-13 16,3-7-9-16,5-8 7 15,1-6-2-15,2-2 9 16,-2-11-2-16,-3-8 1 16,-4-4 9-16,-4 0 2 15,-5 4 16-15,-7 6 41 16,-4 8 15-16,-3 5-2 16,0 0-72-16,0 13 3 15,-4 14-3-15,-2 13 16 16,2 10-7-16,4 3-9 0,0 3-25 15,0-1-72-15,0-4-129 16</inkml:trace>
  <inkml:trace contextRef="#ctx0" brushRef="#br0" timeOffset="134117.01">18809 4277 144 0,'0'0'696'0,"0"0"-685"16,0 0 1-16,0 0 8 15,0 0-10-15,0 0-4 16,-25-22 11-16,23 22 12 0,2 0 21 16,0 0-18-16,0 0-22 15,0 0 0-15,0 0-3 16,0 0-4-16,0 0 0 16,0 0 2-16,0 0-5 15,7 7 2-15,13 9-2 16,12 7 15-16,9 2-2 15,3 2-2-15,1-3-6 16,-3-4 3-16,-7-3-8 16,-5-6-3-16,-7-3-11 15,-5-3-9-15,-4-5-30 16,-3 0-40-16,-2-11 28 16,-4-6-17-16,-5-3 45 15,0-1 36-15,0-1 1 0,-7 4 6 16,-3 5 83-16,-1 7 8 15,-3 6-28-15,-3 0-34 16,-8 8-29-16,-6 11 8 16,-5 2-10-16,0 1 9 15,2-2-6-15,3-2-7 16,4-5 6-16,2-4-3 16,5-6-6-16,5-3-3 15,7-2-1-15,6-15-4 16,2-10-78-16,14-7 67 15,9-2 22-15,6 0 5 16,-2 10 15-16,-2 8 13 16,-7 14-4-16,-5 6-29 15,-4 23 7-15,-1 14-2 0,2 14 17 16,-1 3-22-16,3 2-6 16,2-4-70-16,0-6-40 15,-1-5-136-15</inkml:trace>
  <inkml:trace contextRef="#ctx0" brushRef="#br0" timeOffset="134581.81">19500 4083 1057 0,'0'0'8'15,"0"0"-4"-15,0 0 22 16,0 0-26-16,0 0-9 16,0 0 4-16,-2 38 5 15,-9 5 45-15,0 8-34 16,4-1 2-16,4-3-10 15,3-4-3-15,0-6-1 16,12-8-5-16,6-10 0 0,6-10 2 16,7-9-4-16,5-2 3 15,5-21 2 1,2-8 3-16,-3-4 12 16,-7 4-9-16,-10 10 0 0,-10 9 13 15,-8 9 8-15,-5 3 12 16,0 2-36-16,0 19 17 15,-9 12-13-15,1 13 17 16,5 6-14-16,3 2-7 16,0 1-12-16,9 0-43 15,-2-2-44-15,-5-7-466 16</inkml:trace>
  <inkml:trace contextRef="#ctx0" brushRef="#br0" timeOffset="137039.69">12135 5577 1033 0,'0'0'5'0,"-66"10"1"0,58-7-6 16,8 3-3-16,31-2-24 15,21-4 27-15,30 0 4 16,27-10 10-16,36-10 18 15,31-8-22-15,27-6 3 16,24-2-9-16,18 1 0 16,8 0 4-16,-2 1-8 15,-11 0 0-15,-19 3-1 16,-24 1 2-16,-29 6 0 16,-28 4 1-16,-39 4-4 15,-37 5-7-15,-32 4-60 16,-29 3-31-16,-9 2 99 15,-31 2-55-15,-22 0-34 16,-18 9-301-16</inkml:trace>
  <inkml:trace contextRef="#ctx0" brushRef="#br0" timeOffset="137347.24">13006 5627 910 0,'0'0'0'16,"-61"20"-24"-16,61-15-9 16,16-5-60-16,30 0 93 15,20-7 7-15,26-10 29 0,20-4 29 16,29 0-2 0,21-2-16-16,20 2-15 15,18-2-11-15,7 0 22 16,2 1-18-16,-11 1-13 0,-20 4 2 15,-30 5-14-15,-35 2 0 16,-40 3 0-16,-32 3-4 16,-25 3 0-16,-16-2-8 15,-4 3 0-15,-21 0-36 16,-9 0-50-16,-7 0-142 16</inkml:trace>
  <inkml:trace contextRef="#ctx0" brushRef="#br0" timeOffset="139042.99">16052 5392 1112 0,'0'0'37'0,"0"0"-37"16,0 0-2-16,0 0 2 15,0 0 1-15,99-32 1 16,-55 26 5-16,5 1-7 15,1-1-28-15,2-3-68 16,-1-3-132-16,-5-5-577 16</inkml:trace>
  <inkml:trace contextRef="#ctx0" brushRef="#br0" timeOffset="139436.51">16619 5177 1120 0,'0'0'0'16,"0"0"-26"-16,-17 78 26 16,8-37 3-16,2 3 0 15,6 1 2-15,1-3 3 16,0-5-4-16,14-5-4 16,5-9-3-16,3-7-5 15,5-6-5-15,3-7 9 16,-1-3 4-16,0 0-1 15,-4-12 1-15,-3-5 0 16,-3-4 1-16,-4-7 1 0,-1-6-2 16,-7-5 0-1,-5-6-2-15,-2-1 2 0,-9 2 1 16,-12 6 3-16,-10 7 0 16,-7 7 18-16,-4 11-7 15,-2 7-6-15,2 6 5 16,5 0-14-16,8 8-6 15,9 12-7-15,7 6 4 16,9 8-33-16,4 4-44 16,9 0-88-16,13-5-181 15</inkml:trace>
  <inkml:trace contextRef="#ctx0" brushRef="#br0" timeOffset="139624.26">17187 5318 1070 0,'0'0'140'0,"0"0"-139"16,0 0-2-16,0 0-33 15,0 0-117-15,0 0-308 0</inkml:trace>
  <inkml:trace contextRef="#ctx0" brushRef="#br0" timeOffset="139978.96">17299 5131 1039 0,'0'0'0'0,"0"0"-29"0,0 0 29 16,-30 80 11-16,27-40 1 16,3 2 0-16,2 1-4 15,16-5-8-15,8-5 2 16,4-11-5-16,1-9 4 16,2-12-2-16,-2-1 1 15,-3-16 0-15,-1-14-2 0,-6-6 6 16,-7-7-4-16,-8-2 3 15,-6 5-1-15,-8 4 4 16,-14 10 17-16,-9 11 8 16,-7 10-17-16,-3 5-14 15,0 6 0-15,7 11-13 16,9 3-39-16,14-1-81 16,8-1-257-16</inkml:trace>
  <inkml:trace contextRef="#ctx0" brushRef="#br0" timeOffset="140210.6">17683 5020 1214 0,'0'0'0'0,"0"0"1"16,36 55-1-16,-20-11 21 15,-5 4-17-15,-5-2 3 16,-3 1-2-16,0-1-5 16,1-3-23-16,0 0-40 15,1-8-107-15,-2-10-350 16</inkml:trace>
  <inkml:trace contextRef="#ctx0" brushRef="#br0" timeOffset="140435.9">17956 5011 1224 0,'0'0'0'16,"71"4"7"-16,-24 23-6 15,1 11 13-15,-7 4-5 0,-9 0 2 16,-5-2-11-16,-11-4 0 15,-8 2-29-15,-8-2-50 16,-1-5-61-16,-26-5-256 16</inkml:trace>
  <inkml:trace contextRef="#ctx0" brushRef="#br0" timeOffset="140529.76">18070 5324 1155 0,'0'0'19'0,"68"-51"-16"16,-9 25-6-16,14 0-16 15,5 1-91-15,-1 2-454 16</inkml:trace>
  <inkml:trace contextRef="#ctx0" brushRef="#br0" timeOffset="141039.41">18839 5164 1229 0,'0'0'0'16,"0"0"-8"-16,63-24 8 0,-11 11 0 15,3 3 1-15,-2 1 3 16,-8 2-4-16,-11 3-62 15,-13 0-48-15,-16 0-157 16</inkml:trace>
  <inkml:trace contextRef="#ctx0" brushRef="#br0" timeOffset="141213.81">18941 5015 1199 0,'0'0'4'15,"0"0"-4"-15,13 86 26 0,-3-46-18 16,1 0 8-16,-2 2-15 16,-1 0-1-16,-1 2-39 15,0-4-39-15,-2-4-162 16,-3-11-386-16</inkml:trace>
  <inkml:trace contextRef="#ctx0" brushRef="#br0" timeOffset="142423.17">21155 4705 1069 0,'0'0'0'0,"0"0"-7"16,-66 76 5-16,46-38 2 15,8 0-2-15,7-1 2 16,5-3-4-16,10-3 1 15,14-7-2-15,7-6 2 0,3-6 3 16,4-8-1-16,1-4 3 16,2-2 0-16,-2-14 0 15,0-9 2-15,-6-7 5 16,-8-7 4 0,-12-5-1-16,-13-3 11 0,-11 5 0 15,-25 6-1-15,-15 9-14 16,-7 13-8-16,-1 10-13 15,4 4-7-15,10 19-19 16,11 6-83-16,10 1-269 16</inkml:trace>
  <inkml:trace contextRef="#ctx0" brushRef="#br0" timeOffset="142867.03">20740 4772 1054 0,'0'0'10'16,"0"0"0"-16,0 0-2 15,0 0 6-15,63-35-12 16,-39 48 22-16,-1 14-4 16,-5 10 3-16,-7 6-19 15,-10 5-2-15,-1-4-1 16,-21 0 7-16,-10-4-8 15,-3-4-4-15,6-10-7 16,10-7-22-16,11-9 33 16,7-9 11-16,5-1-4 15,26 0-1-15,15 0 1 16,17-8 6-16,6-1-13 16,0 0-20-16,-7 3-58 15,-10 1-195-15</inkml:trace>
  <inkml:trace contextRef="#ctx0" brushRef="#br0" timeOffset="143700">17085 3939 806 0,'0'0'16'16,"0"0"-14"-16,0 0 2 15,0 0 2-15,70 4-4 16,-61 23 7-16,-9 7-2 16,0 2 0-16,-12 3-7 15,-8-5-28-15,2-5-14 16,6-8-3-16,11-6 12 0,1-5 15 16,18-1 0-1,8-1 18-15,0-2 63 0,-4-1 19 16,-9-1-27-16,-10 2-22 15,-3 3-28-15,-27 3 43 16,-14 7-48-16,-9 2-19 16,-3 1-90-16,6 0-94 15,8-1-169-15</inkml:trace>
  <inkml:trace contextRef="#ctx0" brushRef="#br0" timeOffset="145089.18">20232 4862 479 0,'0'0'2'16,"0"0"13"-16,0 0 41 15,0 0 7-15,0 0 11 16,0 0-10-16,0-3-29 15,0 3-18-15,0 0-2 16,0 0-15-16,0 0 6 16,0 0 3-16,0 0 12 15,0-2-4-15,0 0 17 16,0-1-12-16,1-1-18 16,5 0 3-16,2 0-2 0,2-2-3 15,3-1-1-15,1-1 11 16,4 1-8-16,1 1 1 15,1-1 3-15,0 3 8 16,0 1-5-16,1 1 1 16,-4 2-4-16,-2 0 5 15,-2 0-7-15,-3 4-6 16,-2 7 0-16,-2 3 1 16,-4 1 3-16,-2 4 8 15,0 0-6-15,0 1-6 16,-5-1 3-16,-6 0-2 15,-5-3 3-15,-2-1 1 0,-1-1-5 16,-1-3-3 0,3-2 0-16,4-4-9 0,5-2-2 15,5 0-2-15,3-3 4 16,7 0-36-16,16 1 31 16,10 7 17-16,4 6 3 15,2 7 0-15,-5 4 14 16,-10 2-7-16,-10-4 7 15,-14-4-3-15,-4-4 13 16,-23-5 2-16,-16-2-10 16,-5-6-15-16,0-2-4 15,3 0-16-15,6 0-27 16,5-2-99-16,4-6-253 16</inkml:trace>
  <inkml:trace contextRef="#ctx0" brushRef="#br0" timeOffset="145603.97">19873 4953 1003 0,'0'0'5'15,"0"0"0"-15,0 0-4 16,0 0 5-16,71-50 6 16,-38 50 18-16,-2 12 9 15,-3 13-17-15,-3 10 0 16,-12 5 0-16,-10 5-18 16,-3-3-1-16,-21 0-3 0,-9-5-1 15,-4-7-3 1,1-3 3-16,8-9-18 0,9-9 19 15,8-5 12 1,8-4-2-16,0 0-10 0,12 0-5 16,15 0 5-16,16-7 6 15,11-2 0-15,7 0-6 16,2-1-29-16,-1 3-63 16,-10-1-130-16</inkml:trace>
  <inkml:trace contextRef="#ctx0" brushRef="#br0" timeOffset="146590.23">19487 4911 977 0,'0'0'3'0,"0"0"0"15,0 0 0-15,0 0-2 16,0 0-1-16,0 0 6 16,20 4-5-16,-20 20 32 15,0 6 13-15,0 6-26 16,-1 0-15-16,0-2 2 15,1-3-6-15,1-4 8 0,13-5-5 16,5-6-4-16,4-6-2 16,3-5 2-16,6-5 0 15,0 0 4 1,3-12-4-16,-1-7 2 0,-3-3-5 16,-4-2 6-16,-9 4-3 15,-5 6 5-15,-8 8 7 16,-5 6 19-16,0 0 11 15,0 12-29-15,-2 13-2 16,-6 9 20-16,0 4-17 16,4-1-14-16,4 1-11 15,0-1-39-15,0-2-34 16,4-7-105-16,-2-9-564 16</inkml:trace>
  <inkml:trace contextRef="#ctx0" brushRef="#br0" timeOffset="148110.94">19372 5236 1044 0,'0'0'6'15,"0"0"-6"-15,0 0 0 16,0 0-3-16,0 0 3 16,0 0 5-16,-3 16-4 15,3-10 0-15,4-2 0 0,1-2-1 16,-2-2-3-1,-1 0-5-15,2 0 8 0,-2-2 2 16,1-7 9-16,-1 1-1 16,-2 1 3-16,0 2 1 15,0 1-3-15,0 2-4 16,0 2 7-16,-5 0-6 16,-1 2-2-16,-1 9-4 15,0 1 1-15,3 1-3 16,4-2-1-16,0-1-4 15,0-5 3-15,7-3-4 16,4-2-4-16,-2 0 9 16,-1-6 1-16,-5-3 3 15,-3-2-1-15,0 3-2 16,-4 2-16-16,-12 4-97 0,0 2-372 16</inkml:trace>
  <inkml:trace contextRef="#ctx0" brushRef="#br0" timeOffset="157694.1">24705 2564 897 0,'0'0'19'0,"0"0"-19"0,0 0 6 15,0 0-3-15,0 0-1 16,0 0 8-16,0 0-4 15,0 0-3-15,0 2-2 16,0 24-1-16,0 14 9 16,0 13 1-16,-2 10-9 15,-1 7 6-15,0 4-7 16,0-1-2-16,3-1 2 16,0-5 5-16,0-5-5 15,9-6 2-15,-1-7 11 16,-1-4-3-16,-4-7-9 15,-3-2 0-15,0-4 4 16,0-1-4-16,-4-3 1 0,-9-4-2 16,-4-2 0-1,-5-5-5-15,-6-3 5 16,-9-1 3-16,-6-4 3 16,-9 0 4-16,-5-3-10 0,-6 2 0 15,-8-2 4-15,-2 1-9 16,-4 0 4-16,-7 0 1 15,-3-1 8-15,-2-2-8 16,-2-4 0-16,3 0 2 16,2-2-6-16,-2-6 7 15,-2 1-3-15,0 0 5 16,0-1-5-16,2 3-1 16,5-1 1-16,8 3 2 0,7 1 2 15,11 1-8 1,7 1 3-16,4 0 1 0,1 1 0 15,1 6-9-15,1 0 9 16,-2 3-10-16,2-3 7 16,2 1-8-16,4-1 9 15,3 0-3-15,5-2 4 16,3 2 1-16,1 1-3 16,-2 0-1-16,-2 3 4 15,-1-1-18-15,0 3 3 16,-1-1-1-16,2 1 3 15,0-2-2-15,0 1 10 16,1-2 4-16,1 0-6 16,1-2 7-16,3-1 0 0,0 1-3 15,2 0 2-15,0-1-12 16,-1 4 11-16,-2-1-10 16,0 0 8-16,-3 1 2 15,2 0-1-15,2 2-3 16,0-3 0-16,0 0 4 15,5-4 1-15,0 1 1 16,2-2-1-16,1 1 1 16,-2 2 0-16,-2 2 0 15,-2 3 0-15,0-1 0 16,-2 5-1-16,1 2 2 16,-1 1-1-16,2 0 3 15,1-2 0-15,5 1 3 0,1 0 4 16,1 1-4-16,2 0 3 15,0 1-7-15,2 0 20 16,2 1-16-16,0 6-5 16,1 2 12-16,1 1-13 15,3 3 11-15,2-3 3 16,0 4-10-16,0-1 1 16,0 1-3-16,0-3-2 15,0-1 5-15,2 0-4 16,-2-3 0-16,3 0 3 15,-1-2-1-15,0-1-1 16,1 1-1-16,1 4 0 0,-2 1-1 16,0 2 0-1,0-2 0-15,1 1 2 0,1-1-4 16,-1-1 4-16,3-5-4 16,-1-2 1-16,3-2 1 15,-1-3 0-15,0 0 0 16,1-1-1-16,-1 1 1 15,1-1 0-15,-4 1 1 16,-1-1 1-16,0-2-2 16,-1-3 1-16,0 1-3 15,-2-4 0-15,0 0 0 16,0-2 1-16,0-2-1 16,0 2 2-16,-9 0 5 0,-1-1-5 15,-3 1 1-15,-3 1-1 16,-2 0 0-16,-1 3-3 15,-3-1 6-15,2-1-6 16,-1 2-1-16,1 0-7 16,1 0-14-16,-1 0 12 15,-1-1 11-15,4 1 2 16,-2-2 0-16,0 2 0 16,0-2 0-16,0 2-8 15,-1 0-11-15,2-2 1 16,0 1 5-16,-1 0 10 15,3 0 1-15,0-2 2 0,0 2 0 16,0-2 3 0,3-1-3-16,-1 1 0 0,2-2-1 15,2 1 1-15,0 2 0 16,0 0 0-16,3 1 0 16,-1 0-2-16,2-1 0 15,-1 3 2-15,1-2 0 16,0 0 5-16,1 1-5 15,-2 0 0-15,1 0 0 16,1 2 0-16,0 3-1 16,-1 3 4-16,1-1-8 15,1 2 8-15,-1 0-3 16,0-2 1-16,3 2 3 16,-2-3-4-16,3 0 0 15,-1 0 1-15,0-1 1 0,-1-1 3 16,2-1-5-16,1-1 0 15,-1 1 2-15,1-1 0 16,-1 1-2-16,1 1 0 16,-1-1 1-16,-1 2 0 15,0 1 1-15,0 0-1 16,2-1 0-16,0-2 8 16,0-1-9-16,-2-2 2 15,2 0-2-15,0-1 2 16,0 2-2-16,0-2 2 15,0 1-2-15,0 0 1 16,0-1-1-16,0 0 0 0,0 1 1 16,0 0-1-16,0 0 0 15,0 1 0-15,0 1 0 16,0-4 0-16,0-1-1 16,0-3 1-16,0 1-1 15,0 1 1-15,0-3-2 16,0 1 3-16,0-2-4 15,0-1 3-15,0 0-1 16,2-2-10-16,0 1 2 16,-2-1 0-16,1 1 8 15,0 1 1-15,-1-1 0 16,2-1 2-16,-2 0-2 16,1 0 0-16,-1 0 0 0,0 0-1 15,0 0-3 1,1 0-2-16,1 0 2 0,2 0 2 15,0 0 1-15,0 0 1 16,-2 0-2-16,1 0 2 16,-3 0 0-16,0 0 0 15,0 0 1-15,0 0-1 16,0 0 1-16,0 0-1 16,0 0 0-16,0 0 0 15,0 0 0-15,0 0 0 16,0 0-1-16,0 0 2 15,0 0-1-15,0 0 0 16,0 0-1-16,0 0-3 0,0 0-41 16,3-5-192-16,-1-3-100 15</inkml:trace>
  <inkml:trace contextRef="#ctx0" brushRef="#br0" timeOffset="159097.04">21014 5777 470 0,'0'0'39'16,"0"0"-26"-16,0 0 10 16,0 0-14-16,0 0-5 15,0 0-8-15,0 0 8 16,-35-24-4-16,30 21 7 15,0-1-7-15,0-1 3 16,0 1 4-16,-1 0 13 16,3-1-1-16,-3 3-19 15,4-1-40-15,-1 1-28 16,1 0-76-16,0 0-218 16</inkml:trace>
  <inkml:trace contextRef="#ctx0" brushRef="#br0" timeOffset="159665.28">21014 5777 450 0,'-80'-68'156'0,"80"68"-58"16,-2 0-25-16,-2 8-53 16,0 9-3-16,-1 2 21 15,3 4-28-15,2-2 8 16,0-2-7-16,0 0-4 16,13-5-7-16,5-1 0 15,5-3 4-15,7-5 4 16,6-5-6-16,5 0 4 0,2 0-5 15,0-2 4 1,-2-5-3-16,-4-2 0 16,-3 2-2-16,-5 2-2 0,-6 3 2 15,-7 0 2-15,-7 2-2 16,-3 0-1-16,-5 0-1 16,1 0 2-16,-2 0 5 15,0 0-5-15,0 5 6 16,0 11 8-16,0 8 2 15,-3 8-8-15,-3 9 1 16,2 3 2-16,0 6-7 16,1 4-1-16,1 4 0 15,1 2-6-15,0 2 9 16,0 1-8-16,-1 6 4 0,-2 12 0 16,-1 9-1-16,-1 8 15 15,-1 6-1-15,2 6-10 16,2 6 2-16,3-1-3 15,0 1-3-15,0-5 5 16,5-3-4-16,5-1 17 16,0-1-1-16,0 2-2 15,1 2-3-15,0 4-10 16,0 3 2-16,1-3-2 16,0 0-3-16,-2-5-6 15,-2-12 4-15,-2-10 2 16,-2-11-2-16,-4-12-13 15,0-9-33-15,-3-14-53 0,-8-11-205 16</inkml:trace>
  <inkml:trace contextRef="#ctx0" brushRef="#br0" timeOffset="164678.09">22382 7238 1024 0,'0'0'0'16,"0"0"-20"-16,0 0 11 15,0 0 8-15,-62 83 0 16,49-38 2-16,6 3 3 16,6 5 11-16,1 0-15 15,1-3 0-15,13-8 2 16,3-8-2-16,4-8-3 16,2-9 0-16,2-7-1 15,2-8 4-15,1-2 0 16,2-10 9-16,-3-11-7 15,-2-6 7-15,-3-7-5 16,-4-8 2-16,-6-8-2 0,-5-5-2 16,-7-2-2-16,0 3 0 15,-16 5 5-15,-11 14 18 16,-3 11 8-16,-2 11-12 16,1 10 2-16,1 3-17 15,5 3 1-15,2 12-5 16,5 3-4-16,7 3-16 15,10 6-5-15,1 3-31 16,6 3-38-16,11 1-42 16,7-2-265-16</inkml:trace>
  <inkml:trace contextRef="#ctx0" brushRef="#br0" timeOffset="164888.79">22891 7523 1220 0,'0'0'13'0,"0"0"-11"16,0 0-4-16,0 0 0 16,0 0-19-16,0 0-16 15,-15-31 9-15,15 29-51 0,0 0-162 16</inkml:trace>
  <inkml:trace contextRef="#ctx0" brushRef="#br0" timeOffset="165327.18">23108 7133 1087 0,'0'0'0'15,"0"0"-3"-15,0 0-11 0,0 0 14 16,0 0-9-16,0 0 9 16,6 52 3-16,-6-5 39 15,0 6-19-15,-1 2-12 16,0-4-9-16,1-6-1 15,0-10-1-15,3-8-3 16,8-11-4-16,2-9 4 16,4-7-8-16,3 0 4 15,7-9 7-15,1-11 4 16,2-4 0-16,-3-1-2 16,-5 5 9-16,-7 5-8 15,-8 10 23-15,-4 5-12 16,-3 8-14-16,0 19 4 15,0 9 19-15,0 7-12 16,-6 1-11-16,-1-2-17 0,5 0-24 16,1-5-59-16,1-3-121 15,0-9-394-15</inkml:trace>
  <inkml:trace contextRef="#ctx0" brushRef="#br0" timeOffset="166827">23615 7305 1149 0,'0'0'0'0,"0"0"-13"0,30-59 13 15,-1 45 2-15,2 8 7 16,-3 6-9-16,-1 0 4 15,1 12-4-15,-3 11 4 16,-2 8 6-16,-9 6-9 16,-8 5 2-16,-6-1 0 15,-9 1 0-15,-15-4 2 16,-4-3-2-16,-6-5 0 16,4-3 2-16,5-8-2 15,9-6 5-15,9-6-5 16,4-4 4-16,3 1-4 15,8-2 2-15,16 0-4 16,18-1 21-16,16-1-22 0,10 0-1 16,4 0-48-16,-5-5-31 15,-11-1-199-15</inkml:trace>
  <inkml:trace contextRef="#ctx0" brushRef="#br0" timeOffset="167284.34">24241 7137 1093 0,'0'0'3'16,"0"0"-3"-16,0 0 0 15,0 0 7-15,0 0 3 16,75-24-8-16,-58 35 5 16,-2 7 11-16,-5 5 4 15,-6 4-16-15,-4 1-4 16,0-2-2-16,-11 2-8 15,-3-2-7-15,5 3-12 0,9 0-29 16,7 2-39 0,20 0 22-16,3-1 38 0,-2-1 27 15,-9-6 8-15,-16-4 8 16,-3-6 63-16,-19-2 45 16,-15-4-44-16,-7-2-45 15,0-1-3-15,2-4-18 16,7 0-6-16,9 0-11 15,12 0-32-15,8 0-122 16,3 0-459-16</inkml:trace>
  <inkml:trace contextRef="#ctx0" brushRef="#br0" timeOffset="167824.8">24662 7255 772 0,'0'0'219'0,"0"0"-205"16,0 0 35-16,0 0-27 15,0 0-22-15,0 0 4 16,-5-57 6-16,17 54 7 15,5 3-3-15,1 0 0 16,1 5-10-16,-2 13-1 16,-2 6 3-16,-8 8 9 0,-7 7-11 15,-2 2 15-15,-16-1-19 16,-7-4 6 0,0-2 5-16,2-6-7 0,9-6-4 15,6-6-3-15,8-4-1 16,0-5-3-16,15-3 7 15,14-3 3-15,13-1 7 16,11 0-8-16,6 0-2 16,1-2-42-16,-6-4-38 15,-12 3-192-15</inkml:trace>
  <inkml:trace contextRef="#ctx0" brushRef="#br0" timeOffset="169630.25">22617 7986 918 0,'0'0'91'15,"0"0"-79"-15,0 0-9 0,-35 58 7 16,26-22-9-16,3-1 10 15,3 2 18-15,3 0-16 16,0-5-3-16,3-2-7 16,10-7-3-16,3-5-2 15,4-7 1-15,1-7 1 16,4-4 1-16,5 0 0 16,1-12 6-16,-1-11-3 15,-1-5-4-15,-8-10-4 16,-10-2 4-16,-11-1 0 15,0-2 6-15,-21 7 0 16,-10 8 4-16,-3 9 6 16,-2 9 13-16,1 10-1 15,3 0-15-15,6 15-8 0,5 7-5 16,7 3-10 0,9-1-24-16,5-2-13 0,8-2-44 15,16-4-79-15,3-5-271 16</inkml:trace>
  <inkml:trace contextRef="#ctx0" brushRef="#br0" timeOffset="169781.48">23128 8182 1138 0,'0'0'34'15,"0"0"-34"-15,0 0-9 0,0 0-20 16,0 0-68-16,0 0-162 15,28-27-497-15</inkml:trace>
  <inkml:trace contextRef="#ctx0" brushRef="#br0" timeOffset="170109.76">23367 7982 1139 0,'0'0'5'0,"0"0"-5"16,-16 79 5-16,7-41-2 16,2 2 9-16,5-3-5 0,2 1 6 15,0-3-6 1,9-5-6-16,8-4-1 0,3-8-1 16,1-9-3-16,4-8-1 15,2-1-7-15,2-17 11 16,0-13 1-16,-3-8 0 15,-8-8 0-15,-11-2 14 16,-7 4-9-16,-16 11-5 16,-14 12 0-16,-6 10 0 15,0 9 1-15,4 2-1 16,7 10-8-16,9 10-29 16,11 3-80-16,5 1-215 15</inkml:trace>
  <inkml:trace contextRef="#ctx0" brushRef="#br0" timeOffset="170400.83">23916 7938 258 0,'0'0'916'16,"0"0"-912"-16,0 0-4 0,0 0-10 16,0 0 10-1,22 90 35-15,-20-48 10 0,-1 1 0 16,2 0-20-16,-3-1-7 16,1-4-18-16,-1-3-21 15,0-6-25-15,0-4-34 16,0-7-84-16,-2-4-295 15</inkml:trace>
  <inkml:trace contextRef="#ctx0" brushRef="#br0" timeOffset="171046.91">24239 7873 1147 0,'0'0'10'15,"0"0"-10"-15,0 0-2 16,0 0 2-16,0 0 0 16,0 0 1-16,84 7 3 15,-54-7-1-15,-1 0-2 0,1-10-1 16,-3-3 0-1,-4 2-4-15,-7 0 2 0,-7 2 2 16,-3 4 3-16,-5 4 4 16,-1 1 11-16,0 2-17 15,0 21 4-15,0 13 1 16,-5 15 39-16,-5 4-24 16,3 1-5-16,0-1-3 15,0-3-12-15,1-2 0 16,0-5-2-16,1-4-11 15,-1-7-35-15,2-6-26 16,-1-8-62-16,0-9-331 16</inkml:trace>
  <inkml:trace contextRef="#ctx0" brushRef="#br0" timeOffset="171223.93">24341 8135 1329 0,'0'0'0'0,"0"0"-24"16,92-30 21-16,-40 21 3 15,2-2-40-15,-3 3-8 16,-4 1-27-16,-10 1-184 16</inkml:trace>
  <inkml:trace contextRef="#ctx0" brushRef="#br0" timeOffset="171717.46">21597 8688 973 0,'0'0'6'15,"0"0"-6"-15,0 0-96 16,62 16 81-16,15-14 15 15,27-2 13-15,31 0 16 16,26 0 41-16,19 0-37 16,20 0-20-16,14 0-1 15,15-7-12-15,13 0 1 16,9 1-1-16,6 4 19 16,-1 2 45-16,-10 0-48 15,-11 4 17-15,-10 2-11 16,-15-2 15-16,-18-1 0 15,-34-3-32-15,-57 0 7 0,-45-2-4 16,-38-4-8-16,-13-2-8 16,-5 1-4-16,0 2-1 15,0-1-3-15,0 0-40 16,0 0-93-16,0-1-517 16</inkml:trace>
  <inkml:trace contextRef="#ctx0" brushRef="#br0" timeOffset="172128.34">22439 8251 1120 0,'0'0'90'0,"0"0"-83"15,0 0-7-15,0 0-19 16,0 0-19-16,0 0 9 16,18 27-12-16,42-27-4 15,17 0-157-15</inkml:trace>
  <inkml:trace contextRef="#ctx0" brushRef="#br0" timeOffset="173219.87">21890 8158 1073 0,'0'0'5'0,"0"0"10"16,0 0-14-1,0 0 3-15,0 0-4 0,0 0-31 16,7 0 31-16,48-5 0 16,26-1-14-16,20 1-58 15,12-2-163-15,6 1-358 16</inkml:trace>
  <inkml:trace contextRef="#ctx0" brushRef="#br0" timeOffset="174132.78">24961 8762 302 0,'0'0'868'0,"0"0"-868"0,79-18-27 16,-40 18 26-16,-10 7-4 15,-6 12 4-15,-12 4-14 16,-8 6 15-16,-3 4 21 16,-6 0-6-16,-20 3-2 15,-11-3 0-15,-10 0-13 16,-2-4 6-16,4-6-6 15,13-6 2-15,12-7-1 16,13-3-1-16,7-1 0 16,9-4-14-16,25 0 14 15,14 0 9-15,14-2-6 16,6 0-3-16,-5-4-5 16,-4-1-18-16,-8 2-13 0,-6-1-10 15,-10-2-110-15,-11-1-389 16</inkml:trace>
  <inkml:trace contextRef="#ctx0" brushRef="#br0" timeOffset="174708.69">24303 6692 1083 0,'0'0'30'0,"0"0"-30"0,0 0-17 16,0 0 10-16,0 67 6 16,0-30-2-16,2 4-18 15,2 4-97-15,-1 2-125 16</inkml:trace>
  <inkml:trace contextRef="#ctx0" brushRef="#br0" timeOffset="177231.8">24532 8804 818 0,'0'0'47'0,"0"0"9"0,0 0 5 16,0 0-28-16,0 0 8 15,0 0-2-15,0-7-13 16,-4 7-15-16,-10 10-3 16,-4 11-8-16,-2 5 0 15,-3 5 5-15,2 8-4 16,3 2 1-16,3 3 1 15,3 1-1-15,4-1 2 16,4-4-4-16,4-7 0 16,0-4-25-16,9-5 25 15,8-7-1-15,7-4-1 0,1-5 0 16,1-3-2 0,1-3 0-16,-2-2-4 0,-1-2-2 15,-4-11 6-15,-3-5 1 16,-7-2 3-16,-5-1 2 15,-5-2-1-15,-1 4 5 16,-16 2 12-16,-5 3-8 16,-7 8-2-16,1 4-7 15,0 2-2-15,1 4-10 16,5 10-35-16,4 3-59 16,7 0-185-16,6-1-346 15</inkml:trace>
  <inkml:trace contextRef="#ctx0" brushRef="#br0" timeOffset="179097.21">23850 8862 1054 0,'0'0'32'16,"0"0"-32"-16,0 0-7 16,0 0 7-16,0 0 1 15,-9 75 23-15,0-35 0 16,1 4 10-16,2 1-19 15,4 0-11-15,2-3 4 16,0-6 1-16,14-5-9 16,6-4-1-16,7-7-2 15,3-6-2-15,6-5 5 0,-1-9 0 16,3 0 4 0,-2-9-1-16,-2-12-1 15,-2-13-2-15,-4-8 4 0,-4-8 0 16,-12-2-3-16,-10 4 4 15,-2 6-3-15,-22 7 19 16,-13 11 1-16,-7 7-21 16,-9 8-1-16,-1 9-24 15,1 0-13-15,5 13-30 16,9 9-103-16,5 3-265 16</inkml:trace>
  <inkml:trace contextRef="#ctx0" brushRef="#br0" timeOffset="179581.98">23400 8875 889 0,'0'0'77'0,"0"0"-69"0,0 0-7 16,0 0 22-16,0 0 21 16,0 0-6-16,8-31-7 15,-8 31-31-15,0 17 9 16,-4 10 5-16,-7 12 18 15,-1 5-18-15,2 3 3 16,2 1-11-16,5-5 12 16,3-3-4-16,0-6-14 15,8-9 5-15,11-6-14 16,6-9 8-16,5-8 1 16,2-2 2-16,1-7 1 15,-1-11-2-15,-6 2 0 16,-8 2-1-16,-8 6 8 0,-5 7-6 15,-5 1 10-15,0 9-12 16,0 15 0-16,-3 9 7 16,-4 5-7-16,2 1-51 15,0-1-12-15,0-3-95 16,-5-1-248-16</inkml:trace>
  <inkml:trace contextRef="#ctx0" brushRef="#br0" timeOffset="181893.83">23197 9354 1277 0,'0'0'51'0,"0"0"-51"15,0 0-34-15,0 0 13 0,0 0 4 16,0 0-18-16,-24-53-10 15,24 54-66-15,1 9-282 16</inkml:trace>
  <inkml:trace contextRef="#ctx0" brushRef="#br0" timeOffset="182164.93">22509 9497 1131 0,'51'0'-1'15,"2"-12"1"-15,-4-8 0 16,-6-9 4-16,-8-9-1 15,-8-11-2-15,-10-9 1 16,-12-6 0-16,-5-3 8 16,-9 6 2-16,-18 8 16 15,-7 11 11-15,-3 15 0 16,0 15-38-16,2 12-1 16,0 5-5-16,4 23-18 15,3 12-27-15,5 8 3 16,12 4-41-16,7-3-89 15,4-2-283-15</inkml:trace>
  <inkml:trace contextRef="#ctx0" brushRef="#br0" timeOffset="183005.74">22653 9742 423 0,'0'0'415'16,"0"0"-413"-16,0 0-2 15,0 0-4-15,0 0 4 16,78-7 2-16,-18 0 2 16,16 1 2-16,22-3-1 15,15 2-2-15,20-1 84 16,16 2-29-16,16 2-22 15,17 3 3-15,11 1 28 0,6 0-20 16,-6 0-23 0,-11 0 9-16,-14 1 6 0,-14-1-3 15,-18 0 15-15,-23 0-26 16,-26 0-14-16,-34 0-11 16,-26-2-8-16,-19 1-27 15,-8-1-10-15,-12 0-23 16,-25-2-107-16</inkml:trace>
  <inkml:trace contextRef="#ctx0" brushRef="#br0" timeOffset="184587.76">13028 5946 839 0,'0'0'294'15,"0"0"-294"-15,79-17-5 16,-27 7 5-16,0 4 0 16,-6 3-27-16,-5 1-84 15,-12 2 1-15,-9 0-126 16</inkml:trace>
  <inkml:trace contextRef="#ctx0" brushRef="#br0" timeOffset="184714.84">13065 6050 1193 0,'0'0'0'0,"0"0"-70"0,91-2 68 15,-24-7-14-15,8-6-169 16,-3 2-294-16</inkml:trace>
  <inkml:trace contextRef="#ctx0" brushRef="#br0" timeOffset="185122.91">13901 5697 1122 0,'0'0'0'0,"0"0"-29"16,0 0 29-16,-17 56 4 15,-3-18 2-15,4 1 5 16,2 3 7-16,5 1 0 16,5 0-10-16,4-5-8 15,0-5-5-15,16-9-6 16,8-6-5-16,4-9 6 16,4-9-2-16,2 0 12 15,2-10 0-15,-4-10 1 16,-4-6 5-16,-7-6-1 0,-12-8 4 15,-9-4-9 1,-7 4 8-16,-23 3-7 0,-11 10 27 16,-8 9-4-16,0 8 6 15,5 8 1 1,13 2-31-16,9 12-2 0,12 10-28 16,7 7-42-16,3 4-53 15,14-3-121-15</inkml:trace>
  <inkml:trace contextRef="#ctx0" brushRef="#br0" timeOffset="185367.96">14365 5888 1290 0,'0'0'0'0,"0"0"-52"16,0 0 7-16,0 0-12 16,0 0-154-16,0 0-160 15</inkml:trace>
  <inkml:trace contextRef="#ctx0" brushRef="#br0" timeOffset="185734.7">14645 5705 842 0,'0'0'227'0,"0"0"-227"16,0 0-5-16,-4 62 5 15,-2-23 16-15,2 4-3 16,4 1 15-16,0 0-13 16,10-4-7-16,7-5-8 15,2-7-8-15,3-10 2 16,1-9 6-16,3-9-2 0,1 0 2 16,4-12 4-16,1-13-3 15,-5-8 6-15,-4-8-2 16,-9-7-4-16,-10-1 1 15,-4 2 5-15,-15 9-6 16,-16 9 12-16,-5 10-1 16,-1 11-11-16,4 8 5 15,7 0-6-15,5 8-40 16,7 7-38-16,4-1-95 16,8-2-229-16</inkml:trace>
  <inkml:trace contextRef="#ctx0" brushRef="#br0" timeOffset="186097.11">15087 5626 1080 0,'0'0'0'0,"0"0"-38"16,0 0 38-16,0 0 19 15,-17 85 9-15,17-53 6 16,0 2-12-16,0 0-5 16,7-4-10-16,4-7-7 15,2-8-9-15,4-10-19 0,3-5-2 16,3-1 4-16,3-16-3 16,-1 0 21-16,-4 1 8 15,-7 6 6-15,-7 3 15 16,-4 6 25-16,-3 1-16 15,0 3-19-15,0 14 0 16,0 1 10-16,-7 4-12 16,3-4-9-16,-1-3-1 15,0-2-12-15,3-4-29 16,1-2-39-16,0-5-70 16,-2-2-263-16</inkml:trace>
  <inkml:trace contextRef="#ctx0" brushRef="#br0" timeOffset="188467">14439 5674 694 0,'0'0'66'16,"0"0"-16"-16,0 0 50 15,8-57-20-15,-8 51-29 16,1 4 5-16,-1 2-26 15,0 0-6-15,0 0-10 16,0 0-14-16,-8 10-1 16,-6 12 1-16,-2 7 12 15,0 3-2-15,3 2 6 0,3-2-15 16,0 1 6 0,2 1-6-16,1-4 1 0,5-2-2 15,2-2 0-15,0-5-3 16,8-4 0-16,5-3-4 15,5-6 1-15,2-5-2 16,4-3 5-16,3 0-10 16,0-5 5-16,0-10-6 15,-1-3-5-15,-5-3 13 16,-4-3-14-16,-6 2 17 16,-8 7 6-16,-3 3-2 15,0 7 12-15,0 5 23 16,0 0-8-16,-3 7-26 15,-6 16-1-15,-3 10 31 16,3 5-12-16,5 0-13 0,4 0 1 16,0-3-8-16,6-2-24 15,2-5-15-15,1-1-42 16,-5-12-170-16,-2-5-298 16</inkml:trace>
  <inkml:trace contextRef="#ctx0" brushRef="#br0" timeOffset="188749.8">14261 6046 1060 0,'0'0'150'15,"0"0"-125"-15,0 0 22 16,0 0-31-16,0 0-16 16,0 0-34-16,-14-18-28 15,27 18-58-15,10 5-126 16</inkml:trace>
  <inkml:trace contextRef="#ctx0" brushRef="#br0" timeOffset="189639.95">15126 5546 917 0,'0'0'30'16,"0"0"7"-16,0 0 23 15,0 0-13-15,0 0-11 16,0 0-28-16,0 4-5 0,-14 18 9 16,-3 9 11-16,-3 7-5 15,4 2-15-15,0 3 10 16,5 4-9-16,2 0 0 15,4 1-4-15,1-4 2 16,4-2-2-16,0-6 0 16,1-5 0-16,11-6-2 15,4-5-4-15,4-4 5 16,4-1 2-16,3-7-3 16,2-5 2-16,3-3-8 15,0 0-3-15,-1-8 10 16,-5-6 1-16,-4-7 0 15,-6-3 3-15,-6-6-3 16,-9-2 7-16,-1-1 2 0,-8 4-6 16,-15 4 0-16,-5 7 21 15,-4 6-4-15,-2 7-7 16,3 5 10-16,2 0-20 16,6 3-3-16,6 9-18 15,6 3-18-15,8 4-43 16,3 0-55-16,0-2-212 15</inkml:trace>
  <inkml:trace contextRef="#ctx0" brushRef="#br0" timeOffset="190387.66">15594 5654 1169 0,'0'0'0'0,"0"0"-12"0,0 0 6 16,0 0 6-16,0 0 14 15,88-49-14-15,-55 49 9 16,1 13-7-16,-2 11-2 15,-6 5 5-15,-6 6-10 16,-10 4 10-16,-8-1-2 16,-2 0 4-16,-12-2-7 15,-12-3 1-15,-5-2-1 16,-1-6 0-16,5-5-5 16,5-9 5-16,7-4 2 15,7-3-2-15,4-3 2 16,2 0-2-16,4-1-15 0,20 0 9 15,14 0 3 1,11 0 3-16,7 0 6 0,2 0-2 16,-3-1-3-16,-4-2-1 15,-6 3 4-15,-8-2 3 16,-8 0-2-16,-7 2-4 16,-12 0-2-16,-5 0-5 15,-5 0-42-15,-2 0-142 16,-17 0-703-16</inkml:trace>
  <inkml:trace contextRef="#ctx0" brushRef="#br0" timeOffset="193274.3">9360 7839 1200 0,'0'0'20'0,"0"0"-20"0,0 0-21 16,0 0 18-16,113-24 6 16,-52 13 3-16,0 2-6 15,-4 7-18-15,-5 2-51 16,-11 0-72-16,-16 5-172 15</inkml:trace>
  <inkml:trace contextRef="#ctx0" brushRef="#br0" timeOffset="193416.13">9424 7990 1121 0,'0'0'47'0,"0"0"-47"15,0 0-14-15,77 1 14 16,-12-4 3-16,14-9-3 15,12 0-24-15,2-2-62 16,-7 3-378-16</inkml:trace>
  <inkml:trace contextRef="#ctx0" brushRef="#br0" timeOffset="194662.06">10790 7754 1126 0,'0'0'29'0,"0"0"-29"16,0 0-1-16,0 0-13 16,0 0 14-16,86-8 9 15,-34 3-8-15,6-4-2 16,1 0-65-16,-3-4-135 15,-8-1-406-15</inkml:trace>
  <inkml:trace contextRef="#ctx0" brushRef="#br0" timeOffset="195020.84">11457 7516 1166 0,'0'0'0'0,"0"0"5"0,-23 85-3 16,9-37 7-16,3 4-4 16,6-5-3-16,5 0 11 15,5-1-4-15,15-4-8 16,6-4-1-16,3-12-2 16,3-12-10-16,4-13 3 15,0-2 6-15,4-25-2 16,0-13-3-16,-2-11 8 15,-6-6-5-15,-13-5 5 16,-12 0 3-16,-7 5 0 16,-23 9 6-16,-17 14 11 15,-9 15 19-15,-7 14-8 0,-1 4-3 16,4 15-27-16,7 11-1 16,12 8-1-16,14 4-18 15,15 3-29-15,5-1-31 16,25-5-135-16,9-6-402 15</inkml:trace>
  <inkml:trace contextRef="#ctx0" brushRef="#br0" timeOffset="195181.03">12032 7733 1419 0,'0'0'0'0,"0"0"-54"15,0 0 46-15,0 0-56 16,0 0-66-16,0 0-92 16,0-13-134-16</inkml:trace>
  <inkml:trace contextRef="#ctx0" brushRef="#br0" timeOffset="195523.13">12303 7468 1242 0,'0'0'0'0,"0"0"-29"0,0 55 29 15,-3-14 16-15,2 3-9 16,1 0 2-16,4-1 9 16,14-1-4-16,3 0-9 15,3-8-5-15,0-8-9 16,3-12-12-16,-2-14 7 15,1-3 3-15,1-24 11 16,-2-11 1-16,-3-8-1 16,-6-5-9-16,-14-5 9 15,-2 3 3-15,-21 6 14 16,-13 11 4-16,-10 16 2 16,-4 12-6-16,-3 8-17 0,6 9-3 15,10 13-23-15,13 7-18 16,13 4-45-16,9-4-198 15</inkml:trace>
  <inkml:trace contextRef="#ctx0" brushRef="#br0" timeOffset="195897.86">12799 7358 1228 0,'0'0'0'0,"0"0"-59"0,0 0 51 15,0 76 8-15,0-33 7 16,0 0 6-16,0 0 5 16,5-3-2-16,6-4-12 15,5-5-4-15,4-13-10 16,5-13-27-16,6-5 10 15,0-10 7-15,1-10 9 16,-5 2 11-16,-11 3 5 16,-8 7 30-16,-5 7 13 15,-3 1-25-15,0 18-20 16,0 13 16-16,-8 3 3 0,3 3-22 16,3-3-3-1,2-1-26-15,0-5-22 0,4-7-33 16,5-7-110-16,2-10-319 15</inkml:trace>
  <inkml:trace contextRef="#ctx0" brushRef="#br0" timeOffset="196310.76">13313 7517 1208 0,'0'0'3'16,"0"0"-3"-16,0 0 0 15,-11 57 9-15,6-22-3 0,2 1-2 16,3-2 7-16,0 0 0 16,14-3-11-16,3-3-6 15,1-5-7-15,6-8 2 16,0-6-14-16,-1-8-4 16,2-1 16-16,-2-3-3 15,-1-10 2-15,-2-3 2 16,-8-3-6-16,-6-2 18 15,-6-4 4-15,0-2-4 16,-17-4-11-16,-9-4-16 16,-8-3-9-16,-5-4 35 15,0-5 2-15,8-2 9 16,13 3 22-16,16 5 18 16,4 9-27-16,23 13-8 0,7 14 0 15,5 6 6-15,1 24-1 16,-4 12 4-16,-5 7 10 15,-9 1-11-15,-12-1-20 16,-8-3-3-16,-6-1-23 16,-16-2-41-16,-5-4-111 15</inkml:trace>
  <inkml:trace contextRef="#ctx0" brushRef="#br0" timeOffset="201291.25">14142 7714 1050 0,'0'0'0'15,"0"0"-3"-15,0 0 3 16,0 0 0-16,0 0-4 16,0 0 4-16,0 0 24 15,54 4 8-15,-8-4-10 16,7 0-3-16,3-6-5 16,-2-2-1-16,-6 1-4 15,-7 2-9-15,-11 1-7 16,-9 1-16-16,-11-1-32 15,-7 0-78-15,-3-1-153 0</inkml:trace>
  <inkml:trace contextRef="#ctx0" brushRef="#br0" timeOffset="201507.29">14344 7561 1042 0,'0'0'57'0,"0"0"-57"16,0 0 0-16,9 60 39 15,-6-26-13-15,2 4-19 0,-1-1-7 16,0 0 0 0,5 0-11-16,3 1-61 0,1-3-136 15,5-10-436-15</inkml:trace>
  <inkml:trace contextRef="#ctx0" brushRef="#br0" timeOffset="202897.93">15125 7421 1114 0,'0'0'0'16,"0"0"-9"-16,0 0 9 0,0 0 0 15,0 0 2-15,0 0 4 16,-70 91 0-16,51-40 3 15,5 5-2-15,10 0 0 16,4 0-6-16,0-3-1 16,18-4-3-16,5-9 0 15,5-6-5-15,5-15 8 16,4-11 0-16,2-8 7 16,1-8-7-16,-1-17 0 15,-1-9 6-15,-6-7-4 16,-9-8 1-16,-7-5-3 15,-14-4 8-15,-2-2-3 16,-19 3-1-16,-14 9-1 16,-7 12 22-16,-6 15 3 0,-2 11-1 15,1 10-15 1,6 3-10-16,6 17-4 0,8 7-6 16,9 4-14-16,9 4-5 15,9 5-8-15,4 3-28 16,17 0-73-16,8-4-143 15,3-5-260-15</inkml:trace>
  <inkml:trace contextRef="#ctx0" brushRef="#br0" timeOffset="203099.57">15766 7657 1277 0,'0'0'0'0,"0"0"-17"15,0 0 4-15,0 0-44 16,0 0-69-16,0 0-324 16</inkml:trace>
  <inkml:trace contextRef="#ctx0" brushRef="#br0" timeOffset="203346.87">16032 7360 1231 0,'0'0'0'16,"0"0"0"-16,1 99 3 15,5-42 9-15,2 3 0 16,-1 0-2-16,1-3 5 16,1 0-13-16,-4-5-2 15,0-4-56-15,0-6 19 16,-1-12-51-16,-2-8-119 16,-2-11-234-16</inkml:trace>
  <inkml:trace contextRef="#ctx0" brushRef="#br0" timeOffset="203721.08">16387 7517 1143 0,'0'0'11'0,"0"0"-11"16,0 0-3-16,0 0 3 15,-9 86 14-15,6-43-11 0,3 0-2 16,1-3-1 0,17-5 2-16,5-7-2 0,1-7-7 15,3-9-3 1,2-11 7-16,3-1 0 0,0-16-7 16,0-9 10-16,-5-6 1 15,-7-9 7-15,-8-4-7 16,-12-2 1-16,-2 5-1 15,-23 9 5-15,-14 13 6 16,-12 14 11-16,-7 5-18 16,0 9-3-16,7 11-4 15,14 6-13-15,14 1-41 16,14 0-119-16,9-4-240 16</inkml:trace>
  <inkml:trace contextRef="#ctx0" brushRef="#br0" timeOffset="204063.92">17023 7365 1199 0,'0'0'0'0,"0"0"-6"15,0 0 6-15,0 0 5 16,-63 71-4-16,56-40-1 15,7-2 6-15,4 0-6 16,20-4-1-16,8-3-6 0,8 0 3 16,0-2 4-16,-3 1 4 15,-3 2-2-15,-9 0-2 16,-5-1 1-16,-9-2 3 16,-8-4 2-16,-3-1 6 15,-12-3 10-15,-13-1 8 16,-7-1-20-16,-3-4-9 15,-3-1-1-15,5-3-19 16,6-2-37-16,8 0-28 16,3-5-160-16,7-9-519 15</inkml:trace>
  <inkml:trace contextRef="#ctx0" brushRef="#br0" timeOffset="204575.49">17029 7401 1137 0,'0'0'0'0,"0"0"2"16,91-58-2-16,-32 39 6 15,10 2-4-15,6 3 0 16,1 8 4-16,-8 6-3 16,-14 4-3-16,-13 17-3 15,-16 7-2-15,-14 8 2 16,-11 2 3-16,-5 5 7 15,-10-2 4-15,2-1 1 16,8-4-8-16,5-3-2 16,11-4 0-16,14-6 1 15,10-6-2-15,3-7-1 0,3-5 0 16,1-5-5-16,0 0 11 16,-1 0-12-16,-7-6 6 15,-6-6-9-15,-13-2 9 16,-10-3 0-16,-5-2 9 15,-14-3-3-15,-18-3-6 16,-12-2 0-16,-7-5-9 16,-5-2 9-16,5-4 0 15,13 0 1-15,15-1-1 16,20 3-1-16,6 5-3 16,27 10 4-16,11 11 20 0,4 10 2 15,4 10 31 1,-7 20-25-16,-6 8-7 0,-11 3 11 15,-8-1-28-15,-9-4-4 16,-6-1-2-16,-2-1-20 16,0 0-47-16,-10-5-24 15,0-5-159-15</inkml:trace>
  <inkml:trace contextRef="#ctx0" brushRef="#br0" timeOffset="204853.79">18224 7516 1118 0,'0'0'38'16,"0"0"-37"-16,18 68-1 15,-6-45 5-15,2 0 2 16,3-5 14-16,6-2 2 16,7-6-5-16,6-5 5 15,6-5-5-15,2 0-11 16,-3-18 6-16,-2-8-12 15,-7-10 7-15,-11-5 6 16,-14-4 0-16,-8 0 1 16,-32 10-8-16,-21 8-7 15,-17 14-1-15,-4 13-37 16,-1 5-11-16,5 18-26 16,3 4-166-16</inkml:trace>
  <inkml:trace contextRef="#ctx0" brushRef="#br0" timeOffset="211521.8">9859 8877 1089 0,'0'0'4'0,"0"0"10"16,-66 2 16-16,66-1-25 16,5-1-5-16,22 0-12 15,18 0 12-15,19-1 31 16,13-8-1-16,6 0-26 16,-2 1-4-16,-4 3-13 15,-15 1-31-15,-10 4-53 0,-19 0-105 16,-25 0-209-1</inkml:trace>
  <inkml:trace contextRef="#ctx0" brushRef="#br0" timeOffset="211668.79">9900 9086 1013 0,'0'0'47'16,"0"0"-47"-16,0 0 10 15,0 0-7-15,100 30 11 16,-27-30-13-16,14 0-1 0,8-10-23 15,2-5-131 1,-5 0-309-16</inkml:trace>
  <inkml:trace contextRef="#ctx0" brushRef="#br0" timeOffset="214353.6">21985 10526 901 0,'0'0'0'0,"0"0"-3"16,-59 54 3-16,39-21 3 16,2 9 21-16,5 2 1 15,6 7 19-15,7-2-14 0,0 0-19 16,9-5 2-1,9-5-10-15,7-7-1 0,3-10-1 16,6-7-2-16,6-10 2 16,4-5 9-16,3-10 7 15,1-16-14 1,-3-9 13-16,-6-9-10 0,-9-9 3 16,-8-9-8-16,-14-1 9 15,-8 4 0-15,-16 7-2 16,-19 12 4-16,-10 13 15 15,-10 9-23-15,-2 12 9 16,3 6-9-16,8 5-4 16,9 14 0-16,13 4-6 15,8 8-22-15,11 2-3 16,5 5-28-16,18-2-42 16,14-1-152-16,8-5-414 0</inkml:trace>
  <inkml:trace contextRef="#ctx0" brushRef="#br0" timeOffset="214572.23">22618 10791 1287 0,'0'0'4'0,"0"0"-4"15,0 0 0-15,0 0-18 16,0 0-30-16,0 0-29 16,-29-41-46-16,29 44-203 15</inkml:trace>
  <inkml:trace contextRef="#ctx0" brushRef="#br0" timeOffset="-214609.67">22974 10463 1050 0,'0'0'12'0,"0"0"17"16,0 0-21-16,0 0-7 15,0 0-1-15,0 64 37 16,0-21 2-16,0 7-4 16,0 5-8-16,0 3-13 15,0-1-8-15,0-3 6 16,0-6-5-16,0-4-14 16,0-9 3-16,0-4-42 15,0-7-2-15,5-10-46 16,9-8-119-16,4-6-157 15</inkml:trace>
  <inkml:trace contextRef="#ctx0" brushRef="#br0" timeOffset="-214212.16">23384 10580 1020 0,'0'0'9'16,"0"0"-1"-16,0 0-8 15,0 0-4-15,0 0-15 16,0 0 19-16,3-13 14 16,-4 15 9-16,-9 15-5 15,-7 9 4-15,-2 11-12 16,3 3 7-16,0 4-13 0,7-4-1 16,5 0 8-1,4-4-8-15,0-6-3 16,13-3 0-16,8-7-1 0,6-8-2 15,4-6-1-15,6-6 4 16,0-7 0-16,0-15 0 16,-3-7 8-16,-7-9-1 15,-5-7-4-15,-12 0-3 16,-10 3 0-16,-1 7 6 16,-26 13-6-16,-7 7 9 15,-8 10-9-15,4 5-4 16,2 2-20-16,10 18 0 15,6 0-47-15,7 3-130 16,5 0-249-16</inkml:trace>
  <inkml:trace contextRef="#ctx0" brushRef="#br0" timeOffset="-213866.84">23904 10550 733 0,'0'0'411'16,"0"0"-409"-16,0 0 2 15,-61 24-3-15,44-3 0 0,7 2-1 16,7 2-1-16,3 2-2 16,14 0-5-16,16-2-6 15,8 3 7-15,8 0 3 16,0 2 3-16,-2 2 1 15,-9 1 0-15,-8-1 0 16,-8-1 0-16,-10-5 9 16,-5-2 11-16,-4-5-7 15,0-2 19-15,-16-5-5 16,-4-3-16-16,-9-5 7 16,-6-1-18-16,-2-3-6 15,-1 0-56-15,4-3-53 16,8-10-309-16</inkml:trace>
  <inkml:trace contextRef="#ctx0" brushRef="#br0" timeOffset="-213308.51">23904 10586 1093 0,'0'0'21'15,"0"0"-21"-15,93-52 0 16,-32 37-2-16,6 4 2 16,0 4 0-16,-6 6 2 15,-5 1 0-15,-12 4-1 16,-10 13-1-16,-10 4-3 0,-14 6-9 16,-10 5 4-16,0 5 8 15,-18 3 15-15,-3 4-9 16,1 2 0-16,4-3 4 15,7-1-10-15,9-5-3 16,0-5 1-16,14-8-9 16,10-7 10-16,6-5-4 15,5-7 5-15,5-4-2 16,1-1-5-16,-2-1 5 16,-2-10 1-16,-9-5 2 15,-8-3 5-15,-10-2 5 16,-10-5-4-16,-4-2-7 15,-21-4-3-15,-10-4 3 16,-6-5-1-16,-3 0 2 0,7 0 8 16,9 6 2-16,17 5 0 15,11 3-7-15,1 6-4 16,18 4 0-16,2 11 0 16,1 6 2-16,-1 9 10 15,-2 18-3-15,-4 10 8 16,-3 8 6-16,-5 2-8 15,-3-2-13-15,-3-3-2 16,-1-1-28-16,0-7-36 16,-3-3-115-16,-2-8-489 15</inkml:trace>
  <inkml:trace contextRef="#ctx0" brushRef="#br0" timeOffset="-213027.88">24880 10930 1050 0,'0'0'9'0,"0"0"-6"15,32 71 1-15,-17-48-4 16,5-6 0-16,5-3 22 16,6-7 2-16,5-7-5 15,2 0 3-15,2-12 6 0,-4-12 3 16,-6-7-26-1,-9-7 9-15,-12-4 14 0,-9 0-7 16,-13 5-17-16,-17 7-4 16,-6 11-1-1,-4 14-38-15,-5 5-7 0,-3 13-83 16,-7 9-482-16</inkml:trace>
  <inkml:trace contextRef="#ctx0" brushRef="#br0" timeOffset="-212465.88">22862 11430 468 0,'0'0'801'0,"0"0"-798"16,0 0-3-16,0 0-13 15,0 0-49-15,0 0-28 16,-32-12-16-16,32 21 21 15,9-2-230-15</inkml:trace>
  <inkml:trace contextRef="#ctx0" brushRef="#br0" timeOffset="-212083.15">23256 11382 1086 0,'0'0'0'16,"0"0"0"-16,-16 64 1 15,1-22 9-15,1 4-8 16,2 1 13-16,3 0-6 16,5-2 10-16,4-6-13 15,0-6-1-15,9-10-4 16,9-7-2-16,4-9-4 15,-1-7 5-15,4 0 2 16,0-10 15-16,0-11-4 16,0-11 3-16,-5-8-12 15,-6-9-4-15,-9-4 0 16,-5 4-8-16,-16 6 8 16,-16 11-1-16,-9 13 1 0,-2 8-8 15,0 10-12-15,3 1-1 16,7 16-41-16,5 9-34 15,7 0-80-15,6-1-182 16</inkml:trace>
  <inkml:trace contextRef="#ctx0" brushRef="#br0" timeOffset="-211065.68">23570 11234 985 0,'0'0'31'15,"0"0"14"-15,0 0-26 16,0 0 4-16,0 0-7 16,0 0-8-16,4-2-8 15,-4 12 0-15,0 9 0 0,0 6 18 16,0 4-14-16,0 5 15 16,0-1-14-16,-1 0 4 15,1-3-7-15,0-1 1 16,0-1 6-16,10-3-9 15,2-2-7-15,5-8 7 16,3-3-1-16,4-6-2 16,1-6-1-16,3 0-1 15,-1 0 2-15,-3-8 3 16,-4-4 0-16,-2-3-2 16,-5 0 2-16,-5-1 5 15,-3-1 1-15,-3 2-6 16,-2 2 2-16,0 1 13 15,0 2-3-15,0 3-1 16,0 0-3-16,1 4-1 0,-1 3 1 16,0 0 3-16,0 0-11 15,0 6-9-15,0 14 9 16,0 12 12-16,0 8 21 16,-3 3-6-16,-2-2-14 15,4-3 1-15,1-3-14 16,0-5-2-16,0-4-5 15,1-5-32-15,7-5-39 16,4-8 5-16,6-8-89 16,4 0-260-16</inkml:trace>
  <inkml:trace contextRef="#ctx0" brushRef="#br0" timeOffset="-210593.59">24196 11462 954 0,'0'0'24'16,"0"0"17"-16,0 0-16 16,0 0-15-16,0 0-6 15,0 0 9-15,-16 29 34 16,9-4-22-16,0 1-21 16,3 3 9-16,3-2-12 15,1-2 0-15,0-2-2 16,14-4 1-16,3-4-7 15,5-2 6-15,5-3-3 0,3-5 0 16,2-4-2 0,0-1 6-16,0 0 1 0,-5-1-1 15,-4-8-7-15,-8-6 7 16,-8 0 1-16,-7-4 0 16,-1-5-1-16,-20-4-3 15,-12-5-4-15,-8-4 7 16,-6-3 1-16,4-1 2 15,10 1 6-15,13 1 9 16,16 3 7-16,4 7-25 16,22 10-7-16,8 9 5 15,2 10 2-15,0 7 15 16,-1 22-9-16,-8 10 6 16,-5 6 7-16,-9 0-6 0,-8 0-9 15,-1-4-8-15,-10-3-24 16,-10-2-46-16,-1-3-123 15,-3-3-420-15</inkml:trace>
  <inkml:trace contextRef="#ctx0" brushRef="#br0" timeOffset="-209895.3">21385 12021 941 0,'0'0'65'15,"-67"3"-65"-15,52 1 0 0,10-1 0 16,5 2-15-16,16-1 15 15,26 1 13-15,27-3 38 16,31-2 8-16,33 0-38 16,29 0 5-16,31-5-21 15,31-3-2-15,25-1 1 16,25 0-4-16,15 2 0 16,4 5-4-16,-10 2 4 15,-18 0 0-15,-23 0 7 16,-26-3-6-16,-26-7 0 15,-25 0 19-15,-28-5 11 16,-25 0-3-16,-22-1-5 16,-28 2-23-16,-24 3 0 15,-20 6-6-15,-17 5-9 0,-10 0-61 16,-31 4-37 0,-18 10-115-16</inkml:trace>
  <inkml:trace contextRef="#ctx0" brushRef="#br0" timeOffset="-209421.38">24610 12252 1020 0,'0'0'109'16,"0"0"-109"-16,0 0 0 0,0 0 3 15,-44 79 4-15,28-47 9 16,1 4 0-16,6 1 2 16,7-3-14-16,2-1-3 15,4-6-2-15,16-7-1 16,6-7-6-16,5-6 5 16,1-7 0-16,0 0-7 15,-3-5 10-15,-6-5 2 16,-9-4 4-16,-9-4-5 15,-5-4-1-15,-5-7-5 16,-22-5 1-16,-9-6-5 16,-6-2 2-16,2-2 6 15,9 4 1-15,14 4 18 16,15 5 1-16,2 6-12 0,20 10-7 16,9 12 0-16,3 3 0 15,4 21 16-15,-4 14-4 16,-8 5 7-16,-9 4 2 15,-11 1-19-15,-4 0 1 16,-6-4-3-16,-14-5-46 16,-3-4 12-16,-3-7-82 15,2-7-243-15</inkml:trace>
  <inkml:trace contextRef="#ctx0" brushRef="#br0" timeOffset="-209069.75">24964 12455 928 0,'0'0'82'15,"0"0"-35"-15,-15 67-21 16,15-43-10-16,4 0-4 15,14-5 3-15,6-2-1 16,5-6 2-16,6-4 3 16,1-5-8-16,3-2-5 15,-2-2-3-15,-4-11 12 0,-8-7 4 16,-7-3 15-16,-9-6-11 16,-9-1-10-16,-6-1 10 15,-22 5-9 1,-3 6-14-16,-2 9-3 0,1 7-12 15,1 4-10-15,-3 11-70 16,0 7-41-16,-1-1-433 16</inkml:trace>
  <inkml:trace contextRef="#ctx0" brushRef="#br0" timeOffset="-208195.5">24172 10131 602 0,'0'0'14'15,"0"0"4"-15,0-64 35 16,0 55 81-16,0 5-33 16,0 4-2-16,0 0-70 15,-1 8-25-15,-2 12 0 16,-1 11 24-16,-1 9 0 0,1 4-22 15,3 6-6-15,1 9-5 16,0 2-68-16,0 4-142 16,0-3-437-16</inkml:trace>
  <inkml:trace contextRef="#ctx0" brushRef="#br0" timeOffset="-205252.77">24068 12260 1078 0,'0'0'0'0,"0"0"-9"15,0 0-40-15,0 0 31 16,0 0 8-16,0 0 10 16,0 0 2-16,72 4 0 15,-44-4 3-15,2-4-2 16,4-5-3-16,0-3 0 15,-1 0-1-15,-6 3 2 16,-5-2 17-16,-8 2 8 16,-1 4 4-16,-8 2-6 15,-3 3 1-15,0 0-18 0,-2 0-7 16,0 12 3-16,0 13-3 16,-2 13 43-16,-8 9-21 15,2 6-12-15,1 7 9 16,0 2 2-16,1 0 2 15,-1-3-15-15,1-9 1 16,0-6-5-16,2-9-2 16,2-7 9-16,2-7-11 15,0-7-4-15,0-5 1 16,0-5-16-16,1-4-29 16,7 0-34-16,1-9-4 15,2-7-324-15</inkml:trace>
  <inkml:trace contextRef="#ctx0" brushRef="#br0" timeOffset="-205065.22">24214 12568 1122 0,'0'0'59'15,"0"0"-57"-15,0 0-2 16,71-16 5-16,-26 14-5 15,2 2-1-15,-3 0-26 16,-3 0-8-16,-11-3-74 16,-12-1-168-16</inkml:trace>
  <inkml:trace contextRef="#ctx0" brushRef="#br0" timeOffset="-203668.69">23591 12352 1029 0,'0'0'110'16,"0"0"-86"-16,0 0-6 15,18-56 0-15,2 40 2 16,4-1 11-16,4 1-17 15,4 3 9-15,1 6-15 16,-2 2 9-16,-2 5-8 16,-1 0-7-16,-1 0 6 15,-1 3-7-15,-2 4 2 16,-3 4-3-16,-3 0-5 16,-2 4 1-16,-2 1-2 15,-3 2 6-15,-4 2 2 16,-3 2-1-16,-4 2-1 15,0-1-1-15,0-1 1 0,-11-3 4 16,-1 0-4 0,-2-3 0-16,-1-1 0 0,-4-1 0 15,-3-2-8-15,1-2 8 16,-1 1-15-16,2-6 13 16,0 1-3-16,1-2 3 15,3-2 2-15,3 0 0 16,6-2 0-16,4 0-4 15,3 0 4-15,0 0-20 16,0-10-13-16,5 3 13 16,6-1 20-16,0 3 2 15,-4 1 1-15,3 1-3 16,-3 0-2-16,0 1 2 16,0 1 2-16,1 0 0 0,-3 1-2 15,-1 0 0-15,0 0-2 16,-1 0 0-16,1 0 2 15,0 0 2-15,1 0 1 16,0 0-3-16,1 0-1 16,0 0 1-16,-1 0 0 15,0 0 1-15,-2 0-1 16,-1 0 0-16,-2 0-8 16,0 0 3-16,0 0 5 15,0 0-1-15,0 0 0 16,0 0 1-16,0 0 3 15,0 0-1-15,0 0-2 16,0 0-2-16,0 0-6 0,0 0-16 16,0 0-7-16,-4 0-18 15,-2 0-78-15,-1 0-230 16</inkml:trace>
  <inkml:trace contextRef="#ctx0" brushRef="#br0" timeOffset="-200686.45">23761 12021 824 0,'0'0'20'0,"0"0"22"16,0 0 30-16,0 0-35 15,0 0-3-15,0 0 9 0,14-46-25 16,-14 46-17-1,0 0-1-15,-4 7 0 0,-13 15 13 16,-5 8 1-16,-5 7-4 16,-3 5 9-16,-2 1-1 15,2-4-8-15,0 0-4 16,4-5-2 0,5-6-3-16,7-5 1 0,3-11-2 15,6-3 0-15,3-6 0 16,2-2-2-16,0-1 1 15,0 0-11-15,0 0 0 16,0 0-6-16,6 0 10 16,6-6 8-16,4-3 3 15,4-1-3-15,3 2 8 0,1-1-7 16,2 3 2 0,2 2-3-16,1 4-2 0,2 0 2 15,2 2 5-15,-3 12-4 16,1 6 5-16,-1 6 0 15,-3 3-5-15,-4 2 3 16,-7 3 2-16,-6 1-5 16,-8-1 7-16,-2-5 0 15,-5-3 4-15,-13-7 1 16,-7-4 2-16,-7-6 17 16,-5-5-2-16,-6-2-11 15,1-2-13-15,2 0-5 16,4-2-1-16,6-2-2 15,8-1-13-15,8 1-18 16,7-3-19-16,7 0-28 0,0-5-144 16,9-3-301-1</inkml:trace>
  <inkml:trace contextRef="#ctx0" brushRef="#br0" timeOffset="-200364.31">23720 12103 1096 0,'0'0'25'0,"0"0"-25"0,0 0-19 16,0 0 19-16,0 0 7 15,104-48 4-15,-47 31 3 16,14-2 9-16,2-3-8 16,-4 2-3-16,-11 3-8 15,-17 6 7-15,-13 6-11 16,-13 3-3-16,-8 2-10 16,-7 0-27-16,-5 10-32 15,-21 11 8-15,-11 4-79 16,-6 6-343-16</inkml:trace>
  <inkml:trace contextRef="#ctx0" brushRef="#br0" timeOffset="-199726.84">23732 12129 836 0,'0'0'8'16,"0"0"9"-16,0 0-10 15,0 0 17-15,0 0-15 16,0 0 6-16,19 18 58 16,-37 18-12-16,-4 3-30 15,-3-1-17-15,3 1-7 16,-1-4 3-16,4-2-7 0,4-10-2 15,5-5 3-15,4-9-4 16,5-5-4-16,1-4-1 16,2 0-12-16,17-10 4 15,9-8 13-15,8-6 2 16,6-5-2 0,1 3 0-16,-1 6 0 0,-4 7 5 15,-4 11 6-15,-2 2-9 16,-5 10 1-16,-3 15 2 15,-6 8 4-15,-7 8 10 16,-6 3 5-16,-5-1 2 16,-5 0-18-16,-11-5-8 15,-7-7 11-15,0-6-3 16,-3-6 6-16,-4-9-8 0,-2-5-2 16,-4-5-4-16,0 0-17 15,1 0-29-15,6-7-31 16,2-1-103-16,6 4-450 15</inkml:trace>
  <inkml:trace contextRef="#ctx0" brushRef="#br0" timeOffset="-198324.95">23149 12392 847 0,'0'0'137'0,"0"0"-68"16,0 0-26-16,16-56-2 15,-16 56-11-15,-2 0-30 16,-19 20 0-16,-9 12 9 16,-6 12 15-16,5 8-2 15,5 3-10-15,10 3-11 16,7-1 4-16,8-3-5 16,1-7 2-16,13-10-8 15,13-12 4-15,6-8-6 16,7-16 6-16,4-1 2 15,5-20 5-15,2-11 3 0,-4-13-6 16,-3-10-2-16,-9-8 3 16,-13-10 6-16,-18 3-4 15,-8 7 14-15,-29 10 9 16,-14 19-5-16,-7 13-21 16,-4 16-2-16,2 4-6 15,2 27-10-15,5 12-13 16,7 8-20-16,11 2-17 15,7 2-34-15,7-5-144 16,4-3-306-16</inkml:trace>
  <inkml:trace contextRef="#ctx0" brushRef="#br0" timeOffset="-198112.52">22676 12610 1310 0,'0'0'0'15,"0"0"-46"-15,0 0-63 0,0 0 9 16,0 0-295-1</inkml:trace>
  <inkml:trace contextRef="#ctx0" brushRef="#br0" timeOffset="-197652.58">21918 13181 970 0,'0'0'5'16,"0"0"-5"-16,-68-1-11 15,68 1 4-15,6 0-17 16,23 3 24-16,17 2 8 16,23-3 20-16,23 0 4 15,23 0-23-15,24 0 6 16,22 1 10-16,21 1-1 16,27-2-3-16,19-2-12 15,16 0-2-15,5-2-6 16,-2-5 8-16,-15-1 36 15,-20 0 8-15,-26-3 7 0,-27-3-34 16,-31 2-1-16,-28 3-18 16,-32 0-5-16,-32 5-2 15,-25 0-34-15,-21 1-31 16,-38-5-93-16,-23-4-682 16</inkml:trace>
  <inkml:trace contextRef="#ctx0" brushRef="#br0" timeOffset="-195985.68">11300 8516 1121 0,'0'0'8'0,"0"0"-8"15,0 0 5-15,-25 63 5 16,16-10 6-16,3 8 4 16,6 7 4-16,5 2-9 15,16-1-5-15,7-2-5 0,6-11-4 16,4-12-1 0,3-13-5-16,2-14 5 0,0-12-1 15,0-7-2-15,1-25 1 16,-1-15 0-16,-2-13 2 15,-11-12 2-15,-12-12 4 16,-16-3-1-16,-4 1-5 16,-29 11 1-16,-10 16 15 15,-11 19 1-15,-2 15 4 16,-1 15-21-16,2 5 0 16,6 20-7-16,7 13-19 15,9 10-17-15,11 8-29 0,11 2-121 16,5 0-210-1</inkml:trace>
  <inkml:trace contextRef="#ctx0" brushRef="#br0" timeOffset="-194875.16">11967 8759 1009 0,'0'0'12'0,"0"0"-5"15,0 0-7-15,0 0 9 16,0 0 6-16,13 65 4 16,-12-54 8-16,0-4-10 15,1-4-12-15,-2-2 2 16,0-1 8-16,0 0 8 15,0 0 4-15,0-7-2 16,0-6-10-16,0-2-7 16,0 4 13-16,0 2-2 15,0 4-19-15,0 3-1 16,0 1-35-16,0 1-58 16,5 0-70-16,9 0-246 0</inkml:trace>
  <inkml:trace contextRef="#ctx0" brushRef="#br0" timeOffset="-194437.6">12365 8623 1081 0,'0'0'99'0,"0"0"-99"16,0 0-16-16,0 0 14 0,-16 81 2 16,7-41 3-1,2 2 0-15,2 0 10 0,5-2-9 16,0-2 2-16,0-4-6 16,9-7-3-16,5-4-8 15,8-8-10-15,4-7 15 16,1-8-8-16,1 0 3 15,-2 0 1-15,0-13 8 16,-5-5 2-16,-4-2 3 16,-1-5 6-16,-5-6 8 15,-6-7-6-15,-2-9-7 16,-3-6 7-16,-3-3-9 16,-13 1 10-16,-6 11-1 15,-6 8 10-15,-4 13-15 0,-4 8-6 16,0 10-3-1,-2 5-3-15,2 9-11 0,3 14-27 16,6 7-40-16,6 0-160 16,9-1-427-16</inkml:trace>
  <inkml:trace contextRef="#ctx0" brushRef="#br0" timeOffset="-193581.57">12966 8552 1104 0,'0'0'8'16,"0"0"10"-16,0 0 14 15,0 0-31-15,0 0 7 16,-76 23-2-16,53 4 1 16,5 3-1-16,7 1 6 15,9-2-11-15,2-2-2 0,15-1-7 16,17-5-9-16,16-3-5 15,8 1 14-15,3 4 8 16,-1 5 5-16,-2 3-4 16,-7 4 1-16,-10-3-2 15,-12-2 14-15,-13-3 4 16,-14-3-5-16,-1-4 2 16,-21-4 4-16,-8-3-2 15,-7-4-12-15,-3-5 4 16,1-1-9-16,1-3-21 15,5 0-31-15,6-12-37 16,4-8-209-16</inkml:trace>
  <inkml:trace contextRef="#ctx0" brushRef="#br0" timeOffset="-193406.96">12997 8516 1246 0,'0'0'0'16,"0"0"0"-16,105-50 0 16,-37 35 0-16,9 1-3 15,5 6-50-15,1 6-21 16,-7 2-174-16</inkml:trace>
  <inkml:trace contextRef="#ctx0" brushRef="#br0" timeOffset="-193153.46">13735 8418 1188 0,'0'0'0'16,"64"-23"-15"-16,-26 23 15 15,3 21 1-15,-9 21 11 16,-5 16 18-16,-11 11 26 15,-9 10-12-15,-7 1-27 16,0-2-8-16,-6-2-3 16,-7-5-6-16,-1-4-9 15,-3-5-64-15,3-15-24 0,-1-14-124 16,3-18-403 0</inkml:trace>
  <inkml:trace contextRef="#ctx0" brushRef="#br0" timeOffset="-192606.45">13679 8833 1242 0,'0'0'0'0,"0"0"-1"16,0 0 1-16,61-38 2 0,-8 19-2 16,9 0 0-1,8-5-4-15,3-1-5 0,-2-1-16 16,-6 5-5-16,-9 8 15 15,-12 6 13-15,-13 7 2 16,-13 0 0-16,-14 16 6 16,-4 7-6-16,-7 7 30 15,-8 5 1-15,4 3-14 16,8 1-17-16,3-1-1 16,10-3-3-16,16-5-5 15,7-8-3-15,6-7-2 16,5-10 2-16,1-5-6 15,4 0 2-15,-4-7-5 16,-6-6-2-16,-8-3 2 16,-12-2 21-16,-12 0 9 0,-7-2 17 15,-7 0-9 1,-25-2-16-16,-16-6 3 0,-13-4 0 16,-5-2-2-16,0-2 6 15,9 0 8-15,14 4 5 16,19 0 22-16,20 2-28 15,4 1-15-15,24 3-6 16,14 7 6-16,5 11 15 16,5 8 6-16,-2 10 8 15,-2 17-11-15,-7 5 7 16,-9 6-11-16,-10 2-14 16,-6 2-2-16,-8 3 2 15,-3-2-35-15,-1-1-35 16,0-4-20-16,1-9-117 0</inkml:trace>
  <inkml:trace contextRef="#ctx0" brushRef="#br0" timeOffset="-192254.83">14932 8676 1100 0,'0'0'16'16,"-24"71"-15"-16,17-32 17 0,6-3 1 16,1-5 3-1,2-3-6-15,14-5 14 0,5-3-25 16,6-7-2-16,5-4 2 16,6-5 4-16,3-4 7 15,4-4-12-15,3-14 1 16,-4-6 4-16,-1-8-3 15,-6-7-2-15,-11-8 6 16,-12-7-6-16,-14 0 0 16,-11 8 11-16,-28 11 0 15,-17 9-5-15,-12 11-10 16,-1 10-39-16,3 5-12 16,7 17-21-16,4 12-46 15,5 6-704-15</inkml:trace>
  <inkml:trace contextRef="#ctx0" brushRef="#br0" timeOffset="-168762.83">1018 9714 313 0,'0'0'762'0,"0"0"-719"16,0 0 2-16,0 0-12 15,0 0-33-15,0 0-1 16,0 0 1-16,0 74 10 16,4-36-3-16,5-4-5 15,5 1-1-15,4-4 0 16,5-6 0-16,2-5-2 15,0-6 1-15,2-10-4 16,-1-4-4-16,1-3-3 16,-2-17-2-16,0-8-2 15,-4-7 2-15,-6-8 3 16,-6-2 7-16,-6-2-3 0,-3 5 6 16,0 10 7-16,0 13 0 15,-5 10 13-15,3 9 8 16,-3 3-28-16,3 24 1 15,-1 15-3-15,2 17 4 16,1 10 13-16,0 4-14 16,11 7 8-16,4 3-4 15,-1 2-5-15,0 1 0 16,-5-1-2-16,-2-7 6 16,-6-7-4-16,-1-10 1 15,-4-14-1-15,-18-10 5 16,-8-11 9-16,-1-7 5 15,-8-10 3-15,0-9-4 0,0-2-7 16,1-24-3-16,3-18-1 16,8-18-7-16,12-14-3 15,15-8-28-15,7-4-28 16,27 4-25-16,13 4-80 16,17 10-468-16</inkml:trace>
  <inkml:trace contextRef="#ctx0" brushRef="#br0" timeOffset="-167235.89">1541 10151 990 0,'0'0'49'15,"0"0"-12"-15,0 0-23 16,0 0-11-16,0 0-6 16,0 0 0-16,46-32 3 15,-25 32 4-15,-1 0-1 16,0 6 3-16,-2 10-1 16,-3 6-1-16,-7 4-4 15,-3 4 3-15,-5 2 1 16,-3-1-4-16,-14-3 1 15,-7-3 0-15,0-6 2 16,0-5-2-16,4-5 12 0,8-7 0 16,6 0 13-16,4-2-9 15,2 0-17-15,2 0-2 16,18 0-12-16,15-9 14 16,12-2-2-16,6-3-11 15,2 2-44-15,-3 2-114 16,-7 1-339-16</inkml:trace>
  <inkml:trace contextRef="#ctx0" brushRef="#br0" timeOffset="-166524.83">961 9280 964 0,'0'0'15'16,"0"0"37"-16,0 0 1 16,0 0-53-16,-2 54 0 15,-8-15 31-15,-3 2-19 16,-1-4-3-16,2-8-2 15,3-6-7-15,1-6 2 16,5-8-2-16,1-4 1 16,2-5 3-16,0 0-4 15,0-2 1-15,0-17 15 16,0-9-14-16,9-10-1 16,3-7 2-16,1 1-3 15,3 2 1-15,-2 11 5 16,-3 10-1-16,-5 13-5 15,-1 6 2-15,-2 2-2 0,6 10-2 16,2 9 2-16,6 9 24 16,3 6-11-16,5 1-13 15,4 0-27-15,8-2-45 16,4-2-124-16,0 0-524 16</inkml:trace>
  <inkml:trace contextRef="#ctx0" brushRef="#br0" timeOffset="-165896.79">2071 9946 1084 0,'0'0'33'0,"0"0"-23"16,0 0 17-16,0 0-23 15,0 0-1-15,90-3-2 16,-45-5-1-16,5 1-6 16,-2 1-3-16,-5 2-8 15,-9 2-34-15,-12 2-59 16,-10 0-87-16,-12 2-242 16</inkml:trace>
  <inkml:trace contextRef="#ctx0" brushRef="#br0" timeOffset="-165762.28">2133 10067 1027 0,'0'0'6'0,"0"0"-1"15,0 0 64-15,104 5-69 16,-37-12-1-16,8-6-50 16,-2-1-210-16</inkml:trace>
  <inkml:trace contextRef="#ctx0" brushRef="#br0" timeOffset="-157625.56">3118 10100 1096 0,'0'0'1'0,"0"0"19"16,0 0-6-16,0 0-14 0,0 0-18 15,0 0 18-15,0 0 0 16,-29 53 14-16,20 1 11 15,4 4 0-15,5 0-25 16,0-2 6-16,20 0-3 16,7-7-3-16,10-10-8 15,4-15-1-15,5-14-3 16,1-10-6 0,-1-15 13-16,-1-21 5 0,-3-12 6 15,-8-7-6-15,-9-5 3 16,-16-5-1-16,-9-2-1 15,-14 0-2-15,-23 7-4 16,-12 11 5-16,-12 17 23 16,-8 17 2-16,-1 15 7 15,5 3-8-15,9 21-21 0,17 11-3 16,16 7-16 0,16 4-68-16,12 1 2 0,32-4-132 15,17-9-235-15</inkml:trace>
  <inkml:trace contextRef="#ctx0" brushRef="#br0" timeOffset="-157481.45">3885 10271 1284 0,'0'0'13'0,"0"0"-13"15,0 0 2-15,0 0-2 0,0 0-102 16,0 0-43-16,-27-48-400 15</inkml:trace>
  <inkml:trace contextRef="#ctx0" brushRef="#br0" timeOffset="-157055.98">4254 9847 956 0,'0'0'49'0,"0"0"-49"16,0 0 59-16,0 0-32 15,0 0-4-15,0 0-7 16,2 6-2-16,9 38 26 16,1 18 38-16,-1 8-27 0,3 6-26 15,-1-1-19 1,1-1-6-16,-2-4-9 0,1-3-37 15,3-8-13 1,-2-11-29-16,4-14-35 0,3-16-136 16,3-18-270-16</inkml:trace>
  <inkml:trace contextRef="#ctx0" brushRef="#br0" timeOffset="-156355.66">4748 10010 1102 0,'0'0'14'0,"0"0"-9"16,0 0 16-16,-35 67-20 16,33-18 3-16,2 1-2 15,3-1-2-15,17-4 5 16,6-2-11-16,8-7 8 16,6-8-6-16,6-11 4 15,3-13-7-15,2-4-1 16,1-19 5-16,-9-11-6 15,-11-8 9-15,-18-8 4 16,-14-6-2-16,-7 0 6 16,-27 7-3-16,-12 11 28 15,-8 14-16-15,-6 14-6 16,1 6 7-16,7 8-13 16,11 10-5-16,14 4-17 15,16 3-39-15,11 0-26 16,22-3-122-16,15-4-153 0</inkml:trace>
  <inkml:trace contextRef="#ctx0" brushRef="#br0" timeOffset="-156040.08">5441 9904 1165 0,'0'0'11'16,"-68"37"-9"-16,39-8 29 15,8 3-19-15,12 1-12 16,9 1 0-16,9-3-6 0,23 0-3 16,14-1-1-1,8-4 4-15,4 0 6 0,-4-1-4 16,-4-1 8-16,-14-1-3 16,-13-1 2-16,-13-1 8 15,-10 0 1-15,-17 0 10 16,-17 0 28-16,-7-2-35 15,-5-4-14-15,-1-4-1 16,6-6-11-16,7-3-28 16,7-2-19-16,9-8-3 15,11-11-126-15,7-5-294 16</inkml:trace>
  <inkml:trace contextRef="#ctx0" brushRef="#br0" timeOffset="-155538.22">5406 10045 1012 0,'0'0'15'0,"6"-54"16"0,26 23-10 15,14-3-15-15,11 5-4 16,-1 5-2-16,2 11 3 16,-6 12 12-16,-7 1-5 15,-7 20 1-15,-10 16-9 16,-10 9 24-16,-13 9-20 15,-5 1 14-15,0 2-10 16,0-2-6-16,5-6 5 16,6-8-8-16,9-11 1 15,10-8-2-15,4-8 1 16,9-8-5-16,1-6 4 0,-1 0-11 16,-4-8 10-16,-8-5-7 15,-9-2 3-15,-9-1 10 16,-11 1-5-16,-2-2 2 15,-17 0-1-15,-19 0 0 16,-15-1-2-16,-14-2 3 16,-1 0-2-16,0-3 4 15,19-2 2-15,15-4 2 16,22-5-8-16,10-4-2 16,21 1 2-16,17 7 0 0,6 9 3 15,4 15 2 1,-1 6 3-16,-6 11 23 0,-8 16 17 15,-13 8-22-15,-7 4-20 16,-10 3-6-16,-3-1-3 16,2 2-63-16,2-4-23 15,6-4-80-15,5-8-341 16</inkml:trace>
  <inkml:trace contextRef="#ctx0" brushRef="#br0" timeOffset="-155322">6375 10340 1084 0,'0'0'10'16,"70"21"-5"-16,-20-12-5 16,7-5 5-16,-2-4-5 15,-5-4 2-15,-6-17-8 0,-11-5 7 16,-12-8-1-16,-16-5 4 16,-5-2 37-16,-25 1-5 15,-15 11-10-15,-12 11 29 16,-5 12-30-16,0 6-25 15,10 15-4-15,13 12-29 16,14 6-54-16,14 1-132 16</inkml:trace>
  <inkml:trace contextRef="#ctx0" brushRef="#br0" timeOffset="-154935.78">7230 10154 769 0,'0'0'333'0,"0"0"-268"15,0 0-17-15,0 0-37 16,0 0-10-16,76-22-1 16,-15 17 12-16,5 1-8 15,-3 0 10-15,-6 0-14 16,-6-2-15-16,-10 4-12 15,-10 0-19-15,-15-1-30 16,-16 1-169-16,-4-4-115 16</inkml:trace>
  <inkml:trace contextRef="#ctx0" brushRef="#br0" timeOffset="-154759.47">7454 9953 1040 0,'0'0'82'0,"0"0"-29"0,0 0-14 15,0 0-7-15,9 69 50 16,2-24-23-16,0 3-13 16,0 3-16-16,-3 1-30 15,-2-1 0-15,1-2-58 16,-5-4-31-16,-1-6-36 16,0-5-113-16</inkml:trace>
  <inkml:trace contextRef="#ctx0" brushRef="#br0" timeOffset="-151384.66">8373 10147 1044 0,'0'0'11'0,"0"0"-11"16,0 0 9-16,0 0-8 15,-62 52 2-15,44-10 8 16,4 7-6-16,5 1 12 15,9 2-11-15,0-3-6 16,9-5 13-16,10-6-13 16,5-9 0-16,6-13-6 15,6-9 6-15,4-7 0 16,7-10-2-16,3-15 2 16,-2-11 6-16,-5-5-6 15,-10-5 0-15,-11-3 3 0,-13 0 5 16,-9-2-5-1,-4 4 14-15,-22 6 5 0,-10 8-19 16,-9 11 35-16,-4 12-21 16,3 4 14-16,5 6-30 15,10 3-2-15,11 12-3 16,11 6-53-16,9 5-24 16,11 1-94-16,18-7-246 15</inkml:trace>
  <inkml:trace contextRef="#ctx0" brushRef="#br0" timeOffset="-151262.72">8965 10306 1132 0,'0'0'0'0,"0"0"-12"16,0 0-47-16,0 0-125 15</inkml:trace>
  <inkml:trace contextRef="#ctx0" brushRef="#br0" timeOffset="-150904.84">9226 9976 1209 0,'0'0'0'0,"0"0"-20"0,0 0 20 15,-38 64 10-15,31-20-10 16,4 1 0-16,3 0 9 16,0-1-5-16,12-3 0 15,8-5-4-15,4-11-1 16,7-11-10-16,1-14-30 16,4-2 10-16,-3-16 15 15,-6-2 16-15,-7 5 4 16,-7 7 45-16,-8 7-12 15,-5 5-24-15,0 25 5 16,-7 15 50-16,-6 9-35 16,2 0-33-16,6-3-32 15,5-6-16-15,2-8-47 16,14-9-42-16,2-12-212 16</inkml:trace>
  <inkml:trace contextRef="#ctx0" brushRef="#br0" timeOffset="-150619.12">9701 10320 1128 0,'0'0'5'0,"-4"74"-4"16,4-33 2-16,16-5-2 16,5-6 3-16,6-7-1 15,6-10-3-15,2-12 5 0,3-1-4 16,-5-23-2-16,-5-13 1 15,-6-9 0-15,-12-7 7 16,-10-3-3-16,0 1-4 16,-17 9 0-16,-15 13 9 15,-12 16 21-15,-7 16 11 16,0 4-36-16,6 19-5 16,11 5-30-16,13 3-34 15,12-2-69-15,9-4-378 16</inkml:trace>
  <inkml:trace contextRef="#ctx0" brushRef="#br0" timeOffset="-150300.72">10278 9964 1170 0,'0'0'6'0,"0"0"2"0,0 0-2 16,-11 55 7-16,-6-7 10 16,-1 8-12-16,6 1-4 15,8 1 12-15,4-4-8 16,0-3-6-16,14-9-5 16,6-8-16-16,-1-15 1 0,3-14-6 15,-1-7 9 1,-3-21 12-16,-8-7 19 0,-8-2-3 15,-2 3 2 1,-8 5-18-16,-12 8-8 0,-2 8-15 16,-2 8-42-16,6 0-121 15,3 0-636-15</inkml:trace>
  <inkml:trace contextRef="#ctx0" brushRef="#br0" timeOffset="-149884.04">10644 9979 1122 0,'0'0'16'0,"0"0"-3"16,71-19 11-16,-30 19 0 15,3 24-9-15,-6 14 14 16,-11 9-8-16,-13 7 41 16,-14 1-59-16,-7 2 1 15,-25-5-2-15,-13 0-1 0,-4-9-1 16,4-10 0-16,16-12-22 15,15-13 22-15,14-8 0 16,15 0-10-16,29-8 3 16,19-8 7-16,15-5 0 15,5 0-26-15,-2 4-18 16,-2 3 11-16,-3 4 7 16,-8 0-12-16,-6 2-226 15</inkml:trace>
  <inkml:trace contextRef="#ctx0" brushRef="#br0" timeOffset="-149153.66">11507 9959 1206 0,'0'0'27'0,"0"0"-27"16,0 0 0-16,0 0 21 15,100 40 15-15,-44-12-11 0,6 5 15 16,-3-4-37-1,-7-1 0-15,-7-3-6 0,-7-5-6 16,-9-4-17-16,-6-5-25 16,-5-3-15-16,-4-6-5 15,-1-2-73-15,-4-10-185 16,-2-13-125-16</inkml:trace>
  <inkml:trace contextRef="#ctx0" brushRef="#br0" timeOffset="-148871.36">12039 10023 822 0,'0'0'130'15,"0"0"-32"-15,-72 30-33 16,31-1-16-16,-8 5-20 16,-3-1-10-16,2-4 10 0,4-4-17 15,8-6 10-15,9-7-18 16,10-6-4-16,6-6-7 16,11-8-22-16,2-20-47 15,22-13-6-15,10-9 53 16,7 1 29-16,1 8 11 15,-7 16 9-15,-9 18 31 16,-7 7-6-16,-6 31-30 16,-3 14 53-16,0 14-4 15,-1 4-48-15,2 1-12 16,4-1-4-16,4-1-17 16,7 0-36-16,1-4-35 15,-2-3-98-15,-8-7-671 16</inkml:trace>
  <inkml:trace contextRef="#ctx0" brushRef="#br0" timeOffset="-141591.92">8072 6971 349 0,'0'0'0'0,"0"0"-2"16,0 0-27-16,0 0 6 0,0 0-138 15</inkml:trace>
  <inkml:trace contextRef="#ctx0" brushRef="#br0" timeOffset="-140500.15">12278 9953 738 0,'0'0'230'0,"0"0"-156"0,0 0-30 15,0 0 6 1,29-64-10-16,-13 43-10 0,7 0 9 16,4 0-18-1,5 1 10-15,4 6-1 0,5 4-18 16,4 7-5-16,0 3-7 16,-3 5-8-16,-5 20-3 15,-10 10-5-15,-10 9 16 16,-9 7 0-16,-8 3 1 15,-3 1-3-15,-21 2 2 16,-8-2-8-16,-9-4 1 16,-1-4 1-16,-2-8-9 15,2-7 9-15,2-7 12 16,6-5-6-16,11-9 3 16,9-4-2-16,8-5-1 15,6-2-4-15,0 3-37 16,23-3-14-16,13 1 55 0,15-1 3 15,12 0 6-15,9 0-5 16,-1 0 7-16,-1 0 0 16,-13 0 24-16,-13 2-25 15,-14 0-9-15,-13-2-1 16,-12 2-5-16,-5-1-30 16,0 3-6-16,-12-3-123 15,-8-1-748-15</inkml:trace>
  <inkml:trace contextRef="#ctx0" brushRef="#br0" timeOffset="-139456.39">13354 10148 1079 0,'0'0'11'15,"0"0"-11"-15,0 0 13 16,0 0-11-16,0 0-2 16,0 0-6-16,0 0 6 0,39 3 14 15,15-3 23 1,17 0-16-16,6 0-4 0,-1 0 4 16,-4-4-11-16,-9 0-3 15,-11-1-7-15,-11 1-4 16,-12 1-22-1,-11 1-16-15,-10 0-45 0,-8-2-97 16,-3-2-220-16</inkml:trace>
  <inkml:trace contextRef="#ctx0" brushRef="#br0" timeOffset="-139263.15">13660 9953 1199 0,'0'0'0'0,"0"0"7"16,22 65 4-16,-13-16 36 16,-5 6-25-16,-3 1-22 15,-1-2 0-15,4 4-18 16,-1 1-66-16,6-3-43 16,0-11-428-16</inkml:trace>
  <inkml:trace contextRef="#ctx0" brushRef="#br0" timeOffset="-138755.48">14697 9891 242 0,'0'0'958'0,"0"0"-958"15,0 0-16-15,0 0 16 16,-23 97 19-16,3-43-12 0,4 1 4 15,7 1 0 1,9 0-5-16,0-2-4 0,14-1 5 16,13-8-14-16,5-9-22 15,6-14 28 1,4-13-18-16,5-9 5 0,4-25 13 16,1-14-4-16,-3-13 2 15,-7-10 3-15,-10-10 0 16,-13-6 4-16,-18-5 0 15,-8 5 2-15,-32 10 3 16,-18 15 39-16,-15 20-22 16,-3 18 7-16,2 15-16 15,9 16-17-15,17 21-4 16,13 12-38-16,17 8-23 0,17 3-24 16,2-4-123-1,23-7-297-15</inkml:trace>
  <inkml:trace contextRef="#ctx0" brushRef="#br0" timeOffset="-138585.95">15412 10115 1369 0,'0'0'0'0,"0"0"-29"0,0 0-38 16,0 0-21-16,0 0-55 15,0 0-360-15</inkml:trace>
  <inkml:trace contextRef="#ctx0" brushRef="#br0" timeOffset="-138245.68">15637 9836 1231 0,'0'0'0'0,"0"0"-39"16,-19 62 39-16,-1-11 7 16,0 4-4-16,4 1-3 15,11-1 7-15,5-1-4 0,4-5-2 16,20-7-1-16,4-11-20 16,6-12-7-16,3-16 12 15,2-3-8-15,4-21 17 16,1-12 6-16,-5-10 5 15,-7-10-4-15,-10-8 9 16,-10-3-9-16,-12 5 3 16,-10 12 19-16,-21 14-2 15,-10 18 3-15,-5 13-24 16,3 2-18-16,5 19-24 16,12 8-23-16,10 1-115 15,9 0-287-15</inkml:trace>
  <inkml:trace contextRef="#ctx0" brushRef="#br0" timeOffset="-137907.42">16138 9788 1204 0,'0'0'4'0,"0"0"-4"16,0 0-9-16,0 0-6 15,0 0 15-15,1 74 2 16,5-39-1-16,5-1 3 16,5 2-2-16,5-1-4 0,3-1-3 15,6-3-8 1,1-4-12-16,2-2 25 0,-2 0 1 16,-1-2 1-16,-7-3 3 15,-7-2 1-15,-8-4 4 16,-8-3 3-16,0-1 12 15,-22 0 8-15,-8-1 6 16,-6-1-28-16,-3-4-10 16,1-1-1-16,1-3-37 15,7 0-51-15,3-5-118 16,7-12-757-16</inkml:trace>
  <inkml:trace contextRef="#ctx0" brushRef="#br0" timeOffset="-137744.96">16204 9797 1226 0,'0'0'22'0,"69"-49"-22"16,-4 30 0-16,18 5-1 16,4 8-22-16,-1 6-36 15,-8 0-18-15,-14 16-141 16,-18 3-391-16</inkml:trace>
  <inkml:trace contextRef="#ctx0" brushRef="#br0" timeOffset="-137519.95">16813 9757 1162 0,'0'0'4'0,"78"-20"-1"16,-33 20 0-16,-10 13 5 15,-10 19-4-15,-7 10 12 16,-9 9 19-16,-4 4 4 16,-5-1-33-16,0 0-6 15,-12-1-13-15,-4-1-23 16,-2-1-37-16,-3-9-121 16,-2-11-281-16</inkml:trace>
  <inkml:trace contextRef="#ctx0" brushRef="#br0" timeOffset="-137044.89">16807 10079 1163 0,'0'0'14'0,"74"-43"-14"0,-15 22-1 16,10-1-9-16,1 0-21 16,-2 2 11-16,-4 4 10 15,-9 8 10-15,-13 8 7 16,-13 1-6-16,-15 16-1 15,-14 6 0-15,-3 6 0 16,-17 3 35-16,-2 3-11 16,3 1-11-16,9 2-4 15,8-3-9-15,2-5-7 16,14-5-10-16,10-8 16 16,4-5-17-16,6-6 11 0,1-6-4 15,2 0 10-15,-3-13-1 16,-3-5 2-16,-6-5 3 15,-11-2 0-15,-8-5-3 16,-6-2-1-16,-16-3-8 16,-15-2-14-16,-12-3 20 15,-5-3 3-15,2-2 1 16,10 1 4-16,20 3 20 16,16 6 1-16,12 10 0 15,21 10-14-15,8 14-3 16,0 3-3-16,-3 25 5 15,-7 12 22-15,-7 7-32 0,-6 3 6 16,-10-3-7-16,-6 0-24 16,-2-2-36-16,0-4-3 15,-7-9-166-15</inkml:trace>
  <inkml:trace contextRef="#ctx0" brushRef="#br0" timeOffset="-136782.92">17679 10176 1094 0,'0'0'13'16,"0"0"-7"-16,97 46-5 16,-47-27 7-16,4-3-7 15,1-5 2-15,0-8-4 0,-3-3 2 16,-6-12-1-16,-13-16 0 16,-14-12-10-16,-15-10 3 15,-6-3 1-15,-27 2 6 16,-14 9 13-16,-9 13 31 15,-4 14 28-15,5 13-33 16,3 2-27-16,5 21-11 16,6 9-2-16,7 6-31 15,10 3-39-15,8-3-54 16,8-4-268-16</inkml:trace>
  <inkml:trace contextRef="#ctx0" brushRef="#br0" timeOffset="-136515.92">18225 9812 1273 0,'0'0'0'0,"63"14"-10"16,-18 11 10-16,1 8 0 15,-3 3 1-15,-5-3 7 16,-1-2 21-16,-1-5-29 16,1-2-5-16,-3-7-2 0,-4-8-34 15,-3-5-22 1,-2-4-5-16,-2-10-82 0,0-10-315 16</inkml:trace>
  <inkml:trace contextRef="#ctx0" brushRef="#br0" timeOffset="-136239.87">18728 9922 1027 0,'0'0'62'0,"-97"29"-20"16,39-9-18-16,3-2-4 15,0 0 4-15,3-1 4 16,4-2-25-16,14-4-3 16,12-7-3-16,15-4-24 0,7-10 2 15,22-15-93-15,14-10 22 16,4-8 95-1,5-5 1-15,-2 2 33 0,-5 8 14 16,-7 14 19-16,-6 18 8 16,-7 8-43-16,-3 26-5 15,-1 14 38-15,0 10-8 16,0 4-29-16,2 1-20 16,-2-2-7-16,-2 0-17 15,-5 0-74-15,-6-2-45 16,-1-4-119-16</inkml:trace>
  <inkml:trace contextRef="#ctx0" brushRef="#br0" timeOffset="-135492.03">19210 9913 964 0,'0'0'76'15,"0"0"-74"-15,0 0 27 16,0 0 11-16,0 0-20 16,0 0-13-16,-46 32 15 0,26 8 13 15,4 4-18 1,7-1-9-16,8 0-8 0,1-5-4 16,9-2-1-16,16-6 2 15,10-8 0-15,11-8-3 16,6-6 5-16,3-8-6 15,1 0-4-15,-3 0-3 16,-1-10 9-16,-5-5 5 16,-5-4 0-16,-15-6 0 15,-15-4 4-15,-12-5-4 16,-15-9-5-16,-27-4-8 16,-16-6-3-16,-10-5 3 15,-7-3 13-15,4-4 1 16,8 1 6-16,22 0 4 0,23 2-11 15,18 5 0-15,32 9 0 16,24 17 3-16,11 23-1 16,0 16 12-16,-3 33-4 15,-14 19 10-15,-16 14 7 16,-18 2-2-16,-16-4-15 16,-17-5-10-16,-23-8-13 15,-13-3-6-15,-7-3-59 16,-6-4-189-16</inkml:trace>
  <inkml:trace contextRef="#ctx0" brushRef="#br0" timeOffset="-131924.96">2609 11033 1017 0,'0'0'20'0,"0"0"-20"16,0 0 0-16,81-9 7 15,-28 5 0-15,4-2 8 16,-1 1 7-16,-1 1-3 15,-7 1-13-15,-10 2 0 16,-8 0-6-16,-9 1-29 16,-5 0-90-16,-7 0-90 15,-9 0-346-15</inkml:trace>
  <inkml:trace contextRef="#ctx0" brushRef="#br0" timeOffset="-131727.6">2731 11152 825 0,'0'0'38'0,"0"0"-20"15,0 0 63-15,0 0-35 16,98 22-7-16,-50-22-7 16,0 0-20-16,-3 0-1 15,-1 0-11-15,-4-2-3 16,-3-1-75-16,-7-1-122 0,-3 1-421 15</inkml:trace>
  <inkml:trace contextRef="#ctx0" brushRef="#br0" timeOffset="-126794.7">2048 11915 931 0,'0'0'6'0,"0"0"5"0,0 0-11 15,0 0-7-15,0 0-17 16,0 0 24-16,0 0 32 15,60-31-17-15,-33 15-1 16,3-5-12-16,4 2 1 16,1-3-3-16,3 0-1 15,-4-2-3-15,0-2-1 16,-9-2-6-16,-7 2 7 16,-5 2 4-16,-7 3 2 15,-5 1-1-15,-1 4 4 16,0 1-5-16,-4 2-4 15,-7 0 4-15,-1 5 2 0,1 0 8 16,1 5-4-16,2 1 3 16,-1 0-8-16,0 2-1 15,-3 0 1-15,1 7-2 16,-5 10 3-16,0 7 0 16,0 10 12-16,-2 10-4 15,5 8-6-15,-1 10-4 16,0 7 5-16,0 5 6 15,1 2-7-15,-1 2-1 16,0-3 8-16,0-8-7 16,-1-7 0-16,-1-9-2 15,2-7 1-15,-4-7-2 16,4-9-1-16,-2-8 4 0,5-6 0 16,0-5-2-16,-1-6 4 15,5-3-2-15,-1 0-3 16,0-12-1-16,-1-7-9 15,7-7 0-15,2-3 2 16,0 0 6-16,7 5-3 16,9 6 4-16,2 11-3 15,7 7-2-15,5 1 5 16,2 16 5-16,4 6 4 16,-2 1 4-16,5-2 2 15,-3 0-14-15,-2-7-2 16,-2-3 2-16,-9-7-4 15,-7-3 1-15,-1-2-2 16,-5 0 3-16,-3-6-17 16,2-6 6-16,0-3-59 0,3-3-59 15,3-4-397-15</inkml:trace>
  <inkml:trace contextRef="#ctx0" brushRef="#br0" timeOffset="-126098.95">2836 12094 805 0,'0'0'29'15,"0"0"26"-15,0 0 25 16,0 0-65-16,0 0-9 15,0 0-2-15,5 0 3 16,13 0 6-16,6 0 14 16,6-3-7-16,2-2-6 15,2-3-8-15,1 3-4 16,-2-1 1-16,-5 1-3 16,-5 1 0-16,-7 2-18 15,-8 2-36-15,-5 0-82 16,-3 0-56-16,-4 0-198 15</inkml:trace>
  <inkml:trace contextRef="#ctx0" brushRef="#br0" timeOffset="-125897.74">2881 12211 795 0,'0'0'26'0,"0"0"-14"15,0 0 61-15,0 0-21 16,0 0-23-16,87 5 2 0,-53-9-20 16,0-5-11-1,5 0 0-15,-2 2-58 0,-3-2-117 16,0 1-539 0</inkml:trace>
  <inkml:trace contextRef="#ctx0" brushRef="#br0" timeOffset="-102206.7">4069 10853 831 0,'0'0'79'0,"0"0"-67"16,0 0 3-16,-69 24 9 16,41-17-13-16,3-2-6 15,0-3-4-15,4-2 25 16,5 0 8-16,5-7-4 16,2-8-30-16,5-6-7 15,4-6-3-15,0 0 10 0,11 1 1 16,9 3 0-1,5 6 1-15,2 3-1 0,5 6 4 16,0 5-4 0,2 3 4-16,3 10-5 0,-6 16 1 15,0 8-1-15,-9 6 1 16,-6 3 2-16,-9 3-2 16,-7 0 1-16,0-1 1 15,-7 0 1-15,-5-3-1 16,-3-2-3-16,3-4 0 15,-1-3-48-15,3-3-98 16,6-2-271-16</inkml:trace>
  <inkml:trace contextRef="#ctx0" brushRef="#br0" timeOffset="-102073.43">4228 11469 421 0,'0'0'632'0,"0"0"-588"16,0 0-7-16,0 0-4 15,0 0-33-15,0 0-47 16,10 0-75-16,1 0-330 16</inkml:trace>
  <inkml:trace contextRef="#ctx0" brushRef="#br0" timeOffset="-101506.95">4240 11885 1079 0,'0'0'14'15,"0"0"-14"-15,-79-7 4 16,53 4-4-16,-1-2-24 15,8-3 24-15,4 0 0 16,8-5 0-16,7-4 0 16,3-3 5-16,23-3-5 15,12 2-2-15,7 5 2 16,3 7-12-16,-3 9 7 16,-2 0-3-16,-4 17 5 15,-5 6 0-15,-7 5 3 16,-8 6 0-16,-11 4-1 15,-8 7-2-15,-9 4 3 16,-18 2 0-16,-6 2 13 16,-4 1-5-16,2-3 9 0,4-6-11 15,8-3 13-15,7-7-19 16,7-4-13-16,9 1-56 16,5-2-158-16,15 0-402 15</inkml:trace>
  <inkml:trace contextRef="#ctx0" brushRef="#br0" timeOffset="-101386.31">4483 12639 1094 0,'0'0'40'16,"0"0"-34"-16,0 0-6 0,0 0-3 16,0 0-137-16,0 0-311 15</inkml:trace>
  <inkml:trace contextRef="#ctx0" brushRef="#br0" timeOffset="-91949.43">2490 12398 908 0,'0'0'28'0,"0"0"-13"15,0 0 44-15,0 0-42 16,0 0-14-16,0 0 9 15,0 0 11-15,0 0-8 0,-16-36-6 16,25 28 1-16,5-1-5 16,4 1 4-16,3 2-8 15,2 3 1-15,-1 3-2 16,-2 0-1-16,-1 0-1 16,-5 12-12-16,0 5 12 15,-3 1 2-15,-2 4 0 16,-3 2 0-16,-5-4-4 15,-1 3 1-15,0 0 0 16,-5 0 2-16,-11 2 2 16,-2-2 12-16,-2-2-9 15,-3-1 7-15,4-4-7 16,1-3 3-16,3-2-4 16,5-4-1-16,1 0-2 15,2-2 2-15,3-2 4 16,3-2-2-16,0-1 2 0,1 2-6 15,0-1-14-15,0 0 4 16,8-1 6-16,11 0-1 16,7 0 4-16,5 0 1 15,5-4 5-15,3-5-4 16,0 0-2-16,-1-2-1 16,-6 2 2-16,-5 0 3 15,-6 4-3-15,-10 1 0 16,-2 0-2-16,-4 3-2 15,-3 1-11-15,-2-1-3 16,0 1-16-16,-4 0-142 0,-5 0-445 16</inkml:trace>
  <inkml:trace contextRef="#ctx0" brushRef="#br0" timeOffset="-59496.55">2182 13215 384 0,'0'0'11'0,"0"0"-17"16,0 0 12-16,-68-28 3 16,57 21 21-16,5 3 8 15,-2-1-2-15,1 3 31 16,-1-2 11-16,-1 4 11 15,4-2-11-15,3 1-29 0,-1 0 22 16,3 1-29 0,-1 0-9-16,1 0-13 0,0 0-16 15,0-5-4-15,4-4-8 16,21-9 8-16,20-11 14 16,19-11-9-16,13-10 5 15,10-2-3-15,4 0-3 16,0 2-3-16,-7 5 0 15,-9 5 4-15,-11 7-5 16,-16 8-2-16,-15 8 2 16,-16 8 3-16,-8 5-3 15,-7 4-5-15,-2 0 2 16,0 0-13-16,0 0 1 16,-4 0-30-16,-7 1-102 0,-2 8-190 15,-4 4 14-15</inkml:trace>
  <inkml:trace contextRef="#ctx0" brushRef="#br0" timeOffset="-59189.66">2433 13194 788 0,'0'0'0'15,"0"0"-65"-15,0 0 8 0,0 0 57 16,101-42 51-16,-52 10-3 16,10-7 7-16,5-5-10 15,2-4-3-15,1 3-2 16,-9 5-12-16,-6 9-8 16,-14 11-9-16,-16 7-11 15,-9 7 0-15,-10 4 0 16,-3 2 0-16,0 0 3 15,0 0 2-15,0 0-10 16,0 0-38-16,0 2-96 16,2 3-159-16,0 1-55 15</inkml:trace>
  <inkml:trace contextRef="#ctx0" brushRef="#br0" timeOffset="-57886.02">3036 12784 783 0,'0'0'10'0,"0"0"-10"15,0 0 26-15,0 0-15 16,0 0-10-16,0 0-1 0,0-8-12 16,23 21 12-1,11 7 32-15,12 2-1 0,8 2-3 16,6-3-6-16,10-4-5 15,8-4-10-15,10-5-6 16,8-8-1-16,4 0 6 16,0-7-5-16,4-11 3 15,4-4 1-15,1-5-4 16,2-5 3-16,7-3 2 16,3-2-5-16,10-3 11 15,3 2 15-15,6 1-16 16,-3 3-5-16,-5 5-6 15,-7 1-10-15,-11 3-14 16,-12-2-20-16,-15 3-16 0,-12 0 28 16,-16 4-3-1,-15 0-20-15,-17 5 11 0,-16 1 33 16,-11 2 11-16,0 3 74 16,-14 0-40-16,-6-3 6 15,-3 4-21-15,1-1-6 16,-1-1-10-16,2 1-2 15,-2 0-1-15,-2 1-1 16,4-2-1-16,-3 3-3 16,-1 1 5-16,2 0 0 15,3 3-6-15,6 1 6 16,7 1 10-16,5 1-7 16,2 0-3-16,16 0-1 0,15 0 1 15,10 2 7-15,7 12 24 16,4 4 7-16,-1 6-12 15,-4 3-2-15,-10 2-20 16,-8 5 6-16,-12 3-10 16,-12 4-1-16,-5 3 1 15,-10 0 0-15,-13-2 0 16,0-1-44-16,-1-2-50 16,3-6-82-16,2-6-217 15</inkml:trace>
  <inkml:trace contextRef="#ctx0" brushRef="#br0" timeOffset="-54992.64">6821 12292 299 0,'0'0'7'16,"0"0"4"-16,0 0 0 15,0 0 33-15,0 0-20 16,0 0 0-16,0 0 37 16,-18-57 39-16,17 54-4 15,-1 0-2-15,0 1-44 16,2 2-16-16,-2 0 7 0,0 0-17 16,-1 0-9-1,-4 8 1-15,-1 10-1 0,1 10-9 16,2 7 1-16,1 4-1 15,4 5 3-15,0 4-9 16,0 2 4-16,9-2 1 16,4-4-5-16,6-5 0 15,3-3-5-15,2-1 4 16,3-1 1-16,4 0 4 16,1-3-3-16,-2-5-1 15,1-5-6-15,-3-7 1 16,0-4 0-16,-1-7 4 15,0-3-7-15,-2 0 6 16,0-6 2-16,-2-11 7 0,-1-4-7 16,-1-9 5-16,-1-7-2 15,-2-5-1-15,-4-6 2 16,-3-5-4-16,-4-3 0 16,-6-1 0-16,-1-2 2 15,-3 2 1-15,-14 2-2 16,-7 0 7-16,-10 3-5 15,-3 8 1-15,-6 8 6 16,0 12-2-16,0 10 15 16,-3 7-10-16,-2 7 3 15,3 0-14-15,4 11-2 16,7 12-1-16,9 12-45 16,8 10-34-16,4 9-38 0,9 0-166 15,4-4-122-15</inkml:trace>
  <inkml:trace contextRef="#ctx0" brushRef="#br0" timeOffset="-53708.87">6454 12733 1014 0,'0'0'1'15,"0"0"11"-15,0 0-12 16,0 0-20-16,0 0 7 16,16 53 13-16,2-15 9 15,3 5 2-15,0 1-11 16,1 3 11-16,-1-2-8 15,-3 0-3-15,-2-5 4 0,2-7 2 16,-4-5-3-16,1-6-3 16,0-4 1-16,0-4-4 15,1-4 1-15,2 0-1 16,-1-4-3-16,5-1-4 16,1-3 8-16,11-2 1 15,5 0-10-15,8-7 3 16,8-6-5-16,5-3-2 15,7-3-6-15,5-3 16 16,7-5 5-16,3-2 0 16,3-3-1-16,-4 1 1 15,-4 3 0-15,-7 3 5 16,-10 6-5-16,-8 2-1 16,-12 4-19-16,-9 3 6 15,-11 3 12-15,-10 0 4 0,-8 2 2 16,-2-2 30-16,0 1 20 15,0-1-26-15,0 1-17 16,-1-1 2-16,-5-2-11 16,-2-2-2-16,0-3 0 15,-3-4 1-15,1-4-1 16,-3-1 0-16,1-3 0 16,-1-1 1-16,-1 3-1 15,3 2 0-15,2 4-2 16,2 2-21-16,2 3-26 0,1 4-39 15,2 0-103 1,0 2-249-16</inkml:trace>
  <inkml:trace contextRef="#ctx0" brushRef="#br0" timeOffset="-51761.32">7681 12196 395 0,'0'0'389'0,"0"0"-389"16,0 0-11-16,0 0-22 16,0 0-89-16,0 0-183 15</inkml:trace>
  <inkml:trace contextRef="#ctx0" brushRef="#br0" timeOffset="-51291.48">7576 12352 899 0,'0'0'9'0,"0"0"-9"0,0 0 17 15,0 0-14-15,0 0-3 16,0 0-8-16,-13-24-1 16,24 36-4-16,2 2 13 15,-1 1 2-15,-3 2 1 16,-2-7-3-16,-3-3 4 16,-2-5-1-16,-2-2-3 15,0 0 33-15,-8-8 18 16,-6-6-49-16,-6-1 0 15,4-1 9-15,1 4-11 16,7 6 1-16,3 3-5 16,5 3-27-16,0 0-111 15,10 6-190-15,7 4 135 16</inkml:trace>
  <inkml:trace contextRef="#ctx0" brushRef="#br0" timeOffset="-50353.04">7984 12048 1060 0,'0'0'9'0,"0"0"-7"16,0 0-2-16,0 0 16 15,0 99-8-15,3-43-7 0,9 0 3 16,7-3-6-1,5-3 5-15,6-2-3 0,4-4 1 16,3-6-1 0,1-11-9-16,2-11 5 0,0-9-6 15,-1-7 4-15,-2-1 6 16,-3-15 6-16,-4-4-5 16,-6-4-1-16,-6-5 1 15,-7 0 3-15,-8 0-1 16,-3 0-3-16,-3 0 5 15,-19 0-2-15,-9 5-2 16,-9 1-1-16,-6 4 0 16,-3 3 2-16,1-1 0 15,4 0 13-15,9-2-13 16,11 0-4-16,13-6-12 16,11-2-1-16,11-3-2 15,22 4 6-15,10 5 5 0,5 9 0 16,4 12 1-16,0 2 4 15,3 24-6-15,-3 10 7 16,-4 10 13-16,-7 4-9 16,-6 0-2-16,-4-3 1 15,-2-4-3-15,-1-9 5 16,3-5 2-16,3-8-4 16,3-7-3-16,5-8 3 15,0-6-3-15,-2 0 0 16,-2-8 5-16,-8-6 0 0,-4-2-5 15,-7-2 0 1,-8-1-4-16,-8-3 4 0,-3-1 0 16,-12-6 0-16,-15-2 0 15,-8-2-4-15,-6-2-1 16,-1 0 5-16,4 3 3 16,7 2-3-16,17 7-3 15,13 3-2-15,3 5 1 16,24 4 2-16,9 7 2 15,10 4-5-15,1 13 4 16,6 16-14-16,-2 9 15 16,-1 4 6-16,-4 0-6 15,-2-1 1-15,-7-5-1 0,-1-7 2 16,-4-8 1 0,0-7 0-16,-2-9 1 0,1-5-3 15,-1 0-1-15,-2-12 3 16,1-14-1-16,-5-9-1 15,-6-8 0-15,-8-7-1 16,-9-3-4-16,0 1 2 16,-22 7 1-16,-6 8 1 15,-5 11 8-15,-3 13 0 16,-3 10 5-16,0 3-13 16,0 15-1-16,0 11-1 15,7 6-27-15,5 3-40 16,13 0-96-16,10-2-217 15</inkml:trace>
  <inkml:trace contextRef="#ctx0" brushRef="#br0" timeOffset="-49821">9524 11967 1067 0,'0'0'4'16,"0"0"-6"-16,0 0 4 16,-18 57 9-16,18-18 3 15,15 1-13-15,9 0 0 16,6-3 2-16,9-5-3 0,3-3 1 15,8-8-1-15,-4-9 0 16,-5-12-1-16,-7 0-3 16,-9-20 1-16,-7-15 0 15,-6-10 3-15,-10-11 4 16,-2-3-1-16,-23 7-2 16,-10 8 1-16,-6 17-1 15,-2 17 8-15,2 10-9 16,4 20-5-16,8 18-3 15,11 5-22-15,14 3-68 16,5-1-47-16,24-6-127 16,8-4-106-16</inkml:trace>
  <inkml:trace contextRef="#ctx0" brushRef="#br0" timeOffset="-49591.8">10228 11749 1242 0,'0'0'0'0,"0"0"0"16,56 104 2-16,-26-44 31 16,0 1-23-16,0-3-10 15,-3-1-3-15,-1 5-18 16,-2 6-33-16,0 7-51 15,-6-1-136-15,-9-4-461 0</inkml:trace>
  <inkml:trace contextRef="#ctx0" brushRef="#br0" timeOffset="-49006.9">7461 13432 1026 0,'0'0'16'16,"0"0"3"-16,0 0 46 15,0 0-62-15,0 0-3 0,0 0-11 16,39-3 11-16,31-3 1 15,16-2 3-15,19-3 9 16,17-6-13-16,16-10 4 16,18-8-4-1,15-5 0-15,13-4 7 0,14-5-14 16,9-1 7-16,4-2 0 16,4 0 0-16,6 1 4 15,2 2-1-15,2 0 0 16,0 2 4-16,-7 2 25 15,-12 3-4-15,-18 4-1 16,-23 5-19-16,-33 7-1 16,-30 7 0-16,-31 7-7 15,-29 6-30-15,-22 3-38 0,-20 3 17 16,-6 0-45 0,-26 0-99-16,-16 6-396 0</inkml:trace>
  <inkml:trace contextRef="#ctx0" brushRef="#br0" timeOffset="-48533.01">8104 13439 750 0,'0'0'177'0,"0"0"-168"15,0 0-2-15,0 0 31 16,0 0-33-16,0 0 1 15,55 37 21-15,29-42 12 16,19-14-1-16,22-7-27 16,20-6 1-16,22-8-8 15,18-7-4-15,14-2 4 16,7-1-4-16,5 3 0 16,-6-2 3-16,-8 2-2 15,-19 2 5-15,-21 2 6 0,-21 7-9 16,-26 8 7-16,-19 4 4 15,-21 6-14-15,-22 6-15 16,-21 6-25-16,-18 2-13 16,-9 4-13-16,-19 0 33 15,-14 0-65-15,-10 2-102 16,-2 3-166-16</inkml:trace>
  <inkml:trace contextRef="#ctx0" brushRef="#br0" timeOffset="-39397.68">10632 11502 1026 0,'0'0'19'0,"0"0"-14"0,0 0 1 16,10-70 2-16,17 50-8 15,12-2 10-15,4 0 3 16,6 4 1-16,2 2 0 16,1 6-3-16,4 7-8 15,-2 3 3-15,-2 13-3 16,-6 14-2-16,-6 15-1 16,-11 11-12-1,-9 15 12-15,-9 11 4 0,-9 4-2 16,-2-3 2-16,0-7-4 15,-6-10 1-15,-1-11 4 16,1-12-5-16,2-6 2 16,2-6 0-16,2-4-2 15,0-3 0-15,7 1 1 16,9-2-2-16,6-3-3 16,5-3 4-16,6-7-1 15,5-6-3-15,4-1 4 0,3-10-7 16,0-9 1-16,1-7-3 15,-3-3 4-15,-4-4 5 16,-7 0-9-16,-9 1 5 16,-10 5 3-16,-12 6 0 15,-1 8 0-15,-8 5-5 16,-10 8 6-16,-2 0-1 16,-3 23 1-16,2 12 6 15,5 11-2-15,11 12 2 16,5 9-6-16,21 7 3 15,16 9-1-15,11 5-2 16,5 2 10-16,1 1 10 0,-3-5-8 16,-9-5-12-16,-12-7-2 15,-20-8-13-15,-10-5-5 16,-34-6-67-16,-22-8-246 16</inkml:trace>
  <inkml:trace contextRef="#ctx0" brushRef="#br0" timeOffset="-38235.76">6677 11469 852 0,'0'0'3'0,"0"0"-3"16,0 0-2-16,-58-32 1 16,32 32 1-16,-5 11 9 15,-6 13 22-15,-2 14-13 16,-5 12 14-16,-3 11-25 0,-1 10 4 15,-2 5-4-15,5 1 3 16,4-1-6-16,6-3-3 16,9-2 2-1,10-3-3-15,9-4 1 0,7-3 2 16,0-10-3-16,13-8-2 16,8-9 0-16,5-7 2 15,7-4 0-15,3-6 0 16,5-2-7-16,7-1 7 15,2-1 1-15,3-1 2 16,-1 3 1-16,-2 2-3 16,-5 4 3-16,-8 3-2 15,-12 0-1-15,-9 2-1 16,-12 2 0-16,-4 5 1 16,-11 0 6-16,-16 3-2 0,-5-3 0 15,-2-3-4-15,-5-4 0 16,0-7-1-16,0-5 7 15,4-7-4-15,5-5 0 16,9-2-3-16,7-6-11 16,10-7-14-16,4-2 6 15,2 1 11-15,17 7 7 16,8 7 1-16,9 6 1 16,12 28 20-16,4 22 3 15,6 11-1-15,-4 13-12 16,-9 0 4-16,-10 2 2 15,-10-7-4-15,-9-7 5 0,-3-7-7 16,-2-10 1 0,1-9-7-16,2-8 7 0,3-5-12 15,8-10-1-15,6-4-5 16,4-5 3-16,6-7-5 16,1-3 2-16,5-4-13 15,8-16-38-15,4-6-61 16,0-8-178-16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24:34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2256 3378 894 0,'0'0'79'16,"0"0"-45"-16,0 0-26 16,0 0-8-16,0 0-7 0,0 0-5 15,0 0 12-15,68-14 19 16,-27 8 9-16,2 1-16 16,1 0-8-16,-3 1-4 15,-6 0 5-15,-7 1-11 16,-7-1-40-16,-10 4-47 15,-9 0-51-15,-2 0-90 16,-20 4-49-16</inkml:trace>
  <inkml:trace contextRef="#ctx0" brushRef="#br0" timeOffset="162.87">2310 3462 850 0,'0'0'6'0,"0"0"-2"15,98-8-4-15,-52 1 3 0,0 0 8 16,-1-1-11-16,-7 4 0 16,-5-2-21-16,-6 0-45 15,-9-3-85-15,-6 2-145 16</inkml:trace>
  <inkml:trace contextRef="#ctx0" brushRef="#br0" timeOffset="590.82">2400 3170 851 0,'0'0'3'0,"0"0"3"16,0 0 11-16,0 0-5 15,0 0 6-15,0 0 7 16,-19-20 5-16,19 20-7 15,0 0-16-15,0 0-7 16,2 3 0-16,14 7-7 16,5 2 7-16,11 4 1 15,9-1 0-15,4 1 1 16,5-4 15-16,0-2-16 16,0-2 0-16,-2-4-1 15,-3-2 0-15,-4-2 0 16,-9 0 1-16,-9 0-1 15,-11 0-3-15,-7 0 0 16,-5 8 1-16,0 14-10 16,-17 15 12-16,-11 12 16 0,-6 6 21 15,-2 0-12-15,5-5-9 16,5-2-1-16,10-3-4 16,3-1-11-16,7-7-5 15,6-2-1-15,0-7-39 16,0-9-115-16,3-6-205 15</inkml:trace>
  <inkml:trace contextRef="#ctx0" brushRef="#br0" timeOffset="9317.84">9674 1870 690 0,'0'0'0'0,"0"0"-6"0,0 0-6 16,0 0 12-16,0 0 0 15,0 0-6-15,0 0 6 16,-38-16 35-16,38 16-10 15,0 0-22-15,4-3-3 16,8 0 0-16,10-1 0 16,6-1 8-16,10 1 0 15,9 1 5-15,4 0-6 16,2-1 0-16,1 2-1 16,-1-4-6-16,3 5 6 15,3-1-6-15,3-2 0 16,3 0 0-16,2 0 2 15,2 0 1-15,2 0-3 0,-1 4 2 16,1-2 1-16,-1 2-1 16,5-2-2-16,-2 0 0 15,-1 1 0-15,-3-1 0 16,-3 2 6-16,-3 0-4 16,-1 0-2-16,-5 0-2 15,0 0 2-15,-3 0 6 16,0 0-6-16,-3 0-8 15,3 0 8-15,-3 0 12 16,3 0-12-16,1-2 0 16,1-2 0-16,2 2 0 15,-1 0 1-15,2-1-1 0,0 1 1 16,2 2-1 0,3-3 0-16,-2 2-3 0,1-1 4 15,-1-1-4-15,-1 0 2 16,0-1 1-16,1 1 9 15,-1 0-9-15,1 0 2 16,4-1-9-16,2-2 7 16,0 1 0-16,1 0 5 15,-5 1-5-15,-1-1 8 16,1 0-14-16,-1 1 7 16,-3-2-2-16,-1 1 2 15,0 0-1-15,-2-1 0 16,-2 0-1-16,-1 1 1 15,-2-1 5-15,1 1-4 16,1-1-1-16,1 1-5 0,-3 0 5 16,1 3 1-16,-1-1-1 15,1 1 0-15,2 0 5 16,3 2-12-16,-1-1 15 16,-2 0-16-16,-3 1 10 15,0-2-4-15,-2 1 4 16,-1-3-3-16,-2 3 1 15,1-1-2-15,0-1 2 16,0 2 4-16,1-1-2 16,2 1-2-16,1-2-4 15,-3 1 0-15,-1 0 4 16,0-3 0-16,2 1 1 0,0-1-7 16,3 2 6-16,0-1-8 15,0 1 5-15,-1 1-20 16,1-1-6-16,-2 0 29 15,-1-1-17-15,-2-1-15 16,2 1 32-16,-1-2-12 16,2 2 17-16,4 0-5 15,3-2 3-15,-2 6-2 16,0-2-1-16,3 1 1 16,-4 0-1-16,4-2 0 15,-2-1-1-15,0 2 0 16,2 0-7-16,-1 0 8 15,0 1-7-15,1 1 19 16,-2 0-20-16,0 0 8 16,-2 0-6-16,0 0-8 0,3 0 1 15,-3 0 8-15,-1 0-12 16,-2-1 13-16,-6-1 4 16,-2 0-18-16,-4-2 17 15,-4 1 1-15,-1 0 1 16,-7 0 1-16,-1-1 2 15,-3 2 0-15,-4 0 1 16,-5-1 24-16,-4-1 8 16,-5 2-4-16,-3 0 3 15,-1 1-5-15,-2 0-1 0,0-1-8 16,0 0-10-16,0-1-12 16,-10 2-75-16,-5-3-127 15,-3 1-106-15</inkml:trace>
  <inkml:trace contextRef="#ctx0" brushRef="#br0" timeOffset="16534.78">3284 3194 712 0,'0'0'52'0,"0"0"-36"15,0 0-2-15,0 0-11 16,0 0 19-16,0 0 27 16,0 0-34-16,11-3-1 15,-8 3 4-15,0 6-14 0,5 15-4 16,4 13 1 0,0 10-1-16,-4 6 26 0,-3 4-4 15,-5-5-19-15,0-5 8 16,0-8-10-16,0-7-1 15,0-7 2-15,0-5-2 16,0-5-3-16,0-5-1 16,0-4 3-16,-2-3-24 15,1 0 14-15,-1 0 9 16,-2-16 1-16,-1-7-12 16,-2-10-37-16,1-7 28 15,1-8 9-15,3-4 10 16,2 3 1-16,0 6 4 15,0 7 4-15,0 13-1 16,2 9 20-16,3 9-1 0,4 3-14 16,3 2-2-16,5 7-7 15,4 13 3-15,6 2 8 16,0 3-5-16,1-1-6 16,-1-4 10-16,0-2-11 15,-2-5 0-15,-2-5-2 16,-3-5-19-16,-3-3 5 15,-1-1 7-15,-1-13-1 16,-1-7-2-16,-2-7 5 16,-1-5 4-16,2-5 3 15,-3-4 1-15,1 1-1 16,0 7 7-16,-4 9 6 0,-2 11 13 16,-1 9-4-16,-2 5-1 15,5 8-3-15,3 20-13 16,1 11 6-16,2 7 8 15,-1 2 15-15,-1-1-24 16,-2-3-9-16,1-3 2 16,-2-5-3-16,0-4-18 15,-2-6-79-15,-1-10-106 16,2-8-265-16</inkml:trace>
  <inkml:trace contextRef="#ctx0" brushRef="#br0" timeOffset="17397.62">4192 3113 875 0,'0'0'22'16,"0"0"-22"-16,0 0-13 15,0 0 13-15,0 0 2 16,0 0 0-16,14-40 10 15,-14 33-2-15,0 0 0 16,-3 0 10-16,-6 2-3 16,-4 2-8-16,-1 2-9 0,-6 1-2 15,0 0 2-15,-4 6 0 16,0 9 5-16,3 5 3 16,1 3-6-16,3 2-2 15,6 0 7-15,7 0-7 16,4-1-7-16,4-3-9 15,20-2-21-15,11-3-1 16,9 3-10-16,8-2 39 16,-2 3 9-16,0-1 5 15,-11-3-5-15,-8 0 2 16,-12-3-2-16,-8-1 0 16,-11-3-1-16,0 3 1 15,-22-2 3-15,-12 3 43 0,-10-1 21 16,-8-3-39-16,0-1-6 15,4-4-4-15,11-4-5 16,10 0-5-16,16 0-8 16,11-12-52-16,4-5-98 15,26-7-100-15</inkml:trace>
  <inkml:trace contextRef="#ctx0" brushRef="#br0" timeOffset="17778.28">4618 2950 1020 0,'0'0'0'0,"0"0"-28"15,16 94 28-15,-11-43 3 16,-1 0-3-16,-1 1 22 15,-1-3-5-15,-2-5-3 16,0-4-14-16,0-9 18 16,0-7-18-16,4-5 0 15,-1-7 0-15,4-4-4 16,5-6 1-16,5-2-4 16,10 0 7-16,5-5 7 15,7-5 4-15,1-1 0 16,-2 2-7-16,-5 1-1 15,-6-1-3-15,-4 1 1 16,-3 1-6-16,-3 0-4 0,-8 0-42 16,-5-1-36-1,-4-1-108-15,0-1-198 0</inkml:trace>
  <inkml:trace contextRef="#ctx0" brushRef="#br0" timeOffset="18090">4540 2928 834 0,'0'0'109'16,"0"0"-109"-16,0 0-34 15,0 0-22-15,0 0 56 16,83-5 12-16,-40-1 42 16,4-1-20-16,-4 0-9 15,-3 1-7-15,-8-1-10 16,-6 2-8-16,-10 1-8 16,-2 2-8-16,-10 2-39 15,-4 0-35-15,0 11-88 16,-13 5-46-16</inkml:trace>
  <inkml:trace contextRef="#ctx0" brushRef="#br0" timeOffset="18316.25">4734 3183 768 0,'0'0'16'0,"0"0"-9"15,0 0-7-15,0 0 0 16,0 0 28-16,82 6 33 0,-51-15-22 16,-3 1-17-1,-2-1-20-15,-6 2 6 0,-5 1-8 16,-5 1-65-16,-8 1-107 16,-2-2-202-16</inkml:trace>
  <inkml:trace contextRef="#ctx0" brushRef="#br0" timeOffset="19131.49">2101 2866 991 0,'0'0'0'0,"0"0"-11"16,0 0-1-16,82-25 12 16,-35 9 3-16,6 1 4 15,2 2-1-15,-3-2-3 16,-4 2 0-16,-5 1-3 15,-4 4-33-15,-11 2-72 16,-14 4-98-16,-14 2-128 16</inkml:trace>
  <inkml:trace contextRef="#ctx0" brushRef="#br0" timeOffset="19312.09">2281 2963 819 0,'0'0'3'0,"66"-2"-3"0,-24-9 0 16,2-4 4-16,-1-3-8 15,1 0 0-15,-5-4-26 16,-5-2-41-16,-10 0-134 16,-8 3-147-16</inkml:trace>
  <inkml:trace contextRef="#ctx0" brushRef="#br0" timeOffset="19560.27">2376 2613 859 0,'0'0'37'0,"0"0"-27"16,0 0-4-16,0 0-6 16,0 0-34-16,0 0 29 15,86-1 5-15,-44 20 24 16,1 9-11-16,-4 12 7 15,-10 9-9-15,-10 6-1 16,-12 4 7-16,-7-4-8 16,-3-7-6-16,-15-5-1 15,-3-5-2-15,-1-6-13 16,6-8-73-16,7-8-58 16,9-12-137-16</inkml:trace>
  <inkml:trace contextRef="#ctx0" brushRef="#br0" timeOffset="20137.3">3011 2495 1104 0,'0'0'0'0,"0"0"-4"15,0 0-6-15,11 92-5 16,-1-41 15-16,-1 0 10 0,4 3 4 16,-3-3-14-1,-1-4 1-15,-5-9-2 16,1-5 0-16,-3-11-14 0,-2-6-34 16,0-7-26-16,0-6-3 15,0-3-19-15,-4-3-58 16,-3-17 12-16,0-12 27 15,-3-12 4-15,0-11-37 16,-2-6 149-16,1-8 104 16,3 2 3-16,2-2 32 15,6 5 18-15,0 8-40 16,12 14-8-16,6 13-24 16,5 13 5-16,1 9-73 15,-1 7 1-15,-4 0-6 16,-1 7-6-16,-8 11 2 0,-7 4-8 15,-3 4 0 1,-16 4 0-16,-15 5 1 0,-11 1-1 16,4-5-27-16,6-8-67 15,12-10-17-15,10-10 51 16,8-3 60-16,2 3 114 16,2 7-114-16,19 6 5 15,8 8-5-15,8 5 43 16,7 3-7-16,3-2-16 15,0-1-9-15,-3-2-11 16,-6-4-35-16,-7-6-52 16,-7-4-26-16,-8-13-117 0</inkml:trace>
  <inkml:trace contextRef="#ctx0" brushRef="#br0" timeOffset="20697.75">3429 2449 1003 0,'0'0'7'0,"0"0"-7"16,0 0 0-16,0 0-4 15,10 59 4-15,-2-24 8 16,-2 2 8-16,3-2-4 16,-2-5-7-16,-2-3 2 15,-1-8-7-15,-2-4-6 16,-2-5 6-16,0-6-13 15,0-3 2-15,0-1-6 0,0-1 17 16,-4-13-10-16,-4-7 9 16,0-6-33-16,-2-9 32 15,6-7 2-15,-1-5 1 16,4 4 1-16,1 10 4 16,0 12-5-16,0 13 14 15,4 9 8-15,5 0-21 16,4 7 0-16,3 14-1 15,3 5-2-15,1 2 3 16,0 0 8-16,-1-4-6 16,-1-4 0-16,-2-6-4 15,-1-6-3-15,-1-6-10 0,2-2 1 16,-2-8 11-16,-3-8-19 16,5-9 3-16,-2-4-21 15,0-6 13-15,-1-5 8 16,-1 3 9-16,1 7 8 15,-5 10 1-15,-1 13 11 16,-1 7 28-16,-2 5-17 16,5 19-14-16,-4 12 10 15,2 8-10-15,0 2 26 16,0-1-23-16,1-4-12 16,1-4-11-16,1-7-58 15,-1-5-102-15,3-8-356 16</inkml:trace>
  <inkml:trace contextRef="#ctx0" brushRef="#br0" timeOffset="21034.16">4087 2253 1046 0,'0'0'6'0,"0"0"1"15,0 0-5-15,-70 69-2 16,54-34 18-16,7-1-18 16,9-3 1-16,0-1-3 0,18-4-12 15,8-4-25-15,7 0-16 16,2-2 37-16,-3-1 16 16,-8-1 2-16,-10-1 1 15,-9-1 0-15,-5-1 4 16,-7-2 6-16,-20 0 36 15,-5-3-7-15,-5-2-14 16,3-3-9-16,9-3-16 16,4-2-1-16,7 0 0 15,8-3-26-15,6-12-98 16,0-3-193-16</inkml:trace>
  <inkml:trace contextRef="#ctx0" brushRef="#br0" timeOffset="21342.12">4433 2341 994 0,'0'0'0'0,"1"66"-22"16,-1-22 22-16,0 0 5 15,0 1-4-15,0-4 10 16,0-6-4-16,0-7 0 15,0-9-4-15,4-7-2 16,6-5-2-16,1-7-2 16,5 0 3-16,9 0 12 15,4-9 19-15,8-1 4 0,-1 1-18 16,-4 2-13 0,-4 2 1-16,-4 3-3 0,-8-3-2 15,-3-1-14-15,-7-2-44 16,-6-2-44-16,0-4-125 15</inkml:trace>
  <inkml:trace contextRef="#ctx0" brushRef="#br0" timeOffset="21572.2">4420 2263 1010 0,'0'0'60'0,"0"0"-54"0,0 0-6 16,0 0 3-16,0 0-3 16,69-55 8-16,-26 40-5 15,4 3-3-15,-4 4 0 16,-6 3-24-16,-8 5-58 16,-13 0-80-16,-9 1-64 15,-7 15-131-15</inkml:trace>
  <inkml:trace contextRef="#ctx0" brushRef="#br0" timeOffset="21720.71">4527 2429 971 0,'0'0'0'0,"0"0"0"16,87-2 9-16,-48-9 4 15,-1-1-13-15,-7-1-16 16,-5 4-92-16,-10-1-160 15</inkml:trace>
  <inkml:trace contextRef="#ctx0" brushRef="#br0" timeOffset="22294.85">2842 4160 1060 0,'0'0'13'16,"0"0"-13"-16,0 0-23 0,0 0-1 15,0 0 24-15,69-22 5 16,-31 14 4-16,-1-1-4 16,-5 3-5-16,-14 6-18 15,-11 0-101-15,-7 10-87 16,-18 7-126-16</inkml:trace>
  <inkml:trace contextRef="#ctx0" brushRef="#br0" timeOffset="22608">2800 4334 931 0,'0'0'0'16,"0"0"-59"-16,97-14 59 0,-55-2 0 15,-2-2-6-15,-10-2-26 16,-5-2-41-16,-7-3-16 16,-13-1 21-16,-5-1 4 15,-3-1-10-15,-17 1 16 16,-1 3 58-16,-1 4 7 15,4 5 127-15,9 5 54 16,4 5-66-16,5 5-15 16,0 0-66-16,11 9-41 15,13 14-10-15,7 14 10 16,4 6 31-16,-4 7 2 16,-4 1-7-16,-10 2-18 15,-11-3 8-15,-6-3-16 16,-4-1-2-16,-15-5-4 0,-5-3-1 15,-2-11-143 1,10-10-337-16</inkml:trace>
  <inkml:trace contextRef="#ctx0" brushRef="#br0" timeOffset="23215.45">3564 4062 1097 0,'0'0'0'0,"0"0"-10"16,28 65 10-16,-18-24 1 16,0 0 4-16,-3 3-1 15,0-4 4-15,2-2-1 16,-2-7-6-16,-1-6 5 15,-1-8-2-15,-3-5-1 16,-1-7-3-16,-1-5-4 16,0 0 4-16,0-6 7 15,-1-14-7-15,-7-13-10 16,-2-11-3-16,3-12 4 16,5-3 5-16,2 4-1 15,0 11-1-15,0 15 5 16,9 16 1-16,-2 10 0 15,5 3-1-15,5 14-9 0,2 12-1 16,5 5-7-16,1 0 18 16,-1-1 4-16,-2-6-4 15,-3-6-4-15,1-6 2 16,-4-8-25-16,0-4-16 16,0-6-17-16,2-15 14 15,-2-6-20-15,-2-7-6 16,-1-5 29-16,-1 1 21 15,-3 8 22-15,-2 10 63 16,-2 12 62-16,-4 8-5 16,-1 2-57-16,3 20-35 15,-1 11-9-15,3 6-18 16,-1 2 31-16,1-3-13 0,0-3-18 16,2-3-2-16,-1-3-3 15,5-8-33-15,-1-8-78 16,1-10-130-16,-2-3-322 15</inkml:trace>
  <inkml:trace contextRef="#ctx0" brushRef="#br0" timeOffset="23573.86">4207 4048 994 0,'0'0'15'15,"0"0"-12"-15,6 65 13 0,-6-29-3 16,0 1 17-16,0-1-10 15,0-3-14-15,0-4-1 16,0-4-1-16,-3-8-1 16,0-5-3-16,0-7 5 15,1-5-14-15,-3 0 4 16,1-16 5-16,-3-9-18 16,2-8-4-16,5-10 22 15,0-7 5-15,5-3-5 16,9 5 2-16,1 12 0 15,3 12 4-15,-2 15 14 16,5 9-12-16,2 0-2 16,1 19 3-16,4 8 6 15,-1 4-3-15,-4 3-2 0,2 0-5 16,-7-1-5-16,-2-2-15 16,-9-1-11-16,-7-4-52 15,-2-3-118-15,-19-7-520 16</inkml:trace>
  <inkml:trace contextRef="#ctx0" brushRef="#br0" timeOffset="23710.35">4308 4195 1079 0,'0'0'0'0,"71"-32"-3"15,-32 17-15-15,-2-2-50 0,-3 1-51 16,-5-1-143-16</inkml:trace>
  <inkml:trace contextRef="#ctx0" brushRef="#br0" timeOffset="23964.86">4649 3896 1057 0,'0'0'0'0,"17"54"0"16,-6-14 42-16,-4 2-23 15,-3-1-1-15,-1-1-3 16,-3-5-6-16,3-4 7 16,0-7-6-16,2-5-3 15,4-6-7-15,5-5-6 16,2-5-3-16,6-3 9 0,6 0 5 16,4-6 4-16,0-6-9 15,0-1-19-15,-7-2-35 16,-7-1-32-16,-9 1-159 15</inkml:trace>
  <inkml:trace contextRef="#ctx0" brushRef="#br0" timeOffset="24201.69">4681 3881 1128 0,'0'0'19'16,"0"0"-15"-16,0 0-8 16,0 0 0-16,0 0 4 15,67-40 6-15,-31 31-6 16,-2 1-20-16,-5 3-18 16,-7 5-52-16,-11 0-93 15,-7 2-218-15</inkml:trace>
  <inkml:trace contextRef="#ctx0" brushRef="#br0" timeOffset="24388.16">4741 4110 873 0,'0'0'0'0,"0"0"0"16,61-4 35-16,-31-10-3 15,-3 2-19-15,-2 0-13 16,-6 0-40-16,-4 4-117 16,-8 0-335-16</inkml:trace>
  <inkml:trace contextRef="#ctx0" brushRef="#br0" timeOffset="37346.44">5449 3119 731 0,'0'0'0'0,"0"0"-64"0,0 0 64 16,74-14-2-16,-53 8 3 16,0 2-1-16,0-2 1 15,-4 3-1-15,4-1-10 16,-5 3-125-16,-5 1-108 15</inkml:trace>
  <inkml:trace contextRef="#ctx0" brushRef="#br0" timeOffset="37539.08">5482 3247 739 0,'0'0'0'0,"0"0"-30"0,0 0-44 15,0 0 68-15,0 0 6 16,0 0 9-16,67 0 2 16,-44-5-11-16,1 1-11 15,0-1-80-15,-4-2-126 16</inkml:trace>
  <inkml:trace contextRef="#ctx0" brushRef="#br0" timeOffset="41083.78">3200 3073 843 0,'0'0'7'16,"0"0"-14"-16,0 0-9 16,0 0-80-16,0 0 7 15,0 0 82-15,16 0 4 16,3 0 6-16,3 0-1 16,5 0 3-16,8-1 9 15,1-3-6-15,10-1-6 16,1 1-1-16,3-4 3 15,1 1-1-15,-1-1 1 16,-1-2-1-16,-1 3-3 16,2-3 0-16,3-1-2 0,-1-1 2 15,3-1 1-15,4 1 4 16,0-3-5-16,5 1 0 16,0-1 2-16,-5 2-1 15,-3-2-1-15,-6 0 1 16,1 1 0-16,-1-3-1 15,-2-3 2-15,-1 0-4 16,-1-1 2-16,-3 0 0 16,1-1 2-16,-3 4-2 15,-3 0 1-15,-4 5-1 16,-5 2-1-16,-3 2-1 16,-4-1 1-16,-1 1 1 15,-3-2 0-15,1 1-3 0,-4-2 3 16,-2-1 7-16,-1 0-6 15,0-2 4-15,-1 0 6 16,-1 1 13-16,-3 1-17 16,-1-2 35-16,-4 0-27 15,0 1-10-15,1-4 6 16,-2 0 4-16,2-2-9 16,0-1-3-16,1 1-1 15,-1-2 0-15,-2 1-1 16,-1 0 0-16,0 0 0 15,-4 0-1-15,-10-2 3 16,-3-2-3-16,-4-2-6 16,-4 3 6-16,-2 1 0 15,0-1 6-15,-4 4-4 0,2 1 0 16,-3 1-1 0,3 3 7-16,-4 0-8 0,-3 2-11 15,-1 3 7-15,-3-1 8 16,-1 3-2-16,-2 0 6 15,0 4-6-15,-3-2-4 16,2 4 2-16,-1-1-4 16,1 1 4-16,-1 2-5 15,-2 0 5-15,-3 0 0 16,0 0 2-16,2 6-2 16,0-3-1-16,3 3 1 0,1-2-2 15,1 1-3-15,-1-2 5 16,3-1 8-1,1-1-7-15,3 0-1 0,-2 0 0 16,1 1 0-16,2 1 0 16,-3 0 1-16,0 2 4 15,1 1-5-15,-1 0 0 16,0 4-3-16,-2-1 0 16,2 1 1-16,-4 0 2 15,2-1 0-15,-2 0 1 16,1 0-1-16,2-1-3 15,1 1 3-15,3 0 0 16,4 0-4-16,2-1 4 0,0 2 0 16,4 1-3-1,3-2 2-15,4 2-2 0,1-2 0 16,0 0 2-16,0 2 1 16,2 2-4-16,-5-1 4 15,4-1-1-15,-2 2-1 16,1-1 2-16,0 0 1 15,4 0 0-15,-2 1 2 16,2 0-1-16,1 0-2 16,0 1-2-16,3 0 2 15,-1 1 2-15,1 4-1 16,3 0-1-16,1 2 0 0,3 1 2 16,2 0-2-1,0 3 1-15,1-3-1 0,0 2 0 16,0-1-1-16,7-1-1 15,1-1 2-15,2-1 0 16,2 1 0-16,0 1 0 16,1 0 0-16,2 1 2 15,-1-2-4-15,4 2 2 16,-1-1 0-16,1-4-2 16,2 2-2-16,0-3 5 15,3-4-2-15,-2 1 2 16,2-2-4-16,0-1 6 15,-1 0-4-15,4-1 1 16,0 0 0-16,2-3 0 16,-1-3-1-16,3-1-16 0,2-2 16 15,-1-1-1-15,-1 0 1 16,4 0-9-16,-2-4 3 16,0-4-15-16,2-1-16 15,0-2-24-15,1-1-41 16,-2-1-82-16</inkml:trace>
  <inkml:trace contextRef="#ctx0" brushRef="#br0" timeOffset="43105.15">3280 3790 737 0,'0'0'0'0,"0"0"-53"16,0 0-78-16,0 0 123 16,0 0 8-16,0 0 1 15,0 0 4-15,84 24 7 16,-57-19 17-16,5 2-15 16,9-1 0-16,3 0-14 15,3 1 4-15,3-2-4 16,2-1 1-16,6 1 1 15,2-2-2-15,0-3 0 16,6 0 1-16,1 0-1 16,5-3 0-16,1-2 2 15,6 1-4-15,-2-1 4 0,1-2-5 16,-3-1 0 0,0-1 2-16,-2 1-6 0,-4-2 6 15,-6 2 1-15,-1-3 1 16,-3-1-1-16,-5-1 0 15,-1 0-1-15,-1-1 1 16,2-1-4-16,-3 1 4 16,-5-1-1-16,-8 1-1 15,-4 0 2-15,-9 1 5 16,-5-1-5-16,-3 0 0 16,-6-1 3-16,0 0 9 15,2-3 3-15,-1-2 5 16,2-4-11-16,2-2 4 15,0-1-9-15,0-2 4 16,0 1-8-16,-3 2 6 0,-4 0 0 16,-3 1 11-1,-2-2 1-15,-2 1-9 0,2-3-7 16,-1-1-1-16,1-3-1 16,0 1 1-16,-1 6-1 15,-3 2 1-15,0 6 68 16,0 1-68-16,-5 0-1 15,-6 0 0-15,-1 4 5 16,-3 1-4-16,-3-3 2 16,-3 2-3-16,1-3 0 15,-3 2 7-15,2 1 2 16,-4-1-7-16,-1-1 0 16,0 4-2-16,-6 0 0 15,0 0-3-15,-6 2 3 0,-5-2 0 16,-1 3 0-16,-4-2-3 15,5 3 2-15,-2-1-3 16,1 0 3-16,-3 4-2 16,1 1 1-16,0 0 2 15,1 0-5-15,0 3 6 16,-1 0-2-16,1 0 1 16,-4 0-13-16,2 6 5 15,1 4 0-15,3-2 5 16,2 1-7-16,2-1 10 15,1 1-20-15,1 0 15 16,-1 1 5-16,-3-1-4 16,2 1 2-16,-1 0-28 0,1 1 12 15,0 0 0-15,-3 1 7 16,-3 1 11-16,0-3-1 16,-1 2 2-16,1 0-1 15,0-3 0-15,1 2-1 16,-1-1-1-16,1 2-8 15,1-1 10-15,-2 2 0 16,1 0-2-16,1-1 4 16,3 1-2-16,0 0 2 15,0-1 4-15,-1 3-6 16,-3-3 0-16,4 1-6 16,0-1 11-16,5-1-5 0,2-1 7 15,3-2-4-15,1 1 10 16,4-2 0-16,0 0-12 15,1 0 8-15,0-1-8 16,1 1 0-16,-1 0 4 16,1 0-4-16,4 1 0 15,-1-2-1-15,0 1 0 16,1-2 0-16,4 3 2 16,1-2 0-16,1 2-2 15,1-1 0-15,0 2 0 16,1 0 0-16,1-2 0 15,-1 5 0-15,4-1-2 16,0 2 2-16,1-1 1 0,3 3-1 16,2 0-3-16,1 1 3 15,0 3-4-15,1 1 4 16,8 0-1-16,3 3 1 16,2-1 0-16,4 1 0 15,1 3 2-15,1-1-3 16,3 1 2-16,2-2-2 15,0 0-2-15,4-3-1 16,1-3 3-16,1-2 0 16,3-3-5-16,1-2 6 15,-1-3-1-15,0-3-4 16,-2-1-2-16,2-2-3 16,-2-2-29-16,0 0 35 15,-2 0-8-15,-1-4-23 0,-2-3-41 16,-1-1-1-16,0-1-13 15,-3-2-126-15</inkml:trace>
  <inkml:trace contextRef="#ctx0" brushRef="#br0" timeOffset="48379.86">5217 2054 467 0,'0'0'403'0,"0"0"-403"16,0 0-24-16,0 0-37 16,0 0 48-16,0 0 12 15,0 0 2-15,38 8 21 16,-6-8 0-16,4 0-5 16,5 0-8-16,0 0 2 15,-2-7-7-15,-5-1 0 16,0-4-3-16,-4 0 14 15,-3-1-15-15,-1 0 6 16,-4-3-6-16,-5 0-5 16,-7 0 2-16,-3 3 6 0,-5 0-3 15,-2 2 11-15,0 0-8 16,0 4 2-16,-7-1-5 16,-2 4 8-16,0 1-7 15,1 2 6-15,0 1-7 16,-1 0 0-16,2 0-7 15,-2 3 7-15,1 8-1 16,-2 1 3-16,3 5-2 16,1 3 0-16,1 2-1 15,1 1 1-15,1 4 1 16,-1 1 4-16,1 3-5 16,3 0 0-16,0 3 1 0,0 2 2 15,3 2-3-15,6 1 1 16,3-1 1-16,2-1-2 15,1 0 1-15,1 0-1 16,2 0 2-16,-2 0-2 16,2 0 0-16,-2-2 2 15,2-1-2-15,-4-4 0 16,1-1-2-16,-1-4 4 16,0 1-2-16,0 4 3 15,-1 2 0-15,3 4-1 16,-2-1-2-16,-3 0 7 15,1-2-6-15,-1-1-1 16,-2-4 0-16,4-3 0 16,-3-5-3-16,-3-3 4 15,1-3-1-15,-3-3 3 0,-1-1-3 16,0-3-1-16,-3-2 1 16,0 0 2-16,-1-3-1 15,0-2-1-15,0 0 2 16,0 0 0-16,0 0-1 15,0 3 2-15,0-1-3 16,-8 3 8-16,-5 1-4 16,-5 2 5-16,-3 1-9 15,-1 0 5-15,-5 3-2 16,-3 0 0-16,-2 0 8 16,0 1-9-16,2-2 6 15,3 3-7-15,4-5 3 0,3 1-4 16,4-1 0-16,5-3-4 15,4-3-16-15,4 0-29 16,3-1-61-16,0-2-122 16,0 0-44-16</inkml:trace>
  <inkml:trace contextRef="#ctx0" brushRef="#br0" timeOffset="50555.73">7168 2462 881 0,'0'0'5'0,"0"0"-5"16,0 0 0-16,0 0-4 0,0 0 12 16,0 0-8-16,-74 54 43 15,13-11-22-15,-12 5 2 16,-5-2-19-16,10-3 7 15,8-2-1-15,11-6-3 16,13-6-4-16,10-7-2 16,15-8 6-16,7-5-7 15,4-5-15-15,6 0-22 16,17-2 37-16,14-2 13 16,9 0-13-16,5-8 5 15,5-2-4-15,2 1-1 16,-2 1 0-16,-3 4 6 15,-7 3-6-15,-10 1-2 16,-10 1-2-16,-9 7 2 0,-10 8 2 16,-7 8-16-1,-7 5 16-15,-22 11 11 0,-13 5-1 16,-11 0 4-16,-7 2-6 16,7-3-6-16,8-6 2 15,13-7 13-15,12-8-15 16,13-8-4-16,7-6-2 15,0-1-12-15,21-5 11 16,19-3 5-16,15 0 16 16,12-15-5-16,9-6-2 15,2-5-5-15,-1-1-4 16,-9 0-13-16,-11 1-86 0,-16 2-128 16,-19 5-202-1</inkml:trace>
  <inkml:trace contextRef="#ctx0" brushRef="#br0" timeOffset="50967.6">6247 2776 1014 0,'0'0'23'16,"0"0"-8"-16,0 0 6 16,0 0-21-16,0 0 0 15,32 96 25-15,-3-29 7 0,2 3-13 16,-2 1-5 0,-2-4-10-16,0-3-4 0,0-6-18 15,1-8-19 1,-3-7-73-16,-5-8-79 0,-6-10-310 15</inkml:trace>
  <inkml:trace contextRef="#ctx0" brushRef="#br0" timeOffset="51208.38">6200 3591 970 0,'0'0'0'16,"0"0"-50"-16,0 0-30 0,0 0 80 16,91-26 34-16,-33 4 32 15,6-1-27-15,3-3-11 16,-1 0-7-16,-3 2-8 16,-3 2-13-16,-9 3-6 15,-11 7-69-15,-12 2-151 16,-13 5-227-16</inkml:trace>
  <inkml:trace contextRef="#ctx0" brushRef="#br0" timeOffset="52951.09">6277 3852 891 0,'0'0'44'16,"0"0"-44"-16,0 0-15 15,0 0 13-15,0 0-7 16,0 0 9-16,0 0-2 16,72-13 2-16,-55 40 30 15,1 6-9-15,-6 5-12 16,-4 0 5-16,-1-1-8 15,-7-7-6-15,0-5 6 16,0-6-3-16,0-5-1 0,-5-4 16 16,-3-3-9-16,4-5 14 15,-3-2-4-15,1 0-19 16,0-15-8-16,-1-10 0 16,5-10-6-16,2-5 2 15,0-2 0-15,0 4 8 16,9 9 2-16,3 8-4 15,1 12 6-15,2 7-3 16,2 2 9-16,4 9-6 16,0 11 6-16,0 8 13 15,-2 2-7-15,-3-2-2 16,-5-2-2-16,0-8-8 0,-7-6 0 16,-3-7 2-1,-1-4 4-15,0-1 7 0,0-12-13 16,0-15-29-16,0-10-21 15,6-5 38-15,6 1 6 16,6 10 6-16,1 9 0 16,1 13 24-16,5 9-17 15,-2 2-5-15,4 18-2 16,0 5 1-16,-1 4 2 16,1-2-3-16,2-2-14 15,5-4-91-15,3-4-208 16</inkml:trace>
  <inkml:trace contextRef="#ctx0" brushRef="#br0" timeOffset="53624.84">7051 3551 920 0,'0'0'0'16,"0"0"25"-16,0 0-1 0,0 0-16 15,0 0 2-15,0 0 7 16,16-37-17-16,-5 54 0 15,3 8 21-15,-3 6-2 16,-1 1-8-16,-6-1-10 16,-2-3 7-16,-2-6-8 15,0-9 2-15,0-5 6 16,0-4-8-16,0-4 0 16,0 0 6-16,0-2 1 15,0-14-7-15,-4-7-15 16,-2-7 11-16,5-6-7 15,1-3 1-15,0 4-2 16,0 7-2-16,6 9 11 0,4 8 3 16,1 9-2-1,1 2 0-15,1 6-7 0,5 13 9 16,0 4 7-16,0 4 11 16,-4-1-8-16,-2-2-7 15,-5-6 0-15,-1-7-2 16,-5-4-1-16,0-5 1 15,-1-2-2-15,0-10 1 16,0-11-23-16,0-10-30 16,5-5 32-16,2-2 21 15,5 5 11-15,-1 8-2 16,0 12 18-16,2 9-15 16,0 4 1-16,2 9-11 15,1 11 12-15,1 4-6 0,0 5-1 16,-3-4-7-16,1 0 0 15,2-4-50-15,-4-4-119 16,-1-5-359-16</inkml:trace>
  <inkml:trace contextRef="#ctx0" brushRef="#br0" timeOffset="53886.98">7596 3418 1150 0,'0'0'0'0,"0"0"-33"16,0 0 31-16,78-39-2 15,-55 33-25-15,-7 6-27 16,-9 0-44-16,-7 7-65 16,0 11-21-16,-19 4 98 15,-1 0 22-15,2-8 66 16,9-5 173-16,7-7 47 15,2-2-153-15,9 0-43 16,17-10-11-16,13-9-13 16,8-7-11-16,2-4-272 15</inkml:trace>
  <inkml:trace contextRef="#ctx0" brushRef="#br0" timeOffset="54058.33">8002 3222 794 0,'0'0'382'0,"0"0"-382"0,0 0 0 16,-1 70-2-16,9-47-4 15,3-2-7-15,2-1-15 16,-1-2-44-16,-2-2-122 16,-5-3-366-16</inkml:trace>
  <inkml:trace contextRef="#ctx0" brushRef="#br0" timeOffset="58544.85">7230 3505 725 0,'0'0'100'0,"0"0"-82"15,0 0 58-15,0 0-21 16,0 0-33-16,0 0 12 16,0 0-3-16,3-8-24 15,1 12-7-15,3 13 0 16,2 12 3-16,3 9 22 16,2 9-1-16,-1-1-6 0,3-1-13 15,0-7 3 1,4-6 3-16,3-6-11 0,3-8 2 15,5-7 7-15,-1-6-7 16,3-5 0-16,-1 0-2 16,-4-10 0-16,-1-7-20 15,-6-4-6-15,-6-7-39 16,-6 0-88-16,-9-6-167 16</inkml:trace>
  <inkml:trace contextRef="#ctx0" brushRef="#br0" timeOffset="58923.83">7165 3302 205 0,'0'0'711'16,"0"0"-711"-16,0 0-39 16,0 0 34-16,0 0 5 0,0 0 0 15,44 52 0 1,-26-49 9-16,-1-3 8 0,-1 0 5 16,-1-4-5-16,-3-5-11 15,-4-4 8-15,-4 1-10 16,-4 1 7-16,0 1 19 15,-4 3-4-15,-5 2 4 16,-1 2-30-16,1 2 0 16,3 1-28-16,0 0-31 15,2 10-49-15,2 7-16 16,2 2-116-16,0 1-61 16</inkml:trace>
  <inkml:trace contextRef="#ctx0" brushRef="#br0" timeOffset="59258.08">7292 3538 910 0,'0'0'25'0,"0"0"-25"0,0 0-23 15,0 0 23-15,32 81 24 16,-23-42-14-16,0 1-7 15,0-3-3-15,1-5-30 16,-2-5-37-16,3-7-137 16,-2-8-271-16</inkml:trace>
  <inkml:trace contextRef="#ctx0" brushRef="#br0" timeOffset="60188.7">6609 2182 983 0,'0'0'14'0,"0"0"-8"15,0 0-6-15,0 0-5 0,0 0-18 16,0 0 20-16,30 46 3 16,-10-14 29-16,-4 1-24 15,2-1 4-15,-6-6-8 16,1-5 7-16,-6-6-3 16,-3-6-4-16,-3-5-1 15,1-3-3-15,-2-1 3 16,0 0 18-16,0-2-3 15,0-13-9-15,-5-7-6 16,-1-7-6-16,4-4 5 16,2-2-2-16,0 2-3 15,0 7-1-15,2 11 7 16,4 7 0-16,3 8-4 16,1 0-5-16,3 15-1 0,3 9-2 15,0 7 12-15,-2 1-4 16,0-2 8-16,-4-8-7 15,-2-8 7-15,-3-5-8 16,-3-7 3-16,0-2 1 16,-2-2 2-16,2-17 1 15,0-11-3-15,5-10-5 16,2-2 3-16,3 1 4 16,2 12 8-16,1 11 17 15,3 12-20-15,4 6-7 16,7 8 2-16,8 15 2 15,3 6 9-15,-4 0-12 16,-4-2 5-16,-4-7-1 0,-6-7-4 16,-4-9 2-16,-1-4-3 15,-1-6 0-15,1-16-10 16,-3-9-12-16,-5-4-37 16,-6-5-40-16,-3-4-152 15</inkml:trace>
  <inkml:trace contextRef="#ctx0" brushRef="#br0" timeOffset="62488.04">5817 4106 1059 0,'0'0'0'0,"0"0"-25"16,-4-66 25-16,22 50-10 16,7 5 10-16,9 8 14 15,4 3 1-15,4 18-9 16,-1 13 7-16,-7 10-2 15,-10 5-10-15,-13 8-1 16,-11 3 7-16,-11 4-5 0,-17-4 7 16,-6-7-9-1,1-10 15-15,6-11-9 0,11-10 5 16,11-7-2-16,5-5-9 16,3-7-11-16,23 0 9 15,13-11 2-15,12-16 0 16,11-6-1-16,10-7-37 15,6-4-57-15,4 1-61 16,-7 2-315-16</inkml:trace>
  <inkml:trace contextRef="#ctx0" brushRef="#br0" timeOffset="66526.39">7895 2372 630 0,'0'0'80'16,"0"0"-58"-16,0 0 124 0,0 0-75 16,0 0-38-16,0 0-5 15,-7-17-28-15,7 23-1 16,5 9 1-16,9 4 15 16,1 0 5-16,2-2-20 15,0-1 2-15,2-5-2 16,1-3 0-16,1-6-7 15,2-2-11-15,-1 0 4 16,-2-12 3-16,-1-2-14 16,-6-2-6-16,-3-3 15 15,-5 1 13-15,-4-2 3 16,-1-1 4-16,0 1 6 0,0 5 22 16,-1 3 2-1,-2 8 5-15,1 2-12 0,2 2-4 16,0 0-23-16,0 12-15 15,5 19-5-15,10 16 20 16,10 12 21-16,3 8-6 16,5 2-6-16,2-4 4 15,-1-5 2-15,-3-6-8 16,-5-7-7-16,-6-7 1 16,-4-9 1-16,-9-11 0 15,-2-7 4-15,-5-9-6 16,0-1-4-16,-8-3 4 15,-14 0 10-15,-5-7-10 16,-4-8-15-16,4-3-3 0,7-5-15 16,7-3-47-16,8-3-96 15,5-2-372 1</inkml:trace>
  <inkml:trace contextRef="#ctx0" brushRef="#br0" timeOffset="66777.77">8418 2363 1136 0,'0'0'0'0,"0"0"-45"15,0 0 12-15,0 0 32 16,80-56-19-16,-44 36-69 16,-3 0-61-16,-7 5-328 15</inkml:trace>
  <inkml:trace contextRef="#ctx0" brushRef="#br0" timeOffset="67237.78">8685 2097 981 0,'0'0'79'0,"0"0"-79"0,0 0-4 16,0 0-24-16,0 0 24 15,22 57 4-15,-10-34 14 16,2-2-5-16,1-6-6 15,1-2-3-15,1-4-3 16,1-7 0-16,0-2-6 16,2 0 0-16,-1-11-5 15,0-7-14-15,-2-6 5 16,-2-3-2-16,-5-2 5 16,-3 1 15-16,-3 0 3 15,-4 1 4-15,0 5 12 0,0 6 18 16,0 6 6-16,0 8 2 15,0 2-3-15,0 0-9 16,0 0-28-16,0 11-12 16,2 15 3-16,7 11 9 15,5 9 6-15,1 6 9 16,4 7-4-16,2 0 6 16,-2 1 8-16,1-4-15 15,0-4-4-15,1-7-6 16,1-5 0-16,-1-9-3 15,-4-6-12-15,-3-7-33 0,-7-5-63 16,-7-8-270-16</inkml:trace>
  <inkml:trace contextRef="#ctx0" brushRef="#br0" timeOffset="67841.48">7809 2185 500 0,'0'0'199'0,"0"0"-126"16,0 0 23-16,0 0-11 16,0 0-33-16,0 0-17 15,2-6-22-15,-2 6-13 16,4 0-12-16,-1 9 11 16,1 1 1-16,2 1 10 15,-3-3-6-15,-1-2-1 16,-1-1-3-16,0-4 11 15,0-1-5-15,1 0-2 16,-2 0 2-16,0 0-4 16,0-10 2-16,3-5 18 15,-1-6-19-15,5 1 0 16,2 4 1-16,2 4-3 0,3 7-2 16,4 4-2-16,2 1-16 15,5 0-8 1,5 8 7-16,2 1-91 0,2-1-104 15</inkml:trace>
  <inkml:trace contextRef="#ctx0" brushRef="#br0" timeOffset="70674">7593 2286 997 0,'0'0'45'16,"0"0"-41"-16,0 0-4 15,0 0-50-15,-5 86 50 0,5-13 38 16,7 9 11-1,7-2-37-15,10-6-11 0,6-7 3 16,11-3-4 0,9-10-6-16,14-6-4 0,8-12-40 15,8-14-75-15,-1-14-199 16,-3-8-25-16</inkml:trace>
  <inkml:trace contextRef="#ctx0" brushRef="#br0" timeOffset="71358">8924 1697 1080 0,'0'0'0'0,"0"0"-107"15,0 0 79-15,0 0 28 16,104 40 14-16,-45-1 13 16,8 14 18-16,6 12-17 15,0 11-20-15,-4 5 18 16,-9 0-19-16,-12-2-3 16,-12-6-2-16,-16-6-2 15,-15-6-1-15,-5-6-23 16,-17-8-24-16,-14-8-70 15,-10-10-250-15</inkml:trace>
  <inkml:trace contextRef="#ctx0" brushRef="#br0" timeOffset="72721.89">9186 1626 304 0,'0'0'538'0,"0"0"-508"16,0 0-21-16,0 0-7 0,0 0-1 15,0 0 11-15,49-40 0 16,-30 34 5-16,1 2 4 16,0 2-9-16,0 2-6 15,-1 0-1-15,-1 11-2 16,-4 8 2-16,-3 6-2 16,-4 6 11-16,-4 2-13 15,-3-1 0-15,0-3 6 16,-3-4-7-16,-7-6 0 15,2-5 6-15,1-3 0 16,2-4 19-16,3-3-12 16,2-3-4-16,0-1-9 15,0 0-4-15,0 0-8 16,11-5 12-16,12-10 6 16,11-6 9-16,6-4-10 15,5-3-5-15,0 3-25 0,-1 0-47 16,-5 4-61-16,-8 2-222 15</inkml:trace>
  <inkml:trace contextRef="#ctx0" brushRef="#br0" timeOffset="81050.05">9299 968 1078 0,'0'0'22'0,"0"0"-22"15,0 0-32-15,0 0 18 16,0 0 14-16,0 0 1 0,0 0 8 15,28-42 2-15,1 32-7 16,7 2-3-16,1 1 1 16,4 3 3-16,2 3-2 15,2 1 0-15,-2 5-3 16,-2 14-2-16,-1 11-8 16,-1 12 10-16,-1 14 1 15,-4 13 1-15,-2 9-2 16,-2 9 6-16,1 4-3 15,-1-3-1-15,1-2-1 16,-1-1-2-16,-2-6-6 16,-1-3 7-16,2-2 3 15,3-1 12-15,1-3-6 16,2-2-4-16,-2-5-4 16,1-4 1-16,-1-7-2 0,1-5 0 15,-1-8 5-15,-4-6-10 16,-4-9 8-16,-6-6-3 15,-5-7 4-15,-6-3-4 16,-4-3 3-16,-4-1-8 16,0 5 5-16,-19 3-1 15,-15 6-6-15,-17 6-39 16,-18 1-104-16,-19 6-51 16,-21 2-516-16</inkml:trace>
  <inkml:trace contextRef="#ctx0" brushRef="#br0" timeOffset="82519.03">5997 2788 763 0,'0'0'23'16,"0"0"-16"-16,0 0 37 16,0 0-27-16,0 0-6 15,0 0 55-15,34-31 4 16,-34 31-26-16,0 0-41 15,-14 6 1-15,-8 7-8 16,-8 8-5-16,-8 7-5 16,-6 7 13-16,1 5-22 15,-5 4 18-15,-4 4 4 16,0 4 1-16,-1 3 0 16,8-1 20-16,6 2-10 15,7-3-4-15,7-2 14 0,6-2-13 16,6 2-7-16,6-1 0 15,3 3-5-15,2 3 10 16,2-1-5-16,0 1 0 16,6-1 1-16,6 1-1 15,6-1 5-15,0 1-5 16,5 1-2-16,0 0 2 16,0-1 0-16,2-1 0 15,-1-6 0-15,1-1-2 16,-2-3 2-16,1-1-1 15,-3 0 1-15,-2-1 0 16,-3 3-1-16,0-1-1 0,1 3 2 16,0 1-1-16,-1 3-2 15,2-2-4-15,-2-4 3 16,0 0 2-16,0-3-8 16,-2-3 9-16,-1-2 1 15,-1-3 1-15,-1-1-1 16,-1-1-2-16,-2-2 1 15,-1-4-10-15,-1 0-17 16,0-1 15-16,0-3 12 16,-1-3 1-16,-1-4 0 15,3-4 0-15,-2-5-4 0,2-2 4 16,0-3-10 0,1-2-21-16,2 0 23 0,3 0-10 15,1-7 7-15,9-8 4 16,7-5 7-16,11-7 0 15,13-7 6-15,14-5-6 16,10-3 0-16,8-3-9 16,9-2-22-16,3-6-57 15,7-3-185-15</inkml:trace>
  <inkml:trace contextRef="#ctx0" brushRef="#br0" timeOffset="87448.89">3550 4653 1018 0,'0'0'0'16,"0"0"-41"-16,0 0-36 16,0 0 77-16,78 0 1 15,-26-7 13-15,9-5 0 16,8 0-10-16,6-3 3 15,1 0 21-15,1 1-16 16,-2 1-8-16,-7 2 4 0,-6 1-8 16,-15 2-3-16,-10 2-4 15,-15 3-6-15,-10 1-30 16,-8 2-54-16,-4 0-72 16,-13 0 4-16,-17 0-307 15</inkml:trace>
  <inkml:trace contextRef="#ctx0" brushRef="#br0" timeOffset="87685.68">3622 4819 884 0,'0'0'0'0,"0"0"-54"15,0 0 54-15,99 0 3 16,-37-8 0-16,6-3 4 15,5 1 3-15,-3 1-7 16,1-1 0-16,-5 0 12 16,-3 1-15-16,-10 2 0 15,-10 0 4-15,-13 3-3 16,-12 1-1-16,-9 2-33 16,-9 1-103-16,0 0-131 15</inkml:trace>
  <inkml:trace contextRef="#ctx0" brushRef="#br0" timeOffset="92766">2033 7109 701 0,'0'0'14'0,"0"0"48"16,0-60 21-16,0 39-26 0,0 4-16 15,0 4 20 1,-3 6 6-16,3 3-41 0,0 3 14 16,0 1-24-16,0 3-16 15,0 23-6-15,0 18 6 16,5 15 13-16,0 10 2 16,2 2 6-1,0 0-17-15,0-4 1 0,-1-6-4 16,3-7 0-16,-2-9-1 15,2-7 0-15,-2-8-11 16,0-7-17-16,0-4-24 16,-3-6-49-16,0-3-99 15,-4-7-213-15</inkml:trace>
  <inkml:trace contextRef="#ctx0" brushRef="#br0" timeOffset="93036.43">1735 7754 963 0,'0'0'0'16,"0"0"-12"-16,0 0-23 16,0 0-42-16,0 0 77 15,100 1 21-15,-26-12 36 16,11-4-16-16,6 2-9 15,5-2-5-15,-5 0-14 16,-9 2 3-16,-12-1-15 16,-15 1 2-16,-14 4-6 0,-12 2-55 15,-13 4-80-15,-13 3-154 16,-3 0-225-16</inkml:trace>
  <inkml:trace contextRef="#ctx0" brushRef="#br0" timeOffset="94052.09">1750 8149 1093 0,'0'0'0'0,"0"0"-12"15,-13-54 10-15,15 32-1 16,12 3 1-16,6 0 2 16,3 8 2-16,2 3 1 15,3 8-3-15,1 0 4 16,-4 6-4-16,-2 15-4 16,-3 8 0-16,-6 9 4 0,-10 4 8 15,-4 2-8 1,0 0 0-16,-13-5 3 0,-5-5-2 15,-2-5 0-15,1-8-1 16,0-5 0-16,4-7 8 16,2-5-5-16,2-4-3 15,3 0 5-15,1-10-5 16,3-11-13-16,3-7 6 16,1-7 7-16,3-5 2 15,11-2-2-15,7 2-1 16,3 8-11-16,4 6 11 15,1 9-2-15,5 5 1 16,-2 8 2-16,0 4 2 16,-3 2 2-16,-2 15-2 0,-6 4-2 15,0 5 0 1,-8-1 6-16,-1 1-6 0,-8-3 0 16,-4-3 0-16,0-5 0 15,0-3 0-15,-6-7 0 16,0-4 5-16,-2-1-3 15,1-2-4-15,0-14-10 16,1-6-12-16,5-8 12 16,1-4 5-16,2 0 7 15,14 3-3-15,8 6-10 16,2 8 13-16,4 8 0 16,6 7 10-16,4 2 11 0,1 8-2 15,0 15 1-15,-8 10-4 16,-8 7-6-16,-11 5-1 15,-5 1-6-15,-5-5 9 16,-2-3-5-16,1-8-7 16,4-6 0-16,2-11-4 15,5-9-4-15,6-4-35 16,6-13 1-16,5-14-57 16,5-8-167-16</inkml:trace>
  <inkml:trace contextRef="#ctx0" brushRef="#br0" timeOffset="95562.69">3523 6795 822 0,'0'0'137'0,"0"0"-116"16,0 0-21-16,0 0 10 16,0 0 6-16,-102 88-7 15,36-49 10-15,-9 3 0 16,0-2 9-16,6-2-14 16,8-1-7-16,13-9 0 15,8-3-3-15,8-8 0 16,9-5-1-16,12-4-1 15,6-4-2-15,5-1-4 0,0 1-15 16,7 1 4 0,11-1 15-16,9 0 1 0,9-2 9 15,7-2-9-15,4 0 2 16,2 0 1 0,2 1-2-16,-4 4-1 0,-4 1-1 15,-6 3 0-15,-10 1 0 16,-8 3-2-16,-11 5-8 15,-8 7 7-15,-2 7 3 16,-25 8 0-16,-14 7 13 16,-16 4-13-16,-14 2 0 15,-1 0 5-15,-3 0 0 16,7-3-6-16,8-5 4 16,10-7-3-16,14-7 5 0,10-5 1 15,11-3-5-15,8-5-1 16,7 0 2-16,11-5-2 15,24-5-3-15,21-8 3 16,20 0 29-16,19-12-20 16,10-7 3-16,2-1-7 15,-3 2-5-15,-12-2-4 16,-15 2-30-16,-11 1-46 16,-14-1-125-16,-14 3-541 15</inkml:trace>
  <inkml:trace contextRef="#ctx0" brushRef="#br0" timeOffset="95988.82">3976 6838 1116 0,'0'0'11'16,"0"0"-11"-16,-22 70 8 15,2 2 2-15,0 8 13 16,5 4-3-16,10 1-1 16,5-5 3-16,9-3-13 15,14-1-9-15,2-8 0 16,3-4-39-16,1-12-28 15,1-10-37-15,0-14-97 16,-4-13-239-16</inkml:trace>
  <inkml:trace contextRef="#ctx0" brushRef="#br0" timeOffset="96808.13">3894 6937 664 0,'0'0'16'0,"0"0"29"16,0 0 50-16,26-67-47 15,-19 55-6-15,-1 2 37 16,-4 2-30-16,3 6-8 16,-3 2-13-16,0 1-12 15,5 23-8-15,-2 23 1 16,1 23 39-16,-5 14-28 15,-1 10-4-15,0 1-9 16,0-3-6-16,-5-7 9 16,2-10-8-16,3-11-1 15,0-15 0-15,0-13 0 16,0-10-1-16,0-12 3 0,1-7-3 16,1-7-14-1,-2-4 7-15,3-20 4 0,-2-14 3 16,2-14-13-16,-1-11-2 15,-1-9 4-15,0-7 8 16,2-7 0-16,-1-5 3 16,5-3 3-16,-2 3-3 15,-1 10 3-15,2 19-7 16,-1 20 8-16,-2 17-4 16,1 14 4-16,-2 7-1 15,-2 4-3-15,0 27-3 16,0 23 3-16,0 24 35 15,0 18-21-15,0 4-12 16,0 1 2-16,-4-8-4 16,-2-9 4-16,0-9-8 0,0-13-14 15,0-11-3-15,0-13-5 16,4-12-15-16,-3-9-32 16,5-8-125-16,0-5-343 15</inkml:trace>
  <inkml:trace contextRef="#ctx0" brushRef="#br0" timeOffset="97440.75">4406 7203 1089 0,'0'0'10'15,"0"0"-13"-15,0 0 6 16,-11 67-3-16,4-30 8 0,5-2 8 16,2-1-5-16,2-5-9 15,11-5-2-15,2-5 2 16,4-6-2-16,1-7-1 16,5-6-2-16,-1 0 1 15,1-10-26-15,1-9 5 16,-4-8-6-16,-6-5 17 15,-3-5 1-15,-4-1 6 16,-3-1 5-16,-4 9 3 16,0 8 8-16,-2 13 23 15,0 7 7-15,0 2-23 16,0 25-13-16,0 18 6 16,3 16 15-16,3 13-2 15,2 8-9-15,2 10-13 0,-3 5 1 16,-3 7 2-16,-1 0-5 15,-1-8 0-15,0-7 14 16,2-18 7-16,-4-16-5 16,0-15 4-16,0-13 3 15,-11-12-18-15,3-7 2 16,-2-6-7-16,-1-9-30 16,-2-17-82-16,-2-12-17 15,-1-5-335-15</inkml:trace>
  <inkml:trace contextRef="#ctx0" brushRef="#br0" timeOffset="97783.97">4566 6838 1226 0,'0'0'0'0,"0"0"-36"16,0 57 36-16,0-31 1 16,0-4 10-16,-3-7-15 15,-1-7 5-15,4-4-1 0,-2-4 5 16,2-10-5 0,0-17-1-16,0-13-33 0,6-7 22 15,8 2 11-15,-4 9 1 16,-2 13 5-16,-3 14 23 15,-1 9-23-15,3 7-5 16,5 20 0-16,6 10 15 16,4 6-15-16,3 1-2 15,2 1-33-15,6-1-50 16,1-2-189-16</inkml:trace>
  <inkml:trace contextRef="#ctx0" brushRef="#br0" timeOffset="97996.89">4986 7327 1396 0,'0'0'0'0,"0"0"-59"15,0 0 48-15,0 0-43 16,82-6 21-16,-42 1 8 15,5 0-55-15,-3 1-75 16,-4-1-188-16</inkml:trace>
  <inkml:trace contextRef="#ctx0" brushRef="#br0" timeOffset="98487.53">5481 7055 726 0,'0'0'473'0,"0"0"-473"0,0 0 0 16,22 64 6-16,-16-32-2 15,1-3 2-15,3-4-5 16,1-1 2-16,5-6-3 16,0-5-3-16,2-6 2 15,1-7-22-15,4 0-7 16,1-14-6-16,-3-7-46 15,-1-3-30-15,-6-4 69 0,-5-3 23 16,-2-2 20 0,-2-1 11-16,-3 7 26 0,-2 7 36 15,0 8 17-15,0 7-42 16,0 5-9-16,0 0-26 16,0 20-10-16,0 13-3 15,0 14 22-15,0 8 0 16,-2 8-20-16,-1 8 8 15,-4 8-9-15,-2 6 0 16,2 7-1-16,6-1 4 16,1 0-4-16,0-3 0 15,1-10 1-15,6-7 10 16,2-13 4-16,-2-14 26 16,-4-11 1-16,1-11-16 0,-3-9-1 15,-1-7-25 1,0-6-16-16,0 0-32 0,-3-4-44 15,-4-11-37-15,0-6-188 16</inkml:trace>
  <inkml:trace contextRef="#ctx0" brushRef="#br0" timeOffset="98892.08">6170 6710 913 0,'0'0'114'0,"0"0"-100"16,0 0 41-16,0 0-15 0,0 0-23 15,0 0-13 1,11 76 59-16,-9 15 2 0,-1 15-14 16,3 2-26-16,1 1-4 15,1-10-3 1,2-12-14-16,3-14-4 0,-2-15 4 15,0-12-4-15,-2-12-1 16,-1-10-24-16,0-6-53 16,0-12-48-16,-1-6-145 15</inkml:trace>
  <inkml:trace contextRef="#ctx0" brushRef="#br0" timeOffset="102731.9">1230 8741 893 0,'0'0'6'0,"0"0"43"15,0 0 9-15,0 0-14 16,0 0-12-16,0 0-8 16,-55-2-7-16,55 2-10 15,0 0-7-15,0 0-4 16,0-2-2-16,14 1 2 16,13 0 4-16,13-2 13 15,18 0-8-15,8-1 3 16,9 0-8-16,4 0 3 15,-1-2-1-15,1 1-2 16,3 0 0-16,-1 2 1 16,0-1 2-16,3 0-3 0,-2-1 1 15,4 0 0-15,-1 1 0 16,-6 1 2-16,-1 0-3 16,-7 0-7-16,-5-1 7 15,-1 2 0-15,-1 0 2 16,-3 0-7-16,3 2 5 15,-1 0 0-15,0 0 3 16,-2 0-3-16,0 0-3 16,5 0 3-16,3 0 4 15,3 0-4-15,-1 0 0 16,4 0-1-16,-2 0 1 16,1 0 3-16,0-2-3 0,-1 1-6 15,-3-3 4 1,1 2-1-16,-3-2 3 0,-3 0-5 15,0 1 3-15,-2-2-3 16,3 1 1-16,-2 1 0 16,-4-1 3-16,-4 0-11 15,1 0 7-15,-1-1 5 16,2 0-2-16,1 1 2 16,-2 1 0-16,-3-1 0 15,3 1 0-15,-4 2-4 16,-1-1-3-16,-4 0 5 15,-2 0 2-15,-3-3-4 16,-2 1 4-16,2-1-1 0,4 0 1 16,-1 0 0-1,0-1-2-15,-1 1-4 0,-3 1 6 16,0-1-2-16,2-1 0 16,-1 3-1-16,3-1-5 15,-1 2 6-15,1-2-3 16,-1 2-2-16,0 1-13 15,3-3 5-15,-3 2 7 16,-1-2 0-16,-3 1-1 16,-5-2 1-16,-2 0 6 15,-4 1 2-15,-2 0-2 16,1-1 2-16,-2 1 0 16,3 1 2-16,2-1-2 15,0 1 2-15,-1 0-2 0,0 0-2 16,-3 1 2-16,-2 0 7 15,-4-2 13-15,1 3-6 16,-5-3 8-16,-1 2 5 16,-2 0-6-16,-2 0 8 15,-3 0-9-15,-3 2-5 16,-5-1-1-16,2 1 6 16,-4-1-6-16,0 0-14 15,0-1-5-15,-2-2-16 16,-7 3-30-16,-5-1-66 15,-4 2-65-15,2 0-393 0</inkml:trace>
  <inkml:trace contextRef="#ctx0" brushRef="#br0" timeOffset="108041.99">6243 7523 802 0,'0'0'28'16,"0"0"-16"-16,0 0-7 0,0 0-2 16,0 0 1-16,0 0 30 15,0 0 11-15,2-4-27 16,-2 4-6-16,0 0-3 15,0 0 0-15,0 0-3 16,0 0 1-16,2 0 2 16,0 11-8-16,-1 14-1 15,-1 9 30-15,0 7-13 16,0 2-11-16,0-2 2 16,0-4-3-16,0-5 4 15,0-3 0-15,-2-2-4 16,-1-5 5-16,1-6-9 15,1-4 4-15,0-6 0 16,1-4-3-16,0-1-2 16,0-1 0-16,0 0 2 0,0 0-2 15,0 0-14 1,0-4-75-16,-1-6-326 0</inkml:trace>
  <inkml:trace contextRef="#ctx0" brushRef="#br0" timeOffset="113137.71">3567 4715 750 0,'0'0'31'15,"0"0"-10"-15,0 0-17 16,0 0-4-16,0 0 2 15,0 0 14-15,0 0 15 16,79-3 32-16,-26-4-29 16,13-1-20-16,6-1 9 15,6-1-21-15,-1-2-1 16,-4 2-1-16,-4-1 0 0,-9 2 10 16,-11 1-6-1,-13 2 5-15,-11-1-6 0,-12 3-1 16,-6 2-2-16,-7 2 0 15,0-1-2-15,0 0-4 16,-13-1-34-16,-12 2-151 16,-12 0-62-16,-10 3-75 15</inkml:trace>
  <inkml:trace contextRef="#ctx0" brushRef="#br0" timeOffset="113403.13">3737 4861 839 0,'0'0'0'15,"0"0"-30"-15,0 0 30 16,91-2 8-16,-43-7 12 16,5-4-1-16,-1 1-6 15,-2 0-9-15,-5 1 28 16,-6 3-17-16,-2 1 5 15,-10 1-12-15,-6 2-6 16,-8 1-2-16,-9 2-4 16,-1 1-29-16,-3 0-30 15,0 0-143-15,-12 0-303 0</inkml:trace>
  <inkml:trace contextRef="#ctx0" brushRef="#br0" timeOffset="114766.8">2158 6358 1064 0,'0'0'8'0,"0"0"-8"15,0 0 9-15,0 0-9 16,-78-40 2-16,26 40 4 15,-16 0-1-15,-11 15 16 16,-8 10-18-16,-6 6 9 16,-3 10-5-16,-4 9-4 15,-3 4-3-15,5 1 0 16,10-1-12-16,17-9 5 16,16-5 7-16,17-7 0 15,8-5-3-15,10-4 3 16,8-1 2-16,5-4-2 15,7 0-6-15,0-4-6 16,7 1-1-16,14 0-6 0,8-1 16 16,10 2 1-16,4 0 4 15,8 1 1-15,4 6-3 16,8 6 2-16,-2 10-4 16,-4 4 6-16,-7 3-8 15,-18 0 4-15,-14 6 0 16,-11 1-2-16,-7 2 2 15,-18-3-7-15,-16-4 1 16,-14-4 2-16,-8-7-6 16,-4-7-21-16,3-8 31 15,7-7 9-15,6-7 12 16,8-4 0-16,5-3-1 16,8-2-19-16,11-6-1 15,10-8-1-15,2-2-13 0,12 3 0 16,14 5 9-16,4 8 5 15,2 8 0-15,4 23 11 16,-1 19-1-16,-3 18 6 16,-7 17-11-16,-11 9 6 15,-13 3-8-15,-1 0-3 16,-13-6 9-16,2-6-1 16,3-9-1-16,8-10-7 15,3-8 0-15,19-13 2 16,13-6 3-16,8-13-5 15,3-11-6-15,8-13 5 16,-1-2-5-16,9-22-26 0,6-7-30 16,4-7-66-1,1-4-162-15</inkml:trace>
  <inkml:trace contextRef="#ctx0" brushRef="#br0" timeOffset="116001.57">6567 6103 250 0,'0'0'867'15,"0"0"-867"-15,17-57-13 0,17 43-2 16,10 3 0-16,6 2 15 16,2 6 5-16,0 3-3 15,-2 14 4-15,-4 18 2 16,-5 17 0-16,-5 15 6 16,-9 12-5-16,-13 14-7 15,-12 5 2-15,-4 6-1 16,-21 0 5-16,-4-4-7 15,2-10-2-15,7-7 5 16,9-11-4-16,8-9 0 16,1-5 0-16,7-8 0 15,12-5 3-15,9-6-3 0,4-5-2 16,1-8 2-16,1-7 0 16,-2-7-4-16,0-9 2 15,-3 0 2-15,1-5-2 16,-3-12-7-16,3-3 9 15,-5-6-26-15,-4-1 5 16,-7-2 10-16,-10 0-6 16,-4 5 14-16,-3 5-2 15,-17 7 5-15,-3 10 3 16,-2 2 18-16,0 9 4 16,2 16-10-16,3 8-12 15,0 10 2-15,8 5-5 16,3 5 0-16,9 6-1 15,0 5-12-15,0 5 13 0,5 5 0 16,6 2 3 0,4-1-3-16,0-1 3 15,0-3-1-15,-6-3-4 0,-4-3 6 16,-5-5-4-16,0-8 3 16,-10-6 3-16,-10-7 2 15,-7-8-5-15,-5-7 1 16,-6-7 3-16,-5-5-3 15,-3-2-4-15,3-2-13 16,2-3-52-16,7 0-63 16,4-4-154-16</inkml:trace>
  <inkml:trace contextRef="#ctx0" brushRef="#br0" timeOffset="122919.95">9097 891 814 0,'0'0'7'0,"0"0"-14"16,0 0 6-16,0 0 1 15,0 0 3-15,0 0 7 16,0 0 17-16,9-15-16 16,-29 15 17-16,-15 5-8 15,-13 11-11-15,-18 7 1 16,-13 4 22-16,-15 9-31 15,-17 10 17-15,-13 9-11 16,-16 3 8-16,-4 3 10 16,-3-5-14-16,10-5-9 15,11-3 31-15,8-2-22 16,10 0 3-16,1 0-12 16,0 1-1-16,2-4 0 15,4 0-2-15,4-2 3 16,5-3 5-16,7 1-7 0,7-5-6 15,10-1 5-15,7-5 1 16,3 0 0-16,2 0 0 16,1 0 0-16,0 1-3 15,0 0 3-15,0-5-7 16,2 0 7-16,4-3-2 16,2-1 4-16,8-2-4 15,1-1 2-15,3 0-3 16,2 1 3-16,2-1 0 0,2 1-3 15,3-3 3-15,2 0-5 16,3-3 4-16,7-1 1 16,3-3-1-16,2-3 2 15,7-3-2-15,0 0 0 16,1-2-3-16,1 1 0 16,0-1 1-16,0 0 1 15,0 0 2-15,0 0-1 16,0 0-2-16,0 0 3 15,0 0-1-15,0 0-1 16,0 0-7-16,0 0 1 16,0 0-2-16,0 0 10 15,0 0 1-15,0 0-1 16,0 0 6-16,0 0-5 0,0 0 0 16,0 0 0-16,0 0 0 15,0 0-1-15,0 0-2 16,0 0 1-16,0 0 2 15,0 0-1-15,0 0 0 16,0 0 0-16,0 0 0 16,0 0-11-16,0 0-15 15,0 2-24-15,0 0-15 16,0 5-116-16,0 0-15 16,0-1-69-16</inkml:trace>
  <inkml:trace contextRef="#ctx0" brushRef="#br0" timeOffset="123916.9">6382 2082 786 0,'0'0'16'16,"0"0"-14"-16,0 0 0 16,0 0-2-16,0 0 2 15,0 0 1-15,27-1 7 16,-15 26 9-16,3 13 14 15,6 14 7-15,2 11-13 16,2 7-8-16,6 7 1 16,2 4-2-16,5 5-6 15,1 11 0-15,-1 2 0 16,3 3 11-16,-5-2-9 0,-1-7-12 16,-2-4 9-1,-2-3-9-15,0-4 8 0,-3-6-2 16,1-6-7-16,-4-5 2 15,-2-3-1-15,-3-6-2 16,-2-4 0-16,-1-7 5 16,-4-6-4-16,-2-8 2 15,-3-3-3-15,-3-7 0 16,-1-2-1-16,-4-7 2 16,0-4-1-16,0-4 1 15,0-3-1-15,0 1 6 16,0-2-2-16,0 0 1 15,0-7-5-15,-11-12-12 16,-10-10 12-16,-4-7 1 0,-8-13 3 16,-5-11 1-16,-3-9-5 15,-2-6-3-15,3 0-3 16,0 0 8-16,1 5-2 16,0 6 7-16,3 13-5 15,2 9 20-15,4 12-18 16,6 8 10-16,7 8-14 15,5 6-1-15,5 4-4 16,5 4 3-16,1 0-8 16,-1 2-19-16,0 18-5 15,0 9 23-15,1 7-50 16,1 1-104-16,0-6-228 16</inkml:trace>
  <inkml:trace contextRef="#ctx0" brushRef="#br0" timeOffset="135071.94">9140 10867 1058 0,'0'0'3'0,"0"0"-3"16,0 0 23-16,0 0-11 15,0 0-3-15,0 0-9 16,0 0-1-16,0 0-15 16,-19 1 12-16,67 8 4 15,19-2 9-15,19-2-9 16,20-4 4-16,16-1 2 16,17 0-3-16,8-6 6 0,1-5-9 15,-3 0 0-15,-14-1-6 16,-13 0 6-16,-21 2-3 15,-17 0 1-15,-22 2-1 16,-20 1 1-16,-18 4-18 16,-15 2-5-16,-5 1 16 15,-8 0-9-15,-16 0 7 16,-10 0-53-16,-10 7-32 16,-7 5 3-16,-5 3-94 15,-3 1 18-15,-2 1-10 16</inkml:trace>
  <inkml:trace contextRef="#ctx0" brushRef="#br0" timeOffset="135422.78">9288 11085 678 0,'0'0'7'16,"-98"6"-7"-16,63-4 5 15,14 0 61-15,11 0-33 16,10-2 0-16,2 0-28 16,23 1 6-16,18-1 3 15,17 0 36-15,17 0-15 16,13-7 7-16,11-8-8 0,8-1-15 16,6 1 6-1,-5-1-11-15,-7 1 3 0,-14 3-15 16,-21 3-1-16,-17 2 2 15,-20 3-4-15,-13 2 1 16,-14 2 0-16,-4 0-6 16,0 0-22-16,-8 0 16 15,-8 2-10-15,-5 7-98 16,-2 3-31-16,3-2-187 16</inkml:trace>
  <inkml:trace contextRef="#ctx0" brushRef="#br0" timeOffset="140628.34">13806 11024 950 0,'0'0'0'15,"0"0"-3"-15,0 0-23 0,0 0 3 16,0 0-28-16,0 0 51 16,0 0 8-16,44-8 18 15,-1 8 5-15,8 2-16 16,12 0-1-16,11-2-7 16,13 0 11-16,12 0-1 15,15 0-11-15,12 0-3 16,9 0-2-16,8 4-1 15,1-4 0-15,2 2 5 16,4-2-5-16,-1 0 3 16,-3 0 2-16,-6 0-5 15,-9-6-3-15,-12 0 3 16,-10-2 1-16,-13 3 1 16,-11-1 0-16,-15 0-1 15,-12 2 3-15,-13 0-3 0,-14 1-2 16,-13 1-3-16,-11 1-14 15,-7 0-32-15,-4-2-31 16,-19 1-112-16,-5 1-251 16</inkml:trace>
  <inkml:trace contextRef="#ctx0" brushRef="#br0" timeOffset="145808.66">15678 10278 560 0,'0'0'282'0,"0"0"-278"16,0 0-4-16,0 0 0 15,0 0 4-15,0 0 14 16,0 0 8-16,0 0 12 16,0 0 1-16,0-2-18 15,0-4-7-15,0-1-10 16,0-2 0-16,0 0 8 0,0-2-4 16,-6-2-3-16,-5-1 0 15,-3 0-5-15,-6-1 2 16,-4 3 9-16,-4-1-11 15,-3 2-6-15,-5 0 6 16,-1-1 4-16,1 0-4 16,0 0-10-16,1 2 10 15,1 0 3-15,-1 0 1 16,-3 2-4-16,0 1-10 16,-2-1 3-16,0 2 1 15,2-1-1-15,2 1 7 16,2 1 4-16,-2 0-4 15,2 0 0-15,-1 3 2 16,-1-2-2-16,-4 2-3 0,1 2 2 16,-4 0-22-16,0 0 17 15,-3 0-10-15,0 0 6 16,-1-1 10-16,3-1 3 16,3 1-1-16,2 1 6 15,3 0-8-15,-2 0-4 16,1 0 4-16,-1 4 0 15,-1 3 0-15,2-1-4 16,-2 3 4-16,3-2-4 16,0 1 0-16,4 0 2 15,3 1 0-15,3-1 2 16,1-1-1-16,0 3 1 16,1 0-5-16,-1 1 2 0,-1 2 3 15,1 0-4-15,-2 2 3 16,0 0-1-16,4-2-5 15,3-1 3-15,1 0-6 16,3-2 5-16,1 0-3 16,1 0-3-16,0-1 10 15,0 2-2-15,1 0 3 16,-1 2 2-16,0-1-2 16,0 4-2-16,-2 1 2 15,1 3 1-15,-1-2 0 16,0 2-1-16,2 1 0 15,1-2-6-15,5 0 5 0,0 0 2 16,3 0-2-16,1 2-1 16,3 0 2-16,1 2 0 15,0 0 3-15,0 1 0 16,0 0-2-16,0 1 1 16,0 1-2-16,5-1 1 15,4 0 1-15,2-1-1 16,2-2 4-16,4 1-3 15,-3-3 6-15,4 2-7 16,0-2-1-16,0-1 6 16,1 0-4-16,1 0 0 15,1-1-2-15,2 0 1 16,1 0 1-16,1-1 1 0,0 0-3 16,3-2 5-1,-1-1-5-15,2 1 2 0,1-4 6 16,-2 0-2-16,6-1 0 15,-2 0-6-15,4-2 2 16,-1 1 2-16,1-1-2 16,2 1 0-16,-2-1-2 15,-2 0 0-15,1-2 2 16,-2 0-3-16,-2-1 6 16,1 1-4-16,2-2 0 15,2 0-1-15,0 1 0 16,-1-1 1-16,3 0-3 0,-5-2 2 15,1 0 0 1,-2-1 0-16,0 0-2 16,-4 0 2-16,2-1 3 0,0 2-3 15,1-2 1-15,2 2-5 16,-2-2 5-16,0 0-2 16,-2 0 2-16,0 0-1 15,-4 0 2-15,0 0-2 16,-2-5-1-16,0 2 1 15,-1-1 4-15,1-1-4 16,-1-2-3-16,-1 0 3 16,2 0 3-16,-1-1-3 15,-1 1 0-15,-1-2 0 0,-1 0 2 16,-3 0-2 0,-2-2 1-16,1 2-1 0,-1 0 0 15,0-2 0-15,2 1 0 16,0 0 4-16,2-1-9 15,-1 0 10-15,2 1-5 16,0-1 0-16,-3 1 0 16,-1 3 0-16,-1 0 0 15,0 0 1-15,-3 1-1 16,1-1 0-16,0-3-1 16,1 2 1-16,1-1 0 15,-1 1-4-15,0-1 4 16,-1 1 1-16,1-2-1 15,-3 1 0-15,1-2 2 0,0 1-1 16,-2-3 0-16,1 1-1 16,1-2 0-16,-2 1 1 15,2 0 0-15,1-1-1 16,-1 1-7-16,-1-3 7 16,1-1 0-16,-2-1 1 15,0-2-1-15,0-1 3 16,-2-3 4-16,0-1-6 15,0-4 7-15,-4-4 17 16,0-3-16-16,-3-6 7 16,0-3 3-16,0-2-15 15,0 1 2-15,-6 5-6 16,-1 4-27-16,-5 6-10 16,-4 6-27-16,-4 0-97 0,-3 2-340 15</inkml:trace>
  <inkml:trace contextRef="#ctx0" brushRef="#br0" timeOffset="146823.68">14148 10207 518 0,'0'0'86'0,"0"0"-77"15,0 0 3-15,0 0 66 0,0 0-32 16,0 0-28-16,0 0 3 15,-31 0-5-15,31-6-12 16,7-2 1-16,6-3-5 16,3-2 4-16,5-3-3 15,4-3-1-15,6-2 1 16,2-3-1-16,5-3 1 16,3 0 1-16,5-1-2 15,8 0 0-15,8 2 6 16,3 2-4-16,4 3 2 15,-3 2-4-15,5 1 1 16,4 2-1-16,7 2 0 16,4 1 3-16,8 4-3 15,3 2 5-15,3 0 0 16,7 4-1-16,-3 2-4 0,2 0-1 16,2 1 0-1,2 0 1-15,4 0 1 0,2 0 0 16,4 0 2-16,5 1-3 15,2 7-4-15,4-1-2 16,3 0-9-16,-4-1-6 16,3 3 15-16,-2 0-2 15,-1 1 5-15,-1-1 3 16,-6 2 2-16,-3 1-1 16,-8-3 6-16,-9 1-6 15,-8-3 5-15,-11 2 2 16,-13-3-3-16,-14 1 11 0,-11-3-4 15,-10 0-2-15,-11-2-7 16,-5 0 5-16,-6-2 3 16,-5 0-2-16,-5 0 0 15,-4 0 7-15,0 0-6 16,0 0 7-16,0 0-17 16,0-1-77-16,0-7-58 15,-4-3-74-15,-2-3-65 16</inkml:trace>
  <inkml:trace contextRef="#ctx0" brushRef="#br0" timeOffset="147054.49">18154 9715 498 0,'0'0'264'0,"0"0"-169"0,0 0-45 16,0 0 6-16,0 0-47 16,0 0-9-16,-32-22 0 15,55 51 43-15,6 8-1 16,5 5-20-16,1 3-3 15,-4-4-18-15,-4-3 2 16,-6-5 2-16,-12-4-3 16,-8-1 0-16,-2-3-2 15,-29 2 5-15,-15-1-17 16,-19 3 8-16,-13-2-105 16,-6 0-155-16</inkml:trace>
  <inkml:trace contextRef="#ctx0" brushRef="#br0" timeOffset="148890.91">19125 9398 1021 0,'0'0'9'0,"0"0"-9"16,0 0 24-16,0 0-20 15,-29 65-4-15,22 19 28 16,0 19-10-16,0 14 1 16,4 3-8-16,2 0 4 15,-1-6-15-15,2-12 4 16,0-9-4-16,0-17-3 16,0-18 3-16,0-14 0 0,0-15 0 15,0-12 0-15,0-9-2 16,0-6-3-16,-5-2 5 15,-5-15 0-15,-1-22-22 16,-2-20-12-16,3-16 6 16,8-13 22-16,2-9-5 15,14-7 10-15,19 3-5 16,9 17-19-16,6 24 17 16,0 29 8-16,0 27 10 15,-5 11-8-15,-5 31 4 16,-8 16 14-16,-14 9 4 15,-11 0-21-15,-5-6 0 0,-24-8-3 16,-11-11 4-16,-9-10-13 16,1-10 18-16,2-10 0 15,9-7-6-15,8-3 6 16,9-7-9-16,8-18-4 16,7-12 4-16,8-12-8 15,19-9-13-15,14-6 13 16,7 5 2-16,6 10-1 15,-1 16 5-15,-2 21 1 16,-3 12 2-16,0 11 4 16,-4 18 4-16,-6 9-1 15,-8 3 1-15,-7 1-9 16,-8-6 4-16,-5-3 1 16,-6-11 1-16,-2-8-2 15,-2-8-2-15,0-5 0 0,0-1 10 16,4-10 4-16,2-15-16 15,5-8-26-15,9-5 6 16,4 7 20-16,5 7-2 16,5 10 2-16,1 10 0 15,3 4 0-15,-2 0 0 16,-1 2-3-16,-3 3 2 16,-4-1-2-16,0-4-8 15,-5 0-19-15,-5-7-39 16,-2-8 3-16,-9-3 21 0,-6 1 27 15,-1 2 18-15,-6 3 38 16,-9 7 63-16,-4 5-63 16,1 0-32-16,1 9-4 15,3 11 5-15,6 6-7 16,6 3 0-16,2 1-6 16,12-1 5-16,14-4 2 15,7-4-7-15,8-6 8 16,5-5-7-16,7-8 6 15,6-2-2-15,3-4 1 16,6-15-2-16,3-7-13 16,-2-9 6-16,-6-7-8 15,-16 1-1-15,-17 3 18 16,-18 7 0-16,-12 9 31 16,-9 10 3-16,-19 6 2 0,-10 6-26 15,-5 3-8-15,2 18 9 16,5 6-8-16,8 6 7 15,10 3-10-15,11-1 0 16,7-2-8-16,0-6 1 16,16-4 1-16,8-8 3 15,6-6 0-15,4-8-2 16,0-1 5-16,0-14 0 16,-2-11 0-16,-4-9-7 15,-3-11-2-15,-2-12 3 16,-5-13-7-16,-1-14-4 15,-4-14-7-15,-5-1 24 0,-7 6 9 16,-1 19 31-16,0 21 35 16,-11 22-24-16,3 15-21 15,2 12-29-15,-3 4-1 16,-3 26 5-16,-5 19-5 16,-3 19 12-16,5 16-8 15,5 7-1-15,8 6 3 16,2-7-6-16,5-9-9 15,13-14 1-15,9-14 2 16,4-15 2-16,2-13-5 16,3-13-5-16,3-8 2 15,2-6 8-15,1-15-2 16,-1-1 2-16,-6 5 4 16,-8 7 0-16,-8 10 3 15,-5 0-3-15,-3 17 10 0,0 3-5 16,0 6 7-16,1-3-12 15,0-1 0-15,1-2-5 16,-1-4-17-16,1-5-59 16,-4-6-109-16,-4-5-385 15</inkml:trace>
  <inkml:trace contextRef="#ctx0" brushRef="#br0" timeOffset="149029.44">21012 9720 1259 0,'0'0'0'0,"0"0"-18"16,0 0 3-16,0 0-62 15,0 0-129-15,0 0-154 16</inkml:trace>
  <inkml:trace contextRef="#ctx0" brushRef="#br0" timeOffset="150089.07">21542 9737 1161 0,'0'0'1'0,"0"0"2"0,0 0 0 16,-75 24 9-16,46 3-7 16,5 7-5-16,9 4-4 15,10 1 0-15,5 1 3 16,6-4-4-16,15-5 2 15,5-8 3-15,6-7 0 16,2-7-3-16,5-9 0 16,3-5 2-16,4-17 1 15,-1-12 3-15,-1-10-2 16,1-15-1-16,1-13-8 16,-1-12-13-16,-4-15-11 15,-4-2 3-15,-10-1 25 16,-15 13 4-16,-10 23 23 15,-2 23 68-15,-5 21-67 0,-2 12 21 16,1 10-45-16,-7 12 0 16,-6 24 1-16,-6 20 14 15,1 23-5-15,7 14-9 16,10 1-1-16,7 0 0 16,2-12-14-16,15-17 9 15,2-8 3-15,2-14 2 16,0-12-15-16,4-11 8 15,2-9-11-15,6-10 11 16,4-1 1-16,2-16-10 16,2-11 7-16,-7-7-8 15,-11-3 2-15,-11 4 7 16,-12 8 8-16,0 5 10 16,-8 9 10-16,-8 10-20 15,1 1 1-15,-3 8 1 0,1 12-2 16,3 4 0-16,9 3-2 15,5 4-3-15,7-2 3 16,19 0 2-16,8-3 5 16,9-5-3-16,5-4 17 15,5-6-3-15,3-6-7 16,4-5 2-16,1 0-11 16,3-13 3-16,-3-12-2 15,-4-9 4-15,-12-3-9 16,-14 1 8-16,-20 5-4 0,-11 8 4 15,-14 8-4-15,-20 8-8 16,-5 7 8-16,-2 5 1 16,2 19-1-16,10 7 0 15,10 1 0-15,11 2-14 16,8-4 2-16,0-4 2 16,18-7-1-16,5-3 5 15,4-8-2-15,5-7 8 16,2-1 3-16,-1-7-3 15,2-13 0-15,-6-11 10 16,-1-10-10-16,-2-15 5 16,2-17-10-16,4-16 4 15,3-16-38-15,1-5-13 0,-7 6 41 16,-12 21 11 0,-13 26 51-16,-4 22 6 0,-5 20-41 15,-11 12-11-15,-9 3-5 16,-6 22 2-16,-8 20 31 15,-2 15 9-15,6 17-15 16,9 13-10-16,14 1-12 16,12 2-3-16,3-9-4 15,18-12 2-15,3-11-4 16,-1-16-18-16,-3-13 2 16,1-11-11-16,3-11-8 15,-1-7-18-15,2-4-4 16,-5-19-82-16,-5-13-372 15</inkml:trace>
  <inkml:trace contextRef="#ctx0" brushRef="#br0" timeOffset="150292.75">21951 9411 1133 0,'0'0'0'0,"0"0"-50"16,101-4 50-16,-24 0 7 0,8 2-7 15,3 2-43 1,-8 0-104-16,-15-1-323 0</inkml:trace>
  <inkml:trace contextRef="#ctx0" brushRef="#br0" timeOffset="152002.81">14208 9614 879 0,'0'0'0'16,"0"0"-31"-16,0 0 31 15,0 0 26-15,89-16 0 16,-52 6 2-16,2-1 2 0,1 0-6 16,0 2-15-1,-3 0 4-15,-5 2-4 0,-5 2-6 16,-7 3-3-16,-6 0-11 15,-7 2-46-15,-7 0-45 16,0 0-98-16,-2 2-167 16</inkml:trace>
  <inkml:trace contextRef="#ctx0" brushRef="#br0" timeOffset="152266.79">14181 9729 851 0,'0'0'0'0,"0"0"-11"0,70-3 11 16,-28-6 15-16,3 0-14 15,0 1 2-15,0-1 32 16,-1 3-8-16,-6 0-16 15,-4 0 2-15,-8 1-13 16,-6 0-5-16,-6 3-24 16,-7-1-105-16,-5 1-155 15</inkml:trace>
  <inkml:trace contextRef="#ctx0" brushRef="#br0" timeOffset="156085.65">14909 8475 607 0,'0'0'83'0,"0"0"-58"0,0 0 33 16,0 0 11-1,0 0-21-15,0 0 11 0,0 0-13 16,4-36-13-16,-6 48-30 15,-10 15-3-15,-6 12 20 16,-2 9 3-16,1 7-21 16,3 1 5-16,5 1-7 15,5-3 0 1,6-8 0-16,0-8-4 0,9-10-11 16,9-5 13-16,6-10-8 15,2-4 10-15,4-9 6 16,2 0-6-16,2-7-2 15,2-10 2-15,-4-6 3 16,0-6 0-16,-3-8-3 16,-4-10 0-16,-2-11-1 0,-7-5-1 15,-4-3-2 1,-6 1 0-16,-6 6 4 0,0 2 0 16,-13 8 0-16,-8 8 0 15,-4 9 10-15,-1 12 9 16,-2 8-13-16,1 10-6 15,1 2 8-15,-1 18-8 16,0 17 7-16,1 12-4 16,5 11 7-16,8 2-10 15,11 0 2-15,2-8-5 16,14-4 2-16,11-7-8 16,9-3 8-16,7-9-3 0,8-9-4 15,10-8-37 1,3-9-85-16,4-3-230 0</inkml:trace>
  <inkml:trace contextRef="#ctx0" brushRef="#br0" timeOffset="158642.81">17426 8011 754 0,'0'0'0'0,"0"0"-28"0,0 0 19 16,0 0 9-16,18 56 19 16,-18-14 43-16,0 9-15 15,0 7-12-15,-11 4-12 16,-1 3 1-16,-1 2-6 15,-1-1 3-15,2-3-13 16,-2-6 1-16,4-5-8 16,2-8-1-16,0-6 3 15,3-7-4-15,3-10 1 16,0-5 0-16,1-6 0 16,-1-4 0-16,0-4 0 0,1-1 0 15,1-1 0 1,0 0 0-16,0 0-1 0,0 0-6 15,0-9-14-15,0-6-10 16,0-4 23-16,0-7 8 16,0-7 1-16,8-7-1 15,8-4-13-15,6-2-1 16,6 0 1-16,8 0 7 16,3 5 6-16,6 9 0 15,3 11 0-15,0 14 10 16,1 7 0-16,-5 3-3 15,-9 16-4-15,-9 8 7 16,-9 7 8-16,-7 5 9 16,-7 0-10-16,-3 0 2 15,0-3-4-15,-8-5-11 16,-9-4 0-16,-6-5 17 0,-8-4 2 16,-5-4-5-16,-4-2 5 15,-1-2-16-15,2 0 7 16,5 0-14-16,5-1-1 15,1 1-8-15,4 2-21 16,-1 3-27-16,2 1-96 16,0 2-63-16,3 1-172 15</inkml:trace>
  <inkml:trace contextRef="#ctx0" brushRef="#br0" timeOffset="165005.7">16577 10766 300 0,'0'0'393'16,"0"0"-363"-16,0 0 44 15,0 0 3-15,0 0-19 16,0 0 0-16,0 0-31 16,-21-37-10-16,21 37-17 15,0 13 8-15,0 11-8 16,0 7 16-16,11 5 1 16,6 2-17-16,10 0 5 15,10-1-9-15,15-5 4 16,15-1 0-16,11-9 0 15,9-4 0-15,6-9-17 0,2-5-5 16,5-4-8-16,0 0-8 16,-2 0 33-16,-4 0 4 15,-13-7 1-15,-12-1-4 16,-16-1-30-16,-17-1-16 16,-18-2 20-16,-16 0 29 15,-4-1 1-15,-22 0 20 16,-11-2-9-16,-9 0 16 15,-3 3-3-15,3-2 3 16,10 5 3-16,13 0-3 16,13 5-22-16,8 0-5 15,20 4-17-15,14 0 5 16,10 1 6-16,-3 17 6 0,-4 4-6 16,-10 10 6-16,-9 2 6 15,-11 1 16-15,-7-2-8 16,-5-2-4-16,-15-4 8 15,-2 0-7-15,2-3-11 16,5 2-37-16,6-4-99 16,8-3-319-16</inkml:trace>
  <inkml:trace contextRef="#ctx0" brushRef="#br0" timeOffset="165415.84">18067 10964 1177 0,'0'0'0'15,"0"0"-15"-15,-7 86 15 16,6-42 3-16,1 1 1 16,0-3 0-16,0 0-4 15,0-2 0-15,0-7 2 16,-1-10-3-16,-1-8 1 15,0-9-4-15,1-6 2 16,-3-3-1-16,-1-21-2 16,-3-11-23-16,0-13 16 15,2-7 12-15,4-7 0 16,2-4 0-16,0-4 2 0,15 2 1 16,4 9 1-16,1 17 7 15,-2 18 27-15,1 19-11 16,2 5-27-16,7 21 1 15,4 19 5-15,3 13 19 16,-2 11-3-16,-1 1-9 16,-2 0-13-16,-9 0-4 15,-3-3-21-15,-9-4-27 16,-9-7-21-16,0-11-190 16</inkml:trace>
  <inkml:trace contextRef="#ctx0" brushRef="#br0" timeOffset="166647.91">18128 11138 1165 0,'0'0'3'0,"0"0"-3"16,0 0-1-16,98-43 0 16,-54 32 1-16,5-3 0 15,0-1-1-15,2-2-1 16,-2-3 0-16,-3 0-7 15,-7 2 5-15,-10 4-2 16,-12 6 6-16,-11 5 2 16,-6 3-2-16,-3 4-5 15,-13 17 5-15,-3 10 13 16,4 5 2-16,8 4-10 16,7-2-5-16,2 0-3 0,18-5 2 15,8-4 1-15,2-7 0 16,4-12 0-16,2-9-6 15,2-1 1-15,0-17-1 16,0-9 3-16,0-12 1 16,-3-8-2-16,-1-10-7 15,-5-7-3-15,-5-5-5 16,-6-3 9-16,-9 6 1 16,-9 10 9-16,0 14 23 15,-7 13 23-15,-4 12-3 16,4 10-26-16,3 6-5 0,-2 6-12 15,-3 23 2-15,-4 17 7 16,1 12 14-16,6 9-14 16,5-1-9-16,1 0 4 15,0-6-4-15,8-7 0 16,1-7-3-16,6-9 1 16,1-6-1-16,1-10-5 15,3-8 1-15,-2-9-8 16,3-4 11-16,1-9-1 15,1-16 0-15,0-6 0 16,2-5-2-16,-5 3 4 16,-4 8-3-16,-7 10 6 15,-5 7 3-15,-1 5 3 0,-3 3-6 16,0 5-7 0,0 15 3-16,0 6 4 0,0 5 13 15,-3 1-12-15,3-3 1 16,0-1 0-16,0-6-4 15,12-4 1-15,6-8 1 16,3-6-3-16,7-4-2 16,3-7 5-16,3-16-4 15,-2-5-2-15,-8 0 1 16,-5 5 5-16,-7 8 1 16,-8 10 1-16,-1 5 0 15,-1 0-2-15,2 7-11 0,3 10 11 16,2 3 10-16,3 2 0 15,4-1-9-15,6 0 3 16,6-5 9-16,6-6 1 16,5-5-10-16,2-5-1 15,0 0-2-15,-3-6-1 16,-4-16-5-16,-6-7 4 16,-10-6-16-16,-9 4-2 15,-9 3 0-15,-2 12 12 16,-16 10 0-16,-3 6-12 15,0 8 11-15,4 16 8 16,5 5 7-16,8 4-6 16,4-1-1-16,2-6-1 15,16-5-4-15,7-6 5 0,4-5 6 16,6-8-6-16,4-2 24 16,2-5-16-16,3-17 2 15,-3-10-6-15,-2-13-2 16,-3-10 5-16,-2-10-7 15,-6-8-1-15,-4-6-11 16,-13 3-6-16,-11 7 12 16,0 16 6-16,-16 18 35 15,0 16 12-15,-2 17 1 16,-1 2-33-16,-4 25-5 16,-2 17 6-16,0 11 3 0,9 8 19 15,9 4-33 1,7-1 9-16,0-1-6 0,1-4-8 15,6-5 0-15,0-6-14 16,-3-9-36-16,-3-9-23 16,-1-7-17-16,0-11-31 15,-5-7-362-15</inkml:trace>
  <inkml:trace contextRef="#ctx0" brushRef="#br0" timeOffset="166825.47">18893 10882 1238 0,'0'0'0'0,"93"-16"-136"15,-19 6 26-15,6 1-183 16</inkml:trace>
  <inkml:trace contextRef="#ctx0" brushRef="#br0" timeOffset="176772.98">9361 12232 961 0,'0'0'3'15,"0"0"-3"-15,0 0 0 16,0 0-21-16,0 0 6 16,0 0 15-16,88-25 0 15,-33 3 14-15,6-2 4 16,6-1 0-16,3 0-3 16,0 1 5-16,-8 6-12 15,-10 0 2-15,-13 5-10 16,-11 5 0-16,-13 3-1 15,-6 4-11-15,-9 1-31 0,0 0-10 16,-10 7-50 0,-12 8-57-16,-12 4-84 0</inkml:trace>
  <inkml:trace contextRef="#ctx0" brushRef="#br0" timeOffset="177037.84">9447 12421 666 0,'0'0'0'0,"0"0"-4"16,0 0 4-16,82 16 42 15,-28-25 18-15,10-9-8 0,9-6-8 16,5-2-6 0,1-2 4-16,-2 1-11 0,-9 2-7 15,-6 1-6 1,-14 6 0-16,-16 7-17 0,-12 3 0 15,-13 7-1-15,-7 1 7 16,0 0-5-16,0 0-2 16,-6 0-28-16,-6 4-48 15,-2 4-45-15,1 0-64 16,2-3-57-16</inkml:trace>
  <inkml:trace contextRef="#ctx0" brushRef="#br0" timeOffset="181510.73">13889 12116 603 0,'0'0'7'0,"0"0"15"16,0 0 36-16,-63 7 46 15,56-7-35-15,4 1-20 16,1-1-19-16,2 0 6 15,0 0-6-15,0 0-18 16,-1 0 12-16,0 1-11 16,1-1 10-16,-2 0-15 15,2 1-3-15,0-1-5 16,0 0-9-16,0 0 0 0,0 0-4 16,0 4 12-16,3 0 1 15,7 1 0-15,4 0 0 16,3 0-1-16,2-3 1 15,1 2-1-15,2-1-6 16,0-1 3-16,3-1 0 16,2-1 1-16,3 0 2 15,2 0 0-15,5 0-4 16,5-7 4-16,3-2-1 16,6 1 1-16,1-2-3 15,1 3 0-15,3-2-4 16,-1 1 4-16,0 1 4 15,2-2 0-15,-3 2-2 16,1-2 2-16,2-1-2 16,4-2 2-16,4 3 0 15,3-2 0-15,2 0 1 16,2 2-1-16,0 0 0 0,-4 1 1 16,-4 0-1-16,-4 1 4 15,-5 1-1-15,-5-1 3 16,-6 1 2-16,-6 1-5 15,-8-2 0-15,-3 1 4 16,-5 2 5-16,-1-1 0 16,0 1-10-16,-2 2 3 15,-1 0-4-15,-3 1 1 16,-1 1-2-16,-1 0 2 16,-5 0-1-16,-2 0-1 0,-4 0 0 15,-2 0 3-15,0 0 9 16,0 0 0-16,0 0-11 15,0 0-1-15,-4 0-9 16,-5 0-30-16,-5 0-43 16,-1 5-41-16,0-1-85 15</inkml:trace>
  <inkml:trace contextRef="#ctx0" brushRef="#br0" timeOffset="182485.66">16254 12174 667 0,'0'0'12'0,"0"0"-11"0,0 0-1 16,0 0-15-16,0 0 6 16,0 0-1-16,-5 0 10 15,5 0 11-15,5 0 11 16,1 0-17-16,0 0 1 15,4 0 0-15,2 0 0 16,6 0 3-16,8-6-4 16,9 0 12-16,6-1 3 15,5-1 14-15,1 1-23 16,0 1-3-16,-1 0-1 16,-1 1-3-16,-2 0 1 15,0 0 18-15,-5-1 1 16,-3 2 4-16,-7 1 1 15,-6-1 3-15,-6 1 2 16,-6 0 4-16,-5 1 6 0,-3 2-7 16,-2 0-10-1,0 0 8-15,0 0-9 0,0-1-20 16,0 1 9-16,0 0-15 16,0 0 0-16,0 0-5 15,0 0-1-15,0 0-23 16,0 0-23-16,-2 2-81 15,-5 3-76-15,-2-1-168 16</inkml:trace>
  <inkml:trace contextRef="#ctx0" brushRef="#br0" timeOffset="188336.11">13365 7861 933 0,'0'0'0'0,"0"0"-21"16,0 0-3-16,0 0-7 16,0 0-24-16,0 0-33 15,0 0 52-15,-2 0 15 16,12 0-158-16</inkml:trace>
  <inkml:trace contextRef="#ctx0" brushRef="#br0" timeOffset="189341.96">13439 7881 394 0,'0'0'10'0,"0"0"-7"15,0 0-3-15,0 0 1 16,0 0 6-16,0 0 7 16,0 0 7-16,-1 0 8 15,1 0 4-15,0 0-7 16,0 0-12-16,0 0-6 0,0 0-8 16,0 0-1-16,0 0-29 15,0 1-51-15,0-1-5 16,0 0-70-16</inkml:trace>
  <inkml:trace contextRef="#ctx0" brushRef="#br0" timeOffset="191687.69">13447 7888 714 0,'0'0'16'0,"0"0"-16"16,0 0-3-16,0 0 1 15,0 0-15-15,0 0-21 16,-4 1-3-16,4-1-12 16,0 0-91-16,0 0-56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8:28:13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11432 4044 201 0,'0'0'458'0,"0"0"-432"0,0 0-22 16,0 0-4-16,0 0-1 16,0 0 1-16,0 0 9 15,0 0 21-15,-24 2-12 16,42-2-6-16,9-6 27 16,9-5-19-16,11-4-11 15,6-1 8-15,6-1-15 16,-2-1 4-16,-5 1 1 15,-7 4-5-15,-7 1-2 16,-7 3 2-16,-8 2-2 16,-8 3-4-16,-8 2-25 15,-5 2-60-15,-2 0-56 16,-6 6 25-16,-15 8-15 0</inkml:trace>
  <inkml:trace contextRef="#ctx0" brushRef="#br0" timeOffset="260.51">11466 4169 545 0,'0'0'0'16,"0"0"-38"-16,0 0 38 16,0 0 67-16,95-23-11 15,-44 7 4-15,5-1 18 16,-1 2-44-16,-4 1-18 15,-9 5-3-15,-8 0-5 0,-6 3-4 16,-11 2-1-16,-9 1-3 16,-3 3 1-16,-4-1-1 15,-1 1-3-15,0 0-21 16,0-2-115-16,0-2-179 16</inkml:trace>
  <inkml:trace contextRef="#ctx0" brushRef="#br0" timeOffset="1484.02">11716 2927 650 0,'0'0'67'0,"0"0"-53"16,0 0-13-16,0 0 51 0,0 0-8 15,0 0-30-15,0 0 21 16,-55 18 40-16,53-18-26 15,2 0 0-15,0-2-37 16,0-16-12-16,18-12-7 16,12-15 5-16,16-7 2 15,17-5 3-15,16 4-3 16,11 5 0-16,7 8 3 16,-1 9 9-16,0 6-16 15,-6 8 8-15,-6 6-8 16,-5 6 8-16,-9 3-4 15,-7 2 0-15,-13 0-4 0,-7 0-13 16,-9 0-40-16,-6 0-30 16,-5 0-22-16,-3 0-77 15,-12 0-34-15</inkml:trace>
  <inkml:trace contextRef="#ctx0" brushRef="#br0" timeOffset="1733.09">12702 2379 804 0,'0'0'164'0,"0"0"-164"15,0 0-90 1,0 0 90-16,67 6-4 0,-39 12 4 16,-3 6 0-16,0 6 10 15,-3 4 6-15,-5 2 1 16,-8 1-10-16,-9-1-6 15,-1-4-1-15,-23 3 0 16,-8-3-1-16,-7 1-2 16,0-3-40-16,3-5-89 15,9-9-160-15</inkml:trace>
  <inkml:trace contextRef="#ctx0" brushRef="#br0" timeOffset="2504.02">13249 1890 1116 0,'0'0'0'0,"0"0"-81"16,0 80 60-16,0-9 21 16,0 12 21-16,0 6 2 15,4 0-15-15,4 0 2 16,5-7-8-16,7-10-4 16,4-13-4-16,1-16 4 0,0-14 2 15,-4-11-1-15,-2-13 1 16,-1-5-12-16,1-10-5 15,2-18 17-15,0-11 9 16,3-10-9-16,-6-8 7 16,0-1-13-16,-8 7 14 15,-5 11-7-15,-5 16 3 16,0 13-1-16,0 9 14 16,-8 2-17-16,-5 21-31 15,-1 13 26-15,-2 10 5 16,6 5-1-16,10-4-9 15,0-2 0-15,17-5-22 16,8-6-17-16,6-11 14 16,4-8 18-16,1-12 9 15,1-1-3-15,4-18 10 0,2-10 0 16,0-7 2-16,2-7 6 16,-6-4-4-16,-6-4-3 15,-6 2 0-15,-8 6 0 16,-10 8 15-16,-7 10 8 15,-2 8 22-15,-3 5-4 16,-8 7-20-16,-1 2-10 16,-3 2-1-16,-2 9 12 15,-5 14-22-15,-1 7 13 16,-2 6-7-16,4 1 1 16,1-1-7-16,5 0 0 15,4-5-31-15,7-8-28 0,4-9-17 16,0-10 31-1,18-4 17-15,10 0 28 0,6-7 0 16,3 4 17-16,-1 3 12 16,0 2-20-16,-3 10-3 15,-2 3-6-15,0-2-11 16,-3-3-50-16,-5-4-309 16</inkml:trace>
  <inkml:trace contextRef="#ctx0" brushRef="#br0" timeOffset="2791.07">14181 2282 505 0,'0'0'446'0,"0"0"-446"16,0 0-2-16,0 0 2 15,74 90 30-15,-57-48 18 16,-3 0-13-16,-4-3-3 15,-3-5-4-15,-3-10-25 16,-3-11 6-16,-1-7-7 16,0-6 11-16,0 0 29 15,0-9 21-15,0-11-36 16,0-11-26-16,-1-5-2 16,1-6 0-16,6-7-27 15,18 2-29-15,4 4-32 0,4 8-67 16,-5 12-163-16</inkml:trace>
  <inkml:trace contextRef="#ctx0" brushRef="#br0" timeOffset="3902.26">14540 2222 1020 0,'0'0'0'0,"0"0"-16"16,11 70 16-16,-7-34 13 15,0-2-5-15,-4-1-2 16,0-4 14-16,0-1-9 0,0-6 9 16,-4-5-16-16,2-10 5 15,1-3-7-15,1-4-2 16,0 0 7-16,0-10-7 16,0-10-7-16,0-8-2 15,6-5-1-15,5 1 10 16,3 4 0-16,-2 9 4 15,-1 9-2-15,0 8-4 16,-1 2-5-16,6 4 6 16,6 13 2-16,1 3 0 15,2 3 5-15,2-5-3 16,-4-2-2-16,1-5 0 16,-2-5-2-16,-2-5-2 15,0-1 1-15,-1-2 2 0,0-12 1 16,-2-3 0-16,-3-4-1 15,0-6 1-15,-4-2 1 16,0-3-2-16,-3 1 0 16,-1 5 0-16,-4 9 5 15,-1 8 19-15,-1 7-6 16,0 2-5-16,0 2-13 16,0 18-18-16,0 9 18 15,0 5 5-15,0 2 4 16,2-4-8-16,8-5-1 15,2-5 0-15,1-6-3 16,0-6 1-16,0-5 0 16,-1-3-4-16,4-2 4 0,2 0-5 15,4-15 7-15,0-7 1 16,3-5-1-16,1-2-4 16,-2-2 4-16,1 6 5 15,-6 10-5-15,-6 8-3 16,-5 7 1-16,-2 0 2 15,1 13 5-15,-1 6-1 16,0 2 12-16,-1 0-9 16,-1-1-6-16,-1-3 4 15,0-7-4-15,0-4-1 16,-1-4 0-16,3-2-3 16,4-1 0-16,7-9 3 0,9-5 3 15,8 3-1-15,3 3-3 16,1 5 4-16,1 4-6 15,-3 0 6-15,3 0-3 16,-2 0 0-16,1 0-1 16,1 0 1-16,-2-6 1 15,-2-4-1-15,-2-5 0 16,-6-4 0-16,-6-4-6 16,-6-5-1-16,-5-5-4 15,-5-3-7-15,-4-4-10 16,0 5-15-16,-10 8 4 15,-5 7 27-15,-1 10 12 16,1 6 1-16,0 4 0 0,-3 6-1 16,-3 15 8-16,-3 11 4 15,0 14 19-15,2 10-14 16,2 14 2-16,3 14-1 16,7 13-4-16,7 18-8 15,3 12 28-15,3 9-9 16,11 9-3-16,0-1 4 15,-1-6-14-15,-4-6-9 16,-2-12 8-16,-7-13-13 16,0-19 6-16,-1-19-1 15,-10-23-3-15,0-15-4 16,-3-14-6-16,-3-17-2 16,0-6-6-16,-5-30-77 15,1-23-168-15,-4-22-399 0</inkml:trace>
  <inkml:trace contextRef="#ctx0" brushRef="#br0" timeOffset="4290.12">14982 1827 589 0,'0'0'268'16,"0"0"-265"-16,0 0-6 16,0 0 5-16,0 0-2 15,74 0 10-15,-55-14 22 16,-5-5 10-16,-5-5 2 15,-7-1 8-15,-2 0-32 16,-9 2 12-16,-15 6-4 16,-9 10-2-16,-7 7-10 15,-1 0-4-15,3 16 1 16,7 9-7-16,12 6-6 16,10 2-21-16,9 4-28 0,21 2-84 15,20-7-53-15,11-5-365 16</inkml:trace>
  <inkml:trace contextRef="#ctx0" brushRef="#br0" timeOffset="5880.4">16857 1650 848 0,'0'0'54'16,"0"0"-6"-16,0 0-31 0,0 0-9 16,3 73-8-16,-3-18 35 15,-3 8 15-15,-6 5-28 16,1-4-19-16,2-5 0 15,1-10 2-15,2-13-4 16,0-7 5-16,1-11-6 16,1-9 2-16,1-7-2 15,-1-2 1-15,-2-4 15 16,-2-15-2-16,-2-11-13 16,-2-13-1-16,-2-14 5 15,8-15-2-15,3-10-6 16,0-11-4-16,20-4 6 15,12 2-2-15,7 14 2 16,-2 21-3-16,-8 26 4 0,-8 23 0 16,-6 11-1-16,-5 14-3 15,-3 17 0-15,-7 12 4 16,0 6 0-16,-23 3 3 16,-9 0-7-16,-11-1-9 15,-3-5-15-15,5-2-26 16,10-6-26-16,16-5 44 15,15-2 36-15,0 0 19 16,22 2 28-16,8-1-7 16,6-4-11-16,5-7 4 15,2-6-16-15,-1-5-3 16,2-6-8-16,-1-4 2 16,0 0-1-16,-3-10 2 0,-2-9-1 15,-4-6-3-15,0-11 3 16,-5-6-6-16,-7-3 4 15,-7 4-4-15,-11 9-1 16,-4 10 2-16,0 9 0 16,-4 6 10-16,-5 4 1 15,-4 3-14-15,-6 0-7 16,-5 13 6-16,-4 6 2 16,0 3-2-16,4 2 0 15,3 2-24-15,3 0-5 16,7-4-27-16,6-4-3 15,5-3 40-15,0-5 17 0,2 2 2 16,8-4-1-16,3-3 0 16,1-2-4-16,2-3 6 15,1 0 11-15,2-3-2 16,1-11 0-16,1-6 2 16,0-3-4-16,-4-4-4 15,-3-1 3-15,-6 2-3 16,-4 5 3-16,-4 6 4 15,0 9 33-15,0 6-26 16,0 0-11-16,0 0-6 16,1 15-18-16,7 7 15 15,6 8 3-15,6-2 2 16,3 0 0-16,2-6-1 16,2-7-1-16,0-8 0 15,-3-7 1-15,-2-3-1 0,2-15 8 16,-2-9-2-16,-2-7-5 15,0-9 7-15,-4-10-8 16,-2-11-1-16,0-10-6 16,-1-10-6-16,-4-3 3 15,-5 9-2-15,-4 15 12 16,-4 21 38-16,-9 16-14 16,2 12-8-16,4 8-10 15,0 6-6-15,-2 6-11 16,-3 22 9-16,-4 18 2 0,1 18 10 15,7 13-6-15,8 5 1 16,1 0 1-16,19-7-6 16,5-8 0-16,6-11-1 15,1-11-7-15,0-11 7 16,-3-8-1-16,-1-10 2 16,0-8-2-16,-1-8 6 15,2-8-4-15,1-19 9 16,2-9-2-16,-2-8 1 15,-5 1-8-15,-10 4-4 16,-10 8 4-16,-5 12-1 16,-5 9 5-16,-10 8-8 15,-3 2-2-15,0 10 0 16,3 14 6-16,4 4 0 16,7 3 0-16,4-1 3 0,2-2-6 15,14-2-2-15,5-4 4 16,2-6 1-16,-1-9 1 15,1-4 1-15,2-3 6 16,2-3-1-16,0-11-7 16,1-4 0-16,-3-8-11 15,0-5-15-15,-6-4-48 16,-5-6-121-16,-8-6-285 16</inkml:trace>
  <inkml:trace contextRef="#ctx0" brushRef="#br0" timeOffset="6081.38">17837 1352 224 0,'0'0'807'0,"0"0"-807"0,0 0-2 16,60-38 2-16,-17 26 26 16,5-2-5-16,2 1 9 15,-5-2 1-15,-3 4-25 16,-11 1 2-16,-12 5-7 15,-7 4-1-15,-7 1-32 16,-5 0-44-16,-2 0-137 16</inkml:trace>
  <inkml:trace contextRef="#ctx0" brushRef="#br0" timeOffset="7288.99">14051 3006 925 0,'0'0'0'0,"-107"0"-27"15,66 0 27-15,13 0 45 16,14 0-11-16,10 0-14 16,4 0-20-16,0 0-19 15,14 0-3-15,13 0 16 16,12 0 6-16,16 0 4 16,14-11 8-16,12-2-9 15,12 0 3-15,14-2-1 16,10 0 1-16,4 0-6 15,7-2 4-15,0 1-4 16,3-2 4-16,1 1-2 0,7-2-1 16,5 0 3-16,4-1-2 15,3-1-2-15,-4 1-5 16,-2-3 2-16,-4 2 3 16,3-1 1-16,-2 0 15 15,4-2-16-15,-1 0 1 16,-5 1 0-16,-3-2 4 15,-3 2 1-15,-2 0-1 16,-5-1-3-16,-2 0 4 16,-8 1-5-16,-8 1 3 15,-9 1 4-15,-9 1-5 16,-15 2 5-16,-10 3-2 0,-14 1-5 16,-11 1-2-16,-11 0-45 15,-11-2-205-15,-9-2-500 16</inkml:trace>
  <inkml:trace contextRef="#ctx0" brushRef="#br0" timeOffset="7407.24">18447 2282 984 0,'0'0'146'0,"0"0"-146"15,0 0-2-15,0 0-224 0</inkml:trace>
  <inkml:trace contextRef="#ctx0" brushRef="#br0" timeOffset="23151.9">6459 8560 401 0,'0'0'333'0,"0"0"-320"16,0 0 3-16,0 0 10 15,0 0 10-15,0 0-5 16,0 0-8-16,-45-56 9 15,44 53-12-15,-1 3 2 16,2 0 3-16,0 0-8 16,0 0-6-16,0 0-11 15,0 0-11-15,0 16 0 0,0 6 11 16,0 4 5 0,7 1 0-16,-2-4-5 0,2-3 3 15,-1-1-2-15,1-3-2 16,-2-1 2-16,0-3-2 15,-2-3 5-15,0-4-3 16,-3-3-1-16,1-1-1 16,-1-1-3-16,0 0 4 15,0 0 6-15,0 0-6 16,0-8-6-16,-1-10-10 16,-5-3 9-16,-2-3-4 15,-1 0 9-15,3 4-1 16,-1 4 3-16,2 8 0 15,2 3 1-15,3 5 0 0,0 0-1 16,0 5-3-16,0 18-12 16,5 11 15-16,4 8 5 15,1 5-4-15,0-4 3 16,1-3-4-16,-1-9 1 16,-1-7-1-16,-4-8 0 15,-1-6 5-15,-3-4-5 16,1-5 0-16,-2-1 0 15,0 0 9-15,0-10 21 16,-4-10-25-16,-6-9-3 16,-1-7-2-16,1 0 0 15,1 4-6-15,1 9 4 16,3 10 2-16,1 8-27 0,2 5-14 16,1 0-79-1,-1 11-187-15,-2 5 166 0</inkml:trace>
  <inkml:trace contextRef="#ctx0" brushRef="#br0" timeOffset="24243.97">6152 8859 603 0,'0'0'241'0,"0"0"-234"16,0 0-7-16,0 0-15 16,0 0 0-16,0 0 12 15,52-5 3-15,-16-7 6 16,8-4 0-16,8-3 9 15,3-2-1-15,3-2 0 16,-5 5-10-16,-1 3-4 16,-11 6 0-16,-8 2-5 0,-11 4 2 15,-8 2-1 1,-8 0 0-16,-5 1 3 16,-1 0-5-16,0 0 6 0,0 0 10 15,-7 0-10-15,-11 0 0 16,-2 4-13-16,-6 2-16 15,-4 0 10-15,-1-2-13 16,-6 0 24-16,1-1-3 16,-2 0 4-16,1-1 7 15,-1 2 0-15,3-1-4 16,0 1 4-16,4-1 4 16,6 1-3-16,6 0 0 15,6-3 10-15,6-1-9 16,5 0 11-16,2 0-5 15,0 0-8-15,0 0-23 0,9 0 23 16,10-7 3-16,5-3 14 16,5-3-1-16,6 0-2 15,4-1 0-15,1 0-7 16,2 1 7-16,1 2-12 16,-4-1-2-16,-3 5 0 15,-7 0 1-15,-4 3-1 16,-11 1-2-16,-5 3-2 15,-7 0 3-15,-2 0-12 16,0 0 12-16,-13 4 1 16,-10 9 1-16,-7 4 1 15,-10 1-2-15,-6 5-3 16,-2-1 3-16,-4 0 0 0,4-1-3 16,5-4 3-1,7-4 2-15,9-2 0 0,6-2-2 16,10-5 5-16,5-1-3 15,6-3-2-15,0 0-6 16,4 0-24-16,11-2 29 16,8-11 2-16,6-5 3 15,7-3 3-15,8-5 3 16,6-1 10-16,3 2-12 16,1 1 7-16,-6 6-6 15,-7 6-2-15,-13 5-7 16,-13 5-6-16,-10 2-8 15,-5 0-19-15,-9 10 29 0,-16 6 4 16,-9 5 2-16,-8 5-2 16,-7 2 3-16,1-1-3 15,-3 2 0-15,8-5 2 16,3-4-2-16,9-3 0 16,9-5 3-16,10-3-3 15,8-4 0-15,4-4 0 16,0-1-30-16,5 0-23 15,15-4 42-15,5-11 11 16,7-5 2-16,7-2 4 16,1-3 4-16,1 0 4 15,0 2-5-15,-2 3-9 16,-7 5-81-16,-4 4-266 16</inkml:trace>
  <inkml:trace contextRef="#ctx0" brushRef="#br0" timeOffset="39578.21">6516 8684 39 0,'0'0'35'0,"0"0"-27"0,0 0-4 16,0 0-4-16,0 0 2 16,0 0 3-16,0 0 1 15,0 0 14-15,0 0 10 16,0 0-6-16,0 0 3 15,0 0-2-15,0 0-7 16,0 0-9-16,0 0 3 16,0 0 0-16,0 0-1 0,0 0 7 15,0 0-8 1,0-2 8-16,0 1-6 0,0 1-4 16,0 0-3-16,0 0 0 15,0 0 1-15,0-1-3 16,0 0 0-16,0 1-2 15,0-1 4-15,0 1-1 16,0 0 2-16,0 0-6 16,0 0 1-16,0 0 1 15,0 0-1-15,0 0 0 16,0 0-2-16,0 0 1 16,0 0 0-16,0 0 0 15,0 0-1-15,0 0 1 16,0 0 0-16,0 0-2 15,0 0-3-15,0 0-1 0,0-1 1 16,0 1 0-16,0-1 2 16,0 1-5-16,0 0-1 15,0 0 5-15,0 0 0 16,0 0-1-16,0 0 4 16,0 0-4-16,0 0 0 15,0-1-1-15,0 0-3 16,0 1-4-16,0 0-11 15,0 0-4-15,0 0-21 16,0 0-144-16</inkml:trace>
  <inkml:trace contextRef="#ctx0" brushRef="#br0" timeOffset="45626.24">12103 3270 590 0,'0'0'0'0,"0"0"-63"15,0 0-15-15,0 0 66 16,0 0 12-16,0 0 41 16,0 0 13-16,-2-55 25 15,-4 49-70-15,-1-3-1 16,-3 0-8-16,0 0 0 16,-1-3 0-16,-2-1 7 15,2-1 1-15,-3 0-3 16,-2 0 2-16,1 3-6 15,-2-1 21-15,3 2-19 16,-3 1 1-16,0 1-4 16,1 0 0-16,0 3 4 15,-2-1 2-15,0 0-2 16,0 2 14-16,0 0-11 0,0 0-5 16,3 2-1-16,0-1-1 15,1 3-1-15,-3-2 0 16,0 0 0-16,0 2 1 15,0 0 0-15,1 0-2 16,-1 0-1-16,1 0 2 16,-1 0 1-16,2 4-2 15,2-1 2-15,2 3 0 16,-1-1 0-16,2 1 1 16,0-1-1-16,-2 2-3 15,-1 2 1-15,-1 0 2 16,-1 2 2-16,-2 0-2 15,1 1-2-15,-1 1 0 0,1-1 2 16,0 0 0 0,1 2-2-16,1 0 2 0,1 1-1 15,0 2 0 1,1-1 1-16,-1 2-3 0,2 1 0 16,0 0 3-16,1-1 0 15,1 1 0-15,1-3 3 16,0 1-3-16,1-1 1 15,1-2-1-15,0 1-1 16,0-1 0-16,1 0 1 16,1-1 0-16,-1 4 0 15,0-3-1-15,1 5 1 0,1 0 0 16,0 4 0 0,-1 2-1-16,1 0 2 0,-2-2-2 15,3-2 1-15,-1-4 0 16,3-2-6-16,0 0 6 15,0-1-2-15,0 3 2 16,0 0 1-16,0 2-1 16,0 1 2-16,0 3-1 15,0 2-1-15,0 3 0 16,0 0 1-16,0 0 2 16,0-3-2-16,0-1-1 15,3-4-4-15,4-3-1 16,0-2 5-16,1-3 0 15,0 1-3-15,1-2 3 16,4-2 1-16,-2 1 2 0,2-1 4 16,1 1-4-16,1-2-3 15,1 0 4-15,1-2-2 16,2-1-1-16,2-1 1 16,3-2-2-16,2-1 2 15,1 0-2-15,2-1 4 16,-1 0-3-16,1 0 3 15,0 0-3-15,1 0-1 16,2 0 0-16,2-1 0 16,-2-2-3-16,2-3 3 15,-2 1 2-15,-2-3-2 16,-1 1 0-16,-2-2 1 0,-3 0-1 16,-1 2-7-16,-1-3 5 15,0 0 1-15,-1-1-2 16,-3 0-1-16,-1 1 3 15,-2 0 1-15,-1 1 0 16,-1-2 0-16,-2 0-2 16,1 0 2-16,-3 1 0 15,1-2 0-15,-1 2 0 16,0-3 0-16,1 1 3 16,2-2-3-16,-2-1 2 15,1 0-2-15,-2-2 1 16,0 0 6-16,-4 0-5 15,1-1 0-15,-1 0-1 0,-1-1-1 16,-1-3 1 0,2-1-1-16,1-3 0 0,2-3 0 15,0-1 0-15,1 0 0 16,0-1 0-16,-4 3-2 16,0 0-1-16,-1 1 1 15,0 1-3-15,-2-2 2 16,0-1 3-16,-1-2 2 15,-1 1-2-15,0-1 0 16,0 1 2-16,-1 0-2 16,-11 2-1-16,-5 3-9 15,-7 0 9-15,-6 4-32 16,-4 3-75-16,-3 2-48 0</inkml:trace>
  <inkml:trace contextRef="#ctx0" brushRef="#br0" timeOffset="50272.24">17127 3374 345 0,'0'0'510'0,"0"0"-509"16,0 0 11-16,0 0-12 16,0 0 12-16,0 0-1 15,0 0-9-15,0-3-2 16,-1 17-1-16,-6 12 1 0,-3 10 5 16,0 11 4-16,0 8-9 15,2 4 0-15,4 5 3 16,1-4-1-16,3-5 2 15,0-7-4-15,4-7 0 16,6-2 0-16,4-8 0 16,2-5-2-16,1-8-4 15,2-6-1-15,4-5 5 16,1-6 4-16,5-1 1 16,3-8-1-16,2-11 1 15,-2-7-3-15,1-9 1 16,-5-8 0-16,-1-8-1 15,-6-6-1-15,-5-6 1 16,-4-4-2-16,-8 0 0 0,-4 0-1 16,0 2 3-16,-9 3-1 15,-9 1-9-15,-6 2 7 16,-5 5 3-16,-9 6 4 16,-2 10-4-16,0 10-2 15,2 11 2-15,6 10 1 16,2 7-1-16,3 12-9 15,-1 17 9-15,0 13 0 16,4 11 2-16,6 5-5 16,11 1 4-16,7-1-1 15,7-5 2-15,18-3-2 16,9-8-10-16,8-3-20 0,10-6-57 16,7-6-24-16,2-12-183 15</inkml:trace>
  <inkml:trace contextRef="#ctx0" brushRef="#br0" timeOffset="51513.37">17617 3861 844 0,'0'0'8'15,"0"0"-5"-15,0 0-3 16,0 0-17-16,0 0-7 16,0 0 18-16,0 0 6 15,-16 46 5-15,7-16 2 16,0 3-6-16,6-4-1 15,2-1 1-15,1-3-1 16,0-6 5-16,3-2-5 16,7-5-2-16,3-3 2 15,2-5-8-15,3-4 8 16,0 0 0-16,2 0 0 16,0-10 8-16,-3-7-7 15,-3-3 3-15,-4-7 0 0,-7-3 0 16,-3-4 5-16,-3 0-3 15,-15 2 20-15,-5 8 0 16,0 7 6-16,1 6-17 16,5 7-6-16,3 4-9 15,4 0-5-15,0 2-19 16,4 9-43-16,5 4-43 16,1-4-101-16,6-2-31 15</inkml:trace>
  <inkml:trace contextRef="#ctx0" brushRef="#br0" timeOffset="51738.21">18124 3618 1028 0,'0'0'0'16,"0"0"-93"-16,98-33 61 16,-50 25-3-16,-5 6-125 15,-14 2-100-15,-15 0-63 0</inkml:trace>
  <inkml:trace contextRef="#ctx0" brushRef="#br0" timeOffset="51855.94">18068 3781 1022 0,'0'0'0'0,"60"-1"-27"16,4-8 18-16,11-5-111 15,4 1-157-15</inkml:trace>
  <inkml:trace contextRef="#ctx0" brushRef="#br0" timeOffset="52456.75">18967 3321 931 0,'0'0'0'0,"0"0"-10"15,0 0 9 1,0 0-47-16,-26 57 48 0,6-8 1 16,0 7 7-16,4 4-3 15,6 1-10-15,8-2 10 16,2-9-5-16,9-7 0 15,11-9-3-15,1-8-2 16,2-5 4-16,0-7-2 16,2-6 3-16,1-8 4 15,2 0 2-15,6-13 19 16,2-9-16-16,3-5 5 16,0-11-1-16,-1-9-11 15,-5-15 3-15,-4-8-5 16,-10-7-9-16,-8-1 8 15,-11 3 0-15,-3 4 0 16,-22 11 1-16,-11 11 31 0,-5 14-1 16,-1 13-9-16,0 13-4 15,3 9 1-15,6 3-4 16,2 20-12-16,6 10-4 16,8 8 2-16,9 3 0 15,8 2-1-15,9 0-2 16,19-1 1-16,13-2-26 15,11-4 0-15,12-5-56 16,2-6-2-16,-2-8-253 16</inkml:trace>
  <inkml:trace contextRef="#ctx0" brushRef="#br0" timeOffset="52930.87">19578 3734 883 0,'0'0'0'0,"0"0"-1"16,0 0 1-16,0 0 9 15,-54 60-1-15,43-33-8 16,3 1 8-16,4-1-8 16,4-1 0-16,0-5 1 15,9-4-1-15,5-7-5 16,6-5 1-16,3-5 4 15,4-2 1-15,3-14 9 16,-2-5-3-16,-4-6 5 16,-7-3 20-16,-7-3-9 15,-8 2 0-15,-2 3 9 16,-11 6 24-16,-11 5-32 16,-5 7-24-16,0 4 2 15,3 6-5-15,6 0-12 0,11 5-41 16,7 5-101-16,2 3-83 15,20-3-179-15</inkml:trace>
  <inkml:trace contextRef="#ctx0" brushRef="#br0" timeOffset="53184.81">19936 3558 1075 0,'0'0'8'16,"0"0"-16"-16,0 0-16 16,0 0 20-16,71-7 4 15,-13 3 6-15,13 0-6 16,8-2-26-16,8-5-135 15,-5-1-412-15</inkml:trace>
  <inkml:trace contextRef="#ctx0" brushRef="#br0" timeOffset="54325.96">21542 3084 845 0,'0'0'3'16,"0"0"2"-16,0 0 28 15,0 0 2-15,0 0-3 16,0 0 1-16,0-29 2 15,0 29-16-15,-2 0-19 16,-9 14-10-16,-6 14 10 16,-10 12 4-16,-9 10-3 15,-7 7 9-15,-5 9-9 16,-5 2 1-16,-4-1 1 16,0 0 0-16,-2-3-6 0,5-8-1 15,4-10-4-15,11-15 8 16,5-10-1-16,7-7 2 15,0-5-1-15,4-5 13 16,5-4-6-16,4-1-6 16,8-18-1-16,6-12-17 15,0-10 7-15,12-8 7 16,13-7 3-16,5 0 0 16,7 5-15-16,1 13 14 15,-1 14 1-15,-4 14 0 16,-5 10-1-16,2 7-6 15,-2 16 7-15,0 8 8 16,2 9-3-16,-2 5 1 0,-1 2-3 16,1-3-2-16,0-8-1 15,0-9 3-15,-1-8-3 16,-2-7 0-16,-1-7 5 16,-7-5 1-16,1 0-2 15,-1-8-1-15,3-9 1 16,2-6-4-16,4-5-26 15,-1-5-103-15,-1-1-70 16,-5 3-337-16</inkml:trace>
  <inkml:trace contextRef="#ctx0" brushRef="#br0" timeOffset="55979.64">21866 3556 998 0,'0'0'6'15,"0"0"3"-15,0 0-1 16,0 0-8-16,0 0-41 16,0 0-46-16,0 0-26 15,15 0-54-15</inkml:trace>
  <inkml:trace contextRef="#ctx0" brushRef="#br0" timeOffset="58148.24">22309 2979 897 0,'0'0'1'0,"0"0"-1"16,0 0-30-16,0 0-8 15,0 0 38-15,0 0 0 16,44 18 0-16,-22-3 4 0,-1 6 1 15,4 5 3-15,0 3-4 16,-1 7 8-16,-3 8-4 16,-3 4 1-16,-4 8-7 15,-5 5 10 1,-2-1-10-16,-2 0 4 0,-1-6-6 16,-4-5 1-16,0-6 1 15,0-11 1-15,-13-9-2 16,-9-8 16-16,-9-6 51 15,-15-9-14-15,-12 0-40 16,-6-13-2-16,4-9-12 16,10-5 15-16,17-4 1 15,15 0-6-15,17-1-10 0,3-1 0 16,30-2-39 0,18 1-54-16,12 4-39 0,8 2-156 15</inkml:trace>
  <inkml:trace contextRef="#ctx0" brushRef="#br0" timeOffset="61050.01">23054 3125 967 0,'0'0'6'0,"0"0"-6"16,0 0 5-16,0 0 2 16,0 0-7-16,0 0 11 0,0 0 8 15,0-19-16-15,0 19-3 16,0 2-3-16,2 8-4 16,1 7 7-16,0 4 2 15,-1 5 1-15,-2 5-3 16,1 3 7-16,0 2 3 15,2 2-2-15,0 1 1 16,-1-1-3-16,0-1-3 16,1-3 1-16,-2-3-2 15,2-5 5-15,-3-1-10 16,2-2 4-16,-2-3-1 16,0-4 5-16,0-3-5 15,0-3-3-15,0-3 3 16,0-4 5-16,0-3-4 15,0 0-1-15,-4 2 16 0,-8-1 19 16,-10-1-10-16,-5 0-19 16,-6 0 1-16,1 0-3 15,0-5 0-15,5-1-3 16,5 2-1-16,10-2-6 16,5 2 4-16,4-1-18 15,3-3-26-15,0-4-71 16,10-5-36-16,11-2-220 15</inkml:trace>
  <inkml:trace contextRef="#ctx0" brushRef="#br0" timeOffset="61449.9">22883 3075 866 0,'0'0'17'0,"0"0"-11"16,0 0-6-16,0 0-17 0,0 0 9 15,0 0 8-15,81 9 28 16,-25-5 20-16,7-2-7 16,3-1-15-16,-7 1 1 15,-9 0 0-15,-9-2 0 16,-11 0-19-16,-7 0-1 16,-7 0 7-16,-5 0-13 15,-5 2 0-15,-4-2-1 16,2 4-3-16,2 1-55 15,1 4-53-15,-1 1-91 16,-6 0-242-16</inkml:trace>
  <inkml:trace contextRef="#ctx0" brushRef="#br0" timeOffset="62663.75">22263 3863 402 0,'0'0'442'0,"0"0"-442"16,0 0-76-16,0 0 76 16,107 13 18-16,-33-11 15 15,14-2 9-15,12 0-3 16,9 0 4-16,10 0-11 15,4 0-10-15,-2-4-7 16,-7 0-10-16,-20 2 5 16,-19 2-9-16,-19 0 0 15,-21 0 4-15,-14 0-2 0,-12 0 1 16,-5 0-4 0,-4 0 0-16,0 0-2 0,0 0-46 15,-12 0-179-15,-11 0-494 16</inkml:trace>
  <inkml:trace contextRef="#ctx0" brushRef="#br0" timeOffset="63135.84">22436 4087 525 0,'0'0'395'15,"0"0"-393"-15,0 0-2 16,0 0-3-16,0 0-1 15,0 0 4-15,37 9 0 16,-21 16 4-16,0 7 7 16,2 14 16-16,-2 4-7 0,2 5-14 15,-2 1 19 1,-2 0-23-16,-1-1 0 0,-4-8 3 16,-6-7-4-16,-3-11 1 15,0-8-2-15,-13-7 1 16,-13-6 4-16,-10-6 7 15,-12-2-10-15,-4-4 6 16,0-14 1-16,8-5 1 16,12-2 3-16,20-3 2 15,12-3-15-15,21-1-29 16,27 1-56-16,16 3-41 16,11 8-261-16</inkml:trace>
  <inkml:trace contextRef="#ctx0" brushRef="#br0" timeOffset="64171.75">23056 4228 614 0,'0'0'147'16,"0"0"-112"-16,0 0 20 15,0 0-1-15,0 0-35 16,0 0-3-16,-7-21 16 15,5 21-25-15,-3 4-7 16,1 12-1-16,-6 10-3 16,-1 7 8-16,-2 6 5 15,1 5-2-15,5 1-6 16,5 1 6-16,2-5-7 16,0-5-5-16,13-8 5 15,2-2-2-15,2-7-1 16,1-7 2-16,1-2 0 15,1-6 1-15,3-4 0 16,4 0 3-16,4-8 2 16,4-12 3-16,4-12 0 0,2-14-1 15,0-9-6-15,-7-10 2 16,-7-4-4-16,-16 1 1 16,-11 8-4-16,-14 3 4 15,-24 9 1-15,-12 12 8 16,-3 10 16-16,4 12 19 15,8 9-18-15,10 5-19 16,5 13-2-16,5 16 7 16,6 8-11-16,12 5-1 15,3 3-7-15,23 2-5 0,9-2 2 16,9-3 6-16,5-3-20 16,1-8-18-16,-1-4-39 15,-2-7-20-15,-3-8-58 16,-6-5-162-16</inkml:trace>
  <inkml:trace contextRef="#ctx0" brushRef="#br0" timeOffset="64648.78">23613 4518 822 0,'0'0'108'16,"0"0"-108"-16,0 0-8 16,0 0 8-16,0 0 3 0,-32 78 0 15,25-52 2-15,5-1 0 16,2-3 3-16,0-2-8 16,0-2 0-16,12-3 4 15,3-4 0-15,3-6 3 16,4-4 17-16,3-1-3 15,-1-6-13-15,-3-10 9 16,-5-7-3-16,-9-2 21 16,-7-3 6-16,0 0-29 15,-15 2-1-15,-12 4-11 16,-3 4-12-16,1 9-13 16,5 9-29-16,5 0-93 15,8 3-268-15</inkml:trace>
  <inkml:trace contextRef="#ctx0" brushRef="#br0" timeOffset="67848.92">21793 3698 921 0,'0'0'0'0,"0"0"-33"16,0 0 20-16,0 0 13 15,0 0 4-15,0 0 0 0,0 0 25 16,50-38-8 0,-39 18-6-16,1-10-7 0,1-3-3 15,0-6 2-15,-1-5-7 16,1 1 3-16,-4-1-2 16,-1-3-1-16,-1-2 1 15,-3 0 0-15,-2 1 3 16,-1 4-1-16,-1 3-1 15,0 5-1-15,0 4-1 16,0 1 3-16,0 2-1 16,-3 3-2-16,-3 1 0 15,-1 2-3-15,-3 4-3 16,1 0-4-16,-3 2-1 16,1 1 8-16,-2 1 0 15,-3 2 0-15,1 1 3 0,-2-1 0 16,0 3-1-16,-3-1-3 15,-2 3 2-15,-3 2-3 16,-1 0 4-16,0 5 1 16,-1 0-1-16,-3 1-3 15,2 0 3-15,-3 0 1 16,1 0-6-16,1 4 5 16,1 2 1-16,-1 2 5 15,0-1-4-15,0 2-1 16,-1 0 0-16,-1 0-1 15,2 0 1-15,-3 1 3 16,2-2-3-16,0 0 4 16,1-1-3-16,2 1-1 15,-1 1 0-15,1 1 0 0,0 1-1 16,-1 1 3-16,1 3-4 16,2 1 4-16,0 3-5 15,2-1 4-15,-2 2-1 16,1 1 0-16,0 0 1 15,1 4-2-15,1-2-3 16,5-1 4-16,0 2 5 16,-1-1-5-16,-1 4-1 15,1 1 1-15,0 3 1 16,0 0 0-16,0-1-1 0,1 3-3 16,1-4 3-1,3 1 1-15,1-1-1 0,-1-1-1 16,3 1 1-16,2 2 0 15,1-1 1-15,1 1-1 16,2 2 0-16,3-1 0 16,1 0-1-16,0 0 1 15,0-1 0-15,0 0-2 16,0 0-5-16,0 0 5 16,4-3-2-16,1-1 2 15,1-1-3-15,1-3-1 16,0-2 2-16,0-1 1 15,3-3-1-15,1-1-2 16,0-1 2-16,2 1 2 16,1-2 2-16,0 1 0 0,-1-3 0 15,3 1 0-15,-1-4 0 16,2 1 0-16,-1-2 2 16,0 2-2-16,0-5 3 15,-1 2-3-15,0-2 2 16,0 1 0-16,1-4 1 15,0 1 9-15,1-1-5 16,3-2 5-16,-2 0-7 16,4 0 3-16,-3 0-3 15,-1 0-3-15,2 0-2 16,-1 0 1-16,3 0-1 16,0 0 5-16,2 0-5 0,-1-3 0 15,-2-1 0-15,-1 0 4 16,0 0-4-16,1-2 0 15,2 0 0-15,-1 0 2 16,-2-1-2-16,1 2 0 16,0-3 0-16,1 0 2 15,1 0-1-15,0-1-1 16,1 0 1-16,-2-1-1 16,2-2 1-16,-1 1 1 15,0-2-2-15,0-1 0 16,1 0-3-16,-2-1 3 15,-2 2 0-15,-2 1 5 16,-2-1-10-16,-5 2 10 16,0-3-6-16,-2-1 1 15,-1-2 0-15,1-4 3 0,1-3-3 16,2-2 1-16,-2-1-1 16,3-2 3-16,-1-3 3 15,0-1 3-15,0-1 0 16,-4 3-2-16,-1 3-5 15,-1 1 5-15,1 6-5 16,0 3-2-16,2 5-36 16,4 4-42-16,3 3-72 15,-4 6-152-15</inkml:trace>
  <inkml:trace contextRef="#ctx0" brushRef="#br0" timeOffset="69631.14">22593 2691 721 0,'0'0'10'0,"0"0"53"16,0 0-35-16,0 0-17 16,0 0 1-16,0 0-5 15,0 0 13-15,-79-37 9 16,47 37-24-16,-6 2 13 16,-4 11-18-16,-2 5 9 15,-1 4-9-15,2-2 0 16,2 1-1-16,4 1 6 15,3-1-6-15,3 0 1 16,4 2-1-16,5 2 1 16,3 1-3-16,3 3 6 15,2 4-6-15,3 3 3 16,0 2-5-16,2-1 5 16,2-1-1-16,4-4 2 0,3-2-4 15,0-2 6-15,0-1-6 16,0-2 4-16,9 1-2 15,3 0-1-15,1-1 2 16,4-1 0-16,0 1 3 16,0 0-2-16,-2-2-1 15,-1 0 0-15,-3 0 0 16,-4 0-2-16,-1 2 2 16,-3-1 0-16,-2 1-2 15,-1-1 2-15,0-1 4 16,0 1-3-16,0-3-1 15,-9 0 2-15,0 1-1 16,-3 0-2-16,-3 0 1 16,-4 0 0-16,-1-1 3 0,-1-2-2 15,1-1-1-15,0-2-1 16,0-1 1-16,0-2 1 16,-1-4-1-16,1 3 4 15,-1-4-4-15,1-3 0 16,0-1 0-16,-1-2-1 15,4-2 1-15,3 0-1 16,4 0-2-16,4-6 3 16,5-5-8-16,1-3-8 15,5 0-3-15,13-1 12 16,3 4 7-16,1 7 0 16,1 4 0-16,-1 0 1 15,-1 10 7-15,-2 7 6 0,-1 10 3 16,-1 5-17-16,-3 8 2 15,-3 9 0-15,-6 6 4 16,-5 6-6-16,0 8 15 16,-10 4 0-16,-9 6-10 15,-6 3-3-15,-5-1 1 16,-3-3-3-16,3-6 1 16,5-12 8-16,6-4-8 15,10-7 19-15,9-8 22 16,0-4-40-16,8-9 2 15,13-4-2-15,6-5 3 16,7-5 5-16,5-3 0 16,8-6-6-16,5-1-3 0,2-4 7 15,1 0-8 1,-1-11-25-16,-4-4-83 0,-9-3-103 16</inkml:trace>
  <inkml:trace contextRef="#ctx0" brushRef="#br0" timeOffset="71748.2">23799 2801 831 0,'0'0'17'0,"0"0"-17"16,0 0 0-16,0 0-3 16,0 0-4-16,0 0 7 15,39-54 10-15,-25 51 6 16,6 2-2-16,8 1 0 15,8 0-10-15,3 7 6 16,-1 7-4-16,-4 2-5 16,-2 5 5-16,-6 3-6 15,-4 7 0-15,-5 7-1 16,-2 5 3-16,-4 6-2 16,-4 3 4-16,-2 5-2 15,-5 1-4-15,0 1 6 0,-5 1-2 16,-10 1 1-16,-2 1-3 15,-1 2 7-15,2-2-1 16,-1-2-5-16,5 0 1 16,2-7-2-16,3-6 5 15,5-7-5-15,2-2 0 16,0-6 3-16,15-2-1 16,6-4-2-16,8-5 0 15,9-4 10-15,7-5 18 16,6-5-6-16,3-5-14 15,-1-2-2-15,-4 0-5 16,-5-12 3-16,-10-3-4 16,-7-2 8-16,-10 0-7 15,-7 0 6-15,-8 1-4 0,-2 0-2 16,0 6 3-16,-8 2 2 16,-5 5-6-16,-2 3 0 15,-5 6 0-15,-4 18-7 16,0 7 3-16,-1 8 2 15,3 7-15-15,6 4 10 16,3 9 3-16,6 6 3 16,7 6 1-16,0 5 0 15,0 7 0-15,10 5 11 16,-1-2 6-16,0-4-4 16,-1-11-7-16,-6-13-4 15,-2-13 4-15,0-10 16 0,-10-10-7 16,-5-8 17-16,-5-3-1 15,-4-5-9-15,-7-4-6 16,-5-4-9-16,-8-1-7 16,-7 0-15-16,-2 0-34 15,-1 0-22-15,1 0-136 16,2 0-217-16</inkml:trace>
  <inkml:trace contextRef="#ctx0" brushRef="#br0" timeOffset="76826">5048 4968 865 0,'0'0'0'0,"0"0"-12"0,0 0-14 16,0 0 23-16,0 0 1 16,71-27 4-16,-37 12 10 15,8 0-1-15,4-2 2 16,2-2-1-16,2 5 6 16,-4-1-15-16,-5 2 0 15,-9 4-3-15,-5 0-4 16,-9 5-20-16,-6 3-33 0,-7 1-91 15,-5 0-89-15,-7 11 48 16</inkml:trace>
  <inkml:trace contextRef="#ctx0" brushRef="#br0" timeOffset="77029.11">5162 5100 805 0,'0'0'6'0,"0"0"-4"15,0 0-2-15,87-30 13 16,-44 13-8-16,4-3 0 16,-1 2 1-16,-3 2 3 15,-4 1-8-15,-7 4 0 0,-4 1-1 16,-8 3-13-16,-6 3-94 16,-6 1-90-16,-2 0-26 15</inkml:trace>
  <inkml:trace contextRef="#ctx0" brushRef="#br0" timeOffset="79678.12">18993 6149 998 0,'0'0'0'16,"0"0"-24"-16,-45 63 13 15,31-19 9-15,3-2 2 16,4 3 3-16,7-1-3 16,0-1 13-16,5-1-13 15,11-4 3-15,5-8-1 16,0-9-1-16,1-6-2 0,0-10 3 16,5-5 6-1,5-7 14-15,2-20-11 0,7-11-7 16,-2-12-4-1,-5-8-21-15,-9-12-2 0,-11-10-4 16,-14 2 21-16,-7 8 6 16,-29 16 27-16,-12 18 29 15,-7 15-41-15,3 11-4 16,6 10-11-16,8 4-1 16,9 19-4-16,8 11-11 15,10 9-41-15,11 8-75 16,2 5-52-16,22-2-142 15</inkml:trace>
  <inkml:trace contextRef="#ctx0" brushRef="#br0" timeOffset="79859.7">19660 6388 1197 0,'0'0'0'16,"0"0"-13"-16,0 0-18 15,0 0-117-15,0 0-135 16</inkml:trace>
  <inkml:trace contextRef="#ctx0" brushRef="#br0" timeOffset="80699.57">19607 6402 789 0,'0'0'3'0,"0"0"2"0,0 0 17 16,0 0-12-16,0 0-4 16,0 0-1-16,1-11 3 15,1 16-8-15,-1 2 6 16,1 3-1-16,0-3-5 15,0-2 2-15,0-2-1 16,-1-3 0-16,-1 0 7 16,0 0 2-16,0 0 8 15,0-10 21-15,0-5-35 16,-8 2 0-16,-3 1 16 16,0 5 3-16,4 3-5 0,2 0-18 15,1 4-6 1,4 0-49-16,0 0-105 0,16 8-45 15,9-2-81-15</inkml:trace>
  <inkml:trace contextRef="#ctx0" brushRef="#br0" timeOffset="81153.42">20148 6168 1039 0,'0'0'31'16,"0"0"-11"-16,0 0-20 16,0 0-12-16,0 0-60 15,0 0 72-15,-34 76 8 16,24-35-5-16,4-1 0 15,6 0-3-15,0-3-2 16,7-8 2-16,10-3-5 16,6-9-6-16,0-7 10 15,4-4 1-15,0-6-3 16,1 0 3-16,2-10 3 16,-1-9-2-16,-2-6-1 15,-3-6 1-15,-5-7-1 0,-6-10 0 16,-8-6 0-1,-5-4 2-15,-13 6 3 0,-19 12 13 16,-11 12 16-16,-6 16-9 16,-5 10-6-16,4 2-19 15,5 18-3-15,9 12-10 16,14 8-50-16,10 5-40 16,12-1-83-16,0-3-63 15,19-5-221-15</inkml:trace>
  <inkml:trace contextRef="#ctx0" brushRef="#br0" timeOffset="81536.89">20687 6131 834 0,'0'0'223'16,"0"0"-223"-16,0 0-2 15,0 0 2-15,-57 69 0 16,43-28 0-16,5-1 6 16,9-2-12-16,0-2 6 15,9-4-4-15,8-7-1 16,4-5 5-16,2-7-1 16,1-7 1-16,7-6-10 0,2 0 10 15,1-8 6-15,-1-9-6 16,-1-7 0-16,-7-7 3 15,-4-7 4-15,-5-8 3 16,-11-4-7-16,-5 0 0 16,-13 5 3-16,-16 11 11 15,-8 8 2-15,-4 14-17 16,2 9-2-16,2 3-11 16,4 19-31-16,6 9-29 15,7 10-57-15,10 1-137 16</inkml:trace>
  <inkml:trace contextRef="#ctx0" brushRef="#br0" timeOffset="82009.07">21117 6106 817 0,'0'0'11'0,"0"0"-11"16,0 0 0-16,0 0 0 15,0 0 0-15,-12 69 34 16,3-26 11-16,6 0-30 15,3-4-15-15,0-4 0 16,6-7 0-16,9-3-3 16,5-8-5-16,4-4 8 15,1-6 0-15,0-7 0 16,4 0 2-16,0-8 5 16,-1-8 2-16,-1-7 12 15,-4-4 12-15,-5-7-18 16,-7-6 8-16,-6-4-5 15,-5 0 1-15,-12 7 4 16,-12 7-2-16,-8 12-16 16,-2 11-5-16,0 7 0 15,-2 4-25-15,6 19-12 16,6 5-56-16,9 4-19 0,9-3-248 16</inkml:trace>
  <inkml:trace contextRef="#ctx0" brushRef="#br0" timeOffset="83103.78">21736 5990 722 0,'0'0'1'0,"0"0"18"16,0 0 31-16,0 0-42 15,0 0 2-15,0 0 0 16,-42-4 12-16,26 17-8 16,-1 5 1-16,2 1-13 0,3 2-2 15,5 0 0 1,7-2 0-16,0 2-1 0,15-1-2 15,13-2 3-15,13 1 0 16,4 2 5-16,-1 3-4 16,-8 2 6-16,-9 3 0 15,-7-2 1-15,-11-2 13 16,-6-2 20-16,-3-3 2 16,-4-3-7-16,-14-3 8 15,-5-3 7-15,-8-5-34 16,-2-1-4-16,-2-4-9 15,2-1-1-15,5 0-6 16,5 0-12-16,9 0-14 16,8 0-64-16,6-6-64 15,0-9-228-15</inkml:trace>
  <inkml:trace contextRef="#ctx0" brushRef="#br0" timeOffset="83348.2">21927 5921 925 0,'0'0'14'0,"61"-25"1"16,-10 14 47-16,5-1-13 15,1 3-25-15,-7 0 2 0,-8 4-6 16,-11 2-15-16,-8 3-5 15,-8 0-9-15,-5 0-40 16,-10 5-71-16,0 5-145 16,-26 5-206-16</inkml:trace>
  <inkml:trace contextRef="#ctx0" brushRef="#br0" timeOffset="83976.96">19168 7075 850 0,'0'0'0'0,"-90"-8"-2"16,62 7 2-16,8 0 0 16,9 0 3-16,6 1 6 15,5 0 23-15,2 0-32 16,22-2-11-16,18-1 11 16,26-1 8-16,17-5-8 15,21 0 0-15,19-3-8 16,12-1 8-16,12 2 0 15,9 1-2-15,5 2-7 0,-2-1 7 16,-3-1-1 0,-5-1 0-16,-7-3 3 0,-7-1-6 15,-2 1 6-15,-5-1 15 16,-14 2 10-16,-11 4 15 16,-21 0 15-16,-20 3-1 15,-16 1-12-15,-18 0 0 16,-16 3-6-16,-9-1 6 15,-3 0-1-15,-4 2-2 16,1 1-28-16,-1-1-11 16,0 0-6-16,0-2-35 15,0-1-56-15,-7-2-229 16</inkml:trace>
  <inkml:trace contextRef="#ctx0" brushRef="#br0" timeOffset="90146.58">22816 5075 1087 0,'0'0'0'0,"0"0"-79"0,0 0 67 15,78-43 10-15,-30 28-1 16,0 1 3-16,-3 2 10 16,-1 1-8-16,-2 2 0 15,-3 0-1-15,-2 3-1 16,-8 2-10-16,-6 1-83 16,-9 3-76-16,-12 0-106 15</inkml:trace>
  <inkml:trace contextRef="#ctx0" brushRef="#br0" timeOffset="90379.37">22845 5175 806 0,'0'0'0'15,"0"0"-84"-15,0 0 84 16,78-13 18-16,-32 2 15 15,3-2-6-15,0 1-5 16,-4 2-6-16,-6 0-14 16,-5 3 3-16,-7 1-5 15,-4-1-3-15,-4 1-53 16,-3 1-112-16,-6-1-151 16</inkml:trace>
  <inkml:trace contextRef="#ctx0" brushRef="#br0" timeOffset="94239.87">21049 7215 1118 0,'0'0'0'16,"0"0"-12"-16,0 0-14 0,0 0-21 15,0 0 40 1,0 0 7-16,56-71 5 0,-26 48 1 15,4 2 1-15,3 2-7 16,-1 2-2-16,2 5-19 16,-5 6-85-16,-8 6-64 15,-12 0-115-15</inkml:trace>
  <inkml:trace contextRef="#ctx0" brushRef="#br0" timeOffset="94398.08">21115 7297 798 0,'0'0'71'0,"0"0"-71"16,0 0-14-16,0 0 11 0,0 0 3 15,76-14-1-15,-43 1-4 16,2-1 5-16,2-4-99 16,-3 0-170-16</inkml:trace>
  <inkml:trace contextRef="#ctx0" brushRef="#br0" timeOffset="99637.84">20805 4928 890 0,'0'0'45'16,"-33"-66"-45"-16,25 41 47 15,4 7-37-15,4 5-10 16,0 7 0-16,0 3 4 16,0 2 10-16,0 1-5 15,0 0-9-15,0 10-15 16,0 17 14-16,0 15 1 15,-2 11 6-15,-6 8 2 16,-2 1-1-16,0-1-6 16,-1-4-1-16,3-8 4 15,2-9-4-15,2-5 1 0,3-6-1 16,1-4 0-16,0-7 2 16,0-3-2-16,7-4-15 15,9-3 8-15,9-2 2 16,12-4 5-16,13-2 0 15,18 0 1-15,18-12 1 16,18 2-1-16,15-1-1 16,11 2 0-16,6 4 0 15,10 3 4-15,11 2-4 16,12 0 1-16,8 0 0 16,7 4-1-16,-1 3 1 15,-3 0-2-15,-3 4 1 16,-10 1 0-16,-14 1 0 15,-19-2-1-15,-22-3 1 0,-21-3 0 16,-16-4-5-16,-15-1 8 16,-11 0-3-16,-5-3 1 15,0-6 0-15,0 0 9 16,2 3-9-16,-4-1 1 16,-4 3-1-16,-8-1 0 15,-6-2-2-15,-5 2 3 16,-5-2 3-16,-1-3 6 15,-3-4 1-15,1-3 5 16,-3-2 11-16,-1-3-11 16,-4 0-2-16,-3-2-7 0,0 2-8 15,-4 3 0-15,-4 2-23 16,1 3-24-16,5 3-88 16,-2 2-168-16</inkml:trace>
  <inkml:trace contextRef="#ctx0" brushRef="#br0" timeOffset="104516.25">19974 3524 468 0,'0'0'5'16,"0"0"56"-16,0 0 12 16,0 0 15-16,0 0-35 15,0 0 9-15,0 0-36 0,-35-15-9 16,35 15-10-1,0 0-6-15,0 0-1 0,0 0-4 16,0 0-1-16,2 0-8 16,13 0 13-16,6 3 22 15,9 1 0-15,9-4-5 16,7 0 0-16,5 0-9 16,1 0 2-16,-4 0-2 15,-4 0-5-15,-6 0-1 16,-6 0 3-16,-10 0-5 15,-6-2 6-15,-9 2-7 16,-5 0 3-16,-2 0 24 16,0 0 5-16,0 0-10 15,0 0-21-15,0 0-18 0,0 0-63 16,-2 0-69-16,-5 8-160 16,-4 1-19-16</inkml:trace>
  <inkml:trace contextRef="#ctx0" brushRef="#br0" timeOffset="105851.59">18686 4001 582 0,'0'0'3'16,"0"0"2"-16,0 0 20 16,0 0 10-16,0 0-5 15,0 0 20-15,0 0-15 16,-1-20 4-16,1 20-27 15,0 0-12-15,0 9-18 16,0 11 18-16,-1 7 4 16,-3 5 2-16,-1 6 3 15,0-1-8-15,0-2-1 16,0-5 3-16,4-4 4 16,-1-4-7-16,2-2 0 0,0-4 1 15,0-4 0 1,0-2-1-16,4-3 0 0,3 0-2 15,3-3 2-15,3-1 0 16,8-3 3-16,7 0-1 16,9 0-1-16,9-3 1 15,9-6-2-15,10-1 0 16,8-1 1-16,11 1 2 16,7 1-3-16,1 2 5 15,1 0-5-15,-10 4-2 16,-10 1-7-16,-10 1-9 15,-13-1-13-15,-10 0 4 16,-11 2 10-16,-8-3 8 16,-5 1 8-16,-4 0 1 0,-2 0 3 15,2 0 1-15,0-1-2 16,2 1 5-16,1-2-7 16,3 1 0-16,1 1 0 15,2-1 0-15,-1 0 2 16,-2 1 2-16,-4-3-4 15,-1 2 0-15,-4-1-4 16,-4-4 4-16,0 1 4 16,-3-3 15-16,1-3 1 15,-1-1 5-15,0-3-15 16,0-3 0-16,-2 0 5 16,0-5 3-16,0-2 11 15,-1 1 7-15,-5 0-10 0,0 3 9 16,-1 3-11-1,1 4-14-15,2 1-7 0,0 6-6 16,3 0-11-16,1 5-32 16,0 2-74-16,0 2-161 15,5 0-135-15</inkml:trace>
  <inkml:trace contextRef="#ctx0" brushRef="#br0" timeOffset="109269.02">17091 4366 528 0,'0'0'34'0,"0"0"7"16,0 0 21-16,0 0 10 16,0 0-54-16,0 0-18 0,-30 0-3 15,46 1 3 1,7 1 44-16,11-2-16 0,12 0-9 16,14-5 2-16,9-6-7 15,6-4 2 1,0-1-14-16,-2 1 2 15,-5 1 2-15,-9 5-6 0,-11 3 0 16,-14 1-13-16,-10 4-28 16,-13 1-31-16,-8 0-46 15,-3 0 45-15,-10 5 58 16,-14 6-23-16,-11 3-26 16,-4 2-45-16,-7 0-157 15</inkml:trace>
  <inkml:trace contextRef="#ctx0" brushRef="#br0" timeOffset="109562.9">17230 4506 360 0,'0'0'29'0,"0"0"-9"16,0 0-19-16,0 0 9 16,0 0 19-16,63 5 30 15,-22-15 2-15,3-3-9 16,1 1-18-16,-1 1-8 15,1 2 1-15,-2 1 2 16,-2 1 3-16,-6 4-32 16,-8 1 6-16,-9 2-6 15,-11 0-4-15,-4 0-17 0,-3 0-22 16,0 0 36-16,0 0 7 16,0 2 0-16,-3 4-34 15,-4-1-103-15,3-3-10 16,3-2 9-16</inkml:trace>
  <inkml:trace contextRef="#ctx0" brushRef="#br0" timeOffset="116054.06">8610 5873 667 0,'0'0'0'16,"0"0"-29"-16,0 0 29 15,0 0 0-15,81-21 4 16,-55 15-2-16,4 1 20 15,3-1 14-15,1 1-5 16,1-1 14-16,-2 0-19 16,-7 2-11-16,-6 1 2 15,-7 0-7-15,-5 3 7 16,-4-2-6-16,-4 2-8 16,0 0 6-16,0 0-6 0,0 0-3 15,0 0-51-15,0 0-122 16,0 0-181-16</inkml:trace>
  <inkml:trace contextRef="#ctx0" brushRef="#br0" timeOffset="116622.08">9069 5491 768 0,'0'0'9'0,"0"0"3"15,0 0-8-15,0 0-4 16,0 0-6-16,0 0 6 16,0 32 15-16,0 1 14 15,-2 5-21-15,0 4-3 16,2-3-3-16,0 0 2 15,0-5-4-15,2-5 2 16,10-5-2-16,4-5-1 16,2-6 0-16,2-4-2 15,-2-5-1-15,3-4 4 16,-1 0 2-16,-2-5 3 16,0-8-3-16,-1-4-1 15,-4-5 12-15,1-8-5 0,-5-8 9 16,-3-8-15-16,-3-5 7 15,-3-6-9-15,0-2 4 16,-7 4-4-16,-6 4 0 16,-4 6 11-16,-5 9 18 15,1 9-14-15,-4 9 8 16,1 10-15-16,3 4 1 16,2 4-6-16,4 0-3 15,3 16 0-15,3 11 1 16,4 8-4-16,5 1 6 15,0 0-6-15,12-3-7 16,6-6-8-16,7-3-6 0,5-5-5 16,2-5-37-1,2-7-56-15,-2-2-93 0,-3-5-60 16</inkml:trace>
  <inkml:trace contextRef="#ctx0" brushRef="#br0" timeOffset="117081.02">9488 5652 763 0,'0'0'56'15,"0"0"-41"-15,0 0 20 16,0 0-8-16,0 0-26 16,0 0 11-16,-20 45 11 15,15-22-8-15,3 0-13 0,2-3 2 16,0-2-6-1,0-3 2-15,6-3-4 0,2-4 3 16,3-3-2 0,0-2 6-16,0-3-3 0,1 0 1 15,-1-4 4-15,3-10 2 16,-3-4 0-16,-2-7 4 16,-5-1 7-16,-4-2 8 15,0 5-3-15,-8 5 1 16,-8 4-11-16,-5 8-13 15,-6 6-40-15,-1 2-41 16,-3 16-93-16,1 6-268 16</inkml:trace>
  <inkml:trace contextRef="#ctx0" brushRef="#br0" timeOffset="128474.02">8474 5992 245 0,'0'0'60'16,"0"0"-56"-16,0 0 0 15,0 0 15-15,0 0 0 0,0 0 32 16,0 0 9 0,2 0-9-16,-2 0-12 0,0 0-2 15,0 0-3-15,0 0-12 16,0 0-12-16,0 0-6 15,0 3-4-15,0 1-1 16,0 4 1-16,0 0 8 16,0 1-2-16,0 3 0 15,2-2-5-15,0 1 0 16,3 0 3-16,-3 1 4 16,2-2-8-16,-2-4 2 15,1 1-1-15,2-2 3 0,-1 0-4 16,3-2 0-1,0-2-7-15,1-1 7 16,1 0 5-16,-1 0-3 16,0 0 0-16,-1-3-2 0,-2-2 0 15,-2 0 0-15,1-1 2 16,-1-1-2-16,-1 0-1 16,0-1 1-16,1 0 0 15,-3 1 2-15,1-1 0 16,-1 1-2-16,0 0 1 15,0-2 1-15,0 2-2 16,0-1-1-16,-1-1 1 16,-5 2 0-16,-1 0 6 15,0-1 2-15,-1 3-6 16,1 1-2-16,-3 0 20 16,1 2-4-16,1 2-8 15,-2 0-8-15,3 0 7 0,-1 0-1 16,1 8 1-16,2-1-7 15,1 4-2-15,4 1-13 16,0-2-30-16,0 2-18 16,0-3-153-16,2-1-195 15</inkml:trace>
  <inkml:trace contextRef="#ctx0" brushRef="#br0" timeOffset="142302.03">1405 4725 1080 0,'0'0'0'0,"0"0"-28"0,0 0-61 15,0 0 61-15,34 86 28 16,-13-18 14-16,-1 14 15 16,2 10-14-16,-1-2-2 15,-2-2-12-15,-2-8 0 16,-6-11 5-16,-5-13-6 15,-5-11 2-15,-1-17-1 16,0-10 3-16,0-9-3 16,0-7 23-16,0-2 9 15,0 0-6-15,0-21-27 16,0-17-2-16,10-14-9 16,10-5 6-16,10 6 7 15,8 15-4-15,6 19 2 0,1 17-6 16,-4 5 2-1,-9 30 1-15,-16 20-12 0,-16 14 1 16,-25 7-51-16,-20-3-72 16,-4-18 48-16,9-20 89 15,17-18 70-15,16-11 36 16,7-6-106-16,3-10-59 16,17-18 53-16,9-14-6 15,12-12-12-15,7-8 2 16,4-4-92-16,0-2 28 15,-5 2-9-15,-7 4 48 16,-9 9 31-16,-9 9 16 0,-10 11 11 16,-8 10 24-1,-4 8 58-15,0 6 4 0,-11 3 5 16,-3 4-39-16,4 2-46 16,-1 0 12-16,-2 15-7 15,1 14-20-15,-2 17 6 16,1 8-6-16,1 8-2 15,4 1-5-15,5-5 1 16,3-9-39-16,0-13 6 16,0-16 24-16,0-10-4 15,0-10 16-15,3 0-18 16,6-13 19-16,6-12 39 16,6-3-19-16,2 2-2 15,2 9-3-15,4 5 4 16,5 7 11-16,7 5-10 0,4-3-10 15,1 1-10-15,-2-4 0 16,-3-6-2-16,-6-5-12 16,-4-5 10-16,-7-8 0 15,-5-8-9-15,-7-8-14 16,-10-10-17-16,-2-9 6 16,-12-12-12-16,-12-8-24 15,-4-8 17-15,-2 1-14 16,-2 8 71-16,4 19 45 15,4 23 150-15,3 16-72 16,13 18-33-16,2 6-73 16,5 2-17-16,1 18-7 0,0 17-4 15,4 17 11-15,10 14 8 16,4 10-3-16,5 6-4 16,2 0 0-16,0-6 0 15,-3-10-1-15,-3-11 0 16,-3-11 0-16,-5-13-5 15,-4-12 5-15,-3-9-1 16,-1-8 4-16,1-2-6 16,-2 0 4-16,7-24-1 15,8-11 9-15,10-8-9 16,7 5 0-16,-2 13 0 16,-1 14 0-16,-3 11-5 15,-3 0 3-15,-2 15 2 0,-6 4 0 16,-7 4 0-1,-10 3 2-15,0-1 4 0,-20 1 7 16,-4-5-12-16,-1-4 9 16,5-4-6-16,6-6-3 15,7-6 6-15,5-1 1 16,2 0-8-16,0-6-23 16,7-18 18-16,9-9-16 15,7-12 15-15,0-3-1 16,0 6 3-16,-6 8-3 15,-5 16 7-15,-7 9 4 16,-1 7 4-16,0 2-8 0,2 0 1 16,2 7-1-1,2 6 8-15,5 0 0 0,0 2-8 16,2-3 2-16,-2-1 8 16,-2-5-10-16,2-6-19 15,-3 0 4-15,3-14 14 16,2-8-10-16,-1-8-7 15,-2-3 14-15,-1 2 4 16,-4 4-1-16,-4 12 2 16,-1 10 6-16,-2 5-7 15,4 10 0-15,5 22 0 16,5 18 1-16,4 21 41 16,5 14-26-16,4 18 8 15,8 12-18-15,2 5 4 16,6 0-7-16,1-12-3 0,-5-18 5 15,-8-17-3-15,-14-21 20 16,-15-15-3-16,-10-9 0 16,-33-9 16-16,-20-7 16 15,-12-6-11-15,-4-6-10 16,9-5-30-16,12-16-4 16,12-11-17-16,11-12-13 15,15-10-22-15,14-15-15 16,2-15-37-16,25-14-90 15,8-13-323-15</inkml:trace>
  <inkml:trace contextRef="#ctx0" brushRef="#br0" timeOffset="142797.51">3335 4565 1046 0,'0'0'4'0,"0"0"-2"16,0 0-2-16,0 0 0 15,0 60 1-15,9-31-1 16,13 2-6-16,10 3 6 16,5 2 0-16,4-1-5 15,-5-4 5-15,-11-2 8 16,-12-5-8-16,-13-2 0 16,-6 0 6-16,-23-2 9 15,-10-1 7-15,-4-5-9 0,5-7-8 16,9-4-5-1,11-3 5-15,11-1-5 0,7-18-35 16,0-9-6-16,9-13-10 16,12-9-35-16,4-9 19 15,0-4-28-15,-7-8 7 16,-9-7 42-16,-9-4 35 16,-5-3 11-16,-15 3 31 15,-3 5-19-15,-2 9 26 16,3 16 104-16,3 17-61 15,6 17 53-15,6 10-42 16,3 8-46-16,4 7-46 0,0 29-1 16,4 22 1-1,10 22 34-15,6 13-26 0,6 7-1 16,7-4 3 0,2-4-10-16,3-11-23 0,1-13-7 15,-1-15-65-15,1-24-135 16,-5-19-321-16</inkml:trace>
  <inkml:trace contextRef="#ctx0" brushRef="#br0" timeOffset="143319.34">3751 4719 879 0,'0'0'13'16,"0"0"5"-16,0 0 7 16,48-73-20-16,-27 42-4 0,-4-4-2 15,-5 0-11 1,-10 5-30-16,-2 11 42 0,-5 11 34 15,-14 8 9-15,-5 15 2 16,2 14-19-16,1 10-7 16,8 3-10-16,10 1-9 15,3-5 0-15,17-4 0 16,11-6-2-16,9-7-12 16,2-8 14-16,2-9 1 15,-3-4 0-15,3-13-1 16,-2-16 5-16,0-7-3 15,-5-12-2-15,-11-12 0 16,-15-12-9-16,-8-12-19 16,-2-8-1-16,-17-1-28 0,-9 6 40 15,-2 13 3-15,-2 14 14 16,2 20 71-16,8 15 11 16,6 12-16-16,9 8-41 15,5 5-12-15,2 8-13 16,0 25-14-16,0 22 14 15,8 19 20-15,12 13-6 16,8 15-1-16,7 7 8 16,8 1-8-16,0-2 10 15,0-7-15-15,-3-9-8 16,-5-6 11-16,-3-8-6 16,0-7 6-16,-3-6-11 15,-1-7-4-15,-3-3-8 0,-2-9-34 16,-5-7-11-1,0-14-63-15,-6-10-80 0,-8-15-401 16</inkml:trace>
  <inkml:trace contextRef="#ctx0" brushRef="#br0" timeOffset="143832.04">4235 4646 859 0,'-4'-70'0'0,"4"7"0"16,5 15 0-16,11 21 16 15,-3 16 10-15,-1 11-8 16,4 6-13-16,-1 22 27 16,-1 12-3-16,-3 9-8 15,-8 1 4-15,-3-9-24 16,0-10 8-16,0-14-7 15,0-10-2-15,0-4 0 16,0-3-1-16,5 0-13 16,6-15 14-16,9-15 14 15,3-15-8-15,2-17-2 16,0-7-3-16,-2-5 5 16,-5 9-6-16,-9 15-2 15,-4 18 2-15,-5 18 30 16,0 8 9-16,0 5-39 0,-3 1 0 15,-1 7 0-15,0 14-1 16,4 8-1-16,0 2 2 16,20 0-3-16,10-3-18 15,6-1 10-15,0-3 11 16,-4 0 1-16,-9-4 0 16,-7 0 10-16,-9-5-9 15,-7 2 0-15,0-3 2 16,-8 2-1-16,-14-2 6 15,-5 0-9-15,-8-3-31 16,-5-2-96-16,-2-3-204 16</inkml:trace>
  <inkml:trace contextRef="#ctx0" brushRef="#br0" timeOffset="144033.91">3359 4440 726 0,'0'0'0'0,"96"-64"-95"0,-35 31-84 16</inkml:trace>
  <inkml:trace contextRef="#ctx0" brushRef="#br0" timeOffset="144639.9">2179 6128 883 0,'0'0'0'0,"0"0"-1"16,0 0 1-16,0 0 0 16,0 0-51-16,0 0 8 15,29-44 43-15,46-9 9 16,30-16 15-16,20-21 7 16,25-11 0-16,21-9-17 15,16 1 19-15,1 6-13 16,-8 11 8-16,-16 13-3 15,-23 10 7-15,-23 12-21 16,-22 7-7-16,-18 10-2 16,-22 8 3-16,-15 10-4 0,-21 7 3 15,-13 8-2-15,-7 7-2 16,-31 0-30-16,-17 14-96 16,-22 16-165-16</inkml:trace>
  <inkml:trace contextRef="#ctx0" brushRef="#br0" timeOffset="144948.1">2493 6091 664 0,'0'0'0'0,"0"0"-194"16,93-40 194-16,-23 1 15 15,19-12 42-15,15-13 79 16,22-10-46-16,13-10-12 16,11-3-36-16,-4 4-13 15,-17 7-4-15,-22 11-10 16,-25 11-15-16,-25 11 4 16,-19 12-2-16,-15 11 6 15,-11 7-4-15,-8 6 6 16,-4 2-3-16,0 1-7 15,-2 2-20-15,-11 2-161 16,-4 0-234-16</inkml:trace>
  <inkml:trace contextRef="#ctx0" brushRef="#br0" timeOffset="153938.31">6802 6455 651 0,'0'0'8'0,"0"0"21"15,-63-3-9-15,49 2 6 16,5-1 49-16,5 0-41 0,1 0 9 16,3 2-7-1,0-1-36-15,0-1-1 0,0 0-13 16,5-4 10-16,13-2 4 15,9-4 4-15,9-4 2 16,11-1 7-16,10-4 1 16,4-3-4-1,0 2-2-15,-1-3-5 0,-4 4-3 16,-8 4 0-16,-7 6 0 16,-9 2-1-16,-7 4-18 15,-7 4-26-15,-9 1-17 16,-7 0-35-16,-2 12-51 15,-15 5 9-15,-10 4-95 16</inkml:trace>
  <inkml:trace contextRef="#ctx0" brushRef="#br0" timeOffset="154200">6935 6489 565 0,'0'0'99'0,"0"0"-93"0,0 0-6 15,0 0-41-15,0 0 41 16,66-20 15-16,-23 0 63 16,2-2-11-16,5 0-44 15,1 2-8-15,-2 0 0 0,-2 5-3 16,-7 0-7 0,-6 3 1-16,-7 5-5 0,-11 0-1 15,-4 7-9-15,-8-1-4 16,-3 1-52-16,-1 0-30 15,0 0-16-15,0 1-32 16,0 1-58-16</inkml:trace>
  <inkml:trace contextRef="#ctx0" brushRef="#br0" timeOffset="169096.27">8650 6298 387 0,'0'0'2'0,"0"0"-1"0,0 0 1 16,0 0 15-16,0 0 30 15,0 0 45-15,0 0-1 16,14-29-26-16,-12 28-28 16,-2-1-10-16,0 1-2 15,1 0 0-15,-1-3-12 16,2 2 3-16,0-2-13 15,1 2-2-15,-2 0 0 16,2 1-1-16,-3-1 1 16,0 2 0-16,0-1 2 15,0 1 2-15,0 0-5 16,0 0 2-16,0 0 2 0,0 0-3 16,0 0-1-16,0 0-3 15,0 3-1-15,-3 6 4 16,-8 12 3-16,-5 9 1 15,-7 11 2-15,-7 10-1 16,-3 6 3-16,0 2-7 16,2 0 0-16,4-6 0 15,2-5-1-15,6-4 7 16,1-4-7-16,2-2 0 16,-2 0 0-16,0 2 3 15,-2 3-3-15,-2 5 0 16,0 1 0-16,-1 1 1 15,0-2-1-15,1-4 3 16,3-1-2-16,1-4-1 16,2-3 0-16,1-2 0 0,3-4 0 15,1-1 5-15,0-1-5 16,1 1-1-16,-3 0 1 16,1 0 0-16,-1 2 0 15,-2 1-4-15,-2-1 4 16,-1-1 0-16,2 0-8 15,0-5 2-15,0-3 4 16,0-2 0-16,3-3-5 16,-2 1 7-16,-3 2-3 15,2 0-2-15,-3 0-4 16,0 3 2-16,1 1 0 16,0-1-31-16,0 1 30 0,3-4-2 15,-1-2-1 1,2-1 7-16,1-1 4 0,-1 0-2 15,1 0 2-15,-1 1 0 16,0-1-4-16,-3 4 3 16,0-1-2-16,-1 0-5 15,0 1 8-15,1-2-8 16,0 3-1-16,-1-2-8 16,4-1 16-16,-2 1-23 15,1-1 17-15,1 0 1 16,0 1-12-16,-2 0-31 15,0 1 37-15,-2 2 12 16,0-2-21-16,-3 1 8 0,1 0 17 16,-1-2-8-1,1-1 8-15,0-2 2 0,1-2 3 16,1-1-7-16,1-1 3 16,2-1 4-16,1 1-9 15,1-1-1-15,-1-1-1 16,2 1-9-16,-1-1 8 15,1-1 5-15,-1-1-10 16,2-1 8-16,2 0 0 16,1-2 0-16,0-1-2 15,-1 2-8-15,0-2 10 16,0 2 13-16,-1-2-13 0,-1 1-22 16,2 1 6-1,1-1-6-15,0 0-21 16,1 0 24-16,0-3 15 0,1 3 1 15,-2 0 5-15,-1 0-4 16,1 1-4-16,-1 0 2 16,1 1 0-16,-5 1-3 15,2-1 1-15,-2-1 5 16,0 2-1-16,0-1 2 16,1 1 0-16,-1-1 17 15,2 0-11-15,-1 2-6 16,1-2-4-16,3 0-17 15,1 0 17-15,1-2 7 0,1-2-3 16,3-1 3 0,1 0 4-16,0-2-5 0,-1 1 0 15,2-1-1-15,0 0-1 16,0 0 0-16,0 0 1 16,0 0 3-16,0 0-4 15,0-1-5-15,0-7-4 16,0-1 5-16,0-3-8 15,4-3 12-15,5-1 0 16,0-3-2-16,0 0 2 16,1-2 4-16,1-1-3 15,1-1 6-15,-1-1 14 16,0 1 17-16,1 1 20 16,-1 2-19-16,-3 6-30 0,-1 3 13 15,-4 6-14-15,-1 3 6 16,-2 2 19-16,0 0 0 15,0 0-8-15,0 0-2 16,0 0-23-16,-4 12 3 16,-6 7 6-16,-6 6 7 15,-2 4-16-15,-4 5 1 16,0-3 14-16,1 0-22 16,0-3 7-16,1-3-24 15,6-6 14-15,3-6 10 16,3-3 5-16,2-3-1 0,4-3-4 15,2-3 0 1,0 1 0-16,0 0 0 0,0 2 0 16,8 0 1-16,6 3 11 15,5 3-4-15,9-1 21 16,5 3-14-16,3 0 8 16,3-5-4-16,2 2-7 15,-5-3-5-15,-4-1-2 16,-7-1-5-16,-6-2 0 15,-7-1-1-15,-4-1-13 16,-6 1-3-16,-2-1-49 16,0 0-44-16,0 0-21 15,-2 0-213-15</inkml:trace>
  <inkml:trace contextRef="#ctx0" brushRef="#br0" timeOffset="175838.47">6670 8639 16 0,'0'0'21'0,"0"0"-21"0,0 0-2 15,0 0 2-15,0 0 4 16,0 0 8-16,0 0-3 15,0-4-2-15,0 4 14 16,0 0 23-16,0 0-2 16,0 0-19-16,0 0-17 15,0 0-6-15,0 0-4 16,0 0 4-16,0 0 1 16,0 0 4-16,0 0-2 15,0 0-3-15,0 0 0 16,0 0 0-16,0 0 2 0,0 0-1 15,0 0 0 1,0 0 0-16,0 0 5 0,0 0-6 16,0 0-1-16,0 0-1 15,0 0 2-15,0-2 0 16,3 1 0-16,-1-1-2 16,-2 2 1-16,2-2 1 15,1 1-1-15,-3 0-11 16,0 1-18-16,0 0 9 15,0 0-22-15,0 0-54 16,0 0 88-16,0 0 9 16,0 0 0-16,0 0 0 15</inkml:trace>
  <inkml:trace contextRef="#ctx0" brushRef="#br0" timeOffset="184647.1">12067 4911 883 0,'0'0'7'0,"0"0"-14"16,0 0-16-16,0 0-49 0,0 0 72 15,0 0 1 1,73-36 21-16,-37 20 11 0,8-3-7 15,4 0-16-15,0 1-2 16,-2 2 1-16,-5 0-7 16,-5 4-2-16,-7 1-3 15,-5 4-21-15,-6 2-28 16,-8 0-51-16,-8 5-54 16,-2 0-12-16,-7 0-62 15</inkml:trace>
  <inkml:trace contextRef="#ctx0" brushRef="#br0" timeOffset="184820.37">12227 4955 614 0,'0'0'0'0,"0"0"-17"16,0 0 17-16,0 0 28 15,79-22-3-15,-38 6-16 16,8-2-5-16,6 1-4 15,8-2-43-15,4-2-157 16</inkml:trace>
  <inkml:trace contextRef="#ctx0" brushRef="#br0" timeOffset="185493.79">13525 4826 657 0,'0'0'9'0,"0"0"-5"0,0 0-4 16,0 0-5-16,0 0-7 16,0 0 12-16,-9 11 11 15,34-11 79-15,12 0-26 16,10-6-30-16,7-6-24 16,6-5-2-16,3 0-3 15,-1 0-2-15,0 1 0 16,-7 0 0-16,-3 1-1 15,-7 1-2-15,-6 3 0 16,-12 4 4-16,-6 3-4 16,-10 2-18-16,-5 0-29 15,-3 2-57-15,-3 0-57 16,0 0-47-16</inkml:trace>
  <inkml:trace contextRef="#ctx0" brushRef="#br0" timeOffset="185739.69">13734 4932 624 0,'0'0'0'16,"0"0"-4"-16,80-9 4 15,-30-3 23-15,7-3 16 0,-2 0-17 16,-1 0-1-1,-4 2-6-15,-4 3 0 0,-5 0-12 16,-5 3-3-16,-8 0-26 16,-8 3-41-16,-5 1-111 15,-5-1 35-15</inkml:trace>
  <inkml:trace contextRef="#ctx0" brushRef="#br0" timeOffset="187727.57">18195 6374 847 0,'0'0'23'0,"0"0"-9"16,0 0 4-16,0 0 23 15,-67-39-11-15,43 73-22 0,-17 21 3 16,-15 16 16 0,-9 10-5-16,-8 1-16 0,5-5 5 15,5-8-11-15,10-11 0 16,8-15-4-1,11-15-4-15,9-13 5 0,6-10 3 16,6-5 1-16,4-14-1 16,3-17-25-16,6-9 7 15,0-9 8-15,8-5 10 16,14 4 5-16,5 12 1 16,3 13-1-16,4 17 12 15,3 8-8-15,4 8-1 16,2 16 4-16,2 6-10 15,3 6 5-15,0 1-5 16,3 1-2-16,2-4-37 16,-1-1-53-16,-4-6-98 0,-6-9-305 15</inkml:trace>
  <inkml:trace contextRef="#ctx0" brushRef="#br0" timeOffset="187928.34">18377 6690 1067 0,'0'0'0'0,"0"0"-27"0,70-42-12 16,-22 33 25-16,-5 6-35 16,-8 3-61-16,-16 8-40 15,-18 16-69-15,-6 8 85 16,-29 5-73-16</inkml:trace>
  <inkml:trace contextRef="#ctx0" brushRef="#br0" timeOffset="188010.51">18424 6832 816 0,'0'0'12'15,"89"-38"-9"-15,-10 11-3 16,13-3-82-16,1 1-397 16</inkml:trace>
  <inkml:trace contextRef="#ctx0" brushRef="#br0" timeOffset="189880.95">18197 7761 949 0,'0'0'7'16,"0"0"-6"-16,0 0 2 16,0 0-2-16,0 0 6 15,0 0-5-15,-19 41 22 16,-13 14 46-16,-10 7-51 15,-9 1-16-15,-3-10-2 16,-1-6 1-16,1-5 10 16,5-8-7-16,7-7 2 15,7-8-4-15,8-12 2 16,9-5 0-16,6-2-5 16,8-17-27-16,4-11 19 0,3-11 8 15,15 1 2 1,6 7-2-16,6 11 0 0,2 11-2 15,7 9 2-15,2 8 0 16,4 14 7-16,1 8-1 16,4 1-6-16,4-1-2 15,8-2-22-15,9-6-73 16,2-6-45-16,-6-8-218 16</inkml:trace>
  <inkml:trace contextRef="#ctx0" brushRef="#br0" timeOffset="190058.77">18855 7975 1163 0,'0'0'0'0,"0"0"-75"16,80-40 0-16,-38 35-9 15,-13 5-208-15</inkml:trace>
  <inkml:trace contextRef="#ctx0" brushRef="#br0" timeOffset="190168.49">18975 8078 667 0,'0'0'50'0,"104"-47"-50"0,-31 19-274 16</inkml:trace>
  <inkml:trace contextRef="#ctx0" brushRef="#br0" timeOffset="192520.23">19379 5692 653 0,'0'0'17'0,"0"0"21"16,0 0 9-16,0 0 4 16,0 0-12-16,0 0-12 15,-55-33 2-15,50 33-8 16,-7 20-14-16,-4 12 2 16,-6 8 10-16,-1 5-6 15,4 1-13-15,8-3 4 16,5-5 0-16,6-5-4 15,6-7-12-15,11-6 0 16,7-7 6-16,2-6 0 16,6-7 2-16,4-3 1 15,2-16-10-15,5-8 12 16,-2-8-9-16,-4-6 8 16,-3-6-4-16,-11-2 1 15,-11-3 1-15,-12 0-2 0,-10 7 6 16,-22 6 0-16,-11 9 17 15,-6 9 5-15,-3 9 12 16,4 7-20-16,6 5 4 16,8 0-15-16,11 5 7 15,8 10-10-15,5 7-10 16,8 8-16-16,2 3-28 16,12-1-108-16,15-7-139 15</inkml:trace>
  <inkml:trace contextRef="#ctx0" brushRef="#br0" timeOffset="192676.14">19801 5678 744 0,'0'0'140'15,"0"0"-140"-15,0 0-101 16,0 0-219-16,0 0-40 15</inkml:trace>
  <inkml:trace contextRef="#ctx0" brushRef="#br0" timeOffset="193073.8">20177 5483 941 0,'0'0'0'15,"0"0"-5"-15,0 0-1 16,-68 32 5-16,46 1 2 16,3 5-1-16,4 2 1 15,5 2-2-15,10-1 2 16,0-4-2-16,8-6-2 16,11-7 3-16,6-4-3 15,4-9 7-15,4-8-3 16,5-3 0-16,1-9 11 15,1-12-2-15,-5-5-6 16,-8-2 10-16,-8-5-3 16,-10-3 2-16,-9-1-4 0,-3 2-2 15,-22 6 4-15,-9 8 19 16,-9 7-19-16,-7 8-7 16,0 6-2-16,2 0-2 15,7 6 0-15,9 9-25 16,7 5-10-16,9 2-43 15,5 2-14-15,11-3-107 16,1-8-76-16</inkml:trace>
  <inkml:trace contextRef="#ctx0" brushRef="#br0" timeOffset="193473.92">20723 5458 891 0,'0'0'0'0,"0"0"0"16,0 0-1-16,-64 43 2 15,43-11-1-15,2 5 2 16,7 2 3-16,7-2-5 16,5-2 0-16,0-5-1 15,16-4 1-15,4-6-4 16,3-5 4-16,5-6 0 15,-1-6 1-15,4-3 1 16,2 0 3-16,0-9 9 16,-2-7-8-16,-6-7 0 15,-5-6 3-15,-6-6-2 0,-9-5-5 16,-5-2 5-16,-2 2-5 16,-18 8 7-16,-6 8 22 15,-4 11-1-15,-4 6-29 16,-2 7-2-16,2 0-10 15,2 15-32-15,6 5 30 16,8 8-31-16,4 4-26 16,8 2-48-16,6-1-75 15,0-6-54-15</inkml:trace>
  <inkml:trace contextRef="#ctx0" brushRef="#br0" timeOffset="193872.08">21249 5530 839 0,'0'0'0'0,"0"0"-4"16,0 0 3-16,-82 63 1 15,62-30 4-15,5 2-3 0,6 0-2 16,7-3 0-16,2-1 1 15,5-7 0 1,10-3-2-16,3-7 2 0,2-3 2 16,2-7-2-16,3-4 25 15,3 0 6-15,3-12-6 16,-2-5-14-16,-1-6-8 16,-4-5 1-16,-7-3 3 15,-6-5-2-15,-10-3 1 16,-1 2-3-16,-12 5 8 15,-12 8 7-15,-5 9-2 16,-7 9-15-16,-2 6-1 16,-3 1-2-1,2 15-28-15,5 8-31 16,9 2-30-16,9 1-103 0,9-4-72 16</inkml:trace>
  <inkml:trace contextRef="#ctx0" brushRef="#br0" timeOffset="194120.93">21778 5446 1037 0,'0'0'6'0,"0"0"3"16,0 0-9-16,0 0-1 0,0 0 1 15,-26 75 28-15,14-31-9 16,4 1-13-16,5 0-3 16,1-1-3-16,2 0-25 15,0-3-55-15,0-5-138 16,0-9-328-16</inkml:trace>
  <inkml:trace contextRef="#ctx0" brushRef="#br0" timeOffset="201607.01">22414 5447 415 0,'0'0'0'0,"70"3"-23"15,-35 8 21-15,-2 2 2 16,-3 6 17-16,-6 0 17 15,-2 5-9-15,-2 3 44 16,-8 3-28-16,-3 4-21 16,-9 4 43-16,0 0-11 15,0 2-2-15,-12 1-10 16,-2 1-14-16,-2 0-1 16,1-2-24-16,1-2 6 15,5-5 12-15,5-1-9 0,4-3-9 16,0-4 2-16,8-2-2 15,8-2 6-15,0-4 0 16,4-3-7-16,0-5 10 16,2-6-6-16,1-2-1 15,-1-1 0-15,1 0-3 16,-4-11 4-16,-2-1 2 16,-5 0-5-16,-7 0 1 15,-3 5 6-15,-2 1 9 16,0 1 2-16,0 3 2 15,0 2-21-15,-7 2-11 16,-4 18 6-16,-2 8 5 16,0 8-3-16,2 9 3 0,4 3 0 15,4 6-14-15,3 3 12 16,0 0 2-16,0-1 0 16,0-5 0-16,0-4 7 15,0-5-4-15,0-4 18 16,-7-5 2-16,-6-3-22 15,-7-1 13-15,-5-6-11 16,-7-1-3-16,-3-2 0 16,-5-1-17-16,-5 0-67 15,-4-3-189-15</inkml:trace>
  <inkml:trace contextRef="#ctx0" brushRef="#br0" timeOffset="204861">19510 7891 956 0,'0'0'0'0,"0"0"-37"16,0 0 26-16,0 0 11 15,0 0 9-15,70-34 1 16,-50 17 12-16,0 0-2 15,-2 2-8-15,-2-1-3 16,-1 1 5-16,-3 1-8 16,-3 1-2-16,0 2 4 0,-4 1-3 15,-2 2 5-15,0 3-3 16,-1 2-1-16,-1 2-1 16,-1 1-3-16,0 0 3 15,0 0-3-15,0 0-2 16,0 4-19-16,0 16 19 15,0 10 3-15,0 9 5 16,0 8 0-16,0 1-3 16,0 4 0-16,0-4 1 15,0-2-2-15,0-4 0 16,0-5-1-16,4-4 0 16,0-5 3-16,1-3-6 0,-2-5 1 15,0-3-1-15,-2-4 0 16,1-1 2-16,-2-3-2 15,0 1-3-15,-2-2 2 16,-11 2-10-16,-7 0 2 16,-6-2-11-16,-2 0-1 15,-1-2 21-15,2-1 4 16,6-2 1-16,7-1 9 16,7-1 14-16,7-1-28 15,0 1-8-15,14-1 1 16,14 0 7-16,15 0 13 15,10 0 5-15,8-1-10 16,4-4-7-16,-4 0-2 16,-7 2-3-16,-8-1-36 15,-10 4-51-15,-9-2-51 0,-10 1-198 16</inkml:trace>
  <inkml:trace contextRef="#ctx0" brushRef="#br0" timeOffset="205411.94">18866 8910 1076 0,'0'0'0'0,"0"0"0"16,-38 67 3-16,8-24-2 16,-11 0 0-16,-7 0 3 0,-8-2-2 15,-5-3-2-15,1-3 3 16,3-8-3-16,6-7 0 16,8-11-14-16,8-9-11 15,8-1 2-15,10-20 23 16,9-9 7-16,8-5-4 15,5 1 2-15,18 7-5 16,7 12 10-16,6 11 6 16,5 4 3-16,5 18-8 15,4 8 11-15,2 6-7 16,2 2-7-16,0-2-4 16,-3-4-8-16,1-5-17 15,-1-4-52-15,-4-8-121 16,-10-5-379-16</inkml:trace>
  <inkml:trace contextRef="#ctx0" brushRef="#br0" timeOffset="205581.43">19155 9191 201 0,'0'0'933'16,"0"0"-933"-16,104-34-5 15,-51 25-4-15,-6 6-68 16,-14 3-150-16,-18 2-234 0</inkml:trace>
  <inkml:trace contextRef="#ctx0" brushRef="#br0" timeOffset="205688.98">19232 9305 1027 0,'0'0'2'0,"0"0"-2"16,91-18-3-16,-31 2-75 15,6-1-168-15,-1 3-325 16</inkml:trace>
  <inkml:trace contextRef="#ctx0" brushRef="#br0" timeOffset="206225.81">20161 8721 1075 0,'0'0'0'0,"0"0"-9"0,0 0 9 15,-60 94 3-15,31-38-2 16,3 1 9-16,7-3 6 16,10 0 5-16,6-2-21 15,3-8 3-15,9-7-6 16,13-8-5-16,7-11 2 15,4-8 6-15,6-10 4 16,2 0-2-16,0-19-4 16,-2-12-4-16,-2-12 6 15,-4-10-6-15,-6-8 1 16,-10-6 2-16,-11 3 2 16,-6 11 1-16,-24 9 17 15,-19 17 14-15,-13 14-12 16,-5 12-8-16,2 2-6 0,9 20-5 15,14 9-2-15,13 7 1 16,11 3-32-16,10 1-55 16,2-3-119-16,4-2-419 15</inkml:trace>
  <inkml:trace contextRef="#ctx0" brushRef="#br0" timeOffset="206478.47">20616 8926 1196 0,'0'0'0'15,"0"0"-5"-15,0 0-2 16,0 0-25-16,0 0 0 16,0 0-45-16,-9-12-65 15,20 12-251-15</inkml:trace>
  <inkml:trace contextRef="#ctx0" brushRef="#br0" timeOffset="206898.34">20873 8610 1165 0,'0'0'9'0,"0"0"-9"15,0 0-1-15,0 0-2 16,0 0-5-16,0 0 8 15,-54 54 5-15,51-27-3 16,3 1-2-16,0 0-4 16,17-2 4-16,8-2-3 0,9-1-7 15,5-2 10-15,4-1 2 16,2 1-2-16,0 1 2 16,-6 3-3-1,-4 3 1-15,-9 0-1 0,-11 3-2 16,-7-3 6-16,-8 0 0 15,0-5 7-15,-15-2 6 16,-9-3 1-16,-7-4 0 16,-3-2 12-16,-3-6-29 15,1-2-2-15,8-4-1 16,4 0-2-16,8 0-42 16,8-10-15-16,7-10-134 15,1-7-316-15</inkml:trace>
  <inkml:trace contextRef="#ctx0" brushRef="#br0" timeOffset="207162.96">21071 8642 986 0,'0'0'48'0,"0"0"-44"16,74-30-4-16,-19 18 24 15,7-1 9-15,2-1-5 16,-3-1 7-16,-3 1-2 0,-8 1-12 16,-8 3 0-1,-13 3-11-15,-11 1-8 0,-12 5-2 16,-4 1 3-16,-2 0-6 16,0 0-8-16,0 0-40 15,-9 5-95-15,-13 6-207 16</inkml:trace>
  <inkml:trace contextRef="#ctx0" brushRef="#br0" timeOffset="208112.83">19893 9251 1029 0,'0'0'0'15,"0"0"-16"-15,0 0-30 16,0 0 36-16,0 0 10 16,17 82 14-16,-17-45 9 15,0-2-11-15,0-2-2 16,0-6-10-16,0-3 15 15,0-5-13-15,0-5-2 16,0-4-5-16,5-3 1 16,9-3 4-16,11-3 3 15,13-1 3-15,17 0-5 16,18 0 9-16,16-5-10 16,14 5 1-16,8 0 2 0,4 0-3 15,2 0 0-15,-3 0-2 16,-5 0 1-16,-5 0-4 15,-6 0 4-15,-7-5 1 16,-8-5-7-16,-13-2-5 16,-8-1 1-16,-11-1 10 15,-9-1 1-15,-8 0 11 16,-5-1 8-16,-6-2 0 16,-4 0 11-16,-6-2 8 15,-2-2 10-15,-2 0-19 0,-4-1 1 16,-2 0-6-16,-3-1 5 15,0 2-20-15,0 2-9 16,0 2-9-16,0 5-22 16,0 2-42-16,0 6-87 15,-3 3-556-15</inkml:trace>
  <inkml:trace contextRef="#ctx0" brushRef="#br0" timeOffset="-199358.63">20975 4714 588 0,'0'0'395'0,"0"0"-386"0,0 0 4 15,-62 0 20-15,52 0-14 16,0 0-11-16,-5-6 7 16,-3-3-7-16,-3-5 4 15,-2-1 5-15,-1-5-15 16,-1-4 5-16,1-8-6 15,0-7 5-15,3-7-6 16,2-5 1-16,1-3-5 16,3-1 4-16,1-1-2 15,1-5 1-15,-1-5-4 16,-3 0 2-16,1-4-1 16,-1-1 3-16,5 1 1 15,2 2 0-15,3 1 0 16,4 2 0-16,0 3 2 0,3 4-2 15,0 3 0-15,1 6-2 16,11 0 3-16,5-1-2 16,8 0 1-16,6 2-1 15,7 2-1-15,4 1 0 16,4 3 2-16,7-1 3 16,2 0-3-16,5 0 0 15,4 2 2-15,5-2-2 16,4 0 0-16,2-3-2 15,3-2 1-15,0 0-1 16,-1 1 2-16,-1 4 0 16,-3 8 4-16,-3 3-4 0,-6 3-1 15,-5 5 1 1,-2 3 2-16,-5 2-2 0,0 5 2 16,2 1-2-16,6 3 3 15,7 0-6-15,3 1-2 16,2 1 3-16,1 1-1 15,1 4 1-15,-1 2 0 16,-3 1 0-16,-4 0-1 16,-2 0-1-16,-4 4-1 15,-2 7 0-15,-2 0-2 16,0 1 1-16,2 2 0 16,2 0 6-16,3 2 0 15,-2 1-2-15,-1 3-1 16,-3-1 3-16,0 3 2 15,-2 0-2-15,-1 4-5 0,-6 1 3 16,1 1 3-16,-4 2-1 16,-1 2 6-16,-2 0-6 15,-1 2-2-15,-1 0 2 16,-5 2 1-16,-2 3-1 16,-2-1-1-16,-2 5 1 15,-1 0 2-15,1 1-1 16,0-2 1-16,-1-1-2 15,-1 0 1-15,-4-1-5 16,-1 4 8-16,-5-1-8 0,0 4 3 16,-2-1-2-1,0 1 3-15,-3 3-2 0,2 0 2 16,-1-1 3-16,3 2-1 16,-2-7-1-16,1 0 0 15,1 0-1-15,-4-1 4 16,-1 3-4-16,-2 2 0 15,-2 2 0-15,-3-1-2 16,-3-2 2-16,-1-2 0 16,0-1 2-16,0-2-1 15,0-2-2-15,0-2 2 16,0 1-1-16,0-2 0 16,-3 2 0-16,-3 1 0 15,-3 4 0-15,-2 0 3 16,-1 0-3-16,-1-1 0 0,0-5 0 15,0 0-2-15,0-1 2 16,-2-1 5-16,-2 0-3 16,1-2 2-16,-3-1-4 15,-1-3 0-15,-1 1 1 16,-1-1 2-16,-3-3-4 16,-5-1 1-16,1-2 0 15,-4-1 2-15,1-3-2 16,1 0-1-16,-1-4 1 15,2 0 0-15,-1 0 0 16,1-3-11-16,0 0 10 16,-1 0 0-16,1 0 2 0,-2 0-3 15,0-1 2-15,0 1 0 16,-1-1 5-16,-2-1-5 16,-6 0 0-16,-5 0 1 15,-5 2-3-15,0 0 0 16,0-2 2-16,2 1 3 15,1-5 2-15,-4 2-3 16,-2-1 2-16,-2-1 2 16,2 0-6-16,1-3 2 15,2-1-2-15,3-3 9 16,0 0-5-16,1 0-8 16,1 0 4-16,2 0 0 15,1-5 5-15,0-3-3 0,-2 1-2 16,-3-1 4-1,2 0-3-15,-2-1 0 0,3 0 2 16,4-2-3 0,0 0-1-16,2 0-3 0,-2 0 4 15,0 2 5-15,-2 2-5 16,0-2 3-16,2 0-3 16,2 0-2-16,3 0 2 15,1 1 3-15,-1 0-2 16,2 2-1-16,-2 0-5 15,2-1 5-15,-1 1 0 16,1-1-4-16,-1-2 7 0,0 0-5 16,0-2 4-1,-1 0-2-15,1 0 1 0,0-1-2 16,2 0 2-16,2 0-1 16,2-1 4-16,1 1-3 15,0-1-2-15,1-1 4 16,-2 0-2-16,-1-2 1 15,-2-1-2-15,-2 0-2 16,0-1 2-16,0-2-1 16,5 0 1-16,4 1-4 15,2 2 0-15,2-2-10 16,1 3-39-16,1 1-40 16,3 1-118-16,0 0-380 15</inkml:trace>
  <inkml:trace contextRef="#ctx0" brushRef="#br0" timeOffset="-193098.66">19152 4450 723 0,'0'0'68'16,"0"0"-34"-16,0 0 41 16,0 0-30-16,0 0-26 15,0 0 13-15,0 0 0 16,3-10-19-16,16-3-7 15,10-5-6-15,10-7 3 16,5 0-3-16,1 0 2 16,-4 2-3-16,-3 5 1 0,-9 3-27 15,-6 8-39-15,-11 5-57 16,-8 2 4-16,-4 9-88 16,-18 8-20-16</inkml:trace>
  <inkml:trace contextRef="#ctx0" brushRef="#br0" timeOffset="-192940.91">19180 4475 580 0,'0'0'99'0,"0"0"-99"15,0 0 0-15,0 0 11 0,86-30 36 16,-45 10 11-16,3 1-37 16,-1 0-4-1,-2 3-17-15,-4 1-3 0,-8 6-71 16,-6-1-68-16,-7 2-123 15</inkml:trace>
  <inkml:trace contextRef="#ctx0" brushRef="#br0" timeOffset="-189324.89">17244 4553 730 0,'0'0'0'0,"0"0"-27"15,0 0-30-15,0 0 57 0,0 0 10 16,0 0 12-16,72-23 10 16,-46 12-6-16,3-3-6 15,3-3-7-15,0 0-6 16,2-3-7-16,0 5 0 16,-5 3 0-16,-6 6-12 15,-7 4-41-15,-9 2-91 16,-7 0-65-16</inkml:trace>
  <inkml:trace contextRef="#ctx0" brushRef="#br0" timeOffset="-189142.84">17282 4684 679 0,'0'0'0'0,"0"0"-103"15,0 0 103-15,73-21 0 16,-37 5-11-16,1-3-42 16,4-1-23-16,3-1-48 15,0 1-174-15</inkml:trace>
  <inkml:trace contextRef="#ctx0" brushRef="#br0" timeOffset="-179031.58">15296 5793 811 0,'0'0'2'0,"0"0"-2"16,0 0 4-16,0 0-3 0,0 0 5 16,0 0 22-16,0 0 4 15,0 0-22-15,-2-2 7 16,2 2-4-16,0 0-11 16,0 0-1-16,0-1 2 15,0 0-1-15,0-1 3 16,-1-2 1-16,-1 1-4 15,0-1 5-15,1 0-7 16,-1-2-5-16,-3-1 5 16,1-1 1-16,-2 0-1 15,-1 0 0-15,0-1-1 16,0 1 6-16,0 2-5 0,-2-1 2 16,0 1 4-1,3 3-4-15,-1-1-2 16,1 2 1-16,2 0-5 0,2 1 2 15,-2 1 1-15,1-1 2 16,-1 1-4-16,-1 0 5 16,0 0-4-16,0 0 2 15,-1 0 0-15,-1 0-2 16,0 2 2-16,0 2 4 16,1-2 0-16,1 1-4 15,0 1-2-15,0 0 1 16,1 2 0-16,1 0-1 15,-2 3 2-15,2 1-3 16,0 2 2-16,0 1 1 16,2 1-2-16,-2 0 0 0,2-2-4 15,1 1 5-15,0 0-6 16,0-1 6-16,0-2 0 16,0 0-10-16,0-1 10 15,2 2 0-15,5 0 0 16,-1-2-2-16,0 0 0 15,0-2 2-15,0-1 1 16,-1 0-7-16,0-3 2 16,0 1-1-16,1-1 3 15,1-1-1-15,2 0 0 16,-2-1 1-16,2 1-11 16,1-2 13-16,3 0 0 0,-2 0 1 15,2-2 1-15,-3-3 0 16,1-2 1-16,-1 0-2 15,-4 1 3-15,-1 1 1 16,0-3-3-16,-1 1 5 16,-1 0 1-16,1 0-1 15,-2 1 0-15,-1-1-3 16,0-1-1-16,-1-2 2 16,1 3 5-16,-1-1-7 15,0-1 0-15,0 1 20 16,0-1-15-16,0 1-6 15,0-3 1-15,0 2 2 16,0 0-1-16,-1-1 5 16,-3 3 2-16,0 0-6 15,-1-2-1-15,1 3 4 0,0-1-7 16,1 2 0-16,-2 1 0 16,1 0 1-16,-1 1 0 15,-2 0-1-15,0-1-6 16,2 2 4-16,-3 0 3 15,3 2-2-15,-1 0 2 16,0 0 3-16,0 0-4 16,-1 0 0-16,1 0-3 15,-1 0 1-15,0 4 2 16,-2 5-1-16,0-1-2 16,1 4 1-16,-1 0 0 15,2 1-5-15,0-1 0 0,2 0 7 16,1 0-1-16,2 1-2 15,1 4-4-15,-2-1 6 16,3-2 1-16,0 1 0 16,0-2-10-16,0-1-2 15,4-1 11-15,4 0 0 16,4-1-9-16,2 0 5 16,4-3-13-16,1 0-1 15,1-2 5-15,-2-3-16 16,1-1 8-16,0-1 17 15,1 0 5-15,-1 0-3 16,0-1-2-16,-3-5 3 16,0-2 2-16,-4-5 0 0,-1-1 0 15,-2-2 0-15,-3-4 7 16,-2-1 22-16,-4-4-17 16,0 1-3-16,-6 0 19 15,-13 1-13-15,-7 2 7 16,-4 4-22-16,-6 5-4 15,0 5-27-15,-1 7-13 16,5 0-18-16,1 11-85 16,4 7-129-16</inkml:trace>
  <inkml:trace contextRef="#ctx0" brushRef="#br0" timeOffset="-173163.28">15252 5915 300 0,'0'0'51'0,"0"0"-36"16,0 0 33-16,0 0-6 15,0 0 23-15,0 0 0 16,0 0-29-16,0-7-5 16,0 7-7-16,0 0 2 15,0 0 2-15,0 0 6 0,0 0-12 16,0 0-11 0,0 0 7-16,0 0-4 0,0 0-1 15,0 0-4-15,0 0 3 16,0 0-11-16,0 0 0 15,0 0-1-15,0 0-11 16,-2 2 11-16,-2 7 1 16,-1 3-1-16,0 3 18 15,-3 1-18-15,2-1 5 16,-1 2 8-16,-1 1-11 16,0 0 7-16,-2 1 5 15,1-1-10-15,1 1-4 16,-2-3 7-16,2 2-2 15,-1-1 0-15,0 1 2 16,-1-2-3-16,0 0 4 16,1 3-8-16,-1-2 0 15,-1 0 10-15,0-1 2 0,1-1-12 16,0 1 5-16,0-1-5 16,1 2 12-16,-2 0-7 15,0 1 3-15,2-1-8 16,1-1 0-16,-2 0 0 15,2 1-3-15,-1-1 3 16,-1 3 1-16,0 0-1 16,1 1 2-16,-1-2-2 15,-1 0-1-15,0 1 1 16,0-1 0-16,0-2 7 0,1 0-7 16,-1-3 0-1,3-2 1-15,-1 1-1 0,1 0 0 16,-1-1-1-1,1 1 1-15,-1 1-6 0,0 0 6 16,-2 2 7-16,0-1-2 16,-3-1-1-16,3 2-4 15,0-1 0-15,1 1-3 16,-1-2 3-16,1 2 3 16,-1 1-1-16,-1 0-4 15,-2 0 1-15,0 0 1 16,-3 3 1-16,-1-1-1 15,1 1 0-15,-3 0 0 16,2 3 3-16,1-2-2 16,0 0 4-16,-1-2 2 0,4 1-7 15,-1-5 2 1,3 1 1-16,-1-1 4 0,1-1-7 16,1 1 4-16,2-1-4 15,-1-2 9-15,2 2-9 16,0-1 0-16,-1 1 5 15,3-1-5-15,-3-1-1 16,2 1 1-16,-1-1 0 16,0 1 0-16,2-1 0 15,0-3 4-15,1-1-3 16,1 1-1-16,1-3 0 16,0 0 0-16,2-3 0 0,-1 1-3 15,1-1 1-15,0-2 2 16,-1 3 0-16,2-1-1 15,-2-2 1-15,2 1-1 16,0-1-3-16,0 0 4 16,0 0-10-16,0 0-6 15,-2-6-6-15,1-5-15 16,-1-4 37-16,2-4 6 16,0-5-6-16,0-1 0 15,0-2-3-15,0-1 2 16,0 2 2-16,0 1 1 15,4 2 1-15,-1 3 3 16,1 4-5-16,-1 3 0 0,-2 3 1 16,0 3 6-1,-1 2-7-15,1 3 1 0,-1 2 3 16,0 0 3-16,0 0 0 16,0 0-2-16,0 0-6 15,0 0-3-15,0 0 1 16,0 0 2-16,0 4-6 15,0 9 6-15,0 1 1 16,-3 4 2-16,0 4 1 16,1-3-2-16,0 2 1 15,0 1-3-15,0-1 7 16,-1 0-6-16,-1-1 2 16,1-3 0-16,0 0 2 15,-1-3-5-15,4-1 3 16,-2-1-2-16,2-3-2 0,0-1 0 15,0-2-2-15,0-1-2 16,0 0 5-16,9-2-9 16,5-1 5-16,4-2 4 15,9 0 9-15,5 0-4 16,2-2-2-16,0-1-3 16,-3 0 0-16,-7-1 1 15,-2 4 0-15,-7-2-2 16,-4 1-4-16,-4 1 3 15,-3-1-29-15,-4 1-33 16,0 0 10-16,-7 0-41 16,-13 1-438-16</inkml:trace>
  <inkml:trace contextRef="#ctx0" brushRef="#br0" timeOffset="-172574.87">14246 7228 666 0,'0'0'73'15,"0"0"-58"-15,0 0-15 16,0 0 31-16,0 0-8 15,0 0 23-15,-25-55 20 16,14 55-25-16,-1 0-9 16,-3 0-20-16,3 5 0 15,-1 5 16-15,-1 0-23 16,4 7 1-16,0-2-3 16,1 4 0-16,4-1-5 15,2 2 3-15,2 2-1 16,1 0 0-16,0-1-1 15,0 1 0-15,4-4 1 16,3 0-1-16,2-3 1 16,2-2-7-16,1-3 6 15,4 0 2-15,0-5-2 0,2-1 1 16,2-4 0-16,1 0 2 16,-1 0-2-16,-1-5 0 15,-2-3 3-15,-3-3-3 16,0-3-2-16,0-5 2 15,-4-4 6-15,-2-3-6 16,-3-4 13-16,-5-2-5 16,0 0 1-16,-1 1 7 15,-13 4-12-15,-3 3 24 16,-2 6-26-16,-1 4-1 16,-1 7-2-16,0 5-12 15,0 2-12-15,1 7-39 16,1 13-103-16,4 4-230 0</inkml:trace>
  <inkml:trace contextRef="#ctx0" brushRef="#br0" timeOffset="-170290.8">14271 7429 447 0,'0'0'5'16,"0"0"-3"-16,0 0-2 15,0 0 14-15,0 0 72 0,0 0 3 16,0 0-16-16,0 0-2 16,0 0-24-16,0 1-10 15,0-1-5-15,0 0 0 16,0 0-8-16,0 0-6 15,-5 1-14-15,-5 1-4 16,-2 1-1-16,-4 0-10 16,-2 2 22-16,-2 1-7 15,-1 2-4-15,1-1 1 16,1 1 8-16,-1-1-9 16,2-1 0-16,1 2 4 15,1-2 0-15,1 2-8 16,-1-2-3-16,0 1 1 15,0 1-6-15,-2-1 5 16,1 0-2-16,0 1-10 0,3-2 11 16,-2 1-5-1,1-2 4-15,2 2 0 0,-2-3 2 16,-1 3 4-16,1 0-4 16,-2 0 7-16,1 0 2 15,0-1-2-15,-2 1-1 16,0-1 0-16,0 1-2 15,1-2-5-15,0 1 8 16,0 0 3-16,-1 0 3 16,0 0-6-16,-3 1 9 15,1 2-9-15,-2 0-3 16,1-2 3-16,-2 1 7 16,3 1-7-16,1 0 7 15,-1-1-7-15,3 0 0 16,0-1 3-16,0 0-9 0,-2 2 3 15,-1 1 3-15,-4-1 9 16,-1 2-9-16,-2 1 0 16,-3-2 0-16,2 1 2 15,-1 1-2-15,0-1-3 16,1 0 1-16,-1 2-1 16,0-2 3-16,1 1 5 15,1 1-1-15,-1-2-4 16,1 0 0-16,1 0 0 15,0-2 0-15,1 1-1 16,0 0-1-16,2 0-7 16,1-2 4-16,1 1 5 0,0-2-12 15,1 2 17-15,1 0-10 16,-3 1-12-16,1 0 16 16,-1 1 2-16,-4 0 2 15,1 0-3-15,-4 1-1 16,-1-1-4-16,0 1 0 15,-1-2 5-15,3 1 0 16,1-1-4-16,0 0 4 16,2 1 12-16,2-2-3 15,0 1-6-15,3-2-2 16,2-1 3-16,6 0 9 16,1-2-13-16,4-3 1 0,2 1 0 15,4-3 0-15,1 0-1 16,0 0-5-16,0 0-10 15,0 0-19-15,0 0 26 16,7-7 8-16,4-6 0 16,0-2 0-16,3-1-3 15,0-2-8-15,0-4 8 16,1 0 2-16,1-3 1 16,0 0 4-16,0 0-4 15,1 0 1-15,0 0 7 16,0 7-4-16,-3 2 13 15,-2 6 1-15,-5 5 3 16,-2 2-9-16,-3 1-1 0,-2 2-1 16,0 0 12-16,0 0-12 15,-1 9-7-15,-10 9 15 16,-4 5-7-16,-4 1 1 16,-1 3-2-16,0-4-1 15,1 1-5-15,1-4-4 16,4-3 4-16,3-1-10 15,2-7 9-15,6 1-5 16,3-1 2-16,0 1-8 16,7 1 1-16,13 1 7 15,8 1 2-15,8 0 2 16,3-1 12-16,4-2-1 16,0-3-9-16,-3 1-6 15,-3-4 5-15,-8-1-5 0,-5 1-11 16,-8-2-18-1,-5 0-45-15,-5 0 7 0,-6 0-7 16,0-1-62-16,-11-1-123 16</inkml:trace>
  <inkml:trace contextRef="#ctx0" brushRef="#br0" timeOffset="-169821.69">12333 8008 166 0,'0'0'753'15,"0"0"-745"-15,0 0-8 16,0 0 24-16,0 0-13 15,0 0 4-15,-65-2 12 16,48 26 6-16,3 6-17 16,3 6-2-16,2 3-2 15,6 0-12-15,3 1 0 16,0-3 0-16,9-2 0 16,9-4-3-16,2-8 1 15,2-5-2-15,2-6 4 0,2-8-1 16,-1-4 1-16,0-1 5 15,2-15-1-15,-5-8 0 16,-3-6-2-16,-4-9-2 16,-8-6 3-16,-7-5-1 15,-2 1 2-15,-20 5-3 16,-6 10 3-16,-5 12 1 16,-1 10-2-16,0 12-3 15,2 0-18-15,8 18-20 16,6 7-99-16,7 1-160 15</inkml:trace>
  <inkml:trace contextRef="#ctx0" brushRef="#br0" timeOffset="-168157.98">12369 8055 806 0,'0'0'48'0,"0"0"-38"0,0 0-3 16,0 0 3-16,0 0-8 15,0 0 21-15,-18-60 29 16,13 40-24-16,-2-2-9 16,-2-3-5-16,-2-4 0 15,-2-1 1-15,-4-1-10 16,-3-1 6-16,-2-2-3 15,-4-1 0-15,-3-1 14 16,-1-2-15-16,1-1 0 16,1 1-2-16,1-3 8 15,3 1-4-15,0-2-8 16,-1 0 3-16,5 0 2 16,-1 1-3-16,3 1 6 15,1 2-5-15,4-2-4 0,2 2-5 16,2 0 5-1,2 1 3-15,2 5 6 0,0 5-9 16,-1 2 0-16,-1 3-1 16,-2 1 10-16,-2 3-10 15,0 1 4-15,2 1 1 16,2 3-3-16,1 1-1 16,2 3 4-16,1 2-4 15,0 1 0-15,1 2 0 16,1 3 0-16,1-2-6 15,0 3 5-15,0 0-8 16,0 0 0-16,0 0-5 16,0 0 2-16,0 0-2 0,0 0-14 15,0 0 14-15,0 0-7 16,0 0-5-16,0 0 6 16,0 0 20-16,0 5 4 15,0-3-4-15,0-1-2 16,0 0 2-16,0-1 2 15,0 0 6-15,0 0-7 16,0 0 5-16,0 0 18 16,0 0-13-16,0 0 12 15,0-2-23-15,0-2 12 16,-5 0-8-16,1 1 7 16,-1 3-11-16,0 0 3 0,-3 0-11 15,-1 0 3-15,-1 4 4 16,-1 10 1-16,0 8-8 15,6 3 20-15,1 4-10 16,4 2-2-16,0 0 0 16,9 0-2-16,7-2 0 15,7-6-3-15,4-1 0 16,4-7 3-16,4-7-5 16,1-5 4-16,-1-3 1 15,-2-4-6-15,-2-9 8 16,-5-4-2-16,-4-6 0 15,-3-4 3-15,-7-5-1 16,-8-5 0-16,-4 0 5 16,0-4-5-16,-16 1 0 15,-7 3 12-15,-2 5-8 0,-6 8 7 16,-3 7-7-16,-3 6 0 16,2 8-1-16,1 3 2 15,1 5-10-15,3 12 3 16,3 6-14-16,2 7 7 15,11 3-28-15,5 2-26 16,9 3-44-16,0-4-36 16,18 0-147-16</inkml:trace>
  <inkml:trace contextRef="#ctx0" brushRef="#br0" timeOffset="-166027.41">11730 6723 123 0,'0'0'287'16,"0"0"-247"-16,0 0 63 15,0 0 6-15,0 0-49 16,0 0 1-16,0 0 27 16,17 38-21-16,-17-38-8 15,0 0-2-15,-2-15-28 16,-9-8-26-16,-1-10-6 15,1-7-2-15,-2-11 5 16,-1-8 0-16,-4-5 2 16,-1-3-9-16,-3 2 8 15,-1 6-1-15,2 5 12 0,0 6-7 16,1 5-5-16,1 5 3 16,0 6-3-16,1 1 0 15,-3-1-1-15,-3 2-3 16,-2 2-13-16,0 4 15 15,2 7 2-15,4 2 10 16,4 5-10-16,2 2-9 16,1 1 9-16,3 1 4 15,4 3-3-15,3 1 1 16,3 0-4-16,0 0-22 0,0-1-16 16,0-1-12-1,0-1 1-15,0-3-14 0,-2 2 65 16,-2 0 3-16,1-1-2 15,-3-1 3-15,-2 1-2 16,-1 0 10-16,0 2 6 16,0 1-1-16,-1 0 9 15,0 2-6-15,1 2-11 16,0 0 1-16,-1 0 7 16,0 1 5-16,0 13-13 15,2 4-4-15,2 4 2 16,2 3-7-16,2 1-1 15,2 1 0-15,0-3 1 16,4-2-2-16,8-4 2 16,3-4-6-16,3-6-4 0,3-4 8 15,0-4 1-15,1 0 1 16,1-11 3-16,-1-8-1 16,1-5 6-16,-2-7-8 15,-5-5 1-15,-3-6 1 16,-5-2-2-16,-6-1 0 15,-2 0 2-15,-2 7-2 16,-13 4 0-16,-4 8 12 16,-3 7 0-16,-2 7-2 15,-2 7 4-15,-1 5-3 16,0 0-11-16,-1 12 3 16,1 12-6-16,3 7 7 0,5 8-5 15,6 7 7-15,6 1-6 16,7 0 0-16,3-4-7 15,16-8-17-15,7-5 13 16,3-12-6-16,4-7 4 16,0-10 9-16,0-1-4 15,-4-16 7-15,-3-8 1 16,-7-5 0-16,-7-3 0 16,-11-5-2-16,-1 0-8 15,-11 2 2-15,-10 7 8 16,0 7-1-16,0 9-5 15,2 7 2-15,6 5-2 16,5 0-43-16,7 8-60 0,1 9-105 16,4 2-19-16</inkml:trace>
  <inkml:trace contextRef="#ctx0" brushRef="#br0" timeOffset="-165248.75">11381 5709 788 0,'0'0'0'0,"0"0"-25"16,0 0 25-16,0 0 0 16,0 0-37-16,0 0 28 15,8 6 9-15,19 5 13 16,9 0 9-16,10 1-14 15,11 0-8-15,13-1 0 0,13 0 7 16,11 0-5-16,15-1 1 16,7 0-3-16,10 1 0 15,4-1 12-15,6 1-10 16,0 0-1-16,1-3 5 16,0 0-4-16,-1 2 12 15,-6-3 11-15,-4 1-22 16,-7 0-3-16,-6 1 1 15,-6-1 8-15,-8-1-9 16,-8-2-7-16,-8-1 7 16,-10 1 0-16,-6-3 5 15,-10 0 2-15,-7-1 3 16,-6-1-4-16,-2 0 0 16,-3 1 3-16,-2-1-6 0,0 0 4 15,-3 1-6-15,-1 0 1 16,-3 0 2-16,-1 1-4 15,-1 0 0-15,-3 2 0 16,0-3-2-16,4 3 1 16,1-1 1-16,2-1 3 15,2 4-3-15,-4-2-2 16,-1 1 0-16,-2-1-4 16,-2 0-4-16,1 1 7 15,-1-2 3-15,-2 0 1 16,-1 1 0-16,-2-1-2 15,-2 0-7-15,-3-1 6 16,-3 0-2-16,-4 0-4 0,-1-1 2 16,-2 0-8-16,-1-1-12 15,-1 0-76-15,1 0 1 16,-4 0-23-16,0-1 11 16</inkml:trace>
  <inkml:trace contextRef="#ctx0" brushRef="#br0" timeOffset="-164623.95">14445 5816 824 0,'0'0'0'15,"0"0"-41"-15,0 0 39 16,0 0 4-16,0 0-1 16,66 41 25-16,-37-23-8 15,3 3-11-15,2 0 23 16,2 4-6-16,2 1-7 16,-1-2-8-16,-1 1-8 15,-1-3 2-15,-4-3-3 16,-4-3 5-16,-5-4-3 15,-3-1-2-15,-4-4 2 16,-2-3-2-16,-3-1 3 16,-2-3 5-16,-2 0-1 0,-2 0 13 15,0 0-5-15,-4 0-9 16,1 0-1-16,-1 0-3 16,0 2-1-16,0-2-1 15,0 0 1-15,0 0-1 16,0 0 0-16,0 0 0 15,0 0 2-15,0 0 2 16,0 0-4-16,0 0 1 16,0 0-1-16,0 0 1 15,0 0-1-15,0 0 0 16,0 0-2-16,0 1-2 16,0 1-3-16,-1 4-1 0,-10 5 8 15,-7 8 20-15,-5 3-14 16,-5 3 5-16,-4-2 0 15,1 0-10-15,0-3 1 16,5-2-4-16,5-3-17 16,6-2-7-16,8-2-34 15,7-4-28-15,0 0-109 16,7-3-32-16</inkml:trace>
  <inkml:trace contextRef="#ctx0" brushRef="#br0" timeOffset="-164052.92">15018 6131 897 0,'0'0'0'16,"0"0"-8"-16,0 0 5 15,0 0-10-15,0 0 3 16,-68-10 10-16,51 34 45 16,2 6-23-16,1 4-13 15,3-1-7-15,5 0-1 16,3-4-2-16,3-4-1 16,0-1-2-16,4-3-5 15,12-4 7-15,4-3-3 16,3-6-1-16,4-4 1 0,1-4 4 15,2 0 1 1,-2-6 6-16,0-7 2 16,-4-4-7-16,-3-5 14 0,-4-6 12 15,-6-7-5 1,-7-3 2-16,-4-2 7 0,-8 4-5 16,-18 6-4-16,-8 6-22 15,-4 11-5-15,-1 9-1 16,3 4-8-16,7 11-2 15,3 16-42-15,4 6-43 16,3 3-135-16</inkml:trace>
  <inkml:trace contextRef="#ctx0" brushRef="#br0" timeOffset="-158339.96">12926 8724 615 0,'0'0'10'0,"0"0"-3"16,0 0 25-16,0 0 5 16,-72 0-7-16,61 0 27 15,3 1 1-15,1 0-21 16,3-1-14-16,1 0-3 16,1 0-9-16,0 2-8 15,2-2 5-15,0 0-3 16,0 0-10-16,0 1 3 15,0 2-8-15,0-2 5 0,5 2 3 16,6 0 1-16,5-3-2 16,4 0 0-16,8 0 6 15,4-3 2 1,6-3-3-16,2-2-2 16,3-2 9-16,2 1-2 0,0-1-3 15,-3 1 4-15,-3 2 3 16,-5 2-9-16,-5 0 9 15,-4 1-9-15,-6 1-2 16,-4 0 11-16,-6 3-11 16,-5-2 4-16,0 2-4 15,-4 0 0-15,0 0-4 16,0 0-11-16,0 0-37 0,0 0-32 16,0 0-24-1,0 0-23-15,-10 8-76 0</inkml:trace>
  <inkml:trace contextRef="#ctx0" brushRef="#br0" timeOffset="-157590.62">12861 8853 374 0,'0'0'393'0,"0"0"-383"16,0 0 2-16,0 0-12 15,0 0-2-15,0 0-9 16,2-2 11-16,28-6 24 16,6-2 5-16,7-3-13 15,4-2-15-15,0-2 9 16,-2 1-1-16,2-2 1 15,-4 3 7-15,-2 1-7 16,-3 2 3-16,-5 4-9 16,-8-1 3-16,-8 4-7 15,-5 0 0-15,-7 3-5 16,-3 2-6-16,-2 0-17 16,0 0 5-16,-6 0-59 15,-12 2-110-15,-10 6-163 0</inkml:trace>
  <inkml:trace contextRef="#ctx0" brushRef="#br0" timeOffset="-157273.28">12855 8862 247 0,'0'0'434'16,"0"0"-434"-16,0 0-71 0,0 0 71 15,0 0 19-15,0 0 22 16,94-11 34-16,-56-1-33 16,4-1-25-16,1 0-5 15,0-3 5-15,1 2 10 16,-4-1-7-16,-3 0-17 16,-3 1 7-16,-6 4 0 15,-6 2-3-15,-8 1-1 16,-5 4-5-16,-5 1 1 15,-4 2-2-15,0 0-9 16,0 0-15-16,0 0-44 16,-7 0-76-16,-8 0-104 15</inkml:trace>
  <inkml:trace contextRef="#ctx0" brushRef="#br0" timeOffset="-152932.15">12917 8776 597 0,'0'0'17'16,"0"0"32"-16,0 0 10 0,0 0 15 16,0 0-51-16,0 0-22 15,0 0-1-15,-11 3-2 16,33-1 2-16,10-1 22 15,9-1 3-15,7 0-13 16,5-9-11-16,1-3-1 16,4-2 0-16,0-1-1 15,-3-2 1-15,-2 3-9 16,-7-1 11-16,-6 5-2 16,-8 1 9-16,-10 2-8 15,-10 2-1-15,-8 5 0 16,-4 0-14-16,-1 0 14 0,-19 0-61 15,-9 5-88 1,-11 5-93-16</inkml:trace>
  <inkml:trace contextRef="#ctx0" brushRef="#br0" timeOffset="-152661.78">12849 8806 574 0,'0'0'0'0,"0"0"-42"16,0 0-11-16,0 0 43 16,0 0 10-16,62 4 29 15,-24-9 25-15,8-5-6 0,2 1-10 16,2-5-17-16,0 3-8 16,0-1 19-16,-2 2-13 15,-3-3-15-15,-4 4 10 16,-7 2-14-16,-6 0-5 15,-8 2 0 1,-7 2-18-16,-7 1-123 0,-6 2 21 16,-3 0-18-16</inkml:trace>
  <inkml:trace contextRef="#ctx0" brushRef="#br0" timeOffset="-152291.85">12925 8781 437 0,'0'0'0'0,"67"-8"2"16,-21-2 51-16,4-2-19 16,2 2 27-16,0-2 5 15,-2 2 3-15,-4 4-37 16,-6 1 6-16,-6 0-29 15,-8 1 1-15,-8 1-8 16,-6 2 7-16,-8 0 0 16,-1 1 12-16,-3 0 20 15,0 0 2-15,0 0-13 16,0 0-14-16,0 0-6 16,0 0-4-16,0 0-2 15,0 0 0-15,0 0-2 0,0 0-2 16,0 0-2-16,0 0-31 15,0 0-40-15,0 0-161 16,-6 0-393-16</inkml:trace>
  <inkml:trace contextRef="#ctx0" brushRef="#br0" timeOffset="-139684.83">13204 8642 105 0,'0'0'659'15,"0"0"-637"-15,0 0-6 16,0 0-7-16,0 0-6 15,0 0 9-15,0 0 19 0,0-5 4 16,0 4-3-16,0 1-20 16,0 0 11-16,0 0-2 15,0 0-9-15,0 0-2 16,0 0-7-16,0 0 1 16,0 0-4-16,0 0-11 15,0 0-14-15,3 0-39 16,1 0-31-16,3 0-42 15,0 0-99-15</inkml:trace>
  <inkml:trace contextRef="#ctx0" brushRef="#br0" timeOffset="-134843.91">12466 8219 692 0,'0'0'2'16,"0"0"-4"-16,0 0-19 15,0 0 21-15,0 0 8 16,0 0 24-16,0 0 15 16,-15-56-16-16,8 53-31 15,-5 3 0-15,-3 0-3 16,-3 0-5-16,-2 7 8 16,-4 6 1-16,1 5 7 15,-1 3-8-15,4 4 0 16,4 1 7-16,5 2-7 15,7-1-8-15,4-2 8 16,0-1 2-16,4-3-2 0,11-4-15 16,5-2 10-1,6-4-5-15,6-6 10 0,1-5 2 16,1 0 2-16,1-8 10 16,-1-7-6-16,2-4 0 15,-4-4 9-15,-4-4-11 16,-8-4 6-16,-9-3-7 15,-9-4-5-15,-2-1 1 16,-16 0 0-16,-9 4 11 16,-5 5-10-16,-3 8 3 15,1 7-4-15,3 8-1 16,1 5-5-16,0 2 5 16,2 2 11-16,2 14-10 0,4 8 2 15,5 11-3-15,3 10 3 16,7 5 6-16,5-1-4 15,0-3-5-15,7-6 0 16,10-6-10-16,4-8 10 16,3-7-2-16,0-6-3 15,2-7 4-15,1-6 0 16,2 0 1-16,1-15 9 16,2-9-7-16,0-9 6 15,-3-8-8-15,-6-7-2 16,-9-4-11-16,-12-3 8 15,-2 1-15-15,-14 7 6 0,-11 7 14 16,-6 11 1 0,-1 10-1-16,-4 11-1 0,1 8 1 15,-1 3 19-15,2 17-19 16,2 9 0-16,8 9 6 16,6 8 6-16,8 5-8 15,9 1-3-15,1-4-1 16,8-6-9-16,12-6 0 15,2-8 7-15,3-8-6 16,1-6 8-16,-2-8-1 16,2-6 1-16,3-3 0 15,-1-17 1-15,-1-5 0 16,-4-8 5-16,-5-5-6 16,-10-8-4-16,-8-5 2 0,0-3-12 15,-16 4 10-15,-10 8-1 16,-6 13 10-16,-3 14 14 15,-4 9-16-15,3 6 17 16,-1 10-17-16,3 15 8 16,7 7-10-16,5 6 4 15,10 7-2-15,8 3-1 16,4-1-4-16,6-1-3 16,15-7-8-16,3-7-12 15,3-9 12-15,1-10-8 16,0-12 5-16,2-1 4 15,-2-18-19-15,-3-10 8 16,-6-7-6-16,-9-5-9 0,-8-1 32 16,-2 2 2-16,-12 3-5 15,-7 12 1-15,-5 8 5 16,-1 13-38-16,-2 3-57 16,-2 7-11-16,1 9-52 15</inkml:trace>
  <inkml:trace contextRef="#ctx0" brushRef="#br0" timeOffset="-126684.73">11830 4861 794 0,'0'0'0'16,"0"0"-22"-16,0 0-13 16,0 0-49-16,0 0 84 15,0 0 6-15,0 0-2 0,93 63 22 16,-50-50-16-16,5-1 0 16,6 0-4-16,4-1-3 15,5 1-3-15,1-1 0 16,3 1 0-16,0 1 7 15,4-1-6-15,2 0-2 16,8-1 2-16,2 2 9 16,2-3-8-16,0 1-2 15,-1 0 1-15,-1-2 1 16,-4 0-2-16,-2 0 1 16,-2 1-1-16,-7-1 4 15,-3-2-4-15,0-1 0 16,1-1-1-16,-2-2 1 15,2 1 0-15,-2-4-3 16,-4 2 3-16,0-2 3 0,0 0 1 16,1 0-1-16,0 0 1 15,-2 0-4-15,0 0 0 16,1-4 5-16,-1-1-5 16,1-4 0-16,0-2 3 15,1 0-3-15,0-1 1 16,0-3 1-16,-3 0 4 15,-6-1 4-15,-4-2 10 16,-1-2-3-16,0-4-12 16,1 0 12-16,-3-3-6 15,-1-1-2-15,-3-1-2 16,-3-1-4-16,-4-1 2 16,-4 1-1-16,-4-1 11 15,-2 0-9-15,-5-1 3 0,-3-1-1 16,-3 0-2-16,-2 1-3 15,-4-2 6-15,-2 0 7 16,-2-4-7-16,-3-3 3 16,0 0-7-16,-3 2-5 15,-9 2 16-15,-5 4-7 16,-3 1 6-16,-2-1-14 16,-3 4 7-16,-1-1 7 15,-1 3-15-15,-1 1 0 16,0 3 18-16,-4 1-18 15,-2 0 0-15,-5 0 1 16,-4 2-4-16,-5 2 5 16,-1 1-5-16,-2 1 6 0,-1 2-3 15,1 0 1-15,-1 4 1 16,2-3-2-16,2 4-3 16,5 1-1-16,2 0-9 15,0 2 12-15,-3 1 1 16,-3 1 0-16,-3-1-12 15,-2 1 10-15,-4-2-11 16,1 3 0-16,0-2 7 16,5 1 3-16,4 0 2 15,4 3 1-15,3-1-3 16,2 1 6-16,1 1-6 16,-1 0 7-16,-2 0-8 0,-1 0 6 15,0 0-3-15,0 0 1 16,1 0 0-16,0 0 5 15,0 2-4-15,1 0 3 16,-3 0-2-16,2 2-4 16,-1-2 3-16,1 2-1 15,0-1 8-15,-1 1-4 16,-2 0-2-16,1-1-4 16,1 2 2-16,-1-1 0 15,-1 1 0-15,-1 1-2 16,-1-2-1-16,0 1 3 15,0-1-4-15,-1 1 2 16,1 0-3-16,3 1 5 16,1 0 0-16,5 1 0 15,3-1-2-15,4 2 2 0,1-1 0 16,1 0 0-16,0 1 1 16,0 0-1-16,0 0-1 15,1 0-1-15,1 0 1 16,0-1 1-16,1 1-3 15,-2-1 3-15,0 1-4 16,1 0 4-16,-1 0 0 16,0 1 4-16,-1-2-4 15,1 2-6-15,-2-2-3 16,-2 2 5-16,2 0 3 0,-1 0 1 16,0 0 5-1,2 1-5-15,0-1 3 0,0 1-8 16,-2 2 7-16,-2 2-5 15,0 0 6-15,-2 1-6 16,-1 2 10-16,3 1-8 16,0-2 2-16,5 0-2 15,3 0-4-15,2-1 5 16,3 4 0-16,-1 0 0 16,0 2 0-16,0 4 0 15,-1 0-2-15,2 4 5 16,0-1-6-16,2 1 3 15,3 0-4-15,2 1 4 16,2-1-3-16,1 2 0 16,3 1 1-16,3 3 2 0,1 2-3 15,0 0 4 1,1 1-5-16,11-2 2 0,3-2 0 16,5-4-2-16,5-2 0 15,4-4 0-15,5-1 2 16,8-4-1-16,8-4 6 15,5-2-6-15,4-4 7 16,0-6-5-16,0-2 2 16,1-1 2-16,-1 0 3 15,-1-6 12-15,-1-4-17 16,-4 0 2-16,-5-2-1 16,-3 1-2-16,-5 0 3 0,-3 0-3 15,-5 2-1-15,-2-1-21 16,-5 2-68-16,-1-2-74 15,-5 0-211-15</inkml:trace>
  <inkml:trace contextRef="#ctx0" brushRef="#br0" timeOffset="-97184.93">11122 4077 618 0,'0'0'13'16,"0"0"-6"-16,0 0-7 15,0 0-13-15,0 0 13 16,0 0 30-16,0 0 26 16,65-18 4-16,-26 3-36 15,10-4 20-15,10-4-15 16,8-2-5-16,9-6-6 15,7-2-8-15,7 1-3 16,-4 1-4-16,-2 3 6 16,-9 4-8-16,-11 4-1 15,-7 3 0-15,-13 5 7 16,-10 1-7-16,-9 3 2 16,-11 5-6-16,-8 1-1 0,-5 2-4 15,-1 0-6-15,-1 0-47 16,-15 0-74-16,-11 9-29 15,-9 3-35-15</inkml:trace>
  <inkml:trace contextRef="#ctx0" brushRef="#br0" timeOffset="-96689.14">11115 4269 319 0,'0'0'72'16,"0"0"-24"-16,0 0-12 15,0 0-5-15,0 0-19 16,0 0 23-16,57-32 28 0,-14 11 3 16,14-6-8-16,16-5-4 15,11-4-17-15,14-1-4 16,7 3-18-16,-2 2-2 15,-2 4-6-15,-11 1-6 16,-13 5-1-16,-12 3 1 16,-15 4-2-16,-14 4 2 15,-12 3 0-15,-10 4 3 16,-7 1-3-16,-6 2 0 16,-1 1 4-16,0 0 13 15,0 0-8-15,0 0-10 16,0 0-6-16,0 0-69 0,-4 0-106 15,-3 0-110-15</inkml:trace>
  <inkml:trace contextRef="#ctx0" brushRef="#br0" timeOffset="-94877.31">12317 3409 680 0,'0'0'36'16,"0"0"15"-16,0 0 0 15,0 0 9-15,0 0-56 0,0 0 2 16,0 0 11-16,7-8 17 16,23 3-7-16,5-3-6 15,6 0-12-15,1 0-2 16,0-1-7-16,0 3-2 15,-1-1-12-15,-4 3-46 16,-8 2-38-16,-7 2-29 16,-15 0-146-16,-7 9 88 15</inkml:trace>
  <inkml:trace contextRef="#ctx0" brushRef="#br0" timeOffset="-94747.58">12353 3534 416 0,'0'0'438'0,"0"0"-415"0,0 0-23 16,0 0-35-16,0 0 35 16,0 0 0-16,75-9 0 15,-21-2-3-15,15 0-56 16,4-2-213-16</inkml:trace>
  <inkml:trace contextRef="#ctx0" brushRef="#br0" timeOffset="-94160.72">13208 3204 741 0,'0'0'12'15,"0"0"-4"-15,0 0 17 0,0 0-8 16,-59 64-9-16,37-24 15 15,2 5-12-15,5 2-4 16,7 2-6-16,6-1 5 16,2-4-6-16,8-2-9 15,11-7 1-15,5-6 1 16,2-8 7-16,-1-6 1 16,2-7 3-16,1-5 4 15,1-3-3-15,1-2 7 16,0-12 2-16,-2-8 3 15,-2-9-3-15,-4-9 5 16,-5-5-5-16,-8-8 16 16,-6-3-26-16,-3-1 9 15,-13 3 3-15,-12 5 21 16,-7 9-20-16,-2 9 8 16,0 9-15-16,4 8-5 0,3 7-1 15,4 6-1 1,7 1-1-16,3 6-4 0,1 14-14 15,1 10-8-15,3 8-22 16,5 5-56-16,3 1-52 16,4-3-210-16</inkml:trace>
  <inkml:trace contextRef="#ctx0" brushRef="#br0" timeOffset="-93950.63">13691 3432 1090 0,'0'0'0'0,"0"0"1"16,0 0-3-16,0 0-14 15,0 0-74-15,0 0-90 16,-3-31-191-16</inkml:trace>
  <inkml:trace contextRef="#ctx0" brushRef="#br0" timeOffset="-92356.77">14034 3269 706 0,'0'0'210'15,"0"0"-208"-15,0 0 1 16,0 0 4-16,0 0-7 15,0 0-13-15,0-15-6 16,-2 31 9-16,-5 8 10 16,-4 8 3-16,2 5 1 15,0 0-4-15,6-2-9 16,3-2 3-16,0-4-8 16,3-1 2-16,8-2 11 15,3-3 1-15,4-3-7 16,1-5 5-16,3-4 2 15,1-2 2-15,4-6 4 0,1-2-5 16,1-1 7-16,1 0-4 16,-3-4 5-16,-2-7-8 15,-2-8 19-15,-2-3-6 16,-3-6 5-16,-4-5-5 16,-3-2-1-16,-5-6 1 15,-5-2-4-15,-1-4 6 16,-7 1-12-16,-12 4 11 15,-6 6-6-15,-4 7-1 16,-3 7 1-16,1 10-9 16,0 5-11-16,4 7-4 15,0 0 15-15,2 17-31 16,4 9-7-16,3 10-31 16,4 6-47-16,6 2-196 15</inkml:trace>
  <inkml:trace contextRef="#ctx0" brushRef="#br0" timeOffset="-91943.68">14748 3185 828 0,'0'0'3'16,"0"0"4"-16,0 0 48 0,0 0-26 15,0 0-22-15,-72 4-7 16,56 13 1-16,3 8-1 16,4 1 0-16,6 1-18 15,3-1 6-15,10-1-14 16,13-3 24-16,8-1-6 16,5-1 8-16,2-1 7 15,0-1-1 1,-6 2 0-16,-3 1-3 0,-8 0 12 15,-7 4 5-15,-5 0 9 16,-5-4-10-16,-4-2 4 16,0-3-3-16,-4-5 9 15,-10-2-6-15,-4-1-4 16,-7-2-4-16,-6-2-12 16,0-4 2-16,-1 0-5 0,2 0-18 15,4 0-57-15,5-3-56 16,7-10-103-16,7-9-143 15</inkml:trace>
  <inkml:trace contextRef="#ctx0" brushRef="#br0" timeOffset="-91694.83">14782 3137 830 0,'0'0'17'15,"0"0"-11"-15,74-34 4 0,-33 22 35 16,3 1-15-16,4-1 3 16,2 1 0-16,-2 2-18 15,-4 1-9-15,-5 2-1 16,-11 3-5-16,-10 2-3 16,-9 1-20-16,-9 0-59 15,-12 11-103-15,-24 12-1 16,-19 8-201-16</inkml:trace>
  <inkml:trace contextRef="#ctx0" brushRef="#br0" timeOffset="-91310.57">13214 4062 938 0,'0'0'0'16,"0"0"-73"-16,0 0-21 15,77-18 94-15,0 3 16 16,26-1 30-16,17-3-7 0,17-2-9 15,9-2-22 1,-3-4-3-16,-4 1 1 16,-12 1 5-16,-15 1-6 0,-14 2-4 15,-19 5-1-15,-18 3-1 16,-22 3 1-16,-19 6 1 16,-12 2 3-16,-8 2 3 15,-3 1 1-15,-26 0-8 16,-20 2-145-16,-19 9-64 15,-10 4-219-15</inkml:trace>
  <inkml:trace contextRef="#ctx0" brushRef="#br0" timeOffset="-91065.72">13728 4063 663 0,'0'0'0'0,"0"0"0"15,116-4 110-15,-34-9-82 16,12-2 18-16,8-1 27 16,4-1-18-16,0 0-21 15,-1-2-18-15,-9 0-2 16,-11-2-6-16,-12 2 3 16,-18 4-7-16,-16 2 3 15,-15 4-5-15,-9 2-2 16,-9 2-3-16,-6 0-44 15,0-1-153-15</inkml:trace>
  <inkml:trace contextRef="#ctx0" brushRef="#br0" timeOffset="-90322.85">15281 4244 834 0,'0'0'31'0,"0"0"-21"16,0 0 14-16,0 0 39 16,0 0-48-16,0 0-15 15,-3 1-10-15,-9 31 10 16,-4 13 24-16,0 11 3 15,3 4-27-15,5 0-1 16,4-3-21-16,4-5-1 16,2-9-30-16,12-7 37 15,6-8 5-15,1-8 8 16,1-9 3-16,6-8 0 16,2-3 1-16,8-7 21 0,1-14-2 15,0-8-12-15,-3-8 18 16,-8-9-1-16,-7-12 8 15,-8-7-7-15,-12 1 3 16,-1 6-25-16,-14 13 17 16,-12 12 2-16,-6 10-8 15,-4 10-15-15,-1 10-4 16,2 3 3-16,4 5-10 16,4 13-1-16,4 8 5 15,4 10-28-15,6 6-54 16,9 3-115-16,4-5-266 15</inkml:trace>
  <inkml:trace contextRef="#ctx0" brushRef="#br0" timeOffset="-90163.74">15846 4523 1048 0,'0'0'0'0,"0"0"-40"16,0 0 18-16,0 0-159 16,0 0-286-16</inkml:trace>
  <inkml:trace contextRef="#ctx0" brushRef="#br0" timeOffset="-89294.53">15712 4397 916 0,'0'0'0'0,"0"0"-30"16,0 0 26-16,0 0 4 15,0 0 1-15,-26 59 4 16,24-44-4-16,0-2 1 16,2-5-1-16,0-4-1 15,0-2 0-15,0-2 4 16,0 0 2-16,0-4 45 0,0-12-8 16,0-2-33-1,0-2 23-15,4 5-8 0,-1 4-18 16,4 5-7-16,2 5-44 15,5 1-126-15,2 0-214 16</inkml:trace>
  <inkml:trace contextRef="#ctx0" brushRef="#br0" timeOffset="-88514.69">16100 4253 882 0,'0'0'8'0,"0"0"1"0,0 0 8 16,0 0 3-16,0 0 15 15,0 0 9-15,-10-29-44 16,-2 50-13-16,-8 9 13 16,-4 13 18-16,-2 8-18 15,6 4 2-15,6-1-4 16,5-4-13-16,8-6 1 16,1-4-39-16,5-6 25 15,13-4 21-15,7-7 6 16,3-5-2-16,6-7-34 15,4-8 8-15,2-3 7 16,-2-4 22-16,-1-14 3 16,-4-6 0-16,-3-10 15 15,-2-8 17-15,-4-10-4 16,-7-11 16-16,-13 0-12 16,-4 1-23-16,-17 11 18 15,-17 13 0-15,-8 9-10 0,1 10-1 16,2 9-19-16,7 10 5 15,2 0-17-15,5 11 12 16,5 11-33-16,2 7-17 16,6 9-72-16,6 0-104 15,6 2-116-15</inkml:trace>
  <inkml:trace contextRef="#ctx0" brushRef="#br0" timeOffset="-88100.5">16757 4173 972 0,'0'0'24'0,"0"0"5"16,0 0 17-16,0 0-46 15,0 0-27-15,0 0 27 16,-16 94 26-16,9-30 10 16,5 8-20-16,2-3-11 15,0-3-5-15,4-10-2 16,6-7-21-16,-1-5-17 16,-1-3-107-16,-4-4-108 15,-4-6-235-15</inkml:trace>
  <inkml:trace contextRef="#ctx0" brushRef="#br0" timeOffset="-83640.4">15291 3358 701 0,'0'0'22'0,"0"0"-16"16,0 0-1-16,0 0 16 15,0 0 11-15,0 0 6 0,0 0 5 16,0 0-28-16,14-2 12 16,7-6 15-16,8 0-10 15,7-3-18-15,3 0 2 16,0 0-16-16,-3 2-5 15,-4 2-1-15,-5 0-26 16,-6 5-56-16,-7 2-89 16,-12 0-105-16</inkml:trace>
  <inkml:trace contextRef="#ctx0" brushRef="#br0" timeOffset="-83473.66">15296 3507 783 0,'0'0'0'16,"0"0"-80"-16,72-23 74 15,-31 10 5-15,2 2-15 16,-2 1-1-16,-2 2-4 16,-3 1-65-16,-4 2-86 15</inkml:trace>
  <inkml:trace contextRef="#ctx0" brushRef="#br0" timeOffset="-64936.93">22095 6558 865 0,'0'0'1'0,"0"0"8"16,0 0-6-16,0 0-1 15,0 0 1-15,0 0 10 16,0 0 3-16,0 0-10 16,0 3 0-16,0-3 0 15,0 0-6-15,0 0-1 16,0 0 0-16,0 0-6 0,0 0-6 16,0 0-15-16,0 3-15 15,0 1-18-15,0 4-19 16,0-3-102-16,0-1-88 15</inkml:trace>
  <inkml:trace contextRef="#ctx0" brushRef="#br0" timeOffset="-63591.82">19490 8546 292 0,'0'0'492'16,"0"0"-492"-16,0 0-31 15,0 0 17-15,0 0 14 16,0 0 7-16,0 0 15 15,0 0-7-15,49 55 7 16,-24-39-14-16,1-1-4 16,8 0 17-16,2-5 1 15,5 0-21-15,3-7 3 0,1-3-3 16,3 0 3 0,0-1 4-16,0-11-8 0,1-3 2 15,-1-4 12-15,4-6-10 16,3-4 8-16,0-5-1 15,-2-4-6-15,-4-3 4 16,-5-3-3-16,-6-2 3 16,-6-2 8-16,-5 0-7 15,-8-3-5-15,-9-1 5 16,-10 0-8-16,0 1 1 16,-18 0-6-16,-6-1 2 15,-7 0 1-15,-6 0 1 16,-3 0-1-16,-4 4 3 0,-3 7-3 15,0 2 1-15,4 7-1 16,2 1 5-16,4 3-5 16,-1 7-10-16,-2 5 8 15,-4 7-11-15,-5 7 12 16,-7 2-8-16,-3 5 7 16,-10 16-11-16,-6 12 13 15,-5 11 1-15,-1 16 11 16,3 11-10-16,8 9 0 15,11 5 2-15,17 1-4 16,19-2-2-16,23-4 0 16,10-5-9-16,28-5 4 15,15-7-7-15,12-9 7 0,8-5 6 16,9-8-3-16,7-9-42 16,5-5-7-16,2-8-110 15,-5-6-93-15</inkml:trace>
  <inkml:trace contextRef="#ctx0" brushRef="#br0" timeOffset="-60291.75">18611 10065 700 0,'0'0'2'16,"0"0"51"-16,0 0 0 0,0 0 2 16,0 0-17-1,39-53 14-15,-36 48-13 0,-2 1-4 16,0 1-9-16,-1 3-19 16,0 0 4-16,0 0-11 15,0 0-3-15,-12 15-4 16,-17 12 7-16,-12 15 6 15,-11 10-2 1,-4 3 1-16,-2-1-10 0,-1-5-4 16,1-4 4-16,2-7-20 15,5-8 2-15,3-4 23 16,6-9 5-16,3-4-5 16,5-4 0-16,6-6 7 15,5-3-4-15,7 0 2 0,7-6-5 16,7-15-23-1,2-9-43-15,5-6 41 0,15 1 12 16,6 4 12-16,2 12 0 16,3 9 2-16,-2 10 30 15,2 0-1-15,2 22-3 16,3 10 3-16,7 6-15 16,1 5-2-16,2-2-5 15,0-4-6-15,-1-7 0 16,0-5-2-16,0-4-7 15,0-7-23-15,-1-3-67 16,-5-5-74-16,-5-6-154 16</inkml:trace>
  <inkml:trace contextRef="#ctx0" brushRef="#br0" timeOffset="-60090.62">18875 10429 1030 0,'0'0'12'0,"0"0"-13"16,0 0 2-16,66-46 2 15,-30 37-3-15,-1 2-27 16,-2 5-32-16,-7 2-18 16,-8 0-21-16,-14 11-127 0,-4 5-46 15</inkml:trace>
  <inkml:trace contextRef="#ctx0" brushRef="#br0" timeOffset="-59981.82">18882 10530 857 0,'0'0'52'0,"0"0"-52"15,0 0-10-15,66 2-8 16,-9-2 8-16,12-5-68 16,8-3-184-16</inkml:trace>
  <inkml:trace contextRef="#ctx0" brushRef="#br0" timeOffset="-58918.55">19915 10002 879 0,'0'0'17'0,"0"0"-17"16,0 0 13-16,0 0-13 15,0 0-10-15,0 0 10 0,-75 73 26 16,57-26-1 0,6 4-12-16,4-1-12 15,7-1-1-15,1-3 0 0,3-4-1 16,12-4 0-16,8-7-3 16,1-4 4-16,5-11-5 15,4-7 4 1,2-5 2-16,3-4 3 0,-1-9-1 15,2-11-1-15,-2-8 0 16,-1-9 4-16,-6-9-2 16,-6-8-4-16,-10-5-3 15,-14 3-16-15,-4 2 13 16,-26 8 6-16,-11 9 26 16,-7 11-8-16,2 9 19 15,1 10-14-15,9 7-12 0,3 2-11 16,6 15-23-1,7 8 0-15,8 7-12 0,6 9-38 16,6 6-69-16,8-1-131 16</inkml:trace>
  <inkml:trace contextRef="#ctx0" brushRef="#br0" timeOffset="-58656.71">20472 10278 1113 0,'0'0'3'0,"0"0"-6"15,0 0-1-15,0 0-37 16,0 0-135-16,0 0-129 16,-6-22-49-16</inkml:trace>
  <inkml:trace contextRef="#ctx0" brushRef="#br0" timeOffset="-58119.95">20957 9988 970 0,'0'0'4'0,"0"0"-5"15,0 0 1-15,0 0-21 0,0 0 21 16,0 0 8-16,-72 79 13 16,51-38-15-16,5 2 1 15,7 0-7-15,3-5 1 16,6-4-1-16,0-7 0 15,7-4-1-15,8-7-3 16,2-1 6-16,2-8-2 16,3-5 2-16,5-2-2 15,2 0-1-15,3-15-3 16,4-7 4-16,-2-8-2 16,-2-7-7-16,-9-6 9 15,-9-4 2-15,-14 1 3 0,-3 5 6 16,-26 7 13-16,-10 9-10 15,-2 7-6-15,2 8 9 16,3 10-14-16,6 0-6 16,3 14-21-16,4 9-10 15,8 6-50-15,8 2 29 16,7 0-143-16,7-5-88 16</inkml:trace>
  <inkml:trace contextRef="#ctx0" brushRef="#br0" timeOffset="-57786.61">21432 9958 873 0,'0'0'4'0,"0"0"2"0,0 0 9 15,0 0-5-15,-70 49-9 16,60-27 0-16,7 2-1 15,3 1-1-15,11 3-2 16,10 0 3-16,8 3 6 16,1-2 11-16,1 2-9 15,-1-3-2-15,-6-3 12 16,-5 0 7-16,-7-3-4 16,-5-4 9-16,-7-1-19 15,0-3 7-15,-5-1-4 16,-14 0-6-16,-10-3-6 0,-8-3-2 15,-7-4-39 1,-2-3-60-16,0 0-56 0,2-16-279 16</inkml:trace>
  <inkml:trace contextRef="#ctx0" brushRef="#br0" timeOffset="-57618.92">21474 9945 926 0,'0'0'10'0,"118"-52"3"16,-51 34 13-16,1 4 0 0,-4 6-26 16,-12 6 0-1,-10 2-43-15,-18 2-64 0,-16 16-60 16,-10 4-125-16</inkml:trace>
  <inkml:trace contextRef="#ctx0" brushRef="#br0" timeOffset="-56938.62">19725 10929 1006 0,'0'0'8'0,"0"0"9"15,0 0-8-15,0 0-9 16,0 0-12-16,0 0 12 16,-31 59 15-16,17-17-3 15,3 1-10-15,7-3 3 16,4-1-3-16,0-4 0 16,4-5-4-16,10-7-5 0,8-7 7 15,1-11 4 1,8-5-4-16,4-9 12 0,6-18-3 15,2-6-1-15,-3-11-3 16,-5-7-5-16,-7-8-5 16,-11-2 3-16,-13 6 4 15,-4 10 7-15,-17 10 20 16,-12 12 8-16,-9 10-26 16,-3 10-11-16,-1 3-6 15,4 15-1-15,4 11-5 16,8 9-10-16,9 5-43 15,8 2-92-15,8 0-305 16</inkml:trace>
  <inkml:trace contextRef="#ctx0" brushRef="#br0" timeOffset="-56740.93">20321 11091 1273 0,'0'0'0'0,"0"0"-22"15,0 0-56-15,0 0 9 16,0 0-105-16,0 0-194 0,-6-6-159 16</inkml:trace>
  <inkml:trace contextRef="#ctx0" brushRef="#br0" timeOffset="-56378.4">20661 10854 1130 0,'0'0'0'15,"0"0"-25"-15,0 0-4 16,0 66 29-16,-7-25 0 15,-1 2 6-15,2 2-1 16,3-1 5-16,3-5-6 16,0-4-4-16,3-8 0 0,10-5-1 15,5-10 1-15,0-9 1 16,9-3 1-16,1-12-2 16,5-13 3-16,-3-6-3 15,-4-8-5-15,-8-7 1 16,-11-1-9-16,-7 2 11 15,-14 7 2-15,-17 12 8 16,-7 11-8-16,-3 12-2 16,3 3-12-16,1 18-19 15,8 9-41-15,5 8-85 16,6 1-203-16</inkml:trace>
  <inkml:trace contextRef="#ctx0" brushRef="#br0" timeOffset="-56111.9">21228 10836 1230 0,'0'0'6'0,"0"0"-6"16,0 0-14-16,0 64 14 0,0-13 3 16,0 2-1-1,0 5-2-15,2 2-34 0,-2 5-28 16,-2 1-91 0,-21 0-322-16</inkml:trace>
  <inkml:trace contextRef="#ctx0" brushRef="#br0" timeOffset="-55609.62">19776 11759 1008 0,'0'0'7'16,"0"0"-7"-16,0 0-36 15,-5 59 36-15,5-15 15 16,2 2-1-16,6 0-5 15,5-3 3-15,3-3-11 16,2-4 4-16,6-7-3 16,1-8 3-16,4-10 0 0,3-11 2 15,2-8 4 1,5-17 4-16,-1-11-1 16,-4-7-10-16,-4-8 3 0,-7-10 3 15,-8-4-6-15,-15 0-4 16,-3 9 1-16,-25 15 19 15,-13 11 36-15,-6 12-15 16,0 14-13-16,3 4-28 16,4 15 1-16,4 11-1 15,6 7-10-15,8 3-18 16,10 3-29-16,10 3-2 16,2-2-70-16,13-7-241 15</inkml:trace>
  <inkml:trace contextRef="#ctx0" brushRef="#br0" timeOffset="-55433.13">20491 11824 1227 0,'0'0'6'15,"0"0"-10"-15,0 0 4 16,0 0-51-16,0 0-26 15,0 0-159-15,-19-10-181 0</inkml:trace>
  <inkml:trace contextRef="#ctx0" brushRef="#br0" timeOffset="-55094.77">20748 11663 1196 0,'0'0'20'0,"0"0"-20"16,0 0-18-16,-9 69 18 16,4-28 0-16,3 0 0 15,2 0 6-15,0-1-4 16,11-6-2-16,4-4 0 16,4-9-2-16,0-9-13 15,6-10 2-15,2-2 8 0,3-7 5 16,-1-11 1-16,-1-11 0 15,-4-6 9-15,-7-8-10 16,-6-2 4-16,-11 2 0 16,-1 6 0-16,-23 8 15 15,-11 9-9-15,-1 9-10 16,0 9-18-16,7 2-10 16,8 11-23-16,5 9-149 15,5 0-470-15</inkml:trace>
  <inkml:trace contextRef="#ctx0" brushRef="#br0" timeOffset="-54710.18">21314 11592 1186 0,'0'0'0'16,"0"0"-19"-16,83-46 9 15,-43 46-2-15,-8 9 12 16,-8 19 8-16,-9 10 0 16,-9 10 23-16,-6 4-12 15,-3-1-5-15,-20-5-4 0,-5-6-10 16,-1-7 0-16,4-11 3 15,11-8 0-15,10-8-6 16,4-4 3-16,27-1 0 16,21-1 19-16,18 0-2 15,15 0-8-15,6-5-9 16,-3 0-5-16,-8 1-8 16,-13 1-11-16,-11 0-6 15,-11 0-21-15,-9 2-54 16,-12-2-155-16</inkml:trace>
  <inkml:trace contextRef="#ctx0" brushRef="#br0" timeOffset="-51406.69">22148 9748 900 0,'0'0'22'0,"0"0"-2"0,0 0-16 16,0 0-2-1,0 0-2-15,0 0-12 0,0 0 3 16,-17-6 9-16,38 19 2 15,5 4 5-15,5-3 5 16,5 2-3-16,3-5-6 16,0-1 1-16,6-4-4 15,-1-2 4-15,1-3-3 16,-1-1-1-16,0 0 3 16,-4-3-7-16,-6-5 2 15,-7-2-6-15,-7 1 1 16,-6-3 6-16,-5 1 1 15,-4-1 3-15,-5 0 5 16,0-1 1-16,0 4-8 0,-5-1 0 16,-6 1 1-16,0 4 2 15,-1 2-4-15,1 3 0 16,-1 0-1-16,-1 0-12 16,-1 3 6-16,-2 9 7 15,2 2-6-15,-3 6 5 16,3 7 2-16,0 4-2 15,2 5 0-15,1 2 0 16,3 4-1-16,3 2 2 16,2 4 1-16,1 4 2 15,2 2-6-15,0 5 1 16,0 2 2-16,4 4 3 16,2 0-3-16,0 2 2 15,1-4-4-15,1-5 2 16,0-3 0-16,3-2-1 0,0-1 0 15,-2-1 1-15,0-1 0 16,1 1 2-16,-2-1 13 16,2 1-6-16,-3 0-6 15,0 1-3-15,0 0 2 16,-3 0 4-16,2-2-6 16,0-1-3-16,0-4 2 15,3-4-1-15,0-3 2 16,-1-3 0-16,0-1 3 15,-1-1-1-15,-2-1-2 16,-1 2 1-16,0 0 1 16,-3 0-4-16,-1 2 2 15,0 0 0-15,0-1-5 0,0-2 5 16,0-3 0-16,0-1 0 16,0-4 0-16,0 1 0 15,0 0 6-15,2-2-6 16,-2-1 0-16,3 1 1 15,-3-2-1-15,0-1 1 16,0-1-1-16,0-5-1 16,0-2-1-16,-1-3 4 15,-5-1-4-15,-2-1 5 16,-4-1 4-16,-7-2 8 16,-8-3 6-16,-10-2-15 15,-13 0 9-15,-14 0-14 16,-9-7-1-16,-9-4-16 15,-2 0-1-15,2 2-9 0,9 2-5 16,6 1 21-16,7 1-28 16,6-8-262-16</inkml:trace>
  <inkml:trace contextRef="#ctx0" brushRef="#br0" timeOffset="-50775.58">21320 10595 896 0,'0'0'6'16,"0"0"-6"-16,0 0-4 0,0 0-8 15,0 0 12-15,73-23 13 16,-29 16 4-16,5-1-3 16,5-2-4-16,-1 1-2 15,-1-1-8-15,-5 4 2 16,-7 0-2-16,-9 3-15 15,-8 3-27-15,-10 0-46 16,-10 0-71-16,-3 3-66 16,-15 7 92-16</inkml:trace>
  <inkml:trace contextRef="#ctx0" brushRef="#br0" timeOffset="-50602.36">21505 10628 620 0,'0'0'80'0,"0"0"-61"0,0 0-11 15,0 0-8-15,0 0 61 16,69 5-12-16,-31-5-25 16,3-1-12-16,0-5-12 15,-1 1-2-15,0 1-14 16,-3-1-47-16,-5 2-144 16,-5-3-199-16</inkml:trace>
  <inkml:trace contextRef="#ctx0" brushRef="#br0" timeOffset="-47074.5">23183 8328 880 0,'0'0'22'0,"0"0"-22"15,0 0 0-15,-63 60 7 16,5-7 44-16,-18 13 10 15,-10 11-20-15,-7 6-9 16,-2 1-20-16,0-5-6 16,4-13-6-16,9-14-1 15,13-14-3-15,13-13 4 16,12-13 6-16,13-6-4 16,10-6 4-16,9 0-7 15,10-18 1-15,2-12-24 16,11-12-8-16,15-9 21 15,8 0 11-15,6 4 14 16,0 9-12-16,-1 12 8 16,-2 14-9-16,-3 12 7 0,-1 3-8 15,1 22 0-15,1 11-2 16,-1 7 6-16,-1 4 1 16,-1 2-5-16,0 0-5 15,-1-2-15-15,1-2-67 16,1-9-46-16,-2-10-221 15</inkml:trace>
  <inkml:trace contextRef="#ctx0" brushRef="#br0" timeOffset="-46900.01">23060 8915 1045 0,'0'0'68'0,"0"0"-58"16,0 0-1-16,0 0-9 15,0 0-17-15,0 0-42 16,-2-27-96-16,24 26-73 16,8-3-357-16</inkml:trace>
  <inkml:trace contextRef="#ctx0" brushRef="#br0" timeOffset="-46407.98">23067 8814 891 0,'0'0'20'16,"0"0"-5"-16,0 0-15 16,0 0-14-16,0 0 14 15,0 0 47-15,82-32 8 16,-32 22-36-16,7-3-19 15,0 5-11-15,-7 1-28 0,-9 4-60 16,-16 3-75-16,-18 0-158 16</inkml:trace>
  <inkml:trace contextRef="#ctx0" brushRef="#br0" timeOffset="-46278.55">23112 8885 739 0,'0'0'227'15,"0"0"-227"-15,82-8-4 16,-23-1-15-16,6 0-106 16,1 1-201-16,-6-1 27 15</inkml:trace>
  <inkml:trace contextRef="#ctx0" brushRef="#br0" timeOffset="-45854.63">23846 8490 1003 0,'0'0'3'0,"0"0"-3"15,0 0 0-15,0 0-8 16,0 0 8-16,0 0 5 16,-58 91 2-16,36-46 17 15,3 4-24-15,8 0 0 16,4-3-16-16,7-10-9 15,0-7 23-15,9-7-3 16,4-6-12-16,3-7 12 0,5-6-22 16,5-3 27-1,6 0 3-15,2-10-1 16,2-5 14-16,-2-7-14 0,-6-9 8 16,-4-10 1-16,-6-8-1 15,-7-8 2-15,-11 0-7 16,0 5 5-16,-18 7 4 15,-10 9 32-15,-4 11-31 16,-3 9 20-16,-1 10-33 16,-1 6-2-16,1 6-4 15,0 16-5-15,6 8-7 16,6 10 5-16,7 4-67 16,7 3-60-16,9-2-163 15</inkml:trace>
  <inkml:trace contextRef="#ctx0" brushRef="#br0" timeOffset="-45649.48">24228 8703 79 0,'0'0'1048'0,"0"0"-1048"16,0 0-32-16,0 0-94 16,0 0-97-16,0 0-300 15</inkml:trace>
  <inkml:trace contextRef="#ctx0" brushRef="#br0" timeOffset="-45206.65">24406 8523 1020 0,'0'0'7'0,"0"0"-7"0,0 0 4 16,0 0 8-16,40-54-10 16,-24 52 7-16,0 2-9 15,-2 5 1-15,-3 13-1 16,-6 10-10-16,-5 9 10 16,0 9 1-16,-14 3 3 15,-13 5-3-15,-8-4-1 16,-4-4-24-16,-1-8-30 15,7-12-54-15,9-10 73 16,12-8 32-16,7-5 3 0,5-3 39 16,0 0 2-16,8 0-18 15,16 0 11-15,9 0 34 16,8 0-36-16,1 0-26 16,0 0-6-16,-1 0-31 15,-1 0-49-15,-1-3-87 16,-4-10-111-16</inkml:trace>
  <inkml:trace contextRef="#ctx0" brushRef="#br0" timeOffset="-44868.42">24786 8556 454 0,'0'0'406'16,"0"0"-365"-16,0 0 32 0,0 0-45 15,0 0-25 1,0 0-3-16,-5-10 0 0,-4 25 16 15,-1 5-3-15,5 3-8 16,3 1-5-16,2 1 0 16,1-2-6-16,12 0 5 15,3 0 2-15,0-3 1 16,2 2 2-16,-2-4-4 16,-2-1 11-16,-1 1-6 15,-5-4-3-15,-2 0 6 16,-4-2-2-16,-2-3 8 15,0-2-4-15,0-1-4 0,-4 0 12 16,-4-3-10 0,-2 1 1-16,0-1-9 0,-3-3-1 15,0 0-32-15,1 0-29 16,2 0-77-16,0-12-195 16</inkml:trace>
  <inkml:trace contextRef="#ctx0" brushRef="#br0" timeOffset="-44667.76">24927 8466 950 0,'0'0'14'0,"84"-27"7"15,-35 20 10-15,1 2-14 0,-6 5-17 16,-3 0-14-16,-5 0-18 15,-10 2-71-15,-13 6-63 16,-13 2-203-16</inkml:trace>
  <inkml:trace contextRef="#ctx0" brushRef="#br0" timeOffset="-44084.71">23668 9392 1084 0,'0'0'4'15,"0"0"-4"-15,-62 66-4 16,19-25 4-16,-8 3 4 16,-9-3 2-16,-7-3 4 15,-3-4-9-15,2-5 10 16,6-6-9-16,10-6 8 16,15-7-10-16,13-8-13 15,16-2 10-15,8-22-28 16,16-12 0-16,15-8 23 15,7 3 8-15,6 13 46 16,5 16-19-16,-1 10-13 16,4 19-6-16,-4 15-8 0,-2 6 8 15,-1 3-9-15,-2-5 1 16,-1-1-13-16,-1 0-22 16,-3-7-45-16,-4-3-77 15,-7-10-257-15</inkml:trace>
  <inkml:trace contextRef="#ctx0" brushRef="#br0" timeOffset="-43748.38">23957 9574 925 0,'0'0'0'16,"0"0"-22"-16,0 0 5 15,0 0 4-15,0 0 13 16,0 0 6-16,11-40 26 16,-11 38-27-16,0 2-5 15,0-2 0-15,0 1 1 16,0 1 3-16,0-1 1 16,0 1 21-16,0-2 9 15,4 2-12-15,6-2-19 16,10 1 7-16,5-2 20 15,8 2-4-15,4-2-17 16,0 1-8-16,4 2 3 0,-6 0-5 16,-4 0-15-1,-8 0-51-15,-10 2-50 0,-12 2-90 16,-1 2-195-16</inkml:trace>
  <inkml:trace contextRef="#ctx0" brushRef="#br0" timeOffset="-43610.47">24023 9646 880 0,'0'0'71'16,"0"0"-63"-16,0 0-13 15,89 2 5-15,-46-2-29 16,4 0-62-16,-5-3-51 16,-7-4-140-16</inkml:trace>
  <inkml:trace contextRef="#ctx0" brushRef="#br0" timeOffset="-43273.06">24440 9414 769 0,'0'0'216'15,"0"0"-177"-15,0 0-39 16,0 0-6-16,0 0 6 16,-9 56 8-16,-1-16 16 15,5 1-21-15,1 1 0 16,4-4-3-16,0-6 1 15,4-7-1-15,6-9-13 0,5-6 3 16,4-9 10-16,3-1 4 16,4-5-1-16,1-13-1 15,0-6 0 1,-4-9 0-16,-4-8 24 0,-5-5-13 16,-6 1 3-16,-6 5-1 15,-2 11 1-15,-11 6 21 16,-9 10-33-16,-4 5-4 15,-3 8-10-15,-1 2 8 16,-1 16-25-16,5 7-6 16,1 3-83-16,7 2-144 15</inkml:trace>
  <inkml:trace contextRef="#ctx0" brushRef="#br0" timeOffset="-43068.79">24826 9574 733 0,'0'0'396'0,"0"0"-391"16,0 0-5-16,0 0-18 15,0 0-14-15,0 0-93 16,6-4-128-16,-5 2-367 15</inkml:trace>
  <inkml:trace contextRef="#ctx0" brushRef="#br0" timeOffset="-42818.26">25065 9363 918 0,'0'0'35'16,"0"0"29"-16,0 0-1 16,0 0-37-16,0 0-26 15,0 0 7-15,2 63 7 16,-6-19 34-16,-6 8-36 16,4 0-9-16,3 0-2 15,3-5-1-15,0-3-40 16,-2-4-12-16,-2-7-141 0,-7-5-419 15</inkml:trace>
  <inkml:trace contextRef="#ctx0" brushRef="#br0" timeOffset="-40854.79">23626 10254 972 0,'0'0'21'0,"0"0"-5"16,0 0-16-16,0 0-22 15,0 0 22-15,0 0 21 16,-94 62 12-16,45-33-16 16,-7-2-5-16,-5 0-11 15,-2-4 2-15,2-2 3 16,4-6-12-16,9-5-4 0,10-8 1 16,10-2-12-1,11-4 8-15,15-18-6 0,2-6-19 16,17-3 38-16,8 6 17 15,7 10 32-15,2 11-23 16,4 4-13-16,2 13-1 16,2 14-3-16,0 8-8 15,-4 2-1-15,2 0-8 16,-1-4-8-16,-1-4-30 16,-4-7-75-16,-5-6-147 15</inkml:trace>
  <inkml:trace contextRef="#ctx0" brushRef="#br0" timeOffset="-40458.9">23754 10490 662 0,'0'0'13'16,"0"0"-10"-16,64-15 19 16,-32 11-22-16,-1 2-11 15,-3 2-79-15,-6 0-74 16,-13 0-61-16</inkml:trace>
  <inkml:trace contextRef="#ctx0" brushRef="#br0" timeOffset="-40335.26">23750 10584 803 0,'0'0'59'0,"0"0"-48"16,0 0-12-16,77 0 1 15,-30 0-60-15,3 0-124 16,-1 0-126-16</inkml:trace>
  <inkml:trace contextRef="#ctx0" brushRef="#br0" timeOffset="-39885.56">24141 10327 838 0,'0'0'8'16,"0"0"20"-16,0 0 20 15,0 0-3-15,0 0-8 16,0 0-37-16,4-3 3 16,-4 24-3-16,-5 8 13 15,-3 7-5-15,1 0 1 16,3 2-8-16,2-4-1 16,2-4-9-16,0-3-7 15,0-5 0-15,6-6 4 16,3-4-10-16,3-3 5 15,2-6 9-15,4-2 0 16,3-1 3-16,1 0 5 0,2-6 0 16,-2-8 5-16,0-3-5 15,-2-7 6-15,-3-8-4 16,-2-7 2-16,-4-8 1 16,-6 2 7-16,-5 3 4 15,0 9 34-15,-9 8-5 16,-9 8-27-16,-2 5 6 15,-4 9-23-15,-2 3-2 16,-4 1-13-16,3 19-24 16,2 9-21-16,5 4-41 15,7 4-124-15,4 1-262 16</inkml:trace>
  <inkml:trace contextRef="#ctx0" brushRef="#br0" timeOffset="-39697.89">24516 10541 1125 0,'0'0'4'0,"0"0"-4"15,0 0-36-15,0 0-56 16,0 0-52-16,0 0-260 15</inkml:trace>
  <inkml:trace contextRef="#ctx0" brushRef="#br0" timeOffset="-39424.72">24697 10283 854 0,'0'0'178'0,"0"0"-146"16,0 0-9-16,0 0-15 15,0 0-8-15,0 0 2 16,0 52 20-16,0-15 7 0,-1 5-27 16,-4 2 2-1,0-2 3-15,2-4-14 0,-1-7 4 16,1-3-21-16,3-4-47 15,-4-4-86-15,3-7-117 16</inkml:trace>
  <inkml:trace contextRef="#ctx0" brushRef="#br0" timeOffset="-38850.39">24879 10339 1026 0,'0'0'0'0,"0"0"-12"15,0 0 6-15,66 10 6 16,-62 8 2-16,-4 7 4 16,0 1 10-16,-19 2-2 15,-6-2-10-15,-4-4-4 16,-1-1-25-16,6-7-20 15,12-2-43-15,7-3 58 16,5-4 30-16,10-1 31 16,12 0 15-16,10-4-13 15,2 0-21-15,1 0-12 16,0-4 0-16,-4-5-12 16,-4-4-3-16,-4-3-7 15,-4-2 3-15,-5-2 12 16,-3-2 3-16,-4 4 8 0,-6 0 23 15,-1 5 18-15,0 8-9 16,0 3-9-16,0 2 7 16,0 0-34-16,0 0-4 15,0 9-11-15,2 8 15 16,2 6 6-16,4 1-6 16,1 1 6-16,-2-1-3 15,-3 1 3-15,2-2 4 16,-3-1-1-16,-1-1 1 15,-1-2 10-15,-1-1-20 16,0-3 8-16,-1-1-5 16,-5-4 0-16,0-1 5 0,-1-3-3 15,1-2 1-15,-2-1-6 16,-2-3-19-16,2 0-33 16,-6-3-118-16,-1-11-336 15</inkml:trace>
  <inkml:trace contextRef="#ctx0" brushRef="#br0" timeOffset="-38689.59">25229 10320 1021 0,'0'0'4'0,"86"-25"-8"0,-45 17-2 16,-12 1-82-16,-14 5-74 15,-9 2-283-15</inkml:trace>
  <inkml:trace contextRef="#ctx0" brushRef="#br0" timeOffset="-36996.33">23198 8125 916 0,'0'0'8'0,"0"0"-8"16,-8-66 9-16,-6 51 24 0,-6 4-4 16,-8 2 7-16,-6 3-16 15,-9 4-3-15,-7 2-4 16,-6 0-6-16,-4 8 0 15,-1 9-5-15,-1 4 15 16,-4 8-16-16,2 5 2 16,-1 5-3-16,-1 4 4 15,3 2-3-15,4 1 4 16,7-2-3-16,10 0-2 16,7 0 0-16,8 0 2 15,4 0-1-15,3 1-2 16,3-2-1-16,4 4 2 15,4-2 0-15,4-1-3 16,5 0-1-16,0-4 0 16,0-2-16-16,7-2 14 0,5-1-1 15,1-3 1-15,0 2 1 16,3-3-1-16,3-3 2 16,-1 1-2-16,5-4-7 15,6-1-2-15,1-2 2 16,6-1-4-16,-1-2 5 15,-1-1 12-15,0 1 0 16,0-2 7-16,-2 0-2 16,-1 0 1-16,-1 0-6 15,-3 3 3-15,-3 1-1 16,-2 2-4-16,-1 4 9 16,-1 2-5-16,1 3-1 0,0 4-1 15,0 5 0 1,3-1 1-16,0 0 0 0,1-2 1 15,0-3-1-15,-3-3 0 16,-3-1-1-16,-3 0 0 16,-2-3 0-16,-2 1 5 15,-3-1-2-15,-1 0-3 16,-3-2-2-16,-2 1 1 16,-2-3 0-16,-1 0 2 15,0-3-6-15,0-2 5 16,-6-4-1-16,-8-1 2 15,-1-3 6-15,-3-2-7 16,-1-3 10-16,1-3 3 16,1-2-9-16,-1-1-3 0,3 0 4 15,1-1-7-15,1-7 4 16,1-2-1-16,3-3 1 16,3-1-4-16,5-3 4 15,1 2 4-15,3-1 2 16,12 3-6-16,2 4-2 15,1 4-3-15,-3 3-4 16,-1 2 6-16,-1 0-2 16,0 11-3-16,-1 5 5 15,0 4 1-15,-3 6 0 16,-4 2 4-16,-1 6 1 16,-4 8-5-16,3 7 1 15,1 6 5-15,1 7 3 0,4 6 1 16,1 0-4-16,-2 3 1 15,1-4-5-15,0-2-1 16,-4-2 1-16,0 1 0 16,-5-4-2-16,0-4 0 15,-5-3-5-15,-9-3 2 16,-3-4-2-16,0-4 3 16,1-1-7-16,4-6 4 15,5-2 3-15,5-4 2 16,2-2 0-16,0-3-1 15,7 0-2-15,11-6 0 16,6 0 3-16,12-5 0 0,6-3 4 16,9-2-9-16,6-1-5 15,7-2-31-15,5-3-73 16,3-2-87-16,-2-4-290 16</inkml:trace>
  <inkml:trace contextRef="#ctx0" brushRef="#br0" timeOffset="-34316.89">11908 3187 579 0,'0'0'7'0,"0"0"-7"16,0 0 37-16,0 0 15 15,0 0-20-15,-54-67 40 16,41 48-7-16,-2-4-2 16,-2-2-30-16,-6-2 1 15,-3 0-4-15,-8 0-10 16,-8-3-3-16,-6 0-13 15,-9-5-4-15,-9-3 2 16,-8-3 4-16,-11-3 2 16,-13-1-7-16,-11 3-1 15,-9 2 0-15,-12 0 3 16,-8 4 6-16,-9 1-9 16,-7 4 0-16,-4 3 6 15,-8 2-7-15,-4 4 1 16,-2 2 0-16,5 3-1 0,6 2 4 15,5 3-5-15,8 5 2 16,-1 6 0-16,3 1 0 16,6 1 0-16,9 10-15 15,13 3 1-15,15 2 14 16,14 2-31-16,16-1-22 16,16 0 2-16,16-1-7 15,17-6 3-15,10-3-44 16,11-3-16-16,3-4-109 15</inkml:trace>
  <inkml:trace contextRef="#ctx0" brushRef="#br0" timeOffset="-34013.42">8491 2088 905 0,'0'0'11'16,"0"0"-9"-16,0 0 2 15,0 0-4-15,0 0 0 16,-66 43 10-16,3-3 1 16,-15 5-11-16,0 0-13 15,6-2-6-15,13-4-6 16,19-7 8-16,16-6-15 16,17-4 30-16,7-1 2 15,21 2 0-15,14 3 16 16,16 2-3-16,13 1 12 15,14 2-16-15,10 2-2 16,6 1-7-16,0 5-4 16,0 2-60-16,-5 3-65 0,-7 0-70 15,-10-2-90-15</inkml:trace>
  <inkml:trace contextRef="#ctx0" brushRef="#br0" timeOffset="-32413.83">2868 2736 833 0,'0'0'0'0,"0"0"-24"0,88-47 24 16,-37 18 3-16,5 1-2 16,6-4-1-16,-1-1 6 15,-4-1-6-15,-5-1 0 16,-8-3 3-16,-8-6 4 15,-4-3-7-15,-7-2-1 16,-9-2-21-16,-11 3-29 16,-5 8 4-16,-12 5 41 15,-10 9 6-15,-4 9 63 16,1 6 12-16,1 7-29 16,3 4-19-16,3 0-23 15,0 15-2-15,5 19-1 16,1 22 3-16,5 18 11 15,5 14 7-15,2 10-3 16,8-1-17-16,8 0 6 0,5-5-5 16,-3-8 1-16,-1-10-4 15,-4-19-3-15,-2-14 1 16,-4-17 4-16,-2-11-9 16,-3-9 1-16,1-4-8 15,5-17 14-15,5-16 3 16,6-11 5-16,4-4-7 15,0 8 6-15,-1 13 2 16,-1 10 5-16,2 12-14 16,2 5 0-16,5 7 0 15,2 12 1-15,-1-1 8 0,3-2-7 16,-5-5-2-16,-3-6 3 16,-1-5-3-16,-1-5 3 15,-3-15-1-15,0-9 4 16,-3-8 3-16,-4 3-9 15,-5 1 7-15,-9 6 13 16,0 6 0-16,0 9-6 16,0 6 26-16,0 6-19 15,0 0-21-15,0 0-16 16,0 6-9-16,7 9 21 16,8 1 0-16,1 1 4 15,2-3-3-15,-2-5-26 16,1-5 2-16,-2-4 2 15,1-4 14-15,0-12 8 0,0-4 3 16,0-6 7-16,-5 1-6 16,-2 2 5-16,-6 6 9 15,-1 9 21-15,-2 5-4 16,0 3-2-16,0 6-30 16,0 23-29-16,3 18 29 15,4 25 10-15,4 17 10 16,12 15-4-16,6 12 10 15,8 2 1-15,3 5-8 16,-1-5-19-16,-5-10 2 16,-5-18-6-16,-11-21 4 15,-12-24-4-15,-6-17 2 16,-12-15 2-16,-15-11-5 16,-9-2 5-16,-6-21-12 15,4-14-24-15,1-9 28 0,8-9 7 16,10-9 1-16,11-10-2 15,8-10-12-15,10-11-15 16,18-5-1-16,6-3-23 16,-2-5 17-16,-2-1-5 15,-5 0 22-15,-8-2 0 16,-7 5 9-16,-10 10 6 16,0 5 4-16,-20 10 21 15,-8 17-5-15,1 18 41 16,5 20 26-16,7 14-19 0,7 6-33 15,5 4-20-15,3 2-11 16,0 27-37-16,14 26 37 16,9 28 7-16,6 26 12 15,8 18 3-15,6 13-7 16,5-2-5-16,2-8 11 16,2-14-14-16,-7-17 0 15,-1-10-6-15,-5-11-1 16,-6-9 0-16,-3-13-21 15,-5-9-12-15,-5-11-13 16,-5-14-20-16,-7-14-105 16,-5-8-168-16</inkml:trace>
  <inkml:trace contextRef="#ctx0" brushRef="#br0" timeOffset="-31613.97">4470 2712 1024 0,'0'0'5'15,"0"0"-10"-15,0 0 5 16,0 0-8-16,71-28 0 16,-51 60 8-16,-7 9 7 15,-5 5-5-15,-4-4 0 16,-4-8 3-16,2-10 1 0,4-10-2 15,2-8-4 1,6-6-9-16,4 0 9 0,11-21-1 16,4-13-2-16,3-11-2 15,-1-8-1-15,-4-1-8 16,-8-1 14-16,-5 6 0 16,-9 9 6-16,-5 8-3 15,-4 10 13-15,0 7 2 16,-5 6 7-16,-6 6-7 15,3 3-7-15,-2 0-7 16,-1 7-4-16,2 17 3 16,2 8-3-16,2 8 5 15,5 4-3-15,0-4 0 16,12-4-2-16,6-7-5 0,2-9-3 16,4-11-20-16,3-9 11 15,7-9 16-15,9-15 1 16,2-3 0-16,3 3 3 15,-10 6 2-15,-12 9-5 16,-4 8 6-16,-4 1-5 16,2 6 14-16,4 6-1 15,4-1-1-15,1-1-7 16,1-6-5-16,-1-4-1 16,-1 0 0-16,-2-7-1 0,-5-11-13 15,-2-7-12 1,-8-7-29-16,-9-4-35 0,-2-6 22 15,-19-7 54-15,-10-8-1 16,-3-11 15-16,0-10 15 16,5-5 42-16,5 2 13 15,4 14-29-15,4 20 13 16,5 19 6-16,4 18-30 16,3 10-2-16,2 2-28 15,0 27-26-15,9 22 26 16,7 27 42-16,6 22-29 15,4 18 8-15,5 8-10 16,8 6-1-16,5-2-8 16,1-8 0-16,5-5 2 15,3-7-4-15,-4-10-46 0,2-11-48 16,-9-14-129-16,-7-22-365 16</inkml:trace>
  <inkml:trace contextRef="#ctx0" brushRef="#br0" timeOffset="-31066.76">5447 2512 1037 0,'0'0'0'0,"0"0"-15"16,76-20 3-16,-48 30 5 16,-12 13-18-16,-11 6 9 15,-5 2 12-15,0-6 4 16,-7-5 8-16,7-6-1 15,0-10-5-15,11-2-2 16,12-2 4-16,9-12 4 16,9-13-2-16,1-8-4 15,0-5 6-15,-4-4 1 0,-8-2-6 16,-7 0-1-16,-7-1 2 16,-9 8 5-16,-7 10-6 15,0 10 37-15,-5 11-1 16,-8 3-33-16,-1 3-5 15,-3 10 9-15,-4 13-7 16,-3 9-2-16,1 5 3 16,3 0-4-16,7 1-17 15,6-3 1-15,7-6-67 16,0-11-10-16,16-6 29 16,11-6 48-16,7-4 16 15,7 1 3-15,7-3-3 16,4 0-5-16,0 0-35 15,-4-5-186-15</inkml:trace>
  <inkml:trace contextRef="#ctx0" brushRef="#br0" timeOffset="-29124.79">6127 2277 1003 0,'0'0'51'15,"0"0"-4"-15,0 0-47 16,0 0-8-16,0 0 8 15,80 78 12-15,-42-26 18 16,-1 1-19-16,-8-5 3 16,-11-8-9-16,-7-12-5 15,-9-12 3-15,-2-8-2 0,0-8 28 16,-6-2 38-16,-9-18-61 16,-2-11-6-16,4-8-2 15,11-9 2 1,2-3 1-16,19-5-1 0,13 1-11 15,5 8-3-15,1 9-26 16,1 10 24-16,-5 9-9 16,-4 3 4-16,-2 1 1 15,-6 2 9-15,-4-1 5 16,-4 1 6-16,-5 3 1 16,-6-1 5-16,-3 3-1 15,0 4 14-15,-7 4 6 16,-7 0-22-16,-8 17-3 15,-1 15 4-15,-5 13 3 0,6 8-5 16,7 4-2-16,8-1-3 16,7-4-16-16,0-10-1 15,8-6 1-15,6-12 4 16,1-9 12-16,-4-11-7 16,1-4-7-16,0-6 15 15,1-15 2-15,-3-9 10 16,0-5-4-16,-5-5 6 15,-1-1 1-15,-1 6-4 16,-3 8 2-16,0 11 18 16,0 9-4-16,0 6-18 15,2 1-7-15,3 3-21 16,6 13 0-16,6 9 21 0,3 2-2 16,2 1 2-16,1-5-11 15,-5-6-14-15,0-8 9 16,-5-8-1-16,-3-1 10 15,-1-9-8-15,-1-14 11 16,-2-6-2-16,-1-5 6 16,-1-3 0-16,2-5 0 15,2 2 1-15,1 4 12 16,-2 7 11-16,0 14 3 16,-5 8 0-16,0 5-3 15,0 2-24-15,3 7-15 16,2 16 6-16,4 11 9 15,0 8 23-15,-2 5-12 0,-1-4-3 16,-2-3-2 0,-1-10-4-16,-3-9-4 0,-2-8 2 15,0-8-7-15,0-3 7 16,0-2 3-16,0 0 8 16,0-4 11-16,-7-12-22 15,-2-5 3-15,0-5-3 16,4-7 2-16,5-6-2 15,0-3-6-15,9 0-4 16,5 7-3-16,3 10 9 16,-1 12 4-16,1 8-1 15,1 5-4-15,3 1-8 0,-3 16 2 16,3 9 11-16,-1 6-1 16,-6 1 1-16,-4-1 0 15,-4-5 3-15,0-5 0 16,-3-8-1-16,-1-5 1 15,0-7 0-15,-1-2 1 16,-1 0 15-16,0 0 2 16,0-8-4-16,0-10-7 15,0-6-9-15,0-1 0 16,6-1-1-16,1 5 3 16,0 6-3-16,4 7 0 15,-2 4-3-15,3 1-3 0,4 3-5 16,7 0 0-1,4 0 6-15,8 0 5 0,5 1 1 16,1-1-1-16,2-1-5 16,-4-13-3-16,-3-4 1 15,-9-4-11-15,-10-3 4 16,-11-2 14-16,-6 3 1 16,-2 4 6-16,-12 7 15 15,-2 7-16-15,3 5 12 16,-1 1 5-16,5 10-23 15,3 9-4-15,6 8 1 16,0 0-10-16,13 2 3 16,12-3-2-16,4-5 3 15,3-5-6-15,-2-6 15 16,-3-8 1-16,-2-2-1 0,-4-5 0 16,1-15 2-16,-3-10 0 15,-4-11 4-15,-5-13-6 16,-1-13 0-16,-7-11-1 15,0-12-38-15,-2-8 11 16,0-9-2-16,-9 2 20 16,-10 12 10-16,-3 17 27 15,-1 23-6-15,5 21 2 16,5 14 8-16,6 10-25 16,4 8-6-16,1 2-10 15,-3 22-1-15,-1 18 11 16,4 22 14-16,2 15 9 15,15 10-8-15,17 7-12 0,8 0 1 16,2-9 1-16,3-13-5 16,-5-14-6-16,-4-15 3 15,-2-11 0-15,-6-11 3 16,-4-10 0-16,-5-9-3 16,-3-4 3-16,0-6 4 15,-1-16 8-15,2-11 17 16,-3-8-16-16,-4-6-3 15,-3-4-6-15,-4 3-4 16,-3 2-1-16,0 10-1 16,0 11 4-16,0 11 4 15,-5 8 0-15,3 5-6 0,1 1-3 16,-3 0-5 0,-2 9-18-16,-4 16 26 0,-2 10 0 15,1 8 4-15,9 0-4 16,2-1-1-16,0-6-1 15,7-3-7-15,7-7 6 16,0-4-3-16,1-8 2 16,1-10-2-16,2-4 6 15,5-5 1-15,9-18 7 16,0 0 1-16,-3 0-4 16,-4 6-4-16,-9 8 8 15,-4 7-9-15,-3 2-4 16,0 0 3-16,2 9-2 0,3 6 3 15,-2-2 2-15,3-1-2 16,-1-2-3-16,2-7-28 16,3-3-11-16,5-2 4 15,1-18-45-15,-2-5-111 16,-7-6-413-16</inkml:trace>
  <inkml:trace contextRef="#ctx0" brushRef="#br0" timeOffset="-28923.53">7959 1335 1162 0,'0'0'1'0,"70"-34"-1"0,-6 6 2 16,5 0-2-16,1 1-3 15,-4 1-1-15,-14 4-27 16,-16 7-7-16,-15 9-34 15,-15 6-70-15,-10 8-279 16</inkml:trace>
  <inkml:trace contextRef="#ctx0" brushRef="#br0" timeOffset="-28103.49">4450 3365 174 0,'0'0'780'16,"-94"14"-780"-16,66-8-25 15,13-1 20-15,15-4 1 16,7-1-78-16,36-3 56 16,25-16 26-16,28-10 19 0,26-11 2 15,29-8 11 1,26-9-10-16,24-8-16 16,17-4-6-16,13-4 4 0,7-3-9 15,1-5 10-15,0 4-2 16,-9 2-3-16,-10 11 0 15,-21 10 3-15,-20 6 8 16,-28 9-4-16,-35 9 3 16,-32 8-7-16,-34 9 2 15,-29 6-5-15,-21 7-4 16,-19 0-15-16,-28 14-56 16,-22 14-29-16,-22 9-218 15</inkml:trace>
  <inkml:trace contextRef="#ctx0" brushRef="#br0" timeOffset="-27748.62">4991 3568 211 0,'0'0'699'0,"0"0"-699"15,0 0-290-15,93-41 287 16,-10 7-42-16,19-8 45 16,14-4 18-16,19-6 26 15,19-5 30-15,21-2-3 16,18-8-38-16,15 1-14 16,8-1-14-16,-2 2 12 0,-5 3 7 15,-13 5 0-15,-19 7 3 16,-24 6-9-16,-27 11-5 15,-29 10 2-15,-26 6-2 16,-28 7-6-16,-22 7-7 16,-14 1 9-16,-7 2-9 15,0 0-13-15,-13 0-111 16,-9 7-226-16</inkml:trace>
  <inkml:trace contextRef="#ctx0" brushRef="#br0" timeOffset="5040.3">1802 7536 911 0,'0'0'4'0,"-19"-84"-4"15,14 53 6-15,5 8 5 16,0 8-7-16,0 9 5 16,0 5 15-16,0 1-3 15,0 5-21-15,0 28-8 16,0 23 8-16,0 25 23 16,0 20 4-16,-3 7-16 15,-1-2-8-15,-1-8 4 16,3-13-3-16,2-14-1 15,0-15-3-15,14-11-2 16,6-8 1-16,3-9-10 16,4-9 0-16,3-11 0 15,4-8 2-15,0-6 4 16,1-15 3-16,0-13 2 0,-2-4-3 16,-4-8 3-1,-1-4-22-15,-6-1 20 0,-6-3-13 16,-2 5 15-16,-5 9 1 15,-4 12 2-15,-3 13-3 16,-2 11 1-16,0 4 25 16,0 0 2-16,0 0-28 15,0 4 0-15,0 17-9 16,0 10 9-16,8 6 6 16,2 0-3-16,4-3-3 15,3-7-6-15,0-2-20 16,1-7 5-16,0-7-18 15,-1-6 15-15,-2-5-19 0,1-2 40 16,2-15 3 0,0-9 0-16,-2-9 1 0,3-8-3 15,-4-4 2-15,3-1 0 16,-1 8-3-16,-2 12 3 16,-3 12 7-16,-1 10 8 15,-1 6 11-15,-1 2-7 16,2 18-2-16,-2 9 4 15,0 8-5-15,-2 1-3 16,0-1-10-16,-3-3 5 16,-1-4-6-16,-1-6 0 15,0-9-3-15,-2-5 4 0,0-9-6 16,3-1 2 0,-1-8 1-16,2-16 27 0,3-13-27 15,3-8 10-15,3-1-10 16,7 5 2-16,-1 9-2 15,1 14 0-15,-2 11 0 16,-3 7-5-16,2 0-1 16,1 16 4-16,3 7 1 15,-1 4 0-15,3 1 1 16,-2-2 8-16,1-2-8 16,5-4-1-16,-1-6-5 15,1-6-18-15,-2-6-4 16,-3-2 10-16,-3-6 4 15,-1-10 12-15,-2-9-5 16,-3-6 0-16,-3-6 5 0,-1-4-10 16,-3 0 12-16,-1 3 0 15,-5 7 0-15,0 8 1 16,0 10 20-16,0 9 24 16,-3 4-21-16,-3 3-18 15,-1 19-4-15,0 8 6 16,3 7-5-16,4 1-3 15,2-2 0-15,18-3-5 16,10-4-2-16,9-8-21 16,5-10 15-16,3-7-13 15,-4-4 23-15,-4-5 0 16,-2-16 6-16,-2-5-2 0,-2-5 2 16,-4-5-3-16,-2-1-1 15,-6-3 0-15,-7-2-1 16,-5 2 2-16,-9 2 0 15,0 8 2-15,0 6 8 16,-11 5 16-16,-1 9 16 16,-4 5-24-16,2 5-18 15,-4 0 7-15,3 6-2 16,0 12 4-16,2 5-3 16,1 5 8-16,3 5-11 15,0-2-3-15,5 0 4 16,1-4-2-16,3-6-2 15,0-6-8-15,3-7-9 16,8-7-23-16,7-1 40 0,7 0 6 16,5 0 11-16,6 0 1 15,0 0-7-15,-1 5-4 16,-3 3-7-16,-5-2-6 16,-2 1-34-16,-5-5-89 15,-4-2-15-15,0 0-139 16,-7 0-9-16</inkml:trace>
  <inkml:trace contextRef="#ctx0" brushRef="#br0" timeOffset="5337.81">3717 7604 894 0,'0'0'8'15,"0"0"36"-15,39 61 23 16,-26-34-48-16,-2 0-13 15,-3-2 16-15,-2-3-8 16,-4-3 3-16,1-7-4 16,-3-5-13-16,0-5 8 15,0-2-4-15,0-8 6 16,0-13 9-16,2-13-15 16,5-10-2-16,5-12 7 15,8-4-4-15,5 0-3 16,2 12 0-16,-2 16 6 15,-2 16-8-15,-2 10-8 0,-3 6-17 16,0 8-63-16,-7 9-166 16</inkml:trace>
  <inkml:trace contextRef="#ctx0" brushRef="#br0" timeOffset="5970.34">2355 7672 835 0,'0'0'24'16,"0"0"13"-16,0 0 17 16,0 0-54-16,0 0-2 15,0 0-5-15,-8-2-9 16,8 2 16-16,7 0 5 15,-1 0 4-15,3-2 12 16,1-7-4-16,0-5-3 16,0-4-2-16,-6-1-5 15,-4 1 3-15,0 0-2 0,-10 1 7 16,-7 4-2-16,-4 3 18 16,0 7-23-16,0 3 4 15,-2 0 3-15,2 14-4 16,5 3-11-16,5 3 0 15,11 1-8-15,0-2-11 16,21-1-36-16,15-4-44 16,5-7-150-16,5-6-180 15</inkml:trace>
  <inkml:trace contextRef="#ctx0" brushRef="#br0" timeOffset="7491.38">4243 7226 768 0,'0'0'225'16,"0"0"-208"-16,0 0 8 16,0 0-25-16,0 0-37 15,0 0 37-15,-16 96 12 16,20-39 12-16,3 0-6 15,0-5-18-15,0-2 5 16,0-8-5-16,-5-5 8 16,-1-8-8-16,-1-9-5 15,0-7 0-15,0-6 3 16,0-7 2-16,-1 0 14 16,-6-4-14-16,-5-15 0 15,-1-12 0-15,-1-11 0 16,3-10 2-16,3-12-2 15,6-11 0-15,2-4 1 0,0-6 2 16,14 8-1-16,2 15-2 16,1 23 5-16,1 19-5 15,-3 18 0-15,1 2-7 16,1 25-2-16,-4 13 9 16,-2 8 6-16,-7 5-3 15,-4-2-3-15,0-2-7 16,-11-2 2-16,4-2 5 15,5-1 1-15,2-4-1 16,0-2-8-16,16-6 7 16,7-7-1-16,4-7-8 0,5-8-11 15,2-8 8 1,1 0 12-16,1-16 1 0,-2-8 0 16,-4-6 0-16,-4-4 0 15,-5-4-1-15,-7 0-19 16,-5 6-2-16,-9 7 20 15,0 11 2-15,0 11 24 16,-12 3 10-16,1 3-34 16,0 17 9-16,4 9-5 15,5 5-4-15,2 0 2 16,9-2-1-16,12-4-1 16,3-7-3-16,6-4-1 15,0-10 4-15,1-5 0 16,-1-2 0-16,-2-5 0 15,-4-12-1-15,0-8-9 0,-7-9 2 16,-3-3-4 0,-4-7-5-16,-8 0-1 0,-2 2 14 15,0 5 4-15,-2 8 4 16,-6 11 7-16,2 9 17 16,-1 7 5-16,4 2-27 15,-1 9-6-15,1 20 0 16,2 14 5-16,1 16 3 15,0 10 0-15,8 8-2 16,8 11 2-16,0 12-3 16,4 11 4-16,-1 6 5 15,-1-1 23-15,-2-7-25 0,-2-9-12 16,-5-14 12-16,-6-15 9 16,-3-20-18-16,-3-16 9 15,-15-15 0-15,-8-13 17 16,-5-7-18-16,-5-12-11 15,-3-19-27-15,2-9-4 16,7-4-15-16,8 0 23 16,10-1-13-16,11 3-35 15,1-1-64-15,9 0-190 16</inkml:trace>
  <inkml:trace contextRef="#ctx0" brushRef="#br0" timeOffset="7888.07">5210 6692 1010 0,'0'0'19'16,"0"0"-33"-16,0 0 14 15,-28 60 0-15,3 15 11 16,-2 20 15-16,5 7-6 15,10 1-13-15,12 0-1 16,2-6-6-16,19-6-1 16,10-11-15-16,11-13-32 15,7-13-26-15,9-15 7 16,5-15-10-16,3-14-36 16,2-10-143-16</inkml:trace>
  <inkml:trace contextRef="#ctx0" brushRef="#br0" timeOffset="8258.15">6473 6529 421 0,'0'0'366'0,"0"0"-348"16,0 0-13-16,0 0-3 15,66-26 11-15,-30 66 37 16,11 23 42-16,6 17-32 15,6 13-42-15,-2 7-2 16,0 1-10-16,-6-6-3 16,-11-9 0-16,-13-6-3 15,-20-7-15-15,-11-2-8 16,-28-2-67-16,-18-5-114 16,-12-6-194-16</inkml:trace>
  <inkml:trace contextRef="#ctx0" brushRef="#br0" timeOffset="9218.68">2375 8623 871 0,'0'0'12'0,"0"0"-12"15,0 0-4-15,0 0-69 16,65-7 73-16,8-15 23 15,22-9-7-15,18-7-2 16,14-4 10-16,16-3-2 16,5-1-5-16,7-1 4 15,-3 0-10-15,-10 1 5 16,-9 3-15-16,-17 5 5 16,-13 4 6-16,-15 6-10 15,-16 4 8-15,-16 6-2 16,-17 6-4-16,-19 4-4 15,-11 7-5-15,-9 1-26 16,-7 0-21-16,-22 13 23 16,-17 6-79-16,-13 7-103 0</inkml:trace>
  <inkml:trace contextRef="#ctx0" brushRef="#br0" timeOffset="9537.19">2697 8659 959 0,'0'0'0'0,"0"0"-14"16,0 0-139-16,71-20 153 16,1-6 4-16,22-8 19 15,24-6 18-15,16-3-15 0,15-1 5 16,8 2 2-1,-5 2-10-15,-4 2-10 0,-12 4-9 16,-10 3-2-16,-20 2 2 16,-19 7 1-16,-23 2-10 15,-21 5 6-15,-15 3-4 16,-11 5 0-16,-10 3-19 16,-7 0-14-16,0 3-41 15,-6 1-104-15,-12 0-255 16</inkml:trace>
  <inkml:trace contextRef="#ctx0" brushRef="#br0" timeOffset="15720.41">5444 7379 452 0,'0'0'43'0,"0"0"48"15,0 0-24-15,0 0 11 16,0 0-13-16,0 0-10 15,0 0-8-15,-37 0-17 16,37 0 0-16,0 0-7 16,0 0-17-16,0 0 8 15,0 0-5-15,8 0-3 0,10-9-2 16,9-5 10-16,7-3 5 16,2-1-8-16,3-1-8 15,-2 2-2-15,-3 2 4 16,0 3-9-16,-5 1 4 15,1 3-34-15,-3 1-64 16,-2 2-63-16,-3 2-102 16,-3-1 4-16</inkml:trace>
  <inkml:trace contextRef="#ctx0" brushRef="#br0" timeOffset="16028.38">6238 7092 636 0,'0'0'45'15,"0"0"-37"-15,0 0-8 16,0 0-3-16,0 0 3 16,0 0 37-16,29-13 24 0,-6 3-29 15,7-2-14 1,0-1-18-16,4-2-20 0,-3 0-100 16,-3 2-221-16</inkml:trace>
  <inkml:trace contextRef="#ctx0" brushRef="#br0" timeOffset="16399.34">5999 7263 787 0,'0'0'77'0,"0"0"-71"15,0 0 2-15,0 0-6 16,0 0 1-16,0 0 26 16,5 19 15-16,2 4-25 15,-1 1-7-15,4 1-12 0,-2-2-23 16,2-1-57 0,1-5-72-16,8-6-150 0</inkml:trace>
  <inkml:trace contextRef="#ctx0" brushRef="#br0" timeOffset="16926.28">6800 6970 576 0,'0'0'121'16,"0"0"-97"-16,0 0-13 15,0 0 45-15,0 0-7 16,-6 56-7-16,5-36-20 16,1 1-11-16,-2-2-11 15,2-1-11-15,0-3-42 0,0-3-118 16,0-6-256-1</inkml:trace>
  <inkml:trace contextRef="#ctx0" brushRef="#br0" timeOffset="17194.14">7239 6882 686 0,'0'0'338'16,"0"0"-338"-16,69-36-10 16,-23 17 9-16,3-1-7 15,1-1-19-15,-2 0-8 16,-2 2-27-16,-6 1-97 15,-12 1-258-15</inkml:trace>
  <inkml:trace contextRef="#ctx0" brushRef="#br0" timeOffset="35180.31">2674 1984 722 0,'0'0'1'0,"0"0"-1"16,0 0 0-16,0 0 0 15,0 0 0-15,0 0-4 16,0 0 9-16,0 0 8 16,0-16 15-16,0 16-6 15,-4 2-22-15,-7 13-1 16,-7 15 1-16,-12 13 11 15,-9 10-6-15,-9 9 1 16,-1 4-4-16,-2 2 1 16,6-1 5-16,4-6-4 15,9-5-3-15,9-9 2 16,10-8-3-16,10-6 0 0,3-9-4 16,0-1 1-16,14-2 1 15,4-5-2-15,5-1-2 16,6-6-7-16,9-4 2 15,4-4 1-15,4-1 10 16,4 0 1-16,0 0 0 16,0 0 5-16,-1-2-4 15,-3 2 1-15,-2 0 2 16,-1 10-2-16,-7 5 3 16,-2 6-1-16,-9 1-2 0,-2 4 2 15,-9 3-2 1,-3 3-1-16,-9 3 19 0,-2 1-2 15,-6 4-1-15,-15 2-7 16,-9 1-7-16,-4-1-2 16,-2-6 1-16,-1-4-2 15,6-9-1-15,6-10 0 16,11-8 2-16,9-5-5 16,5-2 0-16,12-14-55 15,15-5 48-15,9 2 10 16,8 13 1-16,2 6-1 15,1 31-1-15,-4 28 1 16,0 24 11-16,-6 24 20 16,-10 22-18-16,-6 4-7 15,-7-13-5-15,2-23-1 0,6-34 3 16,8-23-6 0,16-20 13-16,15-16-10 0,21-10 2 15,22-35-4-15,19-23-7 16,21-27-55-16,17-19-143 15</inkml:trace>
  <inkml:trace contextRef="#ctx0" brushRef="#br0" timeOffset="36106.06">8098 286 816 0,'0'0'0'0,"0"0"-61"16,62-28 52-16,-13 11 9 0,3 3 3 15,-1 7 0-15,-6 5 0 16,-2 2-3-16,-3 7 7 15,0 13 10-15,-2 6-4 16,-1 11-7-16,-1 10-6 16,-8 9 16-16,-3 7-13 15,-3 8 1-15,-5 3-4 16,1-1 7-16,0 0-6 16,0-2 1-16,0-2 0 15,1-4 4-15,3-3 1 16,4-3-5-16,3-4-2 15,5-8 0-15,2-10-2 16,1-10 2-16,0-12-2 0,5-11 1 16,3-4 0-1,2-16 1-15,2-14 3 0,-6-5 2 16,-6-5-4-16,-10 2-1 16,-12 5-3-16,-13 8 3 15,-2 8 0-15,-9 7-9 16,-8 9-1-16,2 1 10 15,5 4-7-15,4 22 5 16,3 15 2-16,3 17 8 16,5 15-7-16,15 14-1 15,12 11-3-15,9 7-1 16,9-2 1-16,9-9-4 16,3-9 7-16,-1-9 2 15,-2-4 6-15,-6-10 5 0,-12-5 11 16,-11-10 13-1,-18-4-22-15,-12-1 13 0,-26 5 12 16,-25 6-27-16,-19 5-13 16,-19 2-135-16,-9-6-377 15</inkml:trace>
  <inkml:trace contextRef="#ctx0" brushRef="#br0" timeOffset="54080.1">8621 1692 765 0,'0'0'2'0,"0"0"6"16,0 0 26-16,0 0-21 15,0 0-9-15,0 0 4 16,0 0 24-16,0 0 3 16,-21 0-7-16,21 0-26 15,5 0-2-15,13-9 2 16,8-5 2-16,10-2 1 16,4-1-5-16,1 0 0 15,-2 0-3-15,-3 0-21 16,-1 1-40-16,-1 2 13 15,-5 4-39-15,-6 3-55 0,-6 5-10 16,-9 2 2-16</inkml:trace>
  <inkml:trace contextRef="#ctx0" brushRef="#br0" timeOffset="54326.52">8619 1847 554 0,'0'0'26'0,"0"0"-26"16,0 0-5-16,0 0 5 16,0 0 2-16,0 0 113 0,89-30-44 15,-35 7-23-15,1-1-39 16,-3 1-7-16,-4 1 1 16,-7 2-2-16,-5 3-1 15,-4 1-6-15,-7 2-17 16,-4 3-41-16,-6 3-84 15,-6 1-28-15,-5 1-85 16</inkml:trace>
  <inkml:trace contextRef="#ctx0" brushRef="#br0" timeOffset="75419.97">23056 9202 740 0,'0'0'55'15,"-73"-15"-24"-15,34 15 0 16,2 0-16-16,8 0 12 16,10 0 9-16,8 0 11 15,8 0-27-15,3 0-8 0,0 0-12 16,0 0-7-1,3 0 2-15,18 0-2 0,15 0 7 16,21 0 15-16,12-3-5 16,10 0-3-16,3 0 1 15,-2 0-5-15,-3 1-3 16,-4 2 0-16,-9 0-4 16,-6 2-3-16,-9 7-26 15,-9 5-87-15,-12 4-72 16,-14 5-81-16</inkml:trace>
  <inkml:trace contextRef="#ctx0" brushRef="#br0" timeOffset="75719.39">23263 10042 951 0,'0'0'54'0,"0"0"-54"16,0 0-86-16,0 0 57 0,59-13 29 15,-8 8 3-15,7 0 2 16,4 0-1-16,2 1-3 15,-3 1-1-15,-6-1-12 16,-4 1-53-16,-11 2-72 16,-9 0-91-16</inkml:trace>
  <inkml:trace contextRef="#ctx0" brushRef="#br0" timeOffset="76000.13">23183 10957 996 0,'0'0'0'0,"0"0"-3"16,82-6-20-16,-15-4 14 16,9 0-3-16,2 1-24 15,-1 2-9-15,-4-1 5 16,-7 3-98-16,-3-1-105 16</inkml:trace>
  <inkml:trace contextRef="#ctx0" brushRef="#br0" timeOffset="91641.63">22648 8895 716 0,'0'0'49'0,"0"0"-26"16,0 0-11-16,0 0-2 15,0 0-8-15,0 0-2 16,0 0 5-16,0 0 5 16,-5-12-6-16,10 12-1 15,5 2 6-15,3 9-6 16,1 2 1-16,2 4-2 0,2 1-1 15,1 4 2-15,0 1 0 16,0 1-2-16,-2-1-1 16,0-2 0-16,3-2 4 15,-4 0-2-15,0-4 0 16,0-3 1-16,-2-2-3 16,1-2 0-16,1-3 0 15,3 1 0-15,1-4 4 16,-2 0 1-16,2 1-1 15,-2-3 5-15,-3 0-9 16,-3 0 3-16,-3 0-1 16,1 0 0-16,-1 0-1 0,1 0-1 15,1 0-13-15,0-1-24 16,-2-1-41-16,2-2-150 16,-3-2-35-16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6EEE-4B33-435B-8495-4F2A97E865CB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F898-4262-4865-816B-E13729D50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Why least squares?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dirty="0"/>
              <a:t>    - minimizes squared distance between measurements and predicted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2C25-1DDA-411B-99F6-025311D108CD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4E23-2435-43BA-BAC2-177E0D83DC80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948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3466-0E90-4CB0-98F6-54834522AC1A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B5DF-160B-41D4-AAD8-99E9242C1FB0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2D6E-C127-499B-9EA0-A26D333828D2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9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9141-21AB-4032-9EBB-1708AB6CF212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509E-3378-48F7-B6F3-1A3C474F0A37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0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4B0-14A2-4EC1-B9DA-5227895F9EFE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4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068B-E63D-4091-98E3-B26B26A57E38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9F8F-BC98-4F8D-BF27-B448FFCD6A35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B8DE-F38E-4D96-A19F-1185F03B1201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8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4E23-2435-43BA-BAC2-177E0D83DC80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58259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4E23-2435-43BA-BAC2-177E0D83DC80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7659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4E23-2435-43BA-BAC2-177E0D83DC80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337066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4E23-2435-43BA-BAC2-177E0D83DC80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133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8825-8F16-4275-B694-C10EB23682FC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0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B41-6E65-49C7-98E3-7FAFC8CECAFA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802-2742-4799-9726-5E65233250C6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" pitchFamily="18" charset="0"/>
              </a:rPr>
              <a:t>System Administration with Linux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107D-8719-4255-91D7-A1FB8BDB92EE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95E9-3401-45AC-8262-B994CBC3893E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95E9-3401-45AC-8262-B994CBC3893E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                               Designed and Developed by CDAC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178666AF-0CB9-40D9-AC55-FD684885F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9CA915-F90B-4326-83AD-3E2A7D5E8253}"/>
              </a:ext>
            </a:extLst>
          </p:cNvPr>
          <p:cNvSpPr/>
          <p:nvPr userDrawn="1"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kern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649" r:id="rId16"/>
  </p:sldLayoutIdLst>
  <p:hf sldNum="0"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m/FUe3HfRf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customXml" Target="../ink/ink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0422" y="-6351"/>
            <a:ext cx="3572669" cy="5149850"/>
            <a:chOff x="67175" y="-8467"/>
            <a:chExt cx="4763558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Subtitle 2"/>
          <p:cNvSpPr txBox="1">
            <a:spLocks/>
          </p:cNvSpPr>
          <p:nvPr/>
        </p:nvSpPr>
        <p:spPr>
          <a:xfrm>
            <a:off x="135540" y="638886"/>
            <a:ext cx="4784542" cy="3230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Linear Regression</a:t>
            </a:r>
          </a:p>
          <a:p>
            <a:pPr marL="0" indent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Gradient Descent </a:t>
            </a:r>
          </a:p>
          <a:p>
            <a:pPr marL="0" indent="0"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</a:t>
            </a:r>
          </a:p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2372" y="-6351"/>
            <a:ext cx="3806198" cy="5149851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98F7-ED9B-4623-9A45-D01E618A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736D-1E16-4B5B-9D49-4CD5412D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527C34-A8AB-4C74-B3D1-3FFDD95A0A8D}"/>
                  </a:ext>
                </a:extLst>
              </p14:cNvPr>
              <p14:cNvContentPartPr/>
              <p14:nvPr/>
            </p14:nvContentPartPr>
            <p14:xfrm>
              <a:off x="110160" y="660240"/>
              <a:ext cx="8887320" cy="389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527C34-A8AB-4C74-B3D1-3FFDD95A0A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00" y="650880"/>
                <a:ext cx="8906040" cy="39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5D3D03-AD51-4AF1-8CB8-52FE159D6292}"/>
                  </a:ext>
                </a:extLst>
              </p14:cNvPr>
              <p14:cNvContentPartPr/>
              <p14:nvPr/>
            </p14:nvContentPartPr>
            <p14:xfrm>
              <a:off x="464040" y="1375560"/>
              <a:ext cx="7500960" cy="365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5D3D03-AD51-4AF1-8CB8-52FE159D62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80" y="1366200"/>
                <a:ext cx="7519680" cy="36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8E094D-0B78-4505-9F75-2B60C605A5CB}"/>
                  </a:ext>
                </a:extLst>
              </p14:cNvPr>
              <p14:cNvContentPartPr/>
              <p14:nvPr/>
            </p14:nvContentPartPr>
            <p14:xfrm>
              <a:off x="1973160" y="2045520"/>
              <a:ext cx="4934160" cy="154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8E094D-0B78-4505-9F75-2B60C605A5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3800" y="2036160"/>
                <a:ext cx="495288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2A2251-DADA-401B-B1F2-601A79FE8E7A}"/>
                  </a:ext>
                </a:extLst>
              </p14:cNvPr>
              <p14:cNvContentPartPr/>
              <p14:nvPr/>
            </p14:nvContentPartPr>
            <p14:xfrm>
              <a:off x="370440" y="1322640"/>
              <a:ext cx="8349120" cy="323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2A2251-DADA-401B-B1F2-601A79FE8E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080" y="1313280"/>
                <a:ext cx="8367840" cy="32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41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919-36FD-4C33-9298-3346E12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95A8-A706-4308-8A95-628910BB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D37013-F5E7-4F15-9F51-75DEBD87BEA7}"/>
                  </a:ext>
                </a:extLst>
              </p14:cNvPr>
              <p14:cNvContentPartPr/>
              <p14:nvPr/>
            </p14:nvContentPartPr>
            <p14:xfrm>
              <a:off x="446760" y="467640"/>
              <a:ext cx="8642520" cy="462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D37013-F5E7-4F15-9F51-75DEBD87B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00" y="458280"/>
                <a:ext cx="8661240" cy="46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BE7981-173A-4A39-B33D-CC340F95E8D7}"/>
                  </a:ext>
                </a:extLst>
              </p14:cNvPr>
              <p14:cNvContentPartPr/>
              <p14:nvPr/>
            </p14:nvContentPartPr>
            <p14:xfrm>
              <a:off x="4601880" y="3733200"/>
              <a:ext cx="3922200" cy="86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BE7981-173A-4A39-B33D-CC340F95E8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2520" y="3723840"/>
                <a:ext cx="3940920" cy="8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41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3642C3-4B17-428B-82CF-F7A8F06115A0}"/>
                  </a:ext>
                </a:extLst>
              </p14:cNvPr>
              <p14:cNvContentPartPr/>
              <p14:nvPr/>
            </p14:nvContentPartPr>
            <p14:xfrm>
              <a:off x="157680" y="843558"/>
              <a:ext cx="8828640" cy="416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3642C3-4B17-428B-82CF-F7A8F0611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320" y="834198"/>
                <a:ext cx="8847360" cy="41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92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725" y="167737"/>
            <a:ext cx="4733888" cy="424580"/>
          </a:xfrm>
          <a:prstGeom prst="rect">
            <a:avLst/>
          </a:prstGeom>
        </p:spPr>
        <p:txBody>
          <a:bodyPr vert="horz" wrap="square" lIns="0" tIns="8994" rIns="0" bIns="0" rtlCol="0" anchor="ctr">
            <a:spAutoFit/>
          </a:bodyPr>
          <a:lstStyle/>
          <a:p>
            <a:pPr marL="8566">
              <a:spcBef>
                <a:spcPts val="71"/>
              </a:spcBef>
            </a:pPr>
            <a:r>
              <a:rPr spc="-169" dirty="0"/>
              <a:t>Regression </a:t>
            </a:r>
            <a:r>
              <a:rPr spc="-176" dirty="0"/>
              <a:t>loss</a:t>
            </a:r>
            <a:r>
              <a:rPr spc="-111" dirty="0"/>
              <a:t> </a:t>
            </a:r>
            <a:r>
              <a:rPr spc="-64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49456" y="2832583"/>
            <a:ext cx="2658688" cy="0"/>
          </a:xfrm>
          <a:custGeom>
            <a:avLst/>
            <a:gdLst/>
            <a:ahLst/>
            <a:cxnLst/>
            <a:rect l="l" t="t" r="r" b="b"/>
            <a:pathLst>
              <a:path w="3942079">
                <a:moveTo>
                  <a:pt x="0" y="0"/>
                </a:moveTo>
                <a:lnTo>
                  <a:pt x="3941804" y="0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" name="object 4"/>
          <p:cNvSpPr/>
          <p:nvPr/>
        </p:nvSpPr>
        <p:spPr>
          <a:xfrm>
            <a:off x="3549455" y="2832584"/>
            <a:ext cx="0" cy="26124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146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" name="object 5"/>
          <p:cNvSpPr/>
          <p:nvPr/>
        </p:nvSpPr>
        <p:spPr>
          <a:xfrm>
            <a:off x="3978245" y="2832584"/>
            <a:ext cx="0" cy="26124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146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" name="object 6"/>
          <p:cNvSpPr/>
          <p:nvPr/>
        </p:nvSpPr>
        <p:spPr>
          <a:xfrm>
            <a:off x="4407037" y="2832584"/>
            <a:ext cx="0" cy="26124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146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" name="object 7"/>
          <p:cNvSpPr/>
          <p:nvPr/>
        </p:nvSpPr>
        <p:spPr>
          <a:xfrm>
            <a:off x="4835827" y="2832584"/>
            <a:ext cx="0" cy="26124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146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" name="object 8"/>
          <p:cNvSpPr/>
          <p:nvPr/>
        </p:nvSpPr>
        <p:spPr>
          <a:xfrm>
            <a:off x="5264618" y="2832584"/>
            <a:ext cx="0" cy="26124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146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" name="object 9"/>
          <p:cNvSpPr/>
          <p:nvPr/>
        </p:nvSpPr>
        <p:spPr>
          <a:xfrm>
            <a:off x="5693409" y="2832584"/>
            <a:ext cx="0" cy="26124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146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" name="object 10"/>
          <p:cNvSpPr/>
          <p:nvPr/>
        </p:nvSpPr>
        <p:spPr>
          <a:xfrm>
            <a:off x="6122199" y="2832584"/>
            <a:ext cx="0" cy="26124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146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" name="object 11"/>
          <p:cNvSpPr/>
          <p:nvPr/>
        </p:nvSpPr>
        <p:spPr>
          <a:xfrm>
            <a:off x="3549455" y="1031662"/>
            <a:ext cx="0" cy="1801296"/>
          </a:xfrm>
          <a:custGeom>
            <a:avLst/>
            <a:gdLst/>
            <a:ahLst/>
            <a:cxnLst/>
            <a:rect l="l" t="t" r="r" b="b"/>
            <a:pathLst>
              <a:path h="2670810">
                <a:moveTo>
                  <a:pt x="0" y="2670254"/>
                </a:moveTo>
                <a:lnTo>
                  <a:pt x="0" y="0"/>
                </a:lnTo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" name="object 12"/>
          <p:cNvSpPr/>
          <p:nvPr/>
        </p:nvSpPr>
        <p:spPr>
          <a:xfrm>
            <a:off x="3549455" y="2403793"/>
            <a:ext cx="2573034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49" y="0"/>
                </a:lnTo>
              </a:path>
            </a:pathLst>
          </a:custGeom>
          <a:ln w="6357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3" name="object 13"/>
          <p:cNvSpPr/>
          <p:nvPr/>
        </p:nvSpPr>
        <p:spPr>
          <a:xfrm>
            <a:off x="3549455" y="1975002"/>
            <a:ext cx="2573034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49" y="0"/>
                </a:lnTo>
              </a:path>
            </a:pathLst>
          </a:custGeom>
          <a:ln w="6357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4" name="object 14"/>
          <p:cNvSpPr/>
          <p:nvPr/>
        </p:nvSpPr>
        <p:spPr>
          <a:xfrm>
            <a:off x="3549455" y="1546211"/>
            <a:ext cx="2573034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49" y="0"/>
                </a:lnTo>
              </a:path>
            </a:pathLst>
          </a:custGeom>
          <a:ln w="6357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5" name="object 15"/>
          <p:cNvSpPr/>
          <p:nvPr/>
        </p:nvSpPr>
        <p:spPr>
          <a:xfrm>
            <a:off x="3549455" y="1117421"/>
            <a:ext cx="2573034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649" y="0"/>
                </a:lnTo>
              </a:path>
            </a:pathLst>
          </a:custGeom>
          <a:ln w="6357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6" name="object 16"/>
          <p:cNvSpPr txBox="1"/>
          <p:nvPr/>
        </p:nvSpPr>
        <p:spPr>
          <a:xfrm>
            <a:off x="2991095" y="1377350"/>
            <a:ext cx="218008" cy="119572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566">
              <a:lnSpc>
                <a:spcPts val="1703"/>
              </a:lnSpc>
            </a:pPr>
            <a:r>
              <a:rPr sz="1686" spc="-50" dirty="0">
                <a:latin typeface="Arial"/>
                <a:cs typeface="Arial"/>
              </a:rPr>
              <a:t>Loss(</a:t>
            </a:r>
            <a:r>
              <a:rPr sz="1686" i="1" spc="-50" dirty="0">
                <a:latin typeface="Bookman Old Style"/>
                <a:cs typeface="Bookman Old Style"/>
              </a:rPr>
              <a:t>x, </a:t>
            </a:r>
            <a:r>
              <a:rPr sz="1686" i="1" spc="-74" dirty="0">
                <a:latin typeface="Bookman Old Style"/>
                <a:cs typeface="Bookman Old Style"/>
              </a:rPr>
              <a:t>y,</a:t>
            </a:r>
            <a:r>
              <a:rPr sz="1686" i="1" spc="-418" dirty="0">
                <a:latin typeface="Bookman Old Style"/>
                <a:cs typeface="Bookman Old Style"/>
              </a:rPr>
              <a:t> </a:t>
            </a:r>
            <a:r>
              <a:rPr sz="1686" b="1" spc="115" dirty="0">
                <a:latin typeface="Gill Sans MT"/>
                <a:cs typeface="Gill Sans MT"/>
              </a:rPr>
              <a:t>w</a:t>
            </a:r>
            <a:r>
              <a:rPr sz="1686" spc="115" dirty="0">
                <a:latin typeface="Arial"/>
                <a:cs typeface="Arial"/>
              </a:rPr>
              <a:t>)</a:t>
            </a:r>
            <a:endParaRPr sz="1686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9456" y="903025"/>
            <a:ext cx="43255" cy="126767"/>
          </a:xfrm>
          <a:custGeom>
            <a:avLst/>
            <a:gdLst/>
            <a:ahLst/>
            <a:cxnLst/>
            <a:rect l="l" t="t" r="r" b="b"/>
            <a:pathLst>
              <a:path w="64135" h="187959">
                <a:moveTo>
                  <a:pt x="0" y="0"/>
                </a:moveTo>
                <a:lnTo>
                  <a:pt x="63577" y="187553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8" name="object 18"/>
          <p:cNvSpPr/>
          <p:nvPr/>
        </p:nvSpPr>
        <p:spPr>
          <a:xfrm>
            <a:off x="3592335" y="1029519"/>
            <a:ext cx="43255" cy="122485"/>
          </a:xfrm>
          <a:custGeom>
            <a:avLst/>
            <a:gdLst/>
            <a:ahLst/>
            <a:cxnLst/>
            <a:rect l="l" t="t" r="r" b="b"/>
            <a:pathLst>
              <a:path w="64135" h="181610">
                <a:moveTo>
                  <a:pt x="0" y="0"/>
                </a:moveTo>
                <a:lnTo>
                  <a:pt x="63577" y="181195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9" name="object 19"/>
          <p:cNvSpPr/>
          <p:nvPr/>
        </p:nvSpPr>
        <p:spPr>
          <a:xfrm>
            <a:off x="3635214" y="1151724"/>
            <a:ext cx="43255" cy="118202"/>
          </a:xfrm>
          <a:custGeom>
            <a:avLst/>
            <a:gdLst/>
            <a:ahLst/>
            <a:cxnLst/>
            <a:rect l="l" t="t" r="r" b="b"/>
            <a:pathLst>
              <a:path w="64135" h="175260">
                <a:moveTo>
                  <a:pt x="0" y="0"/>
                </a:moveTo>
                <a:lnTo>
                  <a:pt x="63577" y="174838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0" name="object 20"/>
          <p:cNvSpPr/>
          <p:nvPr/>
        </p:nvSpPr>
        <p:spPr>
          <a:xfrm>
            <a:off x="3678093" y="1269641"/>
            <a:ext cx="43255" cy="113919"/>
          </a:xfrm>
          <a:custGeom>
            <a:avLst/>
            <a:gdLst/>
            <a:ahLst/>
            <a:cxnLst/>
            <a:rect l="l" t="t" r="r" b="b"/>
            <a:pathLst>
              <a:path w="64135" h="168910">
                <a:moveTo>
                  <a:pt x="0" y="0"/>
                </a:moveTo>
                <a:lnTo>
                  <a:pt x="63577" y="16848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1" name="object 21"/>
          <p:cNvSpPr/>
          <p:nvPr/>
        </p:nvSpPr>
        <p:spPr>
          <a:xfrm>
            <a:off x="3720972" y="1383270"/>
            <a:ext cx="43255" cy="109637"/>
          </a:xfrm>
          <a:custGeom>
            <a:avLst/>
            <a:gdLst/>
            <a:ahLst/>
            <a:cxnLst/>
            <a:rect l="l" t="t" r="r" b="b"/>
            <a:pathLst>
              <a:path w="64135" h="162560">
                <a:moveTo>
                  <a:pt x="0" y="0"/>
                </a:moveTo>
                <a:lnTo>
                  <a:pt x="63577" y="162122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2" name="object 22"/>
          <p:cNvSpPr/>
          <p:nvPr/>
        </p:nvSpPr>
        <p:spPr>
          <a:xfrm>
            <a:off x="3763851" y="1492613"/>
            <a:ext cx="43255" cy="105354"/>
          </a:xfrm>
          <a:custGeom>
            <a:avLst/>
            <a:gdLst/>
            <a:ahLst/>
            <a:cxnLst/>
            <a:rect l="l" t="t" r="r" b="b"/>
            <a:pathLst>
              <a:path w="64135" h="156210">
                <a:moveTo>
                  <a:pt x="0" y="0"/>
                </a:moveTo>
                <a:lnTo>
                  <a:pt x="63577" y="155764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3" name="object 23"/>
          <p:cNvSpPr/>
          <p:nvPr/>
        </p:nvSpPr>
        <p:spPr>
          <a:xfrm>
            <a:off x="3806730" y="1597666"/>
            <a:ext cx="43255" cy="101072"/>
          </a:xfrm>
          <a:custGeom>
            <a:avLst/>
            <a:gdLst/>
            <a:ahLst/>
            <a:cxnLst/>
            <a:rect l="l" t="t" r="r" b="b"/>
            <a:pathLst>
              <a:path w="64135" h="149860">
                <a:moveTo>
                  <a:pt x="0" y="0"/>
                </a:moveTo>
                <a:lnTo>
                  <a:pt x="63577" y="149407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4" name="object 24"/>
          <p:cNvSpPr/>
          <p:nvPr/>
        </p:nvSpPr>
        <p:spPr>
          <a:xfrm>
            <a:off x="3849609" y="1698433"/>
            <a:ext cx="43255" cy="96788"/>
          </a:xfrm>
          <a:custGeom>
            <a:avLst/>
            <a:gdLst/>
            <a:ahLst/>
            <a:cxnLst/>
            <a:rect l="l" t="t" r="r" b="b"/>
            <a:pathLst>
              <a:path w="64135" h="143510">
                <a:moveTo>
                  <a:pt x="0" y="0"/>
                </a:moveTo>
                <a:lnTo>
                  <a:pt x="63577" y="143049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5" name="object 25"/>
          <p:cNvSpPr/>
          <p:nvPr/>
        </p:nvSpPr>
        <p:spPr>
          <a:xfrm>
            <a:off x="3892488" y="1794910"/>
            <a:ext cx="43255" cy="92506"/>
          </a:xfrm>
          <a:custGeom>
            <a:avLst/>
            <a:gdLst/>
            <a:ahLst/>
            <a:cxnLst/>
            <a:rect l="l" t="t" r="r" b="b"/>
            <a:pathLst>
              <a:path w="64135" h="137160">
                <a:moveTo>
                  <a:pt x="0" y="0"/>
                </a:moveTo>
                <a:lnTo>
                  <a:pt x="63577" y="136691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6" name="object 26"/>
          <p:cNvSpPr/>
          <p:nvPr/>
        </p:nvSpPr>
        <p:spPr>
          <a:xfrm>
            <a:off x="3935367" y="1887100"/>
            <a:ext cx="43255" cy="88223"/>
          </a:xfrm>
          <a:custGeom>
            <a:avLst/>
            <a:gdLst/>
            <a:ahLst/>
            <a:cxnLst/>
            <a:rect l="l" t="t" r="r" b="b"/>
            <a:pathLst>
              <a:path w="64135" h="130810">
                <a:moveTo>
                  <a:pt x="0" y="0"/>
                </a:moveTo>
                <a:lnTo>
                  <a:pt x="63577" y="130333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7" name="object 27"/>
          <p:cNvSpPr/>
          <p:nvPr/>
        </p:nvSpPr>
        <p:spPr>
          <a:xfrm>
            <a:off x="3978246" y="1975002"/>
            <a:ext cx="43255" cy="83941"/>
          </a:xfrm>
          <a:custGeom>
            <a:avLst/>
            <a:gdLst/>
            <a:ahLst/>
            <a:cxnLst/>
            <a:rect l="l" t="t" r="r" b="b"/>
            <a:pathLst>
              <a:path w="64135" h="124460">
                <a:moveTo>
                  <a:pt x="0" y="0"/>
                </a:moveTo>
                <a:lnTo>
                  <a:pt x="63577" y="123976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8" name="object 28"/>
          <p:cNvSpPr/>
          <p:nvPr/>
        </p:nvSpPr>
        <p:spPr>
          <a:xfrm>
            <a:off x="4021125" y="2058616"/>
            <a:ext cx="43255" cy="79658"/>
          </a:xfrm>
          <a:custGeom>
            <a:avLst/>
            <a:gdLst/>
            <a:ahLst/>
            <a:cxnLst/>
            <a:rect l="l" t="t" r="r" b="b"/>
            <a:pathLst>
              <a:path w="64135" h="118110">
                <a:moveTo>
                  <a:pt x="0" y="0"/>
                </a:moveTo>
                <a:lnTo>
                  <a:pt x="63577" y="117618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29" name="object 29"/>
          <p:cNvSpPr/>
          <p:nvPr/>
        </p:nvSpPr>
        <p:spPr>
          <a:xfrm>
            <a:off x="4064004" y="2137943"/>
            <a:ext cx="43255" cy="75375"/>
          </a:xfrm>
          <a:custGeom>
            <a:avLst/>
            <a:gdLst/>
            <a:ahLst/>
            <a:cxnLst/>
            <a:rect l="l" t="t" r="r" b="b"/>
            <a:pathLst>
              <a:path w="64135" h="111760">
                <a:moveTo>
                  <a:pt x="0" y="0"/>
                </a:moveTo>
                <a:lnTo>
                  <a:pt x="63577" y="11126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0" name="object 30"/>
          <p:cNvSpPr/>
          <p:nvPr/>
        </p:nvSpPr>
        <p:spPr>
          <a:xfrm>
            <a:off x="4106883" y="2212981"/>
            <a:ext cx="43255" cy="71093"/>
          </a:xfrm>
          <a:custGeom>
            <a:avLst/>
            <a:gdLst/>
            <a:ahLst/>
            <a:cxnLst/>
            <a:rect l="l" t="t" r="r" b="b"/>
            <a:pathLst>
              <a:path w="64135" h="105410">
                <a:moveTo>
                  <a:pt x="0" y="0"/>
                </a:moveTo>
                <a:lnTo>
                  <a:pt x="63577" y="104902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1" name="object 31"/>
          <p:cNvSpPr/>
          <p:nvPr/>
        </p:nvSpPr>
        <p:spPr>
          <a:xfrm>
            <a:off x="4149762" y="2283731"/>
            <a:ext cx="43255" cy="66810"/>
          </a:xfrm>
          <a:custGeom>
            <a:avLst/>
            <a:gdLst/>
            <a:ahLst/>
            <a:cxnLst/>
            <a:rect l="l" t="t" r="r" b="b"/>
            <a:pathLst>
              <a:path w="64135" h="99060">
                <a:moveTo>
                  <a:pt x="0" y="0"/>
                </a:moveTo>
                <a:lnTo>
                  <a:pt x="63577" y="98545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2" name="object 32"/>
          <p:cNvSpPr/>
          <p:nvPr/>
        </p:nvSpPr>
        <p:spPr>
          <a:xfrm>
            <a:off x="4192641" y="2350193"/>
            <a:ext cx="43255" cy="62528"/>
          </a:xfrm>
          <a:custGeom>
            <a:avLst/>
            <a:gdLst/>
            <a:ahLst/>
            <a:cxnLst/>
            <a:rect l="l" t="t" r="r" b="b"/>
            <a:pathLst>
              <a:path w="64135" h="92710">
                <a:moveTo>
                  <a:pt x="0" y="0"/>
                </a:moveTo>
                <a:lnTo>
                  <a:pt x="63577" y="92187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3" name="object 33"/>
          <p:cNvSpPr/>
          <p:nvPr/>
        </p:nvSpPr>
        <p:spPr>
          <a:xfrm>
            <a:off x="4235520" y="2412369"/>
            <a:ext cx="43255" cy="58244"/>
          </a:xfrm>
          <a:custGeom>
            <a:avLst/>
            <a:gdLst/>
            <a:ahLst/>
            <a:cxnLst/>
            <a:rect l="l" t="t" r="r" b="b"/>
            <a:pathLst>
              <a:path w="64135" h="86360">
                <a:moveTo>
                  <a:pt x="0" y="0"/>
                </a:moveTo>
                <a:lnTo>
                  <a:pt x="63577" y="85829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4" name="object 34"/>
          <p:cNvSpPr/>
          <p:nvPr/>
        </p:nvSpPr>
        <p:spPr>
          <a:xfrm>
            <a:off x="4278400" y="2470256"/>
            <a:ext cx="43255" cy="53962"/>
          </a:xfrm>
          <a:custGeom>
            <a:avLst/>
            <a:gdLst/>
            <a:ahLst/>
            <a:cxnLst/>
            <a:rect l="l" t="t" r="r" b="b"/>
            <a:pathLst>
              <a:path w="64135" h="80010">
                <a:moveTo>
                  <a:pt x="0" y="0"/>
                </a:moveTo>
                <a:lnTo>
                  <a:pt x="63577" y="79471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5" name="object 35"/>
          <p:cNvSpPr/>
          <p:nvPr/>
        </p:nvSpPr>
        <p:spPr>
          <a:xfrm>
            <a:off x="4321278" y="2523855"/>
            <a:ext cx="43255" cy="49679"/>
          </a:xfrm>
          <a:custGeom>
            <a:avLst/>
            <a:gdLst/>
            <a:ahLst/>
            <a:cxnLst/>
            <a:rect l="l" t="t" r="r" b="b"/>
            <a:pathLst>
              <a:path w="64135" h="73660">
                <a:moveTo>
                  <a:pt x="0" y="0"/>
                </a:moveTo>
                <a:lnTo>
                  <a:pt x="63577" y="73114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6" name="object 36"/>
          <p:cNvSpPr/>
          <p:nvPr/>
        </p:nvSpPr>
        <p:spPr>
          <a:xfrm>
            <a:off x="4364158" y="2573165"/>
            <a:ext cx="43255" cy="45397"/>
          </a:xfrm>
          <a:custGeom>
            <a:avLst/>
            <a:gdLst/>
            <a:ahLst/>
            <a:cxnLst/>
            <a:rect l="l" t="t" r="r" b="b"/>
            <a:pathLst>
              <a:path w="64135" h="67310">
                <a:moveTo>
                  <a:pt x="0" y="0"/>
                </a:moveTo>
                <a:lnTo>
                  <a:pt x="63577" y="66756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7" name="object 37"/>
          <p:cNvSpPr/>
          <p:nvPr/>
        </p:nvSpPr>
        <p:spPr>
          <a:xfrm>
            <a:off x="4407037" y="2618188"/>
            <a:ext cx="43255" cy="41114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0" y="0"/>
                </a:moveTo>
                <a:lnTo>
                  <a:pt x="63577" y="60398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8" name="object 38"/>
          <p:cNvSpPr/>
          <p:nvPr/>
        </p:nvSpPr>
        <p:spPr>
          <a:xfrm>
            <a:off x="4449916" y="2658923"/>
            <a:ext cx="43255" cy="36831"/>
          </a:xfrm>
          <a:custGeom>
            <a:avLst/>
            <a:gdLst/>
            <a:ahLst/>
            <a:cxnLst/>
            <a:rect l="l" t="t" r="r" b="b"/>
            <a:pathLst>
              <a:path w="64135" h="54610">
                <a:moveTo>
                  <a:pt x="0" y="0"/>
                </a:moveTo>
                <a:lnTo>
                  <a:pt x="63577" y="5404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39" name="object 39"/>
          <p:cNvSpPr/>
          <p:nvPr/>
        </p:nvSpPr>
        <p:spPr>
          <a:xfrm>
            <a:off x="4492796" y="2695370"/>
            <a:ext cx="43255" cy="32549"/>
          </a:xfrm>
          <a:custGeom>
            <a:avLst/>
            <a:gdLst/>
            <a:ahLst/>
            <a:cxnLst/>
            <a:rect l="l" t="t" r="r" b="b"/>
            <a:pathLst>
              <a:path w="64135" h="48260">
                <a:moveTo>
                  <a:pt x="0" y="0"/>
                </a:moveTo>
                <a:lnTo>
                  <a:pt x="63577" y="47683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0" name="object 40"/>
          <p:cNvSpPr/>
          <p:nvPr/>
        </p:nvSpPr>
        <p:spPr>
          <a:xfrm>
            <a:off x="4535674" y="2727530"/>
            <a:ext cx="43255" cy="28266"/>
          </a:xfrm>
          <a:custGeom>
            <a:avLst/>
            <a:gdLst/>
            <a:ahLst/>
            <a:cxnLst/>
            <a:rect l="l" t="t" r="r" b="b"/>
            <a:pathLst>
              <a:path w="64135" h="41910">
                <a:moveTo>
                  <a:pt x="0" y="0"/>
                </a:moveTo>
                <a:lnTo>
                  <a:pt x="63577" y="41325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1" name="object 41"/>
          <p:cNvSpPr/>
          <p:nvPr/>
        </p:nvSpPr>
        <p:spPr>
          <a:xfrm>
            <a:off x="4578554" y="2755401"/>
            <a:ext cx="43255" cy="23983"/>
          </a:xfrm>
          <a:custGeom>
            <a:avLst/>
            <a:gdLst/>
            <a:ahLst/>
            <a:cxnLst/>
            <a:rect l="l" t="t" r="r" b="b"/>
            <a:pathLst>
              <a:path w="64135" h="35560">
                <a:moveTo>
                  <a:pt x="0" y="0"/>
                </a:moveTo>
                <a:lnTo>
                  <a:pt x="63577" y="34967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2" name="object 42"/>
          <p:cNvSpPr/>
          <p:nvPr/>
        </p:nvSpPr>
        <p:spPr>
          <a:xfrm>
            <a:off x="4621432" y="2778985"/>
            <a:ext cx="43255" cy="19700"/>
          </a:xfrm>
          <a:custGeom>
            <a:avLst/>
            <a:gdLst/>
            <a:ahLst/>
            <a:cxnLst/>
            <a:rect l="l" t="t" r="r" b="b"/>
            <a:pathLst>
              <a:path w="64135" h="29210">
                <a:moveTo>
                  <a:pt x="0" y="0"/>
                </a:moveTo>
                <a:lnTo>
                  <a:pt x="63577" y="28609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3" name="object 43"/>
          <p:cNvSpPr/>
          <p:nvPr/>
        </p:nvSpPr>
        <p:spPr>
          <a:xfrm>
            <a:off x="4664311" y="2798280"/>
            <a:ext cx="43255" cy="15418"/>
          </a:xfrm>
          <a:custGeom>
            <a:avLst/>
            <a:gdLst/>
            <a:ahLst/>
            <a:cxnLst/>
            <a:rect l="l" t="t" r="r" b="b"/>
            <a:pathLst>
              <a:path w="64135" h="22860">
                <a:moveTo>
                  <a:pt x="0" y="0"/>
                </a:moveTo>
                <a:lnTo>
                  <a:pt x="63577" y="22252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4" name="object 44"/>
          <p:cNvSpPr/>
          <p:nvPr/>
        </p:nvSpPr>
        <p:spPr>
          <a:xfrm>
            <a:off x="4707191" y="2813288"/>
            <a:ext cx="43255" cy="11135"/>
          </a:xfrm>
          <a:custGeom>
            <a:avLst/>
            <a:gdLst/>
            <a:ahLst/>
            <a:cxnLst/>
            <a:rect l="l" t="t" r="r" b="b"/>
            <a:pathLst>
              <a:path w="64135" h="16510">
                <a:moveTo>
                  <a:pt x="0" y="0"/>
                </a:moveTo>
                <a:lnTo>
                  <a:pt x="63577" y="15894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5" name="object 45"/>
          <p:cNvSpPr/>
          <p:nvPr/>
        </p:nvSpPr>
        <p:spPr>
          <a:xfrm>
            <a:off x="4750069" y="2824007"/>
            <a:ext cx="43255" cy="6852"/>
          </a:xfrm>
          <a:custGeom>
            <a:avLst/>
            <a:gdLst/>
            <a:ahLst/>
            <a:cxnLst/>
            <a:rect l="l" t="t" r="r" b="b"/>
            <a:pathLst>
              <a:path w="64135" h="10160">
                <a:moveTo>
                  <a:pt x="0" y="0"/>
                </a:moveTo>
                <a:lnTo>
                  <a:pt x="63577" y="9536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6" name="object 46"/>
          <p:cNvSpPr/>
          <p:nvPr/>
        </p:nvSpPr>
        <p:spPr>
          <a:xfrm>
            <a:off x="4792949" y="2830441"/>
            <a:ext cx="43255" cy="2141"/>
          </a:xfrm>
          <a:custGeom>
            <a:avLst/>
            <a:gdLst/>
            <a:ahLst/>
            <a:cxnLst/>
            <a:rect l="l" t="t" r="r" b="b"/>
            <a:pathLst>
              <a:path w="64135" h="3175">
                <a:moveTo>
                  <a:pt x="-12715" y="1589"/>
                </a:moveTo>
                <a:lnTo>
                  <a:pt x="76292" y="1589"/>
                </a:lnTo>
              </a:path>
            </a:pathLst>
          </a:custGeom>
          <a:ln w="28609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7" name="object 47"/>
          <p:cNvSpPr/>
          <p:nvPr/>
        </p:nvSpPr>
        <p:spPr>
          <a:xfrm>
            <a:off x="4835828" y="2830441"/>
            <a:ext cx="43255" cy="2141"/>
          </a:xfrm>
          <a:custGeom>
            <a:avLst/>
            <a:gdLst/>
            <a:ahLst/>
            <a:cxnLst/>
            <a:rect l="l" t="t" r="r" b="b"/>
            <a:pathLst>
              <a:path w="64135" h="3175">
                <a:moveTo>
                  <a:pt x="-12715" y="1589"/>
                </a:moveTo>
                <a:lnTo>
                  <a:pt x="76292" y="1589"/>
                </a:lnTo>
              </a:path>
            </a:pathLst>
          </a:custGeom>
          <a:ln w="28609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8" name="object 48"/>
          <p:cNvSpPr/>
          <p:nvPr/>
        </p:nvSpPr>
        <p:spPr>
          <a:xfrm>
            <a:off x="4878707" y="2824007"/>
            <a:ext cx="43255" cy="6852"/>
          </a:xfrm>
          <a:custGeom>
            <a:avLst/>
            <a:gdLst/>
            <a:ahLst/>
            <a:cxnLst/>
            <a:rect l="l" t="t" r="r" b="b"/>
            <a:pathLst>
              <a:path w="64135" h="10160">
                <a:moveTo>
                  <a:pt x="0" y="9536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49" name="object 49"/>
          <p:cNvSpPr/>
          <p:nvPr/>
        </p:nvSpPr>
        <p:spPr>
          <a:xfrm>
            <a:off x="4921586" y="2813288"/>
            <a:ext cx="43255" cy="11135"/>
          </a:xfrm>
          <a:custGeom>
            <a:avLst/>
            <a:gdLst/>
            <a:ahLst/>
            <a:cxnLst/>
            <a:rect l="l" t="t" r="r" b="b"/>
            <a:pathLst>
              <a:path w="64135" h="16510">
                <a:moveTo>
                  <a:pt x="0" y="15894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0" name="object 50"/>
          <p:cNvSpPr/>
          <p:nvPr/>
        </p:nvSpPr>
        <p:spPr>
          <a:xfrm>
            <a:off x="4964465" y="2798280"/>
            <a:ext cx="43255" cy="15418"/>
          </a:xfrm>
          <a:custGeom>
            <a:avLst/>
            <a:gdLst/>
            <a:ahLst/>
            <a:cxnLst/>
            <a:rect l="l" t="t" r="r" b="b"/>
            <a:pathLst>
              <a:path w="64135" h="22860">
                <a:moveTo>
                  <a:pt x="0" y="22252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1" name="object 51"/>
          <p:cNvSpPr/>
          <p:nvPr/>
        </p:nvSpPr>
        <p:spPr>
          <a:xfrm>
            <a:off x="5007344" y="2778985"/>
            <a:ext cx="43255" cy="19700"/>
          </a:xfrm>
          <a:custGeom>
            <a:avLst/>
            <a:gdLst/>
            <a:ahLst/>
            <a:cxnLst/>
            <a:rect l="l" t="t" r="r" b="b"/>
            <a:pathLst>
              <a:path w="64135" h="29210">
                <a:moveTo>
                  <a:pt x="0" y="28609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2" name="object 52"/>
          <p:cNvSpPr/>
          <p:nvPr/>
        </p:nvSpPr>
        <p:spPr>
          <a:xfrm>
            <a:off x="5050224" y="2755401"/>
            <a:ext cx="43255" cy="23983"/>
          </a:xfrm>
          <a:custGeom>
            <a:avLst/>
            <a:gdLst/>
            <a:ahLst/>
            <a:cxnLst/>
            <a:rect l="l" t="t" r="r" b="b"/>
            <a:pathLst>
              <a:path w="64135" h="35560">
                <a:moveTo>
                  <a:pt x="0" y="3496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3" name="object 53"/>
          <p:cNvSpPr/>
          <p:nvPr/>
        </p:nvSpPr>
        <p:spPr>
          <a:xfrm>
            <a:off x="5093102" y="2727530"/>
            <a:ext cx="43255" cy="28266"/>
          </a:xfrm>
          <a:custGeom>
            <a:avLst/>
            <a:gdLst/>
            <a:ahLst/>
            <a:cxnLst/>
            <a:rect l="l" t="t" r="r" b="b"/>
            <a:pathLst>
              <a:path w="64135" h="41910">
                <a:moveTo>
                  <a:pt x="0" y="41325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4" name="object 54"/>
          <p:cNvSpPr/>
          <p:nvPr/>
        </p:nvSpPr>
        <p:spPr>
          <a:xfrm>
            <a:off x="5135982" y="2695370"/>
            <a:ext cx="43255" cy="32549"/>
          </a:xfrm>
          <a:custGeom>
            <a:avLst/>
            <a:gdLst/>
            <a:ahLst/>
            <a:cxnLst/>
            <a:rect l="l" t="t" r="r" b="b"/>
            <a:pathLst>
              <a:path w="64135" h="48260">
                <a:moveTo>
                  <a:pt x="0" y="47683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5" name="object 55"/>
          <p:cNvSpPr/>
          <p:nvPr/>
        </p:nvSpPr>
        <p:spPr>
          <a:xfrm>
            <a:off x="5178860" y="2658923"/>
            <a:ext cx="43255" cy="36831"/>
          </a:xfrm>
          <a:custGeom>
            <a:avLst/>
            <a:gdLst/>
            <a:ahLst/>
            <a:cxnLst/>
            <a:rect l="l" t="t" r="r" b="b"/>
            <a:pathLst>
              <a:path w="64135" h="54610">
                <a:moveTo>
                  <a:pt x="0" y="54040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6" name="object 56"/>
          <p:cNvSpPr/>
          <p:nvPr/>
        </p:nvSpPr>
        <p:spPr>
          <a:xfrm>
            <a:off x="5221740" y="2618188"/>
            <a:ext cx="43255" cy="41114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0" y="60398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7" name="object 57"/>
          <p:cNvSpPr/>
          <p:nvPr/>
        </p:nvSpPr>
        <p:spPr>
          <a:xfrm>
            <a:off x="5264619" y="2573165"/>
            <a:ext cx="43255" cy="45397"/>
          </a:xfrm>
          <a:custGeom>
            <a:avLst/>
            <a:gdLst/>
            <a:ahLst/>
            <a:cxnLst/>
            <a:rect l="l" t="t" r="r" b="b"/>
            <a:pathLst>
              <a:path w="64135" h="67310">
                <a:moveTo>
                  <a:pt x="0" y="66756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8" name="object 58"/>
          <p:cNvSpPr/>
          <p:nvPr/>
        </p:nvSpPr>
        <p:spPr>
          <a:xfrm>
            <a:off x="5307498" y="2523855"/>
            <a:ext cx="43255" cy="49679"/>
          </a:xfrm>
          <a:custGeom>
            <a:avLst/>
            <a:gdLst/>
            <a:ahLst/>
            <a:cxnLst/>
            <a:rect l="l" t="t" r="r" b="b"/>
            <a:pathLst>
              <a:path w="64135" h="73660">
                <a:moveTo>
                  <a:pt x="0" y="73114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59" name="object 59"/>
          <p:cNvSpPr/>
          <p:nvPr/>
        </p:nvSpPr>
        <p:spPr>
          <a:xfrm>
            <a:off x="5350377" y="2470256"/>
            <a:ext cx="43255" cy="53962"/>
          </a:xfrm>
          <a:custGeom>
            <a:avLst/>
            <a:gdLst/>
            <a:ahLst/>
            <a:cxnLst/>
            <a:rect l="l" t="t" r="r" b="b"/>
            <a:pathLst>
              <a:path w="64135" h="80010">
                <a:moveTo>
                  <a:pt x="0" y="79471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0" name="object 60"/>
          <p:cNvSpPr/>
          <p:nvPr/>
        </p:nvSpPr>
        <p:spPr>
          <a:xfrm>
            <a:off x="5393256" y="2412369"/>
            <a:ext cx="43255" cy="58244"/>
          </a:xfrm>
          <a:custGeom>
            <a:avLst/>
            <a:gdLst/>
            <a:ahLst/>
            <a:cxnLst/>
            <a:rect l="l" t="t" r="r" b="b"/>
            <a:pathLst>
              <a:path w="64135" h="86360">
                <a:moveTo>
                  <a:pt x="0" y="85829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1" name="object 61"/>
          <p:cNvSpPr/>
          <p:nvPr/>
        </p:nvSpPr>
        <p:spPr>
          <a:xfrm>
            <a:off x="5436135" y="2350193"/>
            <a:ext cx="43255" cy="62528"/>
          </a:xfrm>
          <a:custGeom>
            <a:avLst/>
            <a:gdLst/>
            <a:ahLst/>
            <a:cxnLst/>
            <a:rect l="l" t="t" r="r" b="b"/>
            <a:pathLst>
              <a:path w="64135" h="92710">
                <a:moveTo>
                  <a:pt x="0" y="9218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2" name="object 62"/>
          <p:cNvSpPr/>
          <p:nvPr/>
        </p:nvSpPr>
        <p:spPr>
          <a:xfrm>
            <a:off x="5479014" y="2283731"/>
            <a:ext cx="43255" cy="66810"/>
          </a:xfrm>
          <a:custGeom>
            <a:avLst/>
            <a:gdLst/>
            <a:ahLst/>
            <a:cxnLst/>
            <a:rect l="l" t="t" r="r" b="b"/>
            <a:pathLst>
              <a:path w="64135" h="99060">
                <a:moveTo>
                  <a:pt x="0" y="98545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3" name="object 63"/>
          <p:cNvSpPr/>
          <p:nvPr/>
        </p:nvSpPr>
        <p:spPr>
          <a:xfrm>
            <a:off x="5521893" y="2212981"/>
            <a:ext cx="43255" cy="71093"/>
          </a:xfrm>
          <a:custGeom>
            <a:avLst/>
            <a:gdLst/>
            <a:ahLst/>
            <a:cxnLst/>
            <a:rect l="l" t="t" r="r" b="b"/>
            <a:pathLst>
              <a:path w="64134" h="105410">
                <a:moveTo>
                  <a:pt x="0" y="104902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4" name="object 64"/>
          <p:cNvSpPr/>
          <p:nvPr/>
        </p:nvSpPr>
        <p:spPr>
          <a:xfrm>
            <a:off x="5564772" y="2137943"/>
            <a:ext cx="43255" cy="75375"/>
          </a:xfrm>
          <a:custGeom>
            <a:avLst/>
            <a:gdLst/>
            <a:ahLst/>
            <a:cxnLst/>
            <a:rect l="l" t="t" r="r" b="b"/>
            <a:pathLst>
              <a:path w="64134" h="111760">
                <a:moveTo>
                  <a:pt x="0" y="111260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5" name="object 65"/>
          <p:cNvSpPr/>
          <p:nvPr/>
        </p:nvSpPr>
        <p:spPr>
          <a:xfrm>
            <a:off x="5607651" y="2058616"/>
            <a:ext cx="43255" cy="79658"/>
          </a:xfrm>
          <a:custGeom>
            <a:avLst/>
            <a:gdLst/>
            <a:ahLst/>
            <a:cxnLst/>
            <a:rect l="l" t="t" r="r" b="b"/>
            <a:pathLst>
              <a:path w="64134" h="118110">
                <a:moveTo>
                  <a:pt x="0" y="117618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6" name="object 66"/>
          <p:cNvSpPr/>
          <p:nvPr/>
        </p:nvSpPr>
        <p:spPr>
          <a:xfrm>
            <a:off x="5650530" y="1975002"/>
            <a:ext cx="43255" cy="83941"/>
          </a:xfrm>
          <a:custGeom>
            <a:avLst/>
            <a:gdLst/>
            <a:ahLst/>
            <a:cxnLst/>
            <a:rect l="l" t="t" r="r" b="b"/>
            <a:pathLst>
              <a:path w="64134" h="124460">
                <a:moveTo>
                  <a:pt x="0" y="123976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7" name="object 67"/>
          <p:cNvSpPr/>
          <p:nvPr/>
        </p:nvSpPr>
        <p:spPr>
          <a:xfrm>
            <a:off x="5693410" y="1887100"/>
            <a:ext cx="43255" cy="88223"/>
          </a:xfrm>
          <a:custGeom>
            <a:avLst/>
            <a:gdLst/>
            <a:ahLst/>
            <a:cxnLst/>
            <a:rect l="l" t="t" r="r" b="b"/>
            <a:pathLst>
              <a:path w="64134" h="130810">
                <a:moveTo>
                  <a:pt x="0" y="130333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8" name="object 68"/>
          <p:cNvSpPr/>
          <p:nvPr/>
        </p:nvSpPr>
        <p:spPr>
          <a:xfrm>
            <a:off x="5736288" y="1794910"/>
            <a:ext cx="43255" cy="92506"/>
          </a:xfrm>
          <a:custGeom>
            <a:avLst/>
            <a:gdLst/>
            <a:ahLst/>
            <a:cxnLst/>
            <a:rect l="l" t="t" r="r" b="b"/>
            <a:pathLst>
              <a:path w="64134" h="137160">
                <a:moveTo>
                  <a:pt x="0" y="136691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69" name="object 69"/>
          <p:cNvSpPr/>
          <p:nvPr/>
        </p:nvSpPr>
        <p:spPr>
          <a:xfrm>
            <a:off x="5779167" y="1698433"/>
            <a:ext cx="43255" cy="96788"/>
          </a:xfrm>
          <a:custGeom>
            <a:avLst/>
            <a:gdLst/>
            <a:ahLst/>
            <a:cxnLst/>
            <a:rect l="l" t="t" r="r" b="b"/>
            <a:pathLst>
              <a:path w="64134" h="143510">
                <a:moveTo>
                  <a:pt x="0" y="143049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0" name="object 70"/>
          <p:cNvSpPr/>
          <p:nvPr/>
        </p:nvSpPr>
        <p:spPr>
          <a:xfrm>
            <a:off x="5822046" y="1597666"/>
            <a:ext cx="43255" cy="101072"/>
          </a:xfrm>
          <a:custGeom>
            <a:avLst/>
            <a:gdLst/>
            <a:ahLst/>
            <a:cxnLst/>
            <a:rect l="l" t="t" r="r" b="b"/>
            <a:pathLst>
              <a:path w="64134" h="149860">
                <a:moveTo>
                  <a:pt x="0" y="14940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1" name="object 71"/>
          <p:cNvSpPr/>
          <p:nvPr/>
        </p:nvSpPr>
        <p:spPr>
          <a:xfrm>
            <a:off x="5864925" y="1492613"/>
            <a:ext cx="43255" cy="105354"/>
          </a:xfrm>
          <a:custGeom>
            <a:avLst/>
            <a:gdLst/>
            <a:ahLst/>
            <a:cxnLst/>
            <a:rect l="l" t="t" r="r" b="b"/>
            <a:pathLst>
              <a:path w="64134" h="156210">
                <a:moveTo>
                  <a:pt x="0" y="155764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2" name="object 72"/>
          <p:cNvSpPr/>
          <p:nvPr/>
        </p:nvSpPr>
        <p:spPr>
          <a:xfrm>
            <a:off x="5907804" y="1383270"/>
            <a:ext cx="43255" cy="109637"/>
          </a:xfrm>
          <a:custGeom>
            <a:avLst/>
            <a:gdLst/>
            <a:ahLst/>
            <a:cxnLst/>
            <a:rect l="l" t="t" r="r" b="b"/>
            <a:pathLst>
              <a:path w="64134" h="162560">
                <a:moveTo>
                  <a:pt x="0" y="162122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3" name="object 73"/>
          <p:cNvSpPr/>
          <p:nvPr/>
        </p:nvSpPr>
        <p:spPr>
          <a:xfrm>
            <a:off x="5950683" y="1269641"/>
            <a:ext cx="43255" cy="113919"/>
          </a:xfrm>
          <a:custGeom>
            <a:avLst/>
            <a:gdLst/>
            <a:ahLst/>
            <a:cxnLst/>
            <a:rect l="l" t="t" r="r" b="b"/>
            <a:pathLst>
              <a:path w="64134" h="168910">
                <a:moveTo>
                  <a:pt x="0" y="168480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4" name="object 74"/>
          <p:cNvSpPr/>
          <p:nvPr/>
        </p:nvSpPr>
        <p:spPr>
          <a:xfrm>
            <a:off x="5993562" y="1151724"/>
            <a:ext cx="43255" cy="118202"/>
          </a:xfrm>
          <a:custGeom>
            <a:avLst/>
            <a:gdLst/>
            <a:ahLst/>
            <a:cxnLst/>
            <a:rect l="l" t="t" r="r" b="b"/>
            <a:pathLst>
              <a:path w="64134" h="175260">
                <a:moveTo>
                  <a:pt x="0" y="174838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5" name="object 75"/>
          <p:cNvSpPr/>
          <p:nvPr/>
        </p:nvSpPr>
        <p:spPr>
          <a:xfrm>
            <a:off x="6036442" y="1029519"/>
            <a:ext cx="43255" cy="122485"/>
          </a:xfrm>
          <a:custGeom>
            <a:avLst/>
            <a:gdLst/>
            <a:ahLst/>
            <a:cxnLst/>
            <a:rect l="l" t="t" r="r" b="b"/>
            <a:pathLst>
              <a:path w="64134" h="181610">
                <a:moveTo>
                  <a:pt x="0" y="181195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6" name="object 76"/>
          <p:cNvSpPr/>
          <p:nvPr/>
        </p:nvSpPr>
        <p:spPr>
          <a:xfrm>
            <a:off x="6079320" y="903025"/>
            <a:ext cx="43255" cy="126767"/>
          </a:xfrm>
          <a:custGeom>
            <a:avLst/>
            <a:gdLst/>
            <a:ahLst/>
            <a:cxnLst/>
            <a:rect l="l" t="t" r="r" b="b"/>
            <a:pathLst>
              <a:path w="64134" h="187959">
                <a:moveTo>
                  <a:pt x="0" y="187553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A52929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7" name="object 77"/>
          <p:cNvSpPr/>
          <p:nvPr/>
        </p:nvSpPr>
        <p:spPr>
          <a:xfrm>
            <a:off x="3549456" y="1546212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8" name="object 78"/>
          <p:cNvSpPr/>
          <p:nvPr/>
        </p:nvSpPr>
        <p:spPr>
          <a:xfrm>
            <a:off x="3592335" y="1589091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79" name="object 79"/>
          <p:cNvSpPr/>
          <p:nvPr/>
        </p:nvSpPr>
        <p:spPr>
          <a:xfrm>
            <a:off x="3635214" y="1631970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0" name="object 80"/>
          <p:cNvSpPr/>
          <p:nvPr/>
        </p:nvSpPr>
        <p:spPr>
          <a:xfrm>
            <a:off x="3678093" y="1674849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1" name="object 81"/>
          <p:cNvSpPr/>
          <p:nvPr/>
        </p:nvSpPr>
        <p:spPr>
          <a:xfrm>
            <a:off x="3720972" y="1717728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2" name="object 82"/>
          <p:cNvSpPr/>
          <p:nvPr/>
        </p:nvSpPr>
        <p:spPr>
          <a:xfrm>
            <a:off x="3763851" y="1760607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3" name="object 83"/>
          <p:cNvSpPr/>
          <p:nvPr/>
        </p:nvSpPr>
        <p:spPr>
          <a:xfrm>
            <a:off x="3806730" y="1803486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4" name="object 84"/>
          <p:cNvSpPr/>
          <p:nvPr/>
        </p:nvSpPr>
        <p:spPr>
          <a:xfrm>
            <a:off x="3849609" y="1846365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5" name="object 85"/>
          <p:cNvSpPr/>
          <p:nvPr/>
        </p:nvSpPr>
        <p:spPr>
          <a:xfrm>
            <a:off x="3892488" y="1889244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6" name="object 86"/>
          <p:cNvSpPr/>
          <p:nvPr/>
        </p:nvSpPr>
        <p:spPr>
          <a:xfrm>
            <a:off x="3935367" y="1932123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7" name="object 87"/>
          <p:cNvSpPr/>
          <p:nvPr/>
        </p:nvSpPr>
        <p:spPr>
          <a:xfrm>
            <a:off x="3978246" y="1975003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8" name="object 88"/>
          <p:cNvSpPr/>
          <p:nvPr/>
        </p:nvSpPr>
        <p:spPr>
          <a:xfrm>
            <a:off x="4021125" y="2017881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89" name="object 89"/>
          <p:cNvSpPr/>
          <p:nvPr/>
        </p:nvSpPr>
        <p:spPr>
          <a:xfrm>
            <a:off x="4064004" y="2060761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0" name="object 90"/>
          <p:cNvSpPr/>
          <p:nvPr/>
        </p:nvSpPr>
        <p:spPr>
          <a:xfrm>
            <a:off x="4106883" y="2103639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1" name="object 91"/>
          <p:cNvSpPr/>
          <p:nvPr/>
        </p:nvSpPr>
        <p:spPr>
          <a:xfrm>
            <a:off x="4149762" y="2146519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2" name="object 92"/>
          <p:cNvSpPr/>
          <p:nvPr/>
        </p:nvSpPr>
        <p:spPr>
          <a:xfrm>
            <a:off x="4192641" y="2189398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3" name="object 93"/>
          <p:cNvSpPr/>
          <p:nvPr/>
        </p:nvSpPr>
        <p:spPr>
          <a:xfrm>
            <a:off x="4235520" y="2232277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4" name="object 94"/>
          <p:cNvSpPr/>
          <p:nvPr/>
        </p:nvSpPr>
        <p:spPr>
          <a:xfrm>
            <a:off x="4278400" y="2275156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5" name="object 95"/>
          <p:cNvSpPr/>
          <p:nvPr/>
        </p:nvSpPr>
        <p:spPr>
          <a:xfrm>
            <a:off x="4321278" y="2318035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6" name="object 96"/>
          <p:cNvSpPr/>
          <p:nvPr/>
        </p:nvSpPr>
        <p:spPr>
          <a:xfrm>
            <a:off x="4364158" y="2360914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7" name="object 97"/>
          <p:cNvSpPr/>
          <p:nvPr/>
        </p:nvSpPr>
        <p:spPr>
          <a:xfrm>
            <a:off x="4407037" y="2403794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8" name="object 98"/>
          <p:cNvSpPr/>
          <p:nvPr/>
        </p:nvSpPr>
        <p:spPr>
          <a:xfrm>
            <a:off x="4449916" y="2446672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99" name="object 99"/>
          <p:cNvSpPr/>
          <p:nvPr/>
        </p:nvSpPr>
        <p:spPr>
          <a:xfrm>
            <a:off x="4492796" y="2489552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0" name="object 100"/>
          <p:cNvSpPr/>
          <p:nvPr/>
        </p:nvSpPr>
        <p:spPr>
          <a:xfrm>
            <a:off x="4535674" y="2532430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1" name="object 101"/>
          <p:cNvSpPr/>
          <p:nvPr/>
        </p:nvSpPr>
        <p:spPr>
          <a:xfrm>
            <a:off x="4578554" y="2575310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2" name="object 102"/>
          <p:cNvSpPr/>
          <p:nvPr/>
        </p:nvSpPr>
        <p:spPr>
          <a:xfrm>
            <a:off x="4621432" y="2618189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3" name="object 103"/>
          <p:cNvSpPr/>
          <p:nvPr/>
        </p:nvSpPr>
        <p:spPr>
          <a:xfrm>
            <a:off x="4664311" y="2661068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4" name="object 104"/>
          <p:cNvSpPr/>
          <p:nvPr/>
        </p:nvSpPr>
        <p:spPr>
          <a:xfrm>
            <a:off x="4707191" y="2703947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5" name="object 105"/>
          <p:cNvSpPr/>
          <p:nvPr/>
        </p:nvSpPr>
        <p:spPr>
          <a:xfrm>
            <a:off x="4750069" y="2746826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6" name="object 106"/>
          <p:cNvSpPr/>
          <p:nvPr/>
        </p:nvSpPr>
        <p:spPr>
          <a:xfrm>
            <a:off x="4792949" y="2789705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63577" y="63577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7" name="object 107"/>
          <p:cNvSpPr/>
          <p:nvPr/>
        </p:nvSpPr>
        <p:spPr>
          <a:xfrm>
            <a:off x="4835828" y="2789705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8" name="object 108"/>
          <p:cNvSpPr/>
          <p:nvPr/>
        </p:nvSpPr>
        <p:spPr>
          <a:xfrm>
            <a:off x="4878707" y="2746826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09" name="object 109"/>
          <p:cNvSpPr/>
          <p:nvPr/>
        </p:nvSpPr>
        <p:spPr>
          <a:xfrm>
            <a:off x="4921586" y="2703947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0" name="object 110"/>
          <p:cNvSpPr/>
          <p:nvPr/>
        </p:nvSpPr>
        <p:spPr>
          <a:xfrm>
            <a:off x="4964465" y="2661068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1" name="object 111"/>
          <p:cNvSpPr/>
          <p:nvPr/>
        </p:nvSpPr>
        <p:spPr>
          <a:xfrm>
            <a:off x="5007344" y="2618189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2" name="object 112"/>
          <p:cNvSpPr/>
          <p:nvPr/>
        </p:nvSpPr>
        <p:spPr>
          <a:xfrm>
            <a:off x="5050224" y="2575310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3" name="object 113"/>
          <p:cNvSpPr/>
          <p:nvPr/>
        </p:nvSpPr>
        <p:spPr>
          <a:xfrm>
            <a:off x="5093102" y="2532430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4" name="object 114"/>
          <p:cNvSpPr/>
          <p:nvPr/>
        </p:nvSpPr>
        <p:spPr>
          <a:xfrm>
            <a:off x="5135982" y="2489552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5" name="object 115"/>
          <p:cNvSpPr/>
          <p:nvPr/>
        </p:nvSpPr>
        <p:spPr>
          <a:xfrm>
            <a:off x="5178860" y="2446672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6" name="object 116"/>
          <p:cNvSpPr/>
          <p:nvPr/>
        </p:nvSpPr>
        <p:spPr>
          <a:xfrm>
            <a:off x="5221740" y="2403794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7" name="object 117"/>
          <p:cNvSpPr/>
          <p:nvPr/>
        </p:nvSpPr>
        <p:spPr>
          <a:xfrm>
            <a:off x="5264619" y="2360914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8" name="object 118"/>
          <p:cNvSpPr/>
          <p:nvPr/>
        </p:nvSpPr>
        <p:spPr>
          <a:xfrm>
            <a:off x="5307498" y="2318035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19" name="object 119"/>
          <p:cNvSpPr/>
          <p:nvPr/>
        </p:nvSpPr>
        <p:spPr>
          <a:xfrm>
            <a:off x="5350377" y="2275156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0" name="object 120"/>
          <p:cNvSpPr/>
          <p:nvPr/>
        </p:nvSpPr>
        <p:spPr>
          <a:xfrm>
            <a:off x="5393256" y="2232277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1" name="object 121"/>
          <p:cNvSpPr/>
          <p:nvPr/>
        </p:nvSpPr>
        <p:spPr>
          <a:xfrm>
            <a:off x="5436135" y="2189398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2" name="object 122"/>
          <p:cNvSpPr/>
          <p:nvPr/>
        </p:nvSpPr>
        <p:spPr>
          <a:xfrm>
            <a:off x="5479014" y="2146519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3" name="object 123"/>
          <p:cNvSpPr/>
          <p:nvPr/>
        </p:nvSpPr>
        <p:spPr>
          <a:xfrm>
            <a:off x="5521893" y="2103639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4" name="object 124"/>
          <p:cNvSpPr/>
          <p:nvPr/>
        </p:nvSpPr>
        <p:spPr>
          <a:xfrm>
            <a:off x="5564772" y="2060761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5" name="object 125"/>
          <p:cNvSpPr/>
          <p:nvPr/>
        </p:nvSpPr>
        <p:spPr>
          <a:xfrm>
            <a:off x="5607651" y="2017881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6" name="object 126"/>
          <p:cNvSpPr/>
          <p:nvPr/>
        </p:nvSpPr>
        <p:spPr>
          <a:xfrm>
            <a:off x="5650530" y="1975003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7" name="object 127"/>
          <p:cNvSpPr/>
          <p:nvPr/>
        </p:nvSpPr>
        <p:spPr>
          <a:xfrm>
            <a:off x="5693410" y="1932123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8" name="object 128"/>
          <p:cNvSpPr/>
          <p:nvPr/>
        </p:nvSpPr>
        <p:spPr>
          <a:xfrm>
            <a:off x="5736288" y="1889244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29" name="object 129"/>
          <p:cNvSpPr/>
          <p:nvPr/>
        </p:nvSpPr>
        <p:spPr>
          <a:xfrm>
            <a:off x="5779167" y="1846365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30" name="object 130"/>
          <p:cNvSpPr/>
          <p:nvPr/>
        </p:nvSpPr>
        <p:spPr>
          <a:xfrm>
            <a:off x="5822046" y="1803486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31" name="object 131"/>
          <p:cNvSpPr/>
          <p:nvPr/>
        </p:nvSpPr>
        <p:spPr>
          <a:xfrm>
            <a:off x="5864925" y="1760607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32" name="object 132"/>
          <p:cNvSpPr/>
          <p:nvPr/>
        </p:nvSpPr>
        <p:spPr>
          <a:xfrm>
            <a:off x="5907804" y="1717728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33" name="object 133"/>
          <p:cNvSpPr/>
          <p:nvPr/>
        </p:nvSpPr>
        <p:spPr>
          <a:xfrm>
            <a:off x="5950683" y="1674849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34" name="object 134"/>
          <p:cNvSpPr/>
          <p:nvPr/>
        </p:nvSpPr>
        <p:spPr>
          <a:xfrm>
            <a:off x="5993562" y="1631970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35" name="object 135"/>
          <p:cNvSpPr/>
          <p:nvPr/>
        </p:nvSpPr>
        <p:spPr>
          <a:xfrm>
            <a:off x="6036442" y="1589091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36" name="object 136"/>
          <p:cNvSpPr/>
          <p:nvPr/>
        </p:nvSpPr>
        <p:spPr>
          <a:xfrm>
            <a:off x="6079320" y="1546212"/>
            <a:ext cx="43255" cy="4325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0" y="63577"/>
                </a:moveTo>
                <a:lnTo>
                  <a:pt x="63577" y="0"/>
                </a:lnTo>
              </a:path>
            </a:pathLst>
          </a:custGeom>
          <a:ln w="2543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214"/>
          </a:p>
        </p:txBody>
      </p:sp>
      <p:sp>
        <p:nvSpPr>
          <p:cNvPr id="137" name="object 137"/>
          <p:cNvSpPr txBox="1"/>
          <p:nvPr/>
        </p:nvSpPr>
        <p:spPr>
          <a:xfrm>
            <a:off x="2762092" y="1038691"/>
            <a:ext cx="4619517" cy="3297481"/>
          </a:xfrm>
          <a:prstGeom prst="rect">
            <a:avLst/>
          </a:prstGeom>
        </p:spPr>
        <p:txBody>
          <a:bodyPr vert="horz" wrap="square" lIns="0" tIns="10707" rIns="0" bIns="0" rtlCol="0">
            <a:spAutoFit/>
          </a:bodyPr>
          <a:lstStyle/>
          <a:p>
            <a:pPr marL="618025">
              <a:spcBef>
                <a:spcPts val="84"/>
              </a:spcBef>
            </a:pPr>
            <a:r>
              <a:rPr sz="1181" spc="-57" dirty="0">
                <a:latin typeface="Arial"/>
                <a:cs typeface="Arial"/>
              </a:rPr>
              <a:t>4</a:t>
            </a:r>
            <a:endParaRPr sz="1181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686" dirty="0">
              <a:latin typeface="Times New Roman"/>
              <a:cs typeface="Times New Roman"/>
            </a:endParaRPr>
          </a:p>
          <a:p>
            <a:pPr marL="618025"/>
            <a:r>
              <a:rPr sz="1181" spc="-57" dirty="0">
                <a:latin typeface="Arial"/>
                <a:cs typeface="Arial"/>
              </a:rPr>
              <a:t>3</a:t>
            </a:r>
            <a:endParaRPr sz="1181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1686" dirty="0">
              <a:latin typeface="Times New Roman"/>
              <a:cs typeface="Times New Roman"/>
            </a:endParaRPr>
          </a:p>
          <a:p>
            <a:pPr marL="618025"/>
            <a:r>
              <a:rPr sz="1181" spc="-57" dirty="0">
                <a:latin typeface="Arial"/>
                <a:cs typeface="Arial"/>
              </a:rPr>
              <a:t>2</a:t>
            </a:r>
            <a:endParaRPr sz="1181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686" dirty="0">
              <a:latin typeface="Times New Roman"/>
              <a:cs typeface="Times New Roman"/>
            </a:endParaRPr>
          </a:p>
          <a:p>
            <a:pPr marL="618025"/>
            <a:r>
              <a:rPr sz="1181" spc="-57" dirty="0">
                <a:latin typeface="Arial"/>
                <a:cs typeface="Arial"/>
              </a:rPr>
              <a:t>1</a:t>
            </a:r>
            <a:endParaRPr sz="1181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686" dirty="0">
              <a:latin typeface="Times New Roman"/>
              <a:cs typeface="Times New Roman"/>
            </a:endParaRPr>
          </a:p>
          <a:p>
            <a:pPr marL="618025">
              <a:lnSpc>
                <a:spcPts val="1238"/>
              </a:lnSpc>
            </a:pPr>
            <a:r>
              <a:rPr sz="1181" spc="-57" dirty="0">
                <a:latin typeface="Arial"/>
                <a:cs typeface="Arial"/>
              </a:rPr>
              <a:t>0</a:t>
            </a:r>
            <a:endParaRPr sz="1181" dirty="0">
              <a:latin typeface="Arial"/>
              <a:cs typeface="Arial"/>
            </a:endParaRPr>
          </a:p>
          <a:p>
            <a:pPr marL="656142">
              <a:lnSpc>
                <a:spcPts val="1238"/>
              </a:lnSpc>
              <a:tabLst>
                <a:tab pos="1084863" algn="l"/>
                <a:tab pos="1514011" algn="l"/>
                <a:tab pos="1968000" algn="l"/>
                <a:tab pos="2396720" algn="l"/>
                <a:tab pos="2825867" algn="l"/>
                <a:tab pos="3254588" algn="l"/>
              </a:tabLst>
            </a:pPr>
            <a:r>
              <a:rPr sz="1181" spc="-27" dirty="0">
                <a:latin typeface="Arial"/>
                <a:cs typeface="Arial"/>
              </a:rPr>
              <a:t>-3	-2	-1	</a:t>
            </a:r>
            <a:r>
              <a:rPr sz="1181" spc="-57" dirty="0">
                <a:latin typeface="Arial"/>
                <a:cs typeface="Arial"/>
              </a:rPr>
              <a:t>0	1	2	3</a:t>
            </a:r>
            <a:endParaRPr sz="1181" dirty="0">
              <a:latin typeface="Arial"/>
              <a:cs typeface="Arial"/>
            </a:endParaRPr>
          </a:p>
          <a:p>
            <a:pPr marL="526370" algn="ctr">
              <a:spcBef>
                <a:spcPts val="776"/>
              </a:spcBef>
            </a:pPr>
            <a:r>
              <a:rPr sz="1686" spc="-64" dirty="0">
                <a:latin typeface="Arial"/>
                <a:cs typeface="Arial"/>
              </a:rPr>
              <a:t>residual </a:t>
            </a:r>
            <a:r>
              <a:rPr sz="1686" spc="101" dirty="0">
                <a:latin typeface="Arial"/>
                <a:cs typeface="Arial"/>
              </a:rPr>
              <a:t>(</a:t>
            </a:r>
            <a:r>
              <a:rPr sz="1686" b="1" spc="101" dirty="0">
                <a:latin typeface="Gill Sans MT"/>
                <a:cs typeface="Gill Sans MT"/>
              </a:rPr>
              <a:t>w </a:t>
            </a:r>
            <a:r>
              <a:rPr sz="1686" spc="-593" dirty="0">
                <a:latin typeface="Lucida Sans Unicode"/>
                <a:cs typeface="Lucida Sans Unicode"/>
              </a:rPr>
              <a:t>·</a:t>
            </a:r>
            <a:r>
              <a:rPr sz="1686" spc="-155" dirty="0">
                <a:latin typeface="Lucida Sans Unicode"/>
                <a:cs typeface="Lucida Sans Unicode"/>
              </a:rPr>
              <a:t> </a:t>
            </a:r>
            <a:r>
              <a:rPr sz="1686" i="1" spc="41" dirty="0">
                <a:latin typeface="Bookman Old Style"/>
                <a:cs typeface="Bookman Old Style"/>
              </a:rPr>
              <a:t>φ</a:t>
            </a:r>
            <a:r>
              <a:rPr sz="1686" spc="41" dirty="0">
                <a:latin typeface="Arial"/>
                <a:cs typeface="Arial"/>
              </a:rPr>
              <a:t>(</a:t>
            </a:r>
            <a:r>
              <a:rPr sz="1686" i="1" spc="41" dirty="0">
                <a:latin typeface="Bookman Old Style"/>
                <a:cs typeface="Bookman Old Style"/>
              </a:rPr>
              <a:t>x</a:t>
            </a:r>
            <a:r>
              <a:rPr sz="1686" spc="41" dirty="0">
                <a:latin typeface="Arial"/>
                <a:cs typeface="Arial"/>
              </a:rPr>
              <a:t>)) </a:t>
            </a:r>
            <a:r>
              <a:rPr sz="1686" spc="-10" dirty="0">
                <a:latin typeface="Lucida Sans Unicode"/>
                <a:cs typeface="Lucida Sans Unicode"/>
              </a:rPr>
              <a:t>−</a:t>
            </a:r>
            <a:r>
              <a:rPr sz="1686" spc="-287" dirty="0">
                <a:latin typeface="Lucida Sans Unicode"/>
                <a:cs typeface="Lucida Sans Unicode"/>
              </a:rPr>
              <a:t> </a:t>
            </a:r>
            <a:r>
              <a:rPr sz="1686" i="1" spc="-176" dirty="0">
                <a:latin typeface="Bookman Old Style"/>
                <a:cs typeface="Bookman Old Style"/>
              </a:rPr>
              <a:t>y</a:t>
            </a:r>
            <a:endParaRPr sz="1686" dirty="0">
              <a:latin typeface="Bookman Old Style"/>
              <a:cs typeface="Bookman Old Style"/>
            </a:endParaRPr>
          </a:p>
          <a:p>
            <a:pPr marL="42830">
              <a:spcBef>
                <a:spcPts val="1329"/>
              </a:spcBef>
            </a:pPr>
            <a:r>
              <a:rPr sz="1686" spc="-37" dirty="0">
                <a:solidFill>
                  <a:srgbClr val="A52929"/>
                </a:solidFill>
                <a:latin typeface="Arial"/>
                <a:cs typeface="Arial"/>
              </a:rPr>
              <a:t>Loss</a:t>
            </a:r>
            <a:r>
              <a:rPr sz="1771" spc="-56" baseline="-12698" dirty="0">
                <a:solidFill>
                  <a:srgbClr val="A52929"/>
                </a:solidFill>
                <a:latin typeface="Arial"/>
                <a:cs typeface="Arial"/>
              </a:rPr>
              <a:t>squared</a:t>
            </a:r>
            <a:r>
              <a:rPr sz="1686" spc="-37" dirty="0">
                <a:latin typeface="Arial"/>
                <a:cs typeface="Arial"/>
              </a:rPr>
              <a:t>(</a:t>
            </a:r>
            <a:r>
              <a:rPr sz="1686" i="1" spc="-37" dirty="0">
                <a:latin typeface="Bookman Old Style"/>
                <a:cs typeface="Bookman Old Style"/>
              </a:rPr>
              <a:t>x,</a:t>
            </a:r>
            <a:r>
              <a:rPr sz="1686" i="1" spc="-219" dirty="0">
                <a:latin typeface="Bookman Old Style"/>
                <a:cs typeface="Bookman Old Style"/>
              </a:rPr>
              <a:t> </a:t>
            </a:r>
            <a:r>
              <a:rPr sz="1686" i="1" spc="-74" dirty="0">
                <a:latin typeface="Bookman Old Style"/>
                <a:cs typeface="Bookman Old Style"/>
              </a:rPr>
              <a:t>y,</a:t>
            </a:r>
            <a:r>
              <a:rPr sz="1686" i="1" spc="-219" dirty="0">
                <a:latin typeface="Bookman Old Style"/>
                <a:cs typeface="Bookman Old Style"/>
              </a:rPr>
              <a:t> </a:t>
            </a:r>
            <a:r>
              <a:rPr sz="1686" b="1" spc="115" dirty="0">
                <a:latin typeface="Gill Sans MT"/>
                <a:cs typeface="Gill Sans MT"/>
              </a:rPr>
              <a:t>w</a:t>
            </a:r>
            <a:r>
              <a:rPr sz="1686" spc="115" dirty="0">
                <a:latin typeface="Arial"/>
                <a:cs typeface="Arial"/>
              </a:rPr>
              <a:t>)</a:t>
            </a:r>
            <a:r>
              <a:rPr sz="1686" spc="7" dirty="0">
                <a:latin typeface="Arial"/>
                <a:cs typeface="Arial"/>
              </a:rPr>
              <a:t> </a:t>
            </a:r>
            <a:r>
              <a:rPr sz="1686" spc="344" dirty="0">
                <a:latin typeface="Arial"/>
                <a:cs typeface="Arial"/>
              </a:rPr>
              <a:t>=</a:t>
            </a:r>
            <a:r>
              <a:rPr sz="1686" spc="7" dirty="0">
                <a:latin typeface="Arial"/>
                <a:cs typeface="Arial"/>
              </a:rPr>
              <a:t> </a:t>
            </a:r>
            <a:r>
              <a:rPr sz="1686" spc="101" dirty="0">
                <a:latin typeface="Arial"/>
                <a:cs typeface="Arial"/>
              </a:rPr>
              <a:t>(</a:t>
            </a:r>
            <a:r>
              <a:rPr sz="1686" b="1" spc="101" dirty="0">
                <a:latin typeface="Gill Sans MT"/>
                <a:cs typeface="Gill Sans MT"/>
              </a:rPr>
              <a:t>w</a:t>
            </a:r>
            <a:r>
              <a:rPr sz="1686" b="1" spc="-61" dirty="0">
                <a:latin typeface="Gill Sans MT"/>
                <a:cs typeface="Gill Sans MT"/>
              </a:rPr>
              <a:t> </a:t>
            </a:r>
            <a:r>
              <a:rPr sz="1686" spc="-593" dirty="0">
                <a:latin typeface="Lucida Sans Unicode"/>
                <a:cs typeface="Lucida Sans Unicode"/>
              </a:rPr>
              <a:t>·</a:t>
            </a:r>
            <a:r>
              <a:rPr sz="1686" spc="-152" dirty="0">
                <a:latin typeface="Lucida Sans Unicode"/>
                <a:cs typeface="Lucida Sans Unicode"/>
              </a:rPr>
              <a:t> </a:t>
            </a:r>
            <a:r>
              <a:rPr sz="1686" i="1" spc="27" dirty="0">
                <a:latin typeface="Bookman Old Style"/>
                <a:cs typeface="Bookman Old Style"/>
              </a:rPr>
              <a:t>φ</a:t>
            </a:r>
            <a:r>
              <a:rPr sz="1686" spc="27" dirty="0">
                <a:latin typeface="Arial"/>
                <a:cs typeface="Arial"/>
              </a:rPr>
              <a:t>(</a:t>
            </a:r>
            <a:r>
              <a:rPr sz="1686" i="1" spc="27" dirty="0">
                <a:latin typeface="Bookman Old Style"/>
                <a:cs typeface="Bookman Old Style"/>
              </a:rPr>
              <a:t>x</a:t>
            </a:r>
            <a:r>
              <a:rPr sz="1686" spc="27" dirty="0">
                <a:latin typeface="Arial"/>
                <a:cs typeface="Arial"/>
              </a:rPr>
              <a:t>)</a:t>
            </a:r>
            <a:r>
              <a:rPr sz="1686" spc="-88" dirty="0">
                <a:latin typeface="Arial"/>
                <a:cs typeface="Arial"/>
              </a:rPr>
              <a:t> </a:t>
            </a:r>
            <a:r>
              <a:rPr sz="1686" spc="-10" dirty="0">
                <a:latin typeface="Lucida Sans Unicode"/>
                <a:cs typeface="Lucida Sans Unicode"/>
              </a:rPr>
              <a:t>−</a:t>
            </a:r>
            <a:r>
              <a:rPr sz="1686" spc="-152" dirty="0">
                <a:latin typeface="Lucida Sans Unicode"/>
                <a:cs typeface="Lucida Sans Unicode"/>
              </a:rPr>
              <a:t> </a:t>
            </a:r>
            <a:r>
              <a:rPr sz="1686" i="1" spc="3" dirty="0">
                <a:latin typeface="Bookman Old Style"/>
                <a:cs typeface="Bookman Old Style"/>
              </a:rPr>
              <a:t>y</a:t>
            </a:r>
            <a:r>
              <a:rPr sz="1686" spc="3" dirty="0">
                <a:latin typeface="Arial"/>
                <a:cs typeface="Arial"/>
              </a:rPr>
              <a:t>)</a:t>
            </a:r>
            <a:r>
              <a:rPr sz="1771" spc="5" baseline="28571" dirty="0">
                <a:latin typeface="Century Gothic"/>
                <a:cs typeface="Century Gothic"/>
              </a:rPr>
              <a:t>2</a:t>
            </a:r>
            <a:endParaRPr sz="1771" baseline="28571" dirty="0">
              <a:latin typeface="Century Gothic"/>
              <a:cs typeface="Century Gothic"/>
            </a:endParaRPr>
          </a:p>
          <a:p>
            <a:pPr marL="145619">
              <a:spcBef>
                <a:spcPts val="1332"/>
              </a:spcBef>
            </a:pPr>
            <a:r>
              <a:rPr sz="1686" spc="-41" dirty="0">
                <a:solidFill>
                  <a:srgbClr val="008000"/>
                </a:solidFill>
                <a:latin typeface="Arial"/>
                <a:cs typeface="Arial"/>
              </a:rPr>
              <a:t>Loss</a:t>
            </a:r>
            <a:r>
              <a:rPr sz="1771" spc="-60" baseline="-12698" dirty="0">
                <a:solidFill>
                  <a:srgbClr val="008000"/>
                </a:solidFill>
                <a:latin typeface="Arial"/>
                <a:cs typeface="Arial"/>
              </a:rPr>
              <a:t>absdev</a:t>
            </a:r>
            <a:r>
              <a:rPr sz="1686" spc="-41" dirty="0">
                <a:latin typeface="Arial"/>
                <a:cs typeface="Arial"/>
              </a:rPr>
              <a:t>(</a:t>
            </a:r>
            <a:r>
              <a:rPr sz="1686" i="1" spc="-41" dirty="0">
                <a:latin typeface="Bookman Old Style"/>
                <a:cs typeface="Bookman Old Style"/>
              </a:rPr>
              <a:t>x,</a:t>
            </a:r>
            <a:r>
              <a:rPr sz="1686" i="1" spc="-223" dirty="0">
                <a:latin typeface="Bookman Old Style"/>
                <a:cs typeface="Bookman Old Style"/>
              </a:rPr>
              <a:t> </a:t>
            </a:r>
            <a:r>
              <a:rPr sz="1686" i="1" spc="-74" dirty="0">
                <a:latin typeface="Bookman Old Style"/>
                <a:cs typeface="Bookman Old Style"/>
              </a:rPr>
              <a:t>y,</a:t>
            </a:r>
            <a:r>
              <a:rPr sz="1686" i="1" spc="-219" dirty="0">
                <a:latin typeface="Bookman Old Style"/>
                <a:cs typeface="Bookman Old Style"/>
              </a:rPr>
              <a:t> </a:t>
            </a:r>
            <a:r>
              <a:rPr sz="1686" b="1" spc="115" dirty="0">
                <a:latin typeface="Gill Sans MT"/>
                <a:cs typeface="Gill Sans MT"/>
              </a:rPr>
              <a:t>w</a:t>
            </a:r>
            <a:r>
              <a:rPr sz="1686" spc="115" dirty="0">
                <a:latin typeface="Arial"/>
                <a:cs typeface="Arial"/>
              </a:rPr>
              <a:t>)</a:t>
            </a:r>
            <a:r>
              <a:rPr sz="1686" spc="7" dirty="0">
                <a:latin typeface="Arial"/>
                <a:cs typeface="Arial"/>
              </a:rPr>
              <a:t> </a:t>
            </a:r>
            <a:r>
              <a:rPr sz="1686" spc="344" dirty="0">
                <a:latin typeface="Arial"/>
                <a:cs typeface="Arial"/>
              </a:rPr>
              <a:t>=</a:t>
            </a:r>
            <a:r>
              <a:rPr sz="1686" spc="7" dirty="0">
                <a:latin typeface="Arial"/>
                <a:cs typeface="Arial"/>
              </a:rPr>
              <a:t> </a:t>
            </a:r>
            <a:r>
              <a:rPr sz="1686" spc="-27" dirty="0">
                <a:latin typeface="Lucida Sans Unicode"/>
                <a:cs typeface="Lucida Sans Unicode"/>
              </a:rPr>
              <a:t>|</a:t>
            </a:r>
            <a:r>
              <a:rPr sz="1686" b="1" spc="-27" dirty="0">
                <a:latin typeface="Gill Sans MT"/>
                <a:cs typeface="Gill Sans MT"/>
              </a:rPr>
              <a:t>w</a:t>
            </a:r>
            <a:r>
              <a:rPr sz="1686" b="1" spc="-61" dirty="0">
                <a:latin typeface="Gill Sans MT"/>
                <a:cs typeface="Gill Sans MT"/>
              </a:rPr>
              <a:t> </a:t>
            </a:r>
            <a:r>
              <a:rPr sz="1686" spc="-593" dirty="0">
                <a:latin typeface="Lucida Sans Unicode"/>
                <a:cs typeface="Lucida Sans Unicode"/>
              </a:rPr>
              <a:t>·</a:t>
            </a:r>
            <a:r>
              <a:rPr sz="1686" spc="-152" dirty="0">
                <a:latin typeface="Lucida Sans Unicode"/>
                <a:cs typeface="Lucida Sans Unicode"/>
              </a:rPr>
              <a:t> </a:t>
            </a:r>
            <a:r>
              <a:rPr sz="1686" i="1" spc="27" dirty="0">
                <a:latin typeface="Bookman Old Style"/>
                <a:cs typeface="Bookman Old Style"/>
              </a:rPr>
              <a:t>φ</a:t>
            </a:r>
            <a:r>
              <a:rPr sz="1686" spc="27" dirty="0">
                <a:latin typeface="Arial"/>
                <a:cs typeface="Arial"/>
              </a:rPr>
              <a:t>(</a:t>
            </a:r>
            <a:r>
              <a:rPr sz="1686" i="1" spc="27" dirty="0">
                <a:latin typeface="Bookman Old Style"/>
                <a:cs typeface="Bookman Old Style"/>
              </a:rPr>
              <a:t>x</a:t>
            </a:r>
            <a:r>
              <a:rPr sz="1686" spc="27" dirty="0">
                <a:latin typeface="Arial"/>
                <a:cs typeface="Arial"/>
              </a:rPr>
              <a:t>)</a:t>
            </a:r>
            <a:r>
              <a:rPr sz="1686" spc="-88" dirty="0">
                <a:latin typeface="Arial"/>
                <a:cs typeface="Arial"/>
              </a:rPr>
              <a:t> </a:t>
            </a:r>
            <a:r>
              <a:rPr sz="1686" spc="-10" dirty="0">
                <a:latin typeface="Lucida Sans Unicode"/>
                <a:cs typeface="Lucida Sans Unicode"/>
              </a:rPr>
              <a:t>−</a:t>
            </a:r>
            <a:r>
              <a:rPr sz="1686" spc="-152" dirty="0">
                <a:latin typeface="Lucida Sans Unicode"/>
                <a:cs typeface="Lucida Sans Unicode"/>
              </a:rPr>
              <a:t> </a:t>
            </a:r>
            <a:r>
              <a:rPr sz="1686" i="1" spc="-135" dirty="0">
                <a:latin typeface="Bookman Old Style"/>
                <a:cs typeface="Bookman Old Style"/>
              </a:rPr>
              <a:t>y</a:t>
            </a:r>
            <a:r>
              <a:rPr sz="1686" spc="-135" dirty="0">
                <a:latin typeface="Lucida Sans Unicode"/>
                <a:cs typeface="Lucida Sans Unicode"/>
              </a:rPr>
              <a:t>|</a:t>
            </a:r>
            <a:endParaRPr sz="1686" dirty="0">
              <a:latin typeface="Lucida Sans Unicode"/>
              <a:cs typeface="Lucida Sans Unicode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801407" y="4899123"/>
            <a:ext cx="125911" cy="140095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843" spc="-44" dirty="0">
                <a:latin typeface="Arial"/>
                <a:cs typeface="Arial"/>
              </a:rPr>
              <a:t>40</a:t>
            </a:r>
            <a:endParaRPr sz="843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BC90D2D-52B6-4CC8-90D2-F066302F3E9A}"/>
                  </a:ext>
                </a:extLst>
              </p14:cNvPr>
              <p14:cNvContentPartPr/>
              <p14:nvPr/>
            </p14:nvContentPartPr>
            <p14:xfrm>
              <a:off x="353880" y="315360"/>
              <a:ext cx="7933320" cy="4162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BC90D2D-52B6-4CC8-90D2-F066302F3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520" y="306000"/>
                <a:ext cx="7952040" cy="418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4_LinearRegression-25">
            <a:extLst>
              <a:ext uri="{FF2B5EF4-FFF2-40B4-BE49-F238E27FC236}">
                <a16:creationId xmlns:a16="http://schemas.microsoft.com/office/drawing/2014/main" id="{BC65EEC4-0DC9-4BB9-B73A-520F5E17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15566"/>
            <a:ext cx="5088565" cy="3816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EDD37D-6F65-4FA8-9630-927DC69019D2}"/>
                  </a:ext>
                </a:extLst>
              </p14:cNvPr>
              <p14:cNvContentPartPr/>
              <p14:nvPr/>
            </p14:nvContentPartPr>
            <p14:xfrm>
              <a:off x="505800" y="78480"/>
              <a:ext cx="8640720" cy="429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EDD37D-6F65-4FA8-9630-927DC6901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440" y="69120"/>
                <a:ext cx="8659440" cy="43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3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5FAAA4-5F38-4D2F-95C1-8A545C196EFC}"/>
                  </a:ext>
                </a:extLst>
              </p14:cNvPr>
              <p14:cNvContentPartPr/>
              <p14:nvPr/>
            </p14:nvContentPartPr>
            <p14:xfrm>
              <a:off x="234360" y="87480"/>
              <a:ext cx="8616240" cy="505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5FAAA4-5F38-4D2F-95C1-8A545C196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00" y="78120"/>
                <a:ext cx="8634960" cy="50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A2172F-0594-4E1C-AE61-80827CC94B3B}"/>
                  </a:ext>
                </a:extLst>
              </p14:cNvPr>
              <p14:cNvContentPartPr/>
              <p14:nvPr/>
            </p14:nvContentPartPr>
            <p14:xfrm>
              <a:off x="517320" y="2830680"/>
              <a:ext cx="6187320" cy="158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A2172F-0594-4E1C-AE61-80827CC94B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960" y="2821320"/>
                <a:ext cx="6206040" cy="16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17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7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0F876-8579-4B5C-AE01-1FF09CCD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749595"/>
            <a:ext cx="4273550" cy="3359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5400" b="1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194B-1B13-4E71-B00C-93521D29F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978" y="749595"/>
            <a:ext cx="2342715" cy="3359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457200">
              <a:spcBef>
                <a:spcPts val="1000"/>
              </a:spcBef>
              <a:buNone/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https://www.geogebra.org/m/FUe3HfRf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229389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913317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384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51520" y="962025"/>
            <a:ext cx="6048671" cy="3230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Polynomial Regression</a:t>
            </a:r>
          </a:p>
          <a:p>
            <a:pPr marL="0" indent="0"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</a:t>
            </a:r>
          </a:p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308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66C3-B510-4E2A-A4F0-766FC4DC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097"/>
            <a:ext cx="6447501" cy="990600"/>
          </a:xfrm>
        </p:spPr>
        <p:txBody>
          <a:bodyPr/>
          <a:lstStyle/>
          <a:p>
            <a:r>
              <a:rPr lang="en-US" dirty="0"/>
              <a:t>Goal of this Session: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1395-9297-452E-A8A1-4ED4B64F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" y="1995686"/>
            <a:ext cx="7236296" cy="2910580"/>
          </a:xfrm>
        </p:spPr>
        <p:txBody>
          <a:bodyPr>
            <a:normAutofit/>
          </a:bodyPr>
          <a:lstStyle/>
          <a:p>
            <a:r>
              <a:rPr lang="en-US" sz="2000" dirty="0"/>
              <a:t>Understand how to extend simple OLS linear regression in a flexible way using polynomial regression.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5763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77A5-6256-48C8-91EB-F11F020C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22" y="771550"/>
            <a:ext cx="6447501" cy="990600"/>
          </a:xfrm>
        </p:spPr>
        <p:txBody>
          <a:bodyPr/>
          <a:lstStyle/>
          <a:p>
            <a:r>
              <a:rPr lang="en-US" dirty="0"/>
              <a:t>Moving Beyond Linearity: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55AB-1834-43DF-ABF1-5AD1C4D5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4" y="1491630"/>
            <a:ext cx="7382296" cy="2685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linearity assumption is good in many machine learning problems.</a:t>
            </a:r>
          </a:p>
          <a:p>
            <a:pPr algn="just"/>
            <a:endParaRPr lang="en-US" sz="2400" dirty="0"/>
          </a:p>
          <a:p>
            <a:r>
              <a:rPr lang="en-US" sz="2400" dirty="0"/>
              <a:t>However, there are other methods that offer a lot of flexibility, without losing the ease and interpretability of linear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Polynomial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34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861073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Supervised learning algorithm.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Consists of one or more feature values and a  corresponding single output value.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Output is a continuous value.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Learns the line, plane or hyperplane that best fits the training samples.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08520" y="116900"/>
            <a:ext cx="9144000" cy="56316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tr-TR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</a:t>
            </a: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at is Regression</a:t>
            </a:r>
            <a:r>
              <a:rPr lang="tr-TR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77A5-6256-48C8-91EB-F11F020C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22" y="771550"/>
            <a:ext cx="6447501" cy="990600"/>
          </a:xfrm>
        </p:spPr>
        <p:txBody>
          <a:bodyPr/>
          <a:lstStyle/>
          <a:p>
            <a:r>
              <a:rPr lang="en-US" dirty="0"/>
              <a:t>Polynomial Regression: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255AB-1834-43DF-ABF1-5AD1C4D57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984" y="1491630"/>
                <a:ext cx="7382296" cy="2685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Replace the standard linear model with a polynomial function: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baseline="30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baseline="30000" dirty="0"/>
                  <a:t> </a:t>
                </a:r>
                <a:r>
                  <a:rPr lang="en-US" sz="2000" dirty="0"/>
                  <a:t>+ …….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sz="2000" b="0" i="0" baseline="300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2000" baseline="30000" dirty="0"/>
                  <a:t> </a:t>
                </a:r>
                <a:r>
                  <a:rPr lang="en-US" sz="2000" dirty="0"/>
                  <a:t>+ </a:t>
                </a:r>
                <a:r>
                  <a:rPr lang="az-Cyrl-AZ" sz="2000" dirty="0"/>
                  <a:t>Є</a:t>
                </a:r>
                <a:r>
                  <a:rPr lang="en-US" sz="2000" dirty="0"/>
                  <a:t> </a:t>
                </a:r>
                <a:r>
                  <a:rPr lang="en-US" sz="2000" baseline="-25000" dirty="0" err="1"/>
                  <a:t>i</a:t>
                </a: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255AB-1834-43DF-ABF1-5AD1C4D57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984" y="1491630"/>
                <a:ext cx="7382296" cy="2685800"/>
              </a:xfrm>
              <a:blipFill>
                <a:blip r:embed="rId2"/>
                <a:stretch>
                  <a:fillRect l="-661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B711F2-2250-43DB-9DDC-329655B0799A}"/>
                  </a:ext>
                </a:extLst>
              </p14:cNvPr>
              <p14:cNvContentPartPr/>
              <p14:nvPr/>
            </p14:nvContentPartPr>
            <p14:xfrm>
              <a:off x="3791520" y="3246480"/>
              <a:ext cx="344880" cy="11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B711F2-2250-43DB-9DDC-329655B079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2160" y="3237120"/>
                <a:ext cx="36360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39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77A5-6256-48C8-91EB-F11F020C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22" y="771550"/>
            <a:ext cx="6447501" cy="990600"/>
          </a:xfrm>
        </p:spPr>
        <p:txBody>
          <a:bodyPr/>
          <a:lstStyle/>
          <a:p>
            <a:r>
              <a:rPr lang="en-US" dirty="0"/>
              <a:t>Polynomial Regression: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255AB-1834-43DF-ABF1-5AD1C4D57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984" y="1491630"/>
                <a:ext cx="7382296" cy="2685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Second order polynomial in one variable: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az-Cyrl-AZ" sz="2000" dirty="0"/>
                  <a:t>Є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</a:t>
                </a:r>
                <a:endParaRPr lang="en-US" sz="2000" baseline="-25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 Second order polynomial in two variables: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0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/>
                  <a:t> </a:t>
                </a:r>
                <a:r>
                  <a:rPr lang="en-US" sz="2000" dirty="0"/>
                  <a:t>+ </a:t>
                </a:r>
                <a:r>
                  <a:rPr lang="az-Cyrl-AZ" sz="2000" dirty="0"/>
                  <a:t>Є</a:t>
                </a:r>
                <a:r>
                  <a:rPr lang="en-US" sz="2000" baseline="-25000" dirty="0" err="1"/>
                  <a:t>i</a:t>
                </a:r>
                <a:r>
                  <a:rPr lang="en-US" sz="2000" baseline="30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255AB-1834-43DF-ABF1-5AD1C4D57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984" y="1491630"/>
                <a:ext cx="7382296" cy="2685800"/>
              </a:xfrm>
              <a:blipFill>
                <a:blip r:embed="rId2"/>
                <a:stretch>
                  <a:fillRect l="-661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21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Polynomial Regression - Javatpoint">
            <a:extLst>
              <a:ext uri="{FF2B5EF4-FFF2-40B4-BE49-F238E27FC236}">
                <a16:creationId xmlns:a16="http://schemas.microsoft.com/office/drawing/2014/main" id="{AEB174FF-DD7A-4953-97EE-78B0EA541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9622"/>
            <a:ext cx="5760640" cy="27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E0BF5D-2058-4267-93E7-C2F444EDCD85}"/>
                  </a:ext>
                </a:extLst>
              </p14:cNvPr>
              <p14:cNvContentPartPr/>
              <p14:nvPr/>
            </p14:nvContentPartPr>
            <p14:xfrm>
              <a:off x="2239560" y="332280"/>
              <a:ext cx="6908760" cy="303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E0BF5D-2058-4267-93E7-C2F444EDCD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0200" y="322920"/>
                <a:ext cx="6927480" cy="30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67AAFE-0424-459D-A74C-B84F73092371}"/>
                  </a:ext>
                </a:extLst>
              </p14:cNvPr>
              <p14:cNvContentPartPr/>
              <p14:nvPr/>
            </p14:nvContentPartPr>
            <p14:xfrm>
              <a:off x="3716280" y="1473120"/>
              <a:ext cx="5418000" cy="347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67AAFE-0424-459D-A74C-B84F730923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6920" y="1463760"/>
                <a:ext cx="5436720" cy="34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85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3C23-2D07-4191-8DAD-67C933C9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D174-5F70-4929-9D41-4F9EF837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D605AD-0B59-401F-87AF-2D5367C09D6F}"/>
                  </a:ext>
                </a:extLst>
              </p14:cNvPr>
              <p14:cNvContentPartPr/>
              <p14:nvPr/>
            </p14:nvContentPartPr>
            <p14:xfrm>
              <a:off x="120600" y="971640"/>
              <a:ext cx="8881200" cy="417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D605AD-0B59-401F-87AF-2D5367C09D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962280"/>
                <a:ext cx="8899920" cy="41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FFE19D-4633-4A8A-9376-33215DCFADBD}"/>
                  </a:ext>
                </a:extLst>
              </p14:cNvPr>
              <p14:cNvContentPartPr/>
              <p14:nvPr/>
            </p14:nvContentPartPr>
            <p14:xfrm>
              <a:off x="442080" y="3142800"/>
              <a:ext cx="3007800" cy="75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FFE19D-4633-4A8A-9376-33215DCFAD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" y="3133440"/>
                <a:ext cx="3026520" cy="7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99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70DC-4538-4EC9-A465-5B5000C9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8005-68E2-41D8-8377-5F07E124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4827C7-D20A-420F-BF12-DE6ED4997AD4}"/>
                  </a:ext>
                </a:extLst>
              </p14:cNvPr>
              <p14:cNvContentPartPr/>
              <p14:nvPr/>
            </p14:nvContentPartPr>
            <p14:xfrm>
              <a:off x="195840" y="769320"/>
              <a:ext cx="8603640" cy="327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4827C7-D20A-420F-BF12-DE6ED4997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480" y="759960"/>
                <a:ext cx="8622360" cy="32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050CD0-CF73-4029-9D6F-249A4028905A}"/>
                  </a:ext>
                </a:extLst>
              </p14:cNvPr>
              <p14:cNvContentPartPr/>
              <p14:nvPr/>
            </p14:nvContentPartPr>
            <p14:xfrm>
              <a:off x="3654000" y="3644280"/>
              <a:ext cx="3398040" cy="28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050CD0-CF73-4029-9D6F-249A402890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4640" y="3634920"/>
                <a:ext cx="341676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94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9FD6-5FDC-48F7-938B-A29BDA97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4913-12DF-4489-8C46-0A059A44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7EFC37-2B58-457F-9B26-5954578210F0}"/>
                  </a:ext>
                </a:extLst>
              </p14:cNvPr>
              <p14:cNvContentPartPr/>
              <p14:nvPr/>
            </p14:nvContentPartPr>
            <p14:xfrm>
              <a:off x="608040" y="629280"/>
              <a:ext cx="8540280" cy="394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7EFC37-2B58-457F-9B26-5954578210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680" y="619920"/>
                <a:ext cx="8559000" cy="39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F6D616-FA7B-4E50-BDCC-E62565445DA0}"/>
                  </a:ext>
                </a:extLst>
              </p14:cNvPr>
              <p14:cNvContentPartPr/>
              <p14:nvPr/>
            </p14:nvContentPartPr>
            <p14:xfrm>
              <a:off x="1027440" y="170640"/>
              <a:ext cx="7857360" cy="421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F6D616-FA7B-4E50-BDCC-E62565445D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080" y="161280"/>
                <a:ext cx="7876080" cy="42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33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79E0-08AE-4D3E-B4B7-0DAE1B9C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64B9-204D-4385-8FE8-550195D0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AD86FD-E384-4E0E-B79B-E9FB3CEB6C53}"/>
                  </a:ext>
                </a:extLst>
              </p14:cNvPr>
              <p14:cNvContentPartPr/>
              <p14:nvPr/>
            </p14:nvContentPartPr>
            <p14:xfrm>
              <a:off x="832680" y="54000"/>
              <a:ext cx="8198280" cy="445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AD86FD-E384-4E0E-B79B-E9FB3CEB6C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320" y="44640"/>
                <a:ext cx="8217000" cy="44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4B7F15-C412-40E0-A916-24D014DFEEE9}"/>
                  </a:ext>
                </a:extLst>
              </p14:cNvPr>
              <p14:cNvContentPartPr/>
              <p14:nvPr/>
            </p14:nvContentPartPr>
            <p14:xfrm>
              <a:off x="2358720" y="1543680"/>
              <a:ext cx="3903120" cy="253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4B7F15-C412-40E0-A916-24D014DFEE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9360" y="1534320"/>
                <a:ext cx="3921840" cy="25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845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8250-422A-43F5-9846-1F23A3CE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D1C4-4CEF-4611-8081-CBDC7701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0C3FC6-8C77-4374-A12D-713088978FAA}"/>
                  </a:ext>
                </a:extLst>
              </p14:cNvPr>
              <p14:cNvContentPartPr/>
              <p14:nvPr/>
            </p14:nvContentPartPr>
            <p14:xfrm>
              <a:off x="43560" y="877680"/>
              <a:ext cx="8383680" cy="414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0C3FC6-8C77-4374-A12D-713088978F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0" y="868320"/>
                <a:ext cx="8402400" cy="41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010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A92B-EAC3-4592-8165-7B0B9A48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1550"/>
            <a:ext cx="6447501" cy="990600"/>
          </a:xfrm>
        </p:spPr>
        <p:txBody>
          <a:bodyPr/>
          <a:lstStyle/>
          <a:p>
            <a:r>
              <a:rPr lang="en-US" dirty="0"/>
              <a:t>Order of the Polynomial Model: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D668-31C9-4592-A38E-671331D7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2100"/>
            <a:ext cx="7154652" cy="291058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order (k) should be as low as possible.</a:t>
            </a:r>
          </a:p>
          <a:p>
            <a:pPr algn="just"/>
            <a:r>
              <a:rPr lang="en-US" sz="2000" dirty="0"/>
              <a:t>The high-order polynomials (k &gt; 2) should be avoided unless they can be justified for reasons outside the data. </a:t>
            </a:r>
          </a:p>
          <a:p>
            <a:pPr algn="just"/>
            <a:r>
              <a:rPr lang="en-US" sz="2000" dirty="0"/>
              <a:t>Complex models can result in “</a:t>
            </a:r>
            <a:r>
              <a:rPr lang="en-US" sz="2000" i="1" dirty="0"/>
              <a:t>model overfitting</a:t>
            </a:r>
            <a:r>
              <a:rPr lang="en-US" sz="2000" dirty="0"/>
              <a:t>”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46901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2476-3D76-4457-A4BD-4DB47C22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9542"/>
            <a:ext cx="6447501" cy="990600"/>
          </a:xfrm>
        </p:spPr>
        <p:txBody>
          <a:bodyPr/>
          <a:lstStyle/>
          <a:p>
            <a:r>
              <a:rPr lang="en-US" dirty="0"/>
              <a:t>Regularization in Regression Models: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21C2D-2F3D-4054-9A01-9C3617569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19622"/>
                <a:ext cx="7380312" cy="29105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dirty="0"/>
                  <a:t>Bias and Variance Tradeoff in Multiple Regression:</a:t>
                </a:r>
              </a:p>
              <a:p>
                <a:pPr algn="just"/>
                <a:r>
                  <a:rPr lang="en-US" sz="1800" dirty="0"/>
                  <a:t>The </a:t>
                </a:r>
                <a:r>
                  <a:rPr lang="en-US" sz="1800" i="1" dirty="0"/>
                  <a:t>bias</a:t>
                </a:r>
                <a:r>
                  <a:rPr lang="en-US" sz="1800" dirty="0"/>
                  <a:t> is the difference between the true population parameter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) and the expected estimator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/>
                  <a:t>^). It measures the inaccuracy between the estimates.</a:t>
                </a:r>
              </a:p>
              <a:p>
                <a:pPr algn="just"/>
                <a:r>
                  <a:rPr lang="en-IN" sz="1800" dirty="0"/>
                  <a:t>“</a:t>
                </a:r>
                <a:r>
                  <a:rPr lang="en-IN" sz="1800" i="1" dirty="0"/>
                  <a:t>Variance</a:t>
                </a:r>
                <a:r>
                  <a:rPr lang="en-IN" sz="1800" dirty="0"/>
                  <a:t>” measures the spread or uncertainty, in these estimates.</a:t>
                </a:r>
              </a:p>
              <a:p>
                <a:pPr algn="just"/>
                <a:r>
                  <a:rPr lang="en-IN" sz="1800" dirty="0"/>
                  <a:t>Both, the bias and the variance are desired to be low.</a:t>
                </a:r>
              </a:p>
              <a:p>
                <a:pPr algn="just"/>
                <a:endParaRPr lang="en-IN" sz="1800" dirty="0"/>
              </a:p>
              <a:p>
                <a:pPr algn="just"/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21C2D-2F3D-4054-9A01-9C3617569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9622"/>
                <a:ext cx="7380312" cy="2910580"/>
              </a:xfrm>
              <a:blipFill>
                <a:blip r:embed="rId2"/>
                <a:stretch>
                  <a:fillRect l="-165" t="-1468" r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6C46F1-8CE3-43E0-8352-D10959D1A10E}"/>
                  </a:ext>
                </a:extLst>
              </p14:cNvPr>
              <p14:cNvContentPartPr/>
              <p14:nvPr/>
            </p14:nvContentPartPr>
            <p14:xfrm>
              <a:off x="65520" y="693360"/>
              <a:ext cx="2277360" cy="108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6C46F1-8CE3-43E0-8352-D10959D1A1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" y="684000"/>
                <a:ext cx="2296080" cy="11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37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9144000" cy="55245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Linear Regression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417" y="1540988"/>
            <a:ext cx="9144000" cy="298920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Linear Model: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assumes linear relationship between input variables (x) and a single output variable (y).</a:t>
            </a:r>
          </a:p>
          <a:p>
            <a:pPr marL="0" indent="0" algn="just">
              <a:buNone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Simple Linear Regression: 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single input variable (x).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Multiple Linear Regression: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multiple input variables (x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, x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).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ias and Variance Tradeoff | Beginners Guide with Python Implementation">
            <a:extLst>
              <a:ext uri="{FF2B5EF4-FFF2-40B4-BE49-F238E27FC236}">
                <a16:creationId xmlns:a16="http://schemas.microsoft.com/office/drawing/2014/main" id="{96280F56-E54B-4481-9EEC-B9B63646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347614"/>
            <a:ext cx="4572463" cy="339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0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2476-3D76-4457-A4BD-4DB47C22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9542"/>
            <a:ext cx="6447501" cy="990600"/>
          </a:xfrm>
        </p:spPr>
        <p:txBody>
          <a:bodyPr/>
          <a:lstStyle/>
          <a:p>
            <a:r>
              <a:rPr lang="en-US" dirty="0"/>
              <a:t>Regularization in Regression Models: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1C2D-2F3D-4054-9A01-9C361756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9622"/>
            <a:ext cx="7380312" cy="291058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OLS estimator can have huge variance that results due to:</a:t>
            </a:r>
          </a:p>
          <a:p>
            <a:pPr marL="722313" indent="-360363" algn="just">
              <a:buFont typeface="Arial" panose="020B0604020202020204" pitchFamily="34" charset="0"/>
              <a:buChar char="•"/>
            </a:pPr>
            <a:r>
              <a:rPr lang="en-US" sz="1800" dirty="0"/>
              <a:t> too many predictors</a:t>
            </a:r>
          </a:p>
          <a:p>
            <a:pPr marL="722313" indent="-360363" algn="just">
              <a:buFont typeface="Arial" panose="020B0604020202020204" pitchFamily="34" charset="0"/>
              <a:buChar char="•"/>
            </a:pPr>
            <a:r>
              <a:rPr lang="en-US" sz="1800" dirty="0"/>
              <a:t>Predictors are highly correlated with each other.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pPr marL="0" indent="0" algn="just">
              <a:buNone/>
            </a:pPr>
            <a:r>
              <a:rPr lang="en-US" sz="1800" dirty="0"/>
              <a:t>Reduce variance at the cost of introducing some bias. This approach is called “</a:t>
            </a:r>
            <a:r>
              <a:rPr lang="en-US" sz="1800" b="1" dirty="0"/>
              <a:t>Regularization</a:t>
            </a:r>
            <a:r>
              <a:rPr lang="en-US" sz="1800" dirty="0"/>
              <a:t>”</a:t>
            </a:r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988EDA-7093-4628-81E8-3D8A7FDEA5DC}"/>
                  </a:ext>
                </a:extLst>
              </p14:cNvPr>
              <p14:cNvContentPartPr/>
              <p14:nvPr/>
            </p14:nvContentPartPr>
            <p14:xfrm>
              <a:off x="311760" y="18000"/>
              <a:ext cx="8836560" cy="450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988EDA-7093-4628-81E8-3D8A7FDEA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0" y="8640"/>
                <a:ext cx="8855280" cy="45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814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2476-3D76-4457-A4BD-4DB47C22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9542"/>
            <a:ext cx="6447501" cy="990600"/>
          </a:xfrm>
        </p:spPr>
        <p:txBody>
          <a:bodyPr/>
          <a:lstStyle/>
          <a:p>
            <a:r>
              <a:rPr lang="en-US" dirty="0"/>
              <a:t>Regularization in Regression Models: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1C2D-2F3D-4054-9A01-9C361756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9622"/>
            <a:ext cx="7380312" cy="291058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Ridge Regression</a:t>
            </a:r>
          </a:p>
          <a:p>
            <a:pPr algn="just"/>
            <a:r>
              <a:rPr lang="en-US" sz="1800" dirty="0"/>
              <a:t>Lasso Regression</a:t>
            </a:r>
          </a:p>
          <a:p>
            <a:pPr algn="just"/>
            <a:r>
              <a:rPr lang="en-US" sz="1800" dirty="0"/>
              <a:t>Elastic Net</a:t>
            </a:r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0B93CC-9780-43A4-9B57-C4ECB55629BD}"/>
                  </a:ext>
                </a:extLst>
              </p14:cNvPr>
              <p14:cNvContentPartPr/>
              <p14:nvPr/>
            </p14:nvContentPartPr>
            <p14:xfrm>
              <a:off x="667080" y="1145520"/>
              <a:ext cx="1846440" cy="149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0B93CC-9780-43A4-9B57-C4ECB5562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720" y="1136160"/>
                <a:ext cx="1865160" cy="15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532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A7DF-51E1-4315-A70D-E4C447D4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4" y="771550"/>
            <a:ext cx="6447501" cy="990600"/>
          </a:xfrm>
        </p:spPr>
        <p:txBody>
          <a:bodyPr/>
          <a:lstStyle/>
          <a:p>
            <a:r>
              <a:rPr lang="en-IN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CC7B-B2A2-4372-849B-54216057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4" y="1461370"/>
            <a:ext cx="7215702" cy="2910580"/>
          </a:xfrm>
        </p:spPr>
        <p:txBody>
          <a:bodyPr/>
          <a:lstStyle/>
          <a:p>
            <a:pPr algn="just"/>
            <a:r>
              <a:rPr lang="en-IN" sz="1800" dirty="0"/>
              <a:t>Instead of forcing the predictors to be zero (i.e. removing them from the model), ridge regression penalize them if they are too far from zero.</a:t>
            </a:r>
          </a:p>
          <a:p>
            <a:pPr algn="just"/>
            <a:r>
              <a:rPr lang="en-IN" sz="1800" dirty="0"/>
              <a:t>Thus, forcing the predictors to be small in a continuous way.</a:t>
            </a:r>
          </a:p>
          <a:p>
            <a:pPr algn="just"/>
            <a:r>
              <a:rPr lang="en-IN" sz="1800" dirty="0"/>
              <a:t>This way, it decreases model complexity while keeping all variables in the model.</a:t>
            </a:r>
          </a:p>
          <a:p>
            <a:pPr algn="just"/>
            <a:r>
              <a:rPr lang="en-IN" sz="1800" dirty="0"/>
              <a:t>Also, called as L2-penalty.</a:t>
            </a:r>
          </a:p>
          <a:p>
            <a:pPr algn="just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F41346-33C1-4EF4-BECA-E5A7AD5EE739}"/>
                  </a:ext>
                </a:extLst>
              </p14:cNvPr>
              <p14:cNvContentPartPr/>
              <p14:nvPr/>
            </p14:nvContentPartPr>
            <p14:xfrm>
              <a:off x="274320" y="32760"/>
              <a:ext cx="8859240" cy="496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F41346-33C1-4EF4-BECA-E5A7AD5EE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3400"/>
                <a:ext cx="8877960" cy="49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048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A7DF-51E1-4315-A70D-E4C447D4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4" y="771550"/>
            <a:ext cx="6447501" cy="990600"/>
          </a:xfrm>
        </p:spPr>
        <p:txBody>
          <a:bodyPr/>
          <a:lstStyle/>
          <a:p>
            <a:r>
              <a:rPr lang="en-IN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0CC7B-B2A2-4372-849B-542160572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94" y="1461370"/>
                <a:ext cx="7215702" cy="2910580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d>
                        <m:d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</m:e>
                      </m:d>
                      <m:r>
                        <a:rPr lang="en-IN" sz="18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Sup>
                                <m:sSubSupPr>
                                  <m:ctrlP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′ 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1800" b="0" i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I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/>
                  <a:t> = 0,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/>
                  <a:t>ridge is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/>
                  <a:t>- OLS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 the larger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N" sz="1800" dirty="0"/>
                  <a:t> is, the more are the coefficients shrunk towards zero.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0CC7B-B2A2-4372-849B-542160572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94" y="1461370"/>
                <a:ext cx="7215702" cy="2910580"/>
              </a:xfrm>
              <a:blipFill>
                <a:blip r:embed="rId2"/>
                <a:stretch>
                  <a:fillRect l="-169" r="-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44573B-505A-42E1-BA2D-E75C471B97E2}"/>
                  </a:ext>
                </a:extLst>
              </p14:cNvPr>
              <p14:cNvContentPartPr/>
              <p14:nvPr/>
            </p14:nvContentPartPr>
            <p14:xfrm>
              <a:off x="1345320" y="1451520"/>
              <a:ext cx="6226200" cy="198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44573B-505A-42E1-BA2D-E75C471B97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960" y="1442160"/>
                <a:ext cx="6244920" cy="19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689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A7DF-51E1-4315-A70D-E4C447D4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4" y="771550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en-IN" dirty="0"/>
              <a:t>Lasso Regression (Least Absolute Shrinkage and Selection Operator)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CC7B-B2A2-4372-849B-54216057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26061"/>
            <a:ext cx="7215702" cy="2910580"/>
          </a:xfrm>
        </p:spPr>
        <p:txBody>
          <a:bodyPr/>
          <a:lstStyle/>
          <a:p>
            <a:pPr algn="just"/>
            <a:r>
              <a:rPr lang="en-IN" sz="1800" dirty="0"/>
              <a:t>Similar to ridge</a:t>
            </a:r>
          </a:p>
          <a:p>
            <a:pPr algn="just"/>
            <a:r>
              <a:rPr lang="en-IN" sz="1800" dirty="0"/>
              <a:t>Unlike ridge regression which penalizes sum of squared coefficients, it penalizes the sum of their absolute values.</a:t>
            </a:r>
          </a:p>
          <a:p>
            <a:pPr algn="just"/>
            <a:r>
              <a:rPr lang="en-IN" sz="1800" dirty="0"/>
              <a:t> L1 penalty</a:t>
            </a:r>
          </a:p>
          <a:p>
            <a:pPr marL="0" indent="0" algn="just">
              <a:buNone/>
            </a:pPr>
            <a:endParaRPr lang="en-IN" sz="1800" dirty="0"/>
          </a:p>
          <a:p>
            <a:pPr algn="just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973B24-DF01-4CD7-8147-5605361002E6}"/>
                  </a:ext>
                </a:extLst>
              </p14:cNvPr>
              <p14:cNvContentPartPr/>
              <p14:nvPr/>
            </p14:nvContentPartPr>
            <p14:xfrm>
              <a:off x="798840" y="1201320"/>
              <a:ext cx="5597640" cy="260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973B24-DF01-4CD7-8147-560536100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80" y="1191960"/>
                <a:ext cx="5616360" cy="26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847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A7DF-51E1-4315-A70D-E4C447D4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4" y="771550"/>
            <a:ext cx="6447501" cy="990600"/>
          </a:xfrm>
        </p:spPr>
        <p:txBody>
          <a:bodyPr>
            <a:normAutofit/>
          </a:bodyPr>
          <a:lstStyle/>
          <a:p>
            <a:r>
              <a:rPr lang="en-IN" dirty="0"/>
              <a:t>Elastic Net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CC7B-B2A2-4372-849B-54216057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26061"/>
            <a:ext cx="7215702" cy="2910580"/>
          </a:xfrm>
        </p:spPr>
        <p:txBody>
          <a:bodyPr/>
          <a:lstStyle/>
          <a:p>
            <a:pPr algn="just"/>
            <a:r>
              <a:rPr lang="en-IN" sz="1800" dirty="0"/>
              <a:t>Combines ridge and lasso</a:t>
            </a:r>
          </a:p>
          <a:p>
            <a:pPr marL="0" indent="0" algn="just">
              <a:buNone/>
            </a:pPr>
            <a:endParaRPr lang="en-IN" sz="18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49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30178"/>
            <a:ext cx="9144000" cy="55245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Linear Regression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417" y="1540988"/>
            <a:ext cx="9144000" cy="298920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39355"/>
            <a:ext cx="579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Given an input x we would like to compute an output 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For example:</a:t>
            </a:r>
          </a:p>
          <a:p>
            <a:pPr algn="just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- Predict height from age</a:t>
            </a:r>
          </a:p>
          <a:p>
            <a:pPr algn="just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- Predict Google</a:t>
            </a:r>
            <a:r>
              <a:rPr lang="ja-JP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’</a:t>
            </a:r>
            <a:r>
              <a:rPr lang="en-US" altLang="ja-JP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 price from Yahoo</a:t>
            </a:r>
            <a:r>
              <a:rPr lang="ja-JP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’</a:t>
            </a:r>
            <a:r>
              <a:rPr lang="en-US" altLang="ja-JP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 price</a:t>
            </a:r>
          </a:p>
          <a:p>
            <a:pPr algn="just"/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- Predict distance from wall from sensors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6183086" y="3880457"/>
            <a:ext cx="235131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6183086" y="1657350"/>
            <a:ext cx="0" cy="2223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183086" y="2044953"/>
            <a:ext cx="2198914" cy="1835504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798905" y="3181350"/>
            <a:ext cx="142215" cy="827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142513" y="2595995"/>
            <a:ext cx="142215" cy="827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862595" y="2694800"/>
            <a:ext cx="142215" cy="827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526693" y="2571750"/>
            <a:ext cx="142215" cy="827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7358742" y="3131948"/>
            <a:ext cx="142215" cy="827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966856" y="2876550"/>
            <a:ext cx="142215" cy="827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282543" y="3823308"/>
            <a:ext cx="3359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x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891970" y="2584237"/>
            <a:ext cx="390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4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418" y="144228"/>
            <a:ext cx="9161418" cy="55245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Linear Regression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417" y="1540988"/>
            <a:ext cx="9144000" cy="298920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17418" y="1517007"/>
            <a:ext cx="616846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In linear regression we assume that y and x are related with the following equation: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          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                       </a:t>
            </a: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y = b0+b1.x+</a:t>
            </a: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  <a:sym typeface="Symbol" panose="05050102010706020507" pitchFamily="18" charset="2"/>
              </a:rPr>
              <a:t></a:t>
            </a:r>
          </a:p>
          <a:p>
            <a:pPr algn="ctr">
              <a:lnSpc>
                <a:spcPct val="90000"/>
              </a:lnSpc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where ‘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b0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’ is a intercept at y-axis,  ‘</a:t>
            </a:r>
            <a:r>
              <a:rPr lang="en-US" altLang="en-US" sz="2400" i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  <a:sym typeface="Symbol" panose="05050102010706020507" pitchFamily="18" charset="2"/>
              </a:rPr>
              <a:t>b1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  <a:sym typeface="Symbol" panose="05050102010706020507" pitchFamily="18" charset="2"/>
              </a:rPr>
              <a:t>’ is slope of line, ‘</a:t>
            </a: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  <a:sym typeface="Symbol" panose="05050102010706020507" pitchFamily="18" charset="2"/>
              </a:rPr>
              <a:t>’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  <a:sym typeface="Symbol" panose="05050102010706020507" pitchFamily="18" charset="2"/>
              </a:rPr>
              <a:t>represents error in measur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ement or other noise  </a:t>
            </a:r>
          </a:p>
        </p:txBody>
      </p:sp>
      <p:sp>
        <p:nvSpPr>
          <p:cNvPr id="19" name="Text Box 1040"/>
          <p:cNvSpPr txBox="1">
            <a:spLocks noChangeArrowheads="1"/>
          </p:cNvSpPr>
          <p:nvPr/>
        </p:nvSpPr>
        <p:spPr bwMode="auto">
          <a:xfrm>
            <a:off x="-9954" y="2353284"/>
            <a:ext cx="15379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ambria" panose="02040503050406030204" pitchFamily="18" charset="0"/>
              </a:rPr>
              <a:t>What we are trying to predict</a:t>
            </a:r>
            <a:endParaRPr lang="en-US" altLang="en-US" sz="1400" dirty="0">
              <a:latin typeface="Cambria" panose="02040503050406030204" pitchFamily="18" charset="0"/>
            </a:endParaRPr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 flipH="1" flipV="1">
            <a:off x="1254854" y="2553347"/>
            <a:ext cx="609600" cy="24492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041"/>
          <p:cNvSpPr txBox="1">
            <a:spLocks noChangeArrowheads="1"/>
          </p:cNvSpPr>
          <p:nvPr/>
        </p:nvSpPr>
        <p:spPr bwMode="auto">
          <a:xfrm>
            <a:off x="3964577" y="2315199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Feature values</a:t>
            </a:r>
            <a:endParaRPr lang="en-US" altLang="en-US" sz="1600" dirty="0">
              <a:latin typeface="Cambria" panose="02040503050406030204" pitchFamily="18" charset="0"/>
            </a:endParaRPr>
          </a:p>
        </p:txBody>
      </p:sp>
      <p:sp>
        <p:nvSpPr>
          <p:cNvPr id="22" name="Line 1042"/>
          <p:cNvSpPr>
            <a:spLocks noChangeShapeType="1"/>
          </p:cNvSpPr>
          <p:nvPr/>
        </p:nvSpPr>
        <p:spPr bwMode="auto">
          <a:xfrm flipV="1">
            <a:off x="3456836" y="2504331"/>
            <a:ext cx="604935" cy="14834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990563" y="1577442"/>
            <a:ext cx="2642430" cy="2875753"/>
            <a:chOff x="5891970" y="1657348"/>
            <a:chExt cx="2642430" cy="2875753"/>
          </a:xfrm>
        </p:grpSpPr>
        <p:grpSp>
          <p:nvGrpSpPr>
            <p:cNvPr id="18" name="Group 17"/>
            <p:cNvGrpSpPr/>
            <p:nvPr/>
          </p:nvGrpSpPr>
          <p:grpSpPr>
            <a:xfrm>
              <a:off x="5891970" y="1657348"/>
              <a:ext cx="2642430" cy="2875753"/>
              <a:chOff x="5891970" y="1657348"/>
              <a:chExt cx="2642430" cy="287575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6183086" y="4190573"/>
                <a:ext cx="23513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 flipV="1">
                <a:off x="6183086" y="1657348"/>
                <a:ext cx="0" cy="25352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V="1">
                <a:off x="6183086" y="1962150"/>
                <a:ext cx="2351314" cy="191830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6551047" y="3035636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8120145" y="2499683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7840227" y="2598488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7504325" y="2475438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7336374" y="2993707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6944488" y="2894902"/>
                <a:ext cx="78353" cy="14571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7175241" y="4163769"/>
                <a:ext cx="3359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x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5891970" y="2584237"/>
                <a:ext cx="3900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y</a:t>
                </a:r>
              </a:p>
            </p:txBody>
          </p:sp>
        </p:grp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6922721" y="3339087"/>
              <a:ext cx="100119" cy="1348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7770247" y="20944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7541647" y="28564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7096888" y="27040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8272545" y="22468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7902431" y="1865838"/>
              <a:ext cx="78353" cy="1457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6129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 animBg="1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417" y="102400"/>
            <a:ext cx="9144000" cy="55245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Linear Regression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417" y="1540988"/>
            <a:ext cx="9144000" cy="298920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" y="1604310"/>
            <a:ext cx="54385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Goal: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to estimate w from a training data of &lt;x</a:t>
            </a:r>
            <a:r>
              <a:rPr lang="en-US" altLang="en-US" sz="2400" baseline="-250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, </a:t>
            </a:r>
            <a:r>
              <a:rPr lang="en-US" altLang="en-US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y</a:t>
            </a:r>
            <a:r>
              <a:rPr lang="en-US" altLang="en-US" sz="2400" baseline="-25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&gt; pairs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Optimization goal: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minimize squared error (least squares)</a:t>
            </a:r>
          </a:p>
        </p:txBody>
      </p:sp>
      <p:grpSp>
        <p:nvGrpSpPr>
          <p:cNvPr id="19487" name="Group 19486"/>
          <p:cNvGrpSpPr/>
          <p:nvPr/>
        </p:nvGrpSpPr>
        <p:grpSpPr>
          <a:xfrm>
            <a:off x="5824040" y="1604309"/>
            <a:ext cx="3076319" cy="2637319"/>
            <a:chOff x="5824040" y="1604309"/>
            <a:chExt cx="3076319" cy="2637319"/>
          </a:xfrm>
        </p:grpSpPr>
        <p:grpSp>
          <p:nvGrpSpPr>
            <p:cNvPr id="19486" name="Group 19485"/>
            <p:cNvGrpSpPr/>
            <p:nvPr/>
          </p:nvGrpSpPr>
          <p:grpSpPr>
            <a:xfrm>
              <a:off x="5824040" y="1604309"/>
              <a:ext cx="3076319" cy="2637319"/>
              <a:chOff x="5824040" y="1604309"/>
              <a:chExt cx="3076319" cy="2637319"/>
            </a:xfrm>
          </p:grpSpPr>
          <p:grpSp>
            <p:nvGrpSpPr>
              <p:cNvPr id="19485" name="Group 19484"/>
              <p:cNvGrpSpPr/>
              <p:nvPr/>
            </p:nvGrpSpPr>
            <p:grpSpPr>
              <a:xfrm>
                <a:off x="6003758" y="1604309"/>
                <a:ext cx="2896601" cy="2637319"/>
                <a:chOff x="6003758" y="1604309"/>
                <a:chExt cx="2896601" cy="2637319"/>
              </a:xfrm>
            </p:grpSpPr>
            <p:sp>
              <p:nvSpPr>
                <p:cNvPr id="19475" name="Left Brace 19474"/>
                <p:cNvSpPr/>
                <p:nvPr/>
              </p:nvSpPr>
              <p:spPr>
                <a:xfrm>
                  <a:off x="6172200" y="3687137"/>
                  <a:ext cx="122673" cy="227842"/>
                </a:xfrm>
                <a:prstGeom prst="leftBrac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74" name="Group 19473"/>
                <p:cNvGrpSpPr/>
                <p:nvPr/>
              </p:nvGrpSpPr>
              <p:grpSpPr>
                <a:xfrm>
                  <a:off x="6003758" y="1604309"/>
                  <a:ext cx="2896601" cy="2637319"/>
                  <a:chOff x="6000206" y="1744589"/>
                  <a:chExt cx="2896601" cy="2637319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6000206" y="1744589"/>
                    <a:ext cx="2677030" cy="2637319"/>
                    <a:chOff x="5891970" y="1797629"/>
                    <a:chExt cx="2677030" cy="2637319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5891970" y="1797629"/>
                      <a:ext cx="2677030" cy="2637319"/>
                      <a:chOff x="5891970" y="1797629"/>
                      <a:chExt cx="2677030" cy="2637319"/>
                    </a:xfrm>
                  </p:grpSpPr>
                  <p:sp>
                    <p:nvSpPr>
                      <p:cNvPr id="31" name="Line 4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6183086" y="4125493"/>
                        <a:ext cx="2385914" cy="1117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arrow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83086" y="1797629"/>
                        <a:ext cx="0" cy="23390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arrow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" name="Line 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83086" y="1962150"/>
                        <a:ext cx="2351314" cy="191830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Oval 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3416" y="3131948"/>
                        <a:ext cx="55984" cy="4940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35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42514" y="2595995"/>
                        <a:ext cx="55984" cy="4940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36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62596" y="2694800"/>
                        <a:ext cx="55984" cy="4940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37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26694" y="2571750"/>
                        <a:ext cx="55984" cy="4940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38" name="Oval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58743" y="3090019"/>
                        <a:ext cx="55984" cy="4940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39" name="Oval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966857" y="2991214"/>
                        <a:ext cx="55984" cy="4940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/>
                      </a:p>
                    </p:txBody>
                  </p:sp>
                  <p:sp>
                    <p:nvSpPr>
                      <p:cNvPr id="40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94787" y="4065616"/>
                        <a:ext cx="335902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en-US" sz="1800" dirty="0"/>
                          <a:t>x</a:t>
                        </a:r>
                      </a:p>
                    </p:txBody>
                  </p:sp>
                  <p:sp>
                    <p:nvSpPr>
                      <p:cNvPr id="41" name="Text Box 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891970" y="2584237"/>
                        <a:ext cx="39002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buFontTx/>
                          <a:buNone/>
                        </a:pPr>
                        <a:r>
                          <a:rPr lang="en-US" altLang="en-US" sz="1800" dirty="0"/>
                          <a:t>y</a:t>
                        </a:r>
                      </a:p>
                    </p:txBody>
                  </p:sp>
                </p:grpSp>
                <p:sp>
                  <p:nvSpPr>
                    <p:cNvPr id="25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9856" y="3468317"/>
                      <a:ext cx="71536" cy="4571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6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92616" y="2190750"/>
                      <a:ext cx="55984" cy="4940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4016" y="2952750"/>
                      <a:ext cx="55984" cy="4940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8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19257" y="2800350"/>
                      <a:ext cx="55984" cy="4940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9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94914" y="2343150"/>
                      <a:ext cx="55984" cy="4940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3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24800" y="1962150"/>
                      <a:ext cx="55984" cy="4940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cxnSp>
                <p:nvCxnSpPr>
                  <p:cNvPr id="19" name="Straight Connector 18"/>
                  <p:cNvCxnSpPr>
                    <a:stCxn id="34" idx="4"/>
                  </p:cNvCxnSpPr>
                  <p:nvPr/>
                </p:nvCxnSpPr>
                <p:spPr>
                  <a:xfrm>
                    <a:off x="6709644" y="3128310"/>
                    <a:ext cx="3254" cy="345293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>
                    <a:stCxn id="39" idx="4"/>
                  </p:cNvCxnSpPr>
                  <p:nvPr/>
                </p:nvCxnSpPr>
                <p:spPr>
                  <a:xfrm flipH="1">
                    <a:off x="7102307" y="2987576"/>
                    <a:ext cx="778" cy="151845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061028" y="1957701"/>
                    <a:ext cx="8199" cy="394696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8266810" y="2182222"/>
                    <a:ext cx="8199" cy="394696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7013860" y="3226807"/>
                    <a:ext cx="1483" cy="188470"/>
                  </a:xfrm>
                  <a:prstGeom prst="line">
                    <a:avLst/>
                  </a:prstGeom>
                  <a:ln w="158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7256780" y="2804920"/>
                    <a:ext cx="6226" cy="227838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7500694" y="2804920"/>
                    <a:ext cx="1211" cy="227838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7704399" y="2662639"/>
                    <a:ext cx="2575" cy="227607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stCxn id="37" idx="4"/>
                  </p:cNvCxnSpPr>
                  <p:nvPr/>
                </p:nvCxnSpPr>
                <p:spPr>
                  <a:xfrm flipH="1">
                    <a:off x="7660124" y="2568112"/>
                    <a:ext cx="2798" cy="115631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920645" y="2183080"/>
                    <a:ext cx="8199" cy="257092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>
                    <a:endCxn id="36" idx="0"/>
                  </p:cNvCxnSpPr>
                  <p:nvPr/>
                </p:nvCxnSpPr>
                <p:spPr>
                  <a:xfrm>
                    <a:off x="7988815" y="2411249"/>
                    <a:ext cx="10009" cy="230511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>
                    <a:endCxn id="29" idx="0"/>
                  </p:cNvCxnSpPr>
                  <p:nvPr/>
                </p:nvCxnSpPr>
                <p:spPr>
                  <a:xfrm>
                    <a:off x="8422105" y="2069432"/>
                    <a:ext cx="9037" cy="220678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69" name="Straight Connector 19468"/>
                  <p:cNvCxnSpPr/>
                  <p:nvPr/>
                </p:nvCxnSpPr>
                <p:spPr>
                  <a:xfrm>
                    <a:off x="6985398" y="3415277"/>
                    <a:ext cx="798545" cy="0"/>
                  </a:xfrm>
                  <a:prstGeom prst="line">
                    <a:avLst/>
                  </a:prstGeom>
                  <a:ln w="19050">
                    <a:prstDash val="sysDot"/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70" name="TextBox 19469"/>
                  <p:cNvSpPr txBox="1"/>
                  <p:nvPr/>
                </p:nvSpPr>
                <p:spPr>
                  <a:xfrm>
                    <a:off x="7736337" y="3480500"/>
                    <a:ext cx="116047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Cambria" panose="02040503050406030204" pitchFamily="18" charset="0"/>
                      </a:rPr>
                      <a:t>Error Term (e) </a:t>
                    </a:r>
                  </a:p>
                </p:txBody>
              </p:sp>
            </p:grpSp>
          </p:grpSp>
          <p:sp>
            <p:nvSpPr>
              <p:cNvPr id="87" name="TextBox 86"/>
              <p:cNvSpPr txBox="1"/>
              <p:nvPr/>
            </p:nvSpPr>
            <p:spPr>
              <a:xfrm>
                <a:off x="5824040" y="3646386"/>
                <a:ext cx="569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" panose="02040503050406030204" pitchFamily="18" charset="0"/>
                  </a:rPr>
                  <a:t>b0</a:t>
                </a:r>
              </a:p>
            </p:txBody>
          </p:sp>
        </p:grpSp>
        <p:cxnSp>
          <p:nvCxnSpPr>
            <p:cNvPr id="19477" name="Straight Connector 19476"/>
            <p:cNvCxnSpPr/>
            <p:nvPr/>
          </p:nvCxnSpPr>
          <p:spPr>
            <a:xfrm>
              <a:off x="7105859" y="3035590"/>
              <a:ext cx="658269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81" name="Straight Connector 19480"/>
            <p:cNvCxnSpPr/>
            <p:nvPr/>
          </p:nvCxnSpPr>
          <p:spPr>
            <a:xfrm>
              <a:off x="7764128" y="2481473"/>
              <a:ext cx="0" cy="55411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807703" y="2737987"/>
              <a:ext cx="569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" panose="02040503050406030204" pitchFamily="18" charset="0"/>
                </a:rPr>
                <a:t>b1</a:t>
              </a:r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7044582" y="3086527"/>
            <a:ext cx="763121" cy="0"/>
          </a:xfrm>
          <a:prstGeom prst="line">
            <a:avLst/>
          </a:prstGeom>
          <a:ln w="19050"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717782" y="2938628"/>
            <a:ext cx="1075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Predicted( y)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39056" y="3103149"/>
            <a:ext cx="1075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Actual( y)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573038" y="1543289"/>
            <a:ext cx="140134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y = b0+b1.x</a:t>
            </a:r>
            <a:endParaRPr lang="en-US" altLang="en-US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0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58452"/>
              </p:ext>
            </p:extLst>
          </p:nvPr>
        </p:nvGraphicFramePr>
        <p:xfrm>
          <a:off x="1346200" y="3481388"/>
          <a:ext cx="34734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892160" imgH="342720" progId="Equation.3">
                  <p:embed/>
                </p:oleObj>
              </mc:Choice>
              <mc:Fallback>
                <p:oleObj name="Equation" r:id="rId4" imgW="1892160" imgH="3427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481388"/>
                        <a:ext cx="347345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08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5" grpId="0"/>
      <p:bldP spid="106" grpId="0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94"/>
            <a:ext cx="9144000" cy="685799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28749"/>
                <a:ext cx="9144000" cy="316587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Cost Function (J): </a:t>
                </a:r>
                <a:r>
                  <a:rPr lang="en-US" sz="2400" b="1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Root Mean Square Error (RMSE) </a:t>
                </a: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between predicted (y) and actual (y).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cs typeface="Times New Roman" pitchFamily="18" charset="0"/>
                        </a:rPr>
                        <m:t>𝐽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Best fit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28749"/>
                <a:ext cx="9144000" cy="3165873"/>
              </a:xfrm>
              <a:blipFill>
                <a:blip r:embed="rId2"/>
                <a:stretch>
                  <a:fillRect l="-867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32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156"/>
            <a:ext cx="9139989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Gradient Descent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51"/>
            <a:ext cx="9144000" cy="31658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Method of updating b0 and b1 values, to reduce the RMSE.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Gradient Descent Algorithm:</a:t>
            </a:r>
          </a:p>
          <a:p>
            <a:pPr marL="746125" indent="-396875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Start with initial guess of coefficients.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Keep changing the coefficients little bit to try and reduce the cost function J(b0,b1).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Each time the parameters are changed the gradient is chosen which reduces J(b0,b1) the most.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Repeat</a:t>
            </a:r>
          </a:p>
          <a:p>
            <a:pPr marL="80645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Keep doing till no improvement is made.</a:t>
            </a:r>
          </a:p>
        </p:txBody>
      </p:sp>
    </p:spTree>
    <p:extLst>
      <p:ext uri="{BB962C8B-B14F-4D97-AF65-F5344CB8AC3E}">
        <p14:creationId xmlns:p14="http://schemas.microsoft.com/office/powerpoint/2010/main" val="420346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9989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Gradient Descent</a:t>
            </a:r>
            <a:br>
              <a:rPr lang="en-US" dirty="0"/>
            </a:br>
            <a:endParaRPr lang="en-US" dirty="0"/>
          </a:p>
        </p:txBody>
      </p:sp>
      <p:pic>
        <p:nvPicPr>
          <p:cNvPr id="23554" name="Picture 2" descr="Gradient Descent with Momentum | KRAJ 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6" y="1491630"/>
            <a:ext cx="4239196" cy="2645663"/>
          </a:xfrm>
          <a:prstGeom prst="rect">
            <a:avLst/>
          </a:prstGeom>
          <a:noFill/>
          <a:ln w="158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330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</TotalTime>
  <Words>984</Words>
  <Application>Microsoft Office PowerPoint</Application>
  <PresentationFormat>On-screen Show (16:9)</PresentationFormat>
  <Paragraphs>139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Arial</vt:lpstr>
      <vt:lpstr>Bookman Old Style</vt:lpstr>
      <vt:lpstr>Calibri</vt:lpstr>
      <vt:lpstr>Cambria</vt:lpstr>
      <vt:lpstr>Cambria Math</vt:lpstr>
      <vt:lpstr>Century Gothic</vt:lpstr>
      <vt:lpstr>Gill Sans MT</vt:lpstr>
      <vt:lpstr>Lucida Sans Unicode</vt:lpstr>
      <vt:lpstr>Times New Roman</vt:lpstr>
      <vt:lpstr>Trebuchet MS</vt:lpstr>
      <vt:lpstr>Wingdings</vt:lpstr>
      <vt:lpstr>Wingdings 3</vt:lpstr>
      <vt:lpstr>Custom Design</vt:lpstr>
      <vt:lpstr>Facet</vt:lpstr>
      <vt:lpstr>Equation</vt:lpstr>
      <vt:lpstr>PowerPoint Presentation</vt:lpstr>
      <vt:lpstr>PowerPoint Presentation</vt:lpstr>
      <vt:lpstr>Linear Regression</vt:lpstr>
      <vt:lpstr>Linear Regression</vt:lpstr>
      <vt:lpstr>Linear Regression</vt:lpstr>
      <vt:lpstr>Linear Regression</vt:lpstr>
      <vt:lpstr>Cost Function</vt:lpstr>
      <vt:lpstr>Gradient Descent </vt:lpstr>
      <vt:lpstr>Gradient Descent </vt:lpstr>
      <vt:lpstr>PowerPoint Presentation</vt:lpstr>
      <vt:lpstr>PowerPoint Presentation</vt:lpstr>
      <vt:lpstr>PowerPoint Presentation</vt:lpstr>
      <vt:lpstr>Regression loss functions</vt:lpstr>
      <vt:lpstr>PowerPoint Presentation</vt:lpstr>
      <vt:lpstr>PowerPoint Presentation</vt:lpstr>
      <vt:lpstr>Demo</vt:lpstr>
      <vt:lpstr>PowerPoint Presentation</vt:lpstr>
      <vt:lpstr>Goal of this Session:</vt:lpstr>
      <vt:lpstr>Moving Beyond Linearity:</vt:lpstr>
      <vt:lpstr>Polynomial Regression:</vt:lpstr>
      <vt:lpstr>Polynomial Regression: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of the Polynomial Model:</vt:lpstr>
      <vt:lpstr>Regularization in Regression Models:</vt:lpstr>
      <vt:lpstr>PowerPoint Presentation</vt:lpstr>
      <vt:lpstr>Regularization in Regression Models:</vt:lpstr>
      <vt:lpstr>Regularization in Regression Models:</vt:lpstr>
      <vt:lpstr>Ridge Regression</vt:lpstr>
      <vt:lpstr>Ridge Regression</vt:lpstr>
      <vt:lpstr>Lasso Regression (Least Absolute Shrinkage and Selection Operator) </vt:lpstr>
      <vt:lpstr>Elastic Net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Deepika Pantola</cp:lastModifiedBy>
  <cp:revision>302</cp:revision>
  <dcterms:created xsi:type="dcterms:W3CDTF">2019-01-21T09:33:03Z</dcterms:created>
  <dcterms:modified xsi:type="dcterms:W3CDTF">2022-01-31T12:01:15Z</dcterms:modified>
</cp:coreProperties>
</file>