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ink/ink1.xml" ContentType="application/inkml+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ink/ink2.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ink/ink3.xml" ContentType="application/inkml+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ink/ink4.xml" ContentType="application/inkml+xml"/>
  <Override PartName="/ppt/tags/tag21.xml" ContentType="application/vnd.openxmlformats-officedocument.presentationml.tags+xml"/>
  <Override PartName="/ppt/tags/tag22.xml" ContentType="application/vnd.openxmlformats-officedocument.presentationml.tags+xml"/>
  <Override PartName="/ppt/ink/ink5.xml" ContentType="application/inkml+xml"/>
  <Override PartName="/ppt/tags/tag23.xml" ContentType="application/vnd.openxmlformats-officedocument.presentationml.tags+xml"/>
  <Override PartName="/ppt/ink/ink6.xml" ContentType="application/inkml+xml"/>
  <Override PartName="/ppt/tags/tag24.xml" ContentType="application/vnd.openxmlformats-officedocument.presentationml.tags+xml"/>
  <Override PartName="/ppt/ink/ink7.xml" ContentType="application/inkml+xml"/>
  <Override PartName="/ppt/tags/tag25.xml" ContentType="application/vnd.openxmlformats-officedocument.presentationml.tags+xml"/>
  <Override PartName="/ppt/ink/ink8.xml" ContentType="application/inkml+xml"/>
  <Override PartName="/ppt/tags/tag26.xml" ContentType="application/vnd.openxmlformats-officedocument.presentationml.tags+xml"/>
  <Override PartName="/ppt/ink/ink9.xml" ContentType="application/inkml+xml"/>
  <Override PartName="/ppt/tags/tag27.xml" ContentType="application/vnd.openxmlformats-officedocument.presentationml.tags+xml"/>
  <Override PartName="/ppt/ink/ink10.xml" ContentType="application/inkml+xml"/>
  <Override PartName="/ppt/tags/tag28.xml" ContentType="application/vnd.openxmlformats-officedocument.presentationml.tags+xml"/>
  <Override PartName="/ppt/ink/ink11.xml" ContentType="application/inkml+xml"/>
  <Override PartName="/ppt/tags/tag29.xml" ContentType="application/vnd.openxmlformats-officedocument.presentationml.tags+xml"/>
  <Override PartName="/ppt/ink/ink12.xml" ContentType="application/inkml+xml"/>
  <Override PartName="/ppt/ink/ink13.xml" ContentType="application/inkml+xml"/>
  <Override PartName="/ppt/ink/ink14.xml" ContentType="application/inkml+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ink/ink15.xml" ContentType="application/inkml+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ink/ink16.xml" ContentType="application/inkml+xml"/>
  <Override PartName="/ppt/ink/ink17.xml" ContentType="application/inkml+xml"/>
  <Override PartName="/ppt/tags/tag47.xml" ContentType="application/vnd.openxmlformats-officedocument.presentationml.tags+xml"/>
  <Override PartName="/ppt/ink/ink18.xml" ContentType="application/inkml+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9" r:id="rId2"/>
    <p:sldId id="260" r:id="rId3"/>
    <p:sldId id="266" r:id="rId4"/>
    <p:sldId id="299" r:id="rId5"/>
    <p:sldId id="292" r:id="rId6"/>
    <p:sldId id="300" r:id="rId7"/>
    <p:sldId id="301" r:id="rId8"/>
    <p:sldId id="302" r:id="rId9"/>
    <p:sldId id="267" r:id="rId10"/>
    <p:sldId id="303" r:id="rId11"/>
    <p:sldId id="304" r:id="rId12"/>
    <p:sldId id="305" r:id="rId13"/>
    <p:sldId id="273" r:id="rId14"/>
    <p:sldId id="274" r:id="rId15"/>
    <p:sldId id="293" r:id="rId16"/>
    <p:sldId id="275" r:id="rId17"/>
    <p:sldId id="269" r:id="rId18"/>
    <p:sldId id="288" r:id="rId19"/>
    <p:sldId id="308" r:id="rId20"/>
    <p:sldId id="310" r:id="rId21"/>
    <p:sldId id="385" r:id="rId22"/>
    <p:sldId id="311" r:id="rId23"/>
    <p:sldId id="313" r:id="rId24"/>
    <p:sldId id="314" r:id="rId25"/>
    <p:sldId id="316" r:id="rId26"/>
    <p:sldId id="318" r:id="rId27"/>
    <p:sldId id="387" r:id="rId28"/>
    <p:sldId id="388" r:id="rId29"/>
    <p:sldId id="319" r:id="rId30"/>
    <p:sldId id="321" r:id="rId31"/>
    <p:sldId id="324" r:id="rId32"/>
    <p:sldId id="326" r:id="rId33"/>
    <p:sldId id="329" r:id="rId34"/>
    <p:sldId id="327" r:id="rId35"/>
    <p:sldId id="330" r:id="rId36"/>
    <p:sldId id="331" r:id="rId37"/>
    <p:sldId id="332" r:id="rId38"/>
    <p:sldId id="333" r:id="rId39"/>
    <p:sldId id="334" r:id="rId40"/>
    <p:sldId id="335" r:id="rId41"/>
    <p:sldId id="336" r:id="rId42"/>
    <p:sldId id="337" r:id="rId43"/>
    <p:sldId id="340" r:id="rId44"/>
    <p:sldId id="341" r:id="rId45"/>
    <p:sldId id="342" r:id="rId46"/>
    <p:sldId id="343" r:id="rId47"/>
    <p:sldId id="344" r:id="rId48"/>
    <p:sldId id="346" r:id="rId49"/>
    <p:sldId id="389" r:id="rId50"/>
    <p:sldId id="347" r:id="rId51"/>
    <p:sldId id="350" r:id="rId52"/>
    <p:sldId id="353" r:id="rId53"/>
    <p:sldId id="354" r:id="rId54"/>
    <p:sldId id="355" r:id="rId55"/>
    <p:sldId id="356" r:id="rId56"/>
    <p:sldId id="386" r:id="rId57"/>
    <p:sldId id="362" r:id="rId58"/>
    <p:sldId id="357" r:id="rId59"/>
    <p:sldId id="359" r:id="rId60"/>
    <p:sldId id="360" r:id="rId61"/>
    <p:sldId id="361" r:id="rId62"/>
    <p:sldId id="390" r:id="rId63"/>
    <p:sldId id="395" r:id="rId64"/>
    <p:sldId id="394" r:id="rId65"/>
    <p:sldId id="393" r:id="rId66"/>
    <p:sldId id="392" r:id="rId67"/>
    <p:sldId id="396" r:id="rId68"/>
    <p:sldId id="397" r:id="rId69"/>
  </p:sldIdLst>
  <p:sldSz cx="9144000" cy="5143500" type="screen16x9"/>
  <p:notesSz cx="6858000" cy="9144000"/>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11" autoAdjust="0"/>
    <p:restoredTop sz="80961" autoAdjust="0"/>
  </p:normalViewPr>
  <p:slideViewPr>
    <p:cSldViewPr>
      <p:cViewPr varScale="1">
        <p:scale>
          <a:sx n="72" d="100"/>
          <a:sy n="72" d="100"/>
        </p:scale>
        <p:origin x="336" y="6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4AB7C8-D09B-4A0D-960C-DA59EA11975D}" type="datetimeFigureOut">
              <a:rPr lang="en-US" smtClean="0"/>
              <a:pPr/>
              <a:t>4/29/2022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1FBF0A-65EB-4E60-942F-E3405B294670}" type="slidenum">
              <a:rPr lang="en-US" smtClean="0"/>
              <a:pPr/>
              <a:t>‹#›</a:t>
            </a:fld>
            <a:endParaRPr lang="en-US"/>
          </a:p>
        </p:txBody>
      </p:sp>
    </p:spTree>
    <p:extLst>
      <p:ext uri="{BB962C8B-B14F-4D97-AF65-F5344CB8AC3E}">
        <p14:creationId xmlns:p14="http://schemas.microsoft.com/office/powerpoint/2010/main" val="371802019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5T06:27:55.23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1598 1640 636 0,'0'0'58'0,"0"0"-57"0,0 0 0 15,0 0 10-15,0 0 57 16,0 0-16-16,33-63-52 16,-33 68 0-16,0 36-32 15,0 28 32-15,0 23 15 0,-24 16-11 16,-3 10-2-1,-7-1 2-15,13-3-4 16,6-13-16-16,15-17-3 16,9-10-27-16,42-14 22 15,19-13-12-15,20-22 8 16,7-17 28-16,3-8 2 16,5-17 3-16,10-31 0 15,-6-13-5-15,-4-16 0 0,-17-15 4 16,-19-8 2-16,-24-16 3 15,-17-2 13-15,-28 3 6 16,0 10 11-16,0 10-9 16,-37 14-18-16,-8 11-5 15,-6 17-7-15,15 16 0 16,2 17-11-16,13 12-17 16,12 8-45-16,9 8-45 15,0 25-112-15,0 14-10 16</inkml:trace>
  <inkml:trace contextRef="#ctx0" brushRef="#br0" timeOffset="3078.06">2916 2094 344 0,'0'0'46'0,"0"0"-35"15,0 0 11-15,0 0-16 16,0 0 39-16,0 0 2 16,0 168 2-16,0-109-24 0,0 2-6 15,0-6 13-15,0-7 1 16,0-9-23-16,0-11 0 15,0-11-10-15,0-11 3 16,0-6-2-16,0-2 5 16,10-35 7-16,8-14-13 15,18-8-11-15,0-8 3 16,0 4-7-16,7 8-2 16,-25 16 3-16,0 18 14 15,-3 19-1-15,-15 2-5 16,9 8-12-16,9 29 18 15,0 8 3-15,-6 11 11 16,0 3-12-16,6 0 13 16,4-6-10-16,8-9-4 0,3-8 0 15,0-8-2-15,12-11 0 16,1-13 1-16,5-4 9 16,0 0 0-16,13-24 9 15,-10-19 6-15,18-13 5 16,7-14-4-16,-1-11-1 15,4-11-17-15,-13 1-2 16,-17 13-4-16,-25 23 1 16,-9 24-1-16,-9 16 2 15,-9 13-3-15,0 2 0 16,0 2-16-16,9 33-16 16,18 14 32-16,15 10 23 15,-2 4-15-15,2-4-8 0,15-3 7 16,-6-4-6-16,-8-2 0 15,-10-10-1-15,-21-9 0 16,-12-7-11-16,0-9 5 16,-9-7 6-16,-54-8 0 15,-25 0 0-15,-9-6-5 16,-11-22-6-16,-7-1-24 16,0 5 6-16,19 7 16 15,14 13 6-15,19 4 7 16,30 0-4-16,24 0 9 15,9 0-10-15,0 13 3 16,9 4 1-16,54 2 1 0,25-5 18 16,17-3-6-1,13-9-11-15,-6-2 9 0,-13 0-8 16,-11-5 1-16,-1-17 2 16,-14-10-5-16,-10 2-6 15,-12-9-4-15,-8-4-10 16,-16 5 11-16,0-3 9 15,-9 6 0-15,-9 7 1 16,-9 14 3-16,9 7 14 16,-9 7 4-16,0 0-4 15,0 0-18-15,0 21-8 16,0 13 8-16,0 1 23 16,6 4-16-16,24-4 0 15,-2-4-6-15,2-6-2 16,9-4-1-16,-3-12 2 0,0-8 3 15,7-1 2-15,2 0 0 16,-3-23 10-16,-3-13-10 16,-14-8-3-16,-7-2 0 15,-9 4-1-15,-9 5 0 16,0 16 2-16,0 13 1 16,0 8 15-16,0 0-19 15,0 8-11-15,0 17 9 16,18 12 2-16,15 4 4 15,12-7-1-15,1-3-3 16,11-5-1-16,0-4 1 16,7-5 1-16,-4-10 0 0,-6-4 1 15,-2-3-2-15,-7-3 5 16,-3-21-1-16,-12-15-4 16,-12-6 0-16,-11-16-1 15,-7-12-6-15,0-22-2 16,0-11 2-16,0-8-1 15,0 10 8-15,0 14 5 16,0 20-2-16,0 24 13 16,-10 21-2-16,4 15 14 15,3 7 11-15,-3 3-5 16,-3 14-34-16,-12 42-10 16,6 26 10-16,-3 24 11 15,9 16 0-15,9 8 3 0,0 1 15 16,0 1-12-16,0-5 5 15,0 3-15-15,0 0 2 16,9-5-6-16,0-4-1 16,6-13 6-16,3 0-7 15,0-11 3-15,3-11-4 16,-8-11-1-16,5-20 1 16,-9-11 0-16,3-16 0 15,-12-8 0-15,0-9-6 16,0-7 4-16,0-4 2 15,0 0 5-15,0-4-5 16,-30-24-16-16,-4-18-6 0,-2-14-3 16,3-15 9-16,6-14-2 15,9-15 2-15,0-10 9 16,9-8 5-16,9-8 0 16,0 1 3-16,0 11-1 15,36 20 1-15,0 23-1 16,24 24 1-16,-17 23-1 15,11 14-1-15,-9 10-2 16,-9 4 0-16,10 5-4 16,-19 19 0-16,-18 5 1 15,-9 1-1-15,0 1 5 16,-54-3 2-16,-1 3 5 16,-5 0-2-16,12-3 2 0,26-6-4 15,13-7-1 1,9-9 0-16,0 0-8 0,0-6 1 15,40 0 7-15,29 0 10 16,16-6-3-16,11-18-3 16,-5-5 0-16,-13-8-2 15,1-6-2-15,-16-7 0 16,-18-5-2-16,-18 7 0 16,-21 9 2-16,-6 11 2 15,0 11-2-15,-24 10-2 16,-12 3-3-16,0 4 3 15,-9 4 4-15,-1 21-2 0,4 13 2 16,15 7 0 0,9 4 0-16,12 4-2 0,6 1 0 15,0-7-2-15,6 2 1 16,39-11-5-16,6-9 1 16,10-6 5-16,8-12 4 15,16-11 0-15,-4 0-1 16,-2-17-3-16,-1-16-3 15,-8-4 3-15,-13-11-2 16,-15-3 2-16,-6-4 4 16,-15 3-4-16,1-4 1 15,-13 2 0-15,0 12-1 16,-9 1 0-16,0 14 2 16,0 5 0-16,0 8-1 15,-6 5 3-15,-12 1-4 0,-7 1-3 16,13 5 2-16,-6 2 1 15,0 0-3-15,9 0 2 16,-3 0-2-16,9 2 1 16,3 9 2-16,0-2-6 15,0-1-4-15,0-2-12 16,0-2-12-16,0-1 23 16,0-3 6-16,0 0 0 15,0 0 5-15,0 0 2 16,0 0 5-16,0 0 2 15,0 0-4-15,0 0 7 16,0 0 1-16,0 0-2 0,0 0-11 16,0 4 0-16,0 3-8 15,0 7 2-15,0 2 6 16,0 4 0-16,3-1 0 16,27 0-7-16,9-6 6 15,13-5 1-15,8-5 4 16,19-3 3-16,-10 0-5 15,-3-5 2-15,-8-10-2 16,-10 1 3-16,-18 3-3 16,-18 4 2-16,-3 3-1 15,-9 4-1-15,0 0-2 16,0 18-22-16,0 13 22 16,0 8 11-16,0 2-5 0,0-3-2 15,9-5-1-15,19-2-2 16,5-6-2-16,3-6-1 15,0-3 2-15,0-6 0 16,7-4 2-16,2-6-2 16,0 0-2-16,-3-16-4 15,-2-14-1-15,-10-9-2 16,9-5 3-16,-18-7-3 16,3-5 6-16,-6 3 3 15,7 11 0-15,-16 16 3 16,0 13 2-16,-9 11 5 15,0 2-1-15,0 0-9 0,0 13-18 16,0 20 18 0,12 14 8-16,3 2-3 0,3 3 2 15,6-3-4-15,3-5-3 16,9-1 0-16,7-11-1 16,2-6-1-16,-9-6 4 15,0-10-1-15,-2-9 2 16,-13-1 0-16,0 0 2 15,9-5 4-15,-6-21-3 16,-6-7 1-16,-6-9-6 16,0-6 1-16,1-2-1 15,-4-3-1-15,-6 5 1 16,-3 12-1-16,0 12 4 16,0 11 6-16,0 9 18 15,0 4 2-15,0 0-11 0,0 0-11 16,0 0-8-16,0 0-2 15,0 0-7-15,9-3-23 16,51-5 4-16,18-3 21 16,22-2 3-16,-6 9-14 15,-31 4-9-15,-18 0 19 16,1 25 2-16,-13 13 0 16,-15 4 6-16,-9 4 7 15,0 0 6-15,-9-2 6 16,9-4 7-16,0-1-16 15,0-2-2-15,9-6-8 16,-3-5-1-16,-3-6-2 0,-3-10-21 16,1-6-34-16,-4-4-74 15,-6 0-148-15,0-27-141 16</inkml:trace>
  <inkml:trace contextRef="#ctx0" brushRef="#br0" timeOffset="3346.9">8850 1773 570 0,'0'0'0'0,"0"0"-57"16,0 0 57 0,0 0 22-16,0 0-2 0,0 0-9 15,223-135-8-15,-196 97 5 16,-21 2 0-16,-6 2 85 15,-9 10-17-15,-42 8-46 16,0 9 10-16,-7 7-26 16,-8 9-8-16,0 31-6 15,14 19-6-15,19 3-74 16,21-1-183-16</inkml:trace>
  <inkml:trace contextRef="#ctx0" brushRef="#br0" timeOffset="4587.74">8959 2565 723 0,'0'0'22'0,"0"0"-15"16,0 0-7-16,0 0 26 15,0 0 20-15,0 0-28 16,-9 17-10-16,9-17-3 16,27-24 19-16,24-12 15 15,12-18-22-15,7-8-9 16,8-8-5-16,-14-7-3 0,5 5 0 15,-27 12-4 1,-2 12 4-16,-22 19 3 0,-6 14 0 16,-12 8 0-16,0 7 4 15,0 0-7-15,0 0-2 16,0 6-19-16,0 23 15 16,0 11 6-16,0 8 3 15,0 3-3-15,15-3 0 16,21 0-1-16,-3-4-2 15,-6-4 3-15,-9-8 0 16,-18-3 0-16,0-9-4 16,0-5 1-16,-36-2 3 15,-15-4 10-15,6-2-6 16,8 0-1-16,7-4 2 16,30-3-3-16,0 0-2 15,0 0-7-15,21 0-25 0,43-7 19 16,23-12 13-16,19-9 0 15,0-7-4-15,-1-1-22 16,-32-7 6-16,-4-8 7 16,-33-2 10-16,-18 3 3 15,-18 8 0-15,0 14 1 16,-9 15 10-16,-33 12-3 16,-12 1-1-16,5 11 2 15,7 31 0-15,-3 5 2 16,30 7 3-16,15-5 4 15,0-1-11-15,42-5-2 0,18-9 0 16,25-6-4-16,2-10 5 16,10-10 2-16,0-8-3 15,8 0 1-15,-5-25 4 16,-4-8 2-16,-14-10-12 16,-13-6 10-16,-32-5-3 15,-13-2-2-15,-24 5 0 16,0 16 1-16,-43 10-4 15,1 14-2-15,3 11 0 16,-12 0-3-16,8 29 7 16,4 16-1-16,6 5 2 15,24 4-5-15,9-9-3 16,0-2 1-16,27-8-5 16,24-10 3-16,4-5 2 15,-4-10-3-15,12-10-14 0,-2 0 9 16,-7-23 10-16,0-20 10 15,-8-13-5-15,-19-13-5 16,-12-20-15-16,-15-18 4 16,0-17-2-16,0-7-17 15,0 2 15-15,0 21 15 16,-15 31 13-16,-3 32 49 16,0 25 17-16,6 18 7 15,2 2-56-15,-5 43-27 16,-6 31-3-16,12 26 61 15,9 12-35-15,0 7-20 16,0-1 3-16,45-1-6 0,7-7-3 16,23-4-13-16,7-3-42 15,5-4-90-15,-8-4-25 16,8-19-228-16</inkml:trace>
  <inkml:trace contextRef="#ctx0" brushRef="#br0" timeOffset="5982.1">12782 1786 309 0,'0'0'78'0,"0"0"62"0,0-157-26 16,0 106-25-16,0 10 14 0,0 10-19 16,0 15-33-1,0 11 13-15,0 5-10 16,0 0-54-16,-9 51-8 16,0 25 8-16,3 33 23 15,6 9-3-15,0-3-3 16,0-4-2-16,0-10-5 15,0-15 10-15,0-13-15 16,0-21-5-16,0-15 1 0,0-16-1 16,0-13-2-16,-3-8 2 15,-33 0 3-15,-24-34-3 16,-19-9-58-16,-8-9 23 16,14 10 16-16,19 7 2 15,21 17 9-15,21 10 8 16,12 8 0-16,0 0-10 15,0 0-20-15,45 17 23 16,24 0 5-16,22-3 2 16,18-4 1-16,2-10 0 15,-2 0-1-15,2 0-8 16,-2-19 0-16,-9-12-20 16,-13-9-9-16,-26-7 11 15,-34-2 9-15,-18 0 12 16,-9 4 5-16,0 10 1 0,-27 14 10 15,-10 8 10-15,1 13-19 16,-6 0 3-16,0 24 4 16,3 21-2-16,5 9 0 15,34 0-7-15,0 0 0 16,0-9-1-16,61-4-6 16,2-9 7-16,19-10 4 15,11-10-2-15,-5-11 5 16,11-1-4-16,-8 0 2 15,-13-11-5-15,1-17 3 0,-25-11-3 16,-3-8 0-16,-11-5-2 16,-16 4 2-16,-18 8 4 15,-6 7-3-15,0 12 0 16,0 7 2-16,0 6 1 16,0 6-2-16,0 2 2 15,-12 0 1-15,-6 0-5 16,-22 0 3-16,-2 24 1 15,6 8-4-15,-6 1 7 16,5 3-4-16,1 3 3 16,12 0-5-16,-6-1 2 15,6-3-1-15,9-6-2 16,6-12-2-16,9-7-5 16,0-10-10-16,0 0-25 15,6 0 42-15,36-17 2 0,12-9 10 16,-3 2-8-16,-11 9-2 15,-7 10 3-15,-6 5 1 16,6 0 3-16,7 13-4 16,-1 13 2-16,15 3-7 15,-6 0 0-15,-5-1-14 16,2-3-43-16,-3-4-96 16,-6-10-181-16</inkml:trace>
  <inkml:trace contextRef="#ctx0" brushRef="#br0" timeOffset="7722.87">14421 2028 750 0,'0'0'3'0,"0"0"-3"15,0 0 0-15,0 0 3 16,0 0 63-16,0 0-16 15,239 159-19-15,-194-103-2 16,-18-6-13-16,-9-7-2 16,-18-6-14-16,0-9-1 15,0-7 1-15,-18-11 7 0,-18-5-4 16,9-5 16 0,-7 0-5-16,7-15-3 15,15-15-11-15,6-11-13 0,6-6 8 16,9-5 5-16,52 2-10 15,26-3-20-15,4 9 1 16,14 8 9-16,-8 10 5 16,-16 7 12-16,-8 10 2 15,-22 9 1-15,-9 0 1 16,-11 0 3-16,-7 20 12 16,-12 12 5-16,-6 9 1 15,3 4 2-15,0 4-14 16,0-3 6-16,0-7-9 15,0-6-1-15,0-8-5 0,0-4 1 16,-3-7-1 0,-3-10 0-16,-3 0-1 0,0-4 0 15,0 0 0-15,0 0 0 16,0-21 0-16,9-12-20 16,6-10 2-16,16-7 14 15,-1-6-4-15,15 0-1 16,-6 10 8-16,-6 15 1 15,7 13 0-15,-7 8-2 16,3 10 1-16,6 0-6 16,1 10 1-16,-4 23-2 15,3 5 8-15,-6 4 3 16,7-2-1-16,-4-3 1 16,0-7-1-16,9-4-1 15,-5-13-1-15,-7-3 0 0,15-10 0 16,-12 0 0-16,4 0-2 15,-1-16-3-15,-12-12 0 16,-6-1-4-16,-6-6-1 16,0-3 1-16,-9 3 9 15,6 3 1-15,-5 9 0 16,-7 6 4-16,3 6 0 16,-6 7 13-16,0 4-4 15,0 0 0-15,0 0-14 16,0 0-2-16,0 13-15 15,0 16 17-15,0 6 5 16,18 4-1-16,-6-3-3 0,6-3 0 16,6-1-1-16,0-10 0 15,6-3-5-15,1-5-2 16,2-7-1-16,-9-7-4 16,12 0-1-16,-9 0 0 15,0-14 5-15,1-12-16 16,-4-5-2-16,12-10 0 15,-3 0 6-15,3-1 1 16,-8 11 14-16,5 10 4 16,-15 10 2-16,3 7-1 15,-6 4 5-15,-3 0 6 16,0 20 6-16,-3 5 37 16,0 7-22-16,3-3-5 0,-12-5-9 15,0-4-5 1,0-11-8-16,9-5-2 0,-9-4 0 15,9 0 3-15,1 0-2 16,5-6-2-16,6-16 3 16,6-1-4-16,-3 8-1 15,3 10 0-15,9 5-4 16,10 0 0-16,5 0 0 16,9 20 2-16,-5-3 2 15,8-2 0-15,0-2 2 16,7-7-1-16,-1-1 1 15,4-5 2-15,-13 0-3 16,3 0 3-16,-11-9-4 16,-7-11 4-16,-3-7-1 0,-15-5-1 15,-14-5 0-15,-4-1-2 16,-9-1 0-16,0 8 0 16,-6 9 1-16,-25 11 0 15,10 6-2-15,-21 5-4 16,6 0 5-16,-6 16 8 15,-4 8-3-15,13 5 5 16,12-4-10-16,15-3-1 16,6-4 0-16,0-4-7 15,0-6-21-15,15-2-12 16,12-6 3-16,18 0 28 0,-2 0 10 16,2-3 1-1,-21-8-1-15,6 4 2 0,-21 5 4 16,-3 2 1-16,-6 0-4 15,3 23 4-15,12 24 20 16,-2 15 19-16,5 28-6 16,15 22 13-16,12 21-3 15,6 20 11-15,13 1-32 16,-10-6-14-16,-21-3 1 16,-15-11-3-16,-18-16 9 15,0-19-9-15,-9-24-6 16,-51-25 6-16,-21-15-6 15,-13-22 14-15,-6-8-8 16,-8-5-4-16,11-12-9 0,10-22 0 16,8-12-10-16,28-9-6 15,21-23-9-15,30-24 0 16,15-29-13-16,84-23-6 16,43-17-24-16,36 11 13 15,0 27-6-15,-3 39 33 16,0 43 27-16,-30 32 2 15,-15 19-2-15,-30 10 1 16,-19 36 0-16,-24 14 2 16,-11 8 2-16,-34-4-4 15,-12-6-5-15,-18-7-17 16,-55-12-42-16,-32-13-126 16,-19-14-357-16</inkml:trace>
  <inkml:trace contextRef="#ctx0" brushRef="#br0" timeOffset="8199.17">16579 1550 610 0,'0'0'64'16,"0"0"-64"-16,0 0 4 16,0 0-1-16,0 0 22 15,0 0-25-15,0 0 0 16,48-11 26-16,-11-7-3 0,-4-11-2 16,-15-8-4-16,-18 2 6 15,0 0 16-15,-27 10-38 16,-28 8 80-16,-5 11-65 15,15 6-16-15,-7 0-2 16,16 34-1-16,27 12 0 16,9 7-34-16,27-1-107 15,46-5-151-15</inkml:trace>
  <inkml:trace contextRef="#ctx0" brushRef="#br0" timeOffset="8852.71">11313 3405 817 0,'0'0'26'0,"0"0"-13"16,0 0 50-16,0 0-36 15,0 0-16-15,0 0 0 16,0 149 72-16,0-59-46 15,0-4-13-15,0-8-10 16,0-7-6-16,0-9-7 16,0-9 1-16,0-7-4 15,0-9-21-15,0-6-57 16,0-10-39-16,0-8-105 16,0-13-101-16</inkml:trace>
  <inkml:trace contextRef="#ctx0" brushRef="#br0" timeOffset="9134.15">10555 3424 554 0,'0'0'0'0,"0"0"7"0,0 0-6 16,0 0 79-16,386-122 34 16,-180 91-49-16,5-1-17 15,0 4-2-15,-24 4-21 16,-30 3-18-16,-18 12-7 16,-36 7 0-16,-31 2-28 15,-30 4-47-15,-42 31-124 16,0 7-119-16</inkml:trace>
  <inkml:trace contextRef="#ctx0" brushRef="#br0" timeOffset="10588.54">11792 3754 560 0,'0'0'0'16,"0"0"0"-16,0 0 35 0,0 0 13 15,0 0 47-15,0 0-64 16,290-26-16-16,-235-2-15 15,-19 5 2-15,-27 7-2 16,-9 6 6-16,0 5-2 16,-27 5-4-16,-28 0 0 15,-5 11 7-15,0 23 6 16,11 9-11-16,13 3 6 16,30 3-6-16,6-3-2 15,0-6 1-15,33-1-4 16,28-11 3-16,17-8-1 15,16-7 1-15,2-13 0 16,10 0 0-16,9-8 0 16,-7-23 10-16,-11-12-10 0,-10 2 3 15,-32-11-3-15,-13-1 1 16,-24 0 3-16,-18 10 1 16,0 9 1-16,0 17 6 15,-9 10 0-15,-9 7-8 16,-6 0 5-16,6 20-6 15,-7 20 3-15,7 12-1 16,18 1-5-16,0-2 0 16,15-4-5-16,40-6 1 15,14-13-9-15,13-8 11 16,14-11 4-16,10-9 3 0,2 0-4 16,4-14 2-1,-6-19 1-15,-16-9 3 0,1-14-3 16,-22-10-1-16,1-17 9 15,-25-12-8-15,-3-17-4 16,-24 4 0-16,-18 7-7 16,0 18-1-16,0 22 0 15,-33 18 5-15,-12 11-7 16,3 10-7-16,5 13-3 16,1 7 20-16,18 2 2 15,-9 0 3-15,3 22 5 16,6 17-9-16,0 10-2 15,8 16 3-15,10 12-2 16,0 5 1-16,0 5 5 0,0 3 3 16,22-4 0-16,-10 0-3 15,0-3-3-15,-6-6-3 16,-3-13 0-16,3-14 2 16,-3-13-2-16,-3-14 0 15,0-16 0-15,9-7 1 16,-3 0-2-16,6-16-5 15,12-22-36-15,3-10 26 16,7 3 14-16,2 7-3 16,-9 14 5-16,-9 15 1 15,-9 7-1-15,0 2-1 16,15 0 1-16,-6 19 0 16,19 10 10-16,-13 1-2 15,15-3-2-15,-9-5-2 16,3-5 0-16,-5-8-4 0,5-4-1 15,-6-5-2-15,9 0 3 16,0-9 1-16,-3-15 4 16,10-11 3-16,-7-3-4 15,-9-8-3-15,9 2-1 16,-12 2-1-16,7 14 1 16,-16 10 1-16,-6 8-1 15,-6 10-1-15,-3 0-2 16,0 2-8-16,0 26-4 15,6 11 15-15,-3 6 19 16,-3 5-13-16,0 2 1 16,0-3 6-16,0-3-9 0,0-12-4 15,0-6 3-15,3-11-3 16,6-10-1-16,0-7-11 16,3 0-6-16,12 0 6 15,15-24 12-15,13-9 9 16,17-13-6-16,-5-1 2 15,-1 1-6-15,-21 7 3 16,-6 13-2-16,-8 11 0 16,-22 8-2-16,3 7 0 15,0 0-3-15,3 11 2 16,15 21 3-16,0 7 21 16,6-2-13-16,4 1 0 15,-4-12-3-15,-3-5-4 0,3-9-1 16,9-8-3-16,-5-4-3 15,8 0-8-15,6-30 4 16,3-11-8-16,-11-8-43 16,2-5-17-16,-15 1 20 15,-9 5 58-15,-9 12 5 16,-3 19 81-16,-9 11 25 16,0 6-41-16,0 0-54 15,0 34-14-15,0 10 57 16,0 9 2-16,0-3-24 15,0-5-11-15,0-6-13 16,9-10-12-16,22-2-1 0,2-10-6 16,9-6-38-16,3-11-63 15,1 0-33-15,-13-9-98 16,-12-21-378-16</inkml:trace>
  <inkml:trace contextRef="#ctx0" brushRef="#br0" timeOffset="10850.99">15351 3273 857 0,'0'0'0'16,"0"0"-54"-16,0 0 54 0,0 0 23 15,0 0 13-15,0 0-29 16,114-131-2-16,-114 98 3 15,0 10 21-15,-9 2 21 16,-18 10-7-16,-6 6-21 16,-3 5-21-16,3 2-1 15,2 36-40-15,7 22-29 16,21 15-36-16,3 3-150 16,18-1-271-16</inkml:trace>
  <inkml:trace contextRef="#ctx0" brushRef="#br0" timeOffset="12371.96">16458 3741 474 0,'0'0'105'0,"0"0"-13"15,0 0 9-15,0 0-37 16,0 0-17-16,0 0-11 16,0-28-9-16,0 17-7 15,0 0-5-15,0-1-2 16,-9 1-4-16,0-2-8 0,0 4 1 16,0-1 0-16,3 5-1 15,-3 5 7-15,-3 0 0 16,-12 0-8-16,-12 0 1 15,-10 24 0-15,1 10-1 16,3 1 1-16,15 3-1 16,9-5 0-16,5-3-1 15,13-6 0-15,0-3-8 16,0-12-7-16,22-4-13 16,14-5 3-16,18 0-3 15,7-18 8-15,11-12 21 16,-12-3 4-16,-8 6-3 15,-13 5 9-15,-21 13-6 16,-3 3 1-16,-15 6 10 0,0 0-15 16,0 24 1-16,0 27-1 15,0 19 41-15,6 18-24 16,-6 13-8-16,0 15-3 16,9 12 3-16,12 6-7 15,3 1 17-15,-9-5-17 16,4-19-1-16,-4-22-1 15,0-27-1-15,-6-23-2 16,-9-20-3-16,9-16-6 16,0-3-10-16,0-13 22 15,3-29 11-15,3-18-10 16,9-24 4-16,6-20-5 16,13-19-8-16,17-12-18 15,-6 0 12-15,-2 12-2 0,-13 15 12 16,-6 14-1-16,-18 17 5 15,-6 17 3-15,12 11 0 16,-21 15-1-16,16 3 5 16,-7 5-6-16,-6 8 1 15,3 5-2-15,-3 9-1 16,0 0 1-16,-3 2 1 16,0 2 9-16,0 0-8 15,0 0-2-15,0 0 0 16,0 0-4-16,0 0-4 15,0 0 0-15,0 6-1 16,9 16 9-16,0 4 0 0,-3 7 2 16,0 3-5-16,3 5 7 15,0 0-3-15,9-3 2 16,0-1-3-16,6-6-1 16,3-8 1-16,1-2 0 15,-1-12-1-15,0-4-2 16,9-5-4-16,0 0-10 15,-2-5 4-15,2-19 8 16,-3-9 2-16,-6-6-1 16,-18-3 4-16,3 4 2 15,-6 5-1-15,-6 10 3 16,0 14 5-16,0 4 6 16,0 5 4-16,0 0-19 15,0 5-9-15,0 21 1 0,3 11 8 16,9-1 12-1,10 3-5-15,5-7-7 0,0-4 1 16,6-9-1-16,3-10-4 16,10-3 2-16,8-6-3 15,6 0 3-15,1-25-6 16,11-8-12-16,0-17-5 16,-11-5-28-16,-16-5-136 15,-21 4 83-15,-24 19 103 16,0 11 6-16,-30 15 112 15,-9 11-21-15,6 0-58 16,-4 28-19-16,7 11 12 0,-3 6 1 16,24 3-15-16,9 0-15 15,0-8 0 1,33-3 0-16,25-9 1 0,14-11 0 16,15-7 1-16,10-10 15 15,9 0 3-15,-4-8-3 16,-2-16-16-16,-13-10 33 15,-14-10-30-15,-1-11 8 16,-11-15 14-16,-10-9-13 16,-12-3-8-16,-21 9-4 15,-12 21 3-15,-6 20-4 16,0 15-8-16,0 12-40 16,-15 5 34-16,12 0 11 15,3 30-4-15,0 16 7 16,0 5 1-16,27 8 5 0,46-2 1 15,17 2 8-15,4-5 12 16,-16-7 7-16,-14-7-4 16,-37-9-5-16,-12-4-17 15,-15-1 3-15,-6 1-7 16,-54 1-4-16,-22 2-2 16,-8-1-48-16,-28-1-68 15,-9-4-110-15,-15 1-431 16</inkml:trace>
  <inkml:trace contextRef="#ctx0" brushRef="#br0" timeOffset="13445.34">3104 3176 505 0,'0'0'43'16,"0"0"-40"-16,0 0 78 0,0 0-57 16,0 0 21-16,0 0-21 15,338 28 39-15,-25-28-24 16,26 0-20-16,-17-3-9 15,-41-4-2-15,-61 1-8 16,-41 5-1-16,-29 1-54 16,-26-6-172-16,-6 1-354 15</inkml:trace>
  <inkml:trace contextRef="#ctx0" brushRef="#br0" timeOffset="14247.29">7691 2957 620 0,'0'0'0'0,"0"0"0"16,0 0-2-16,0 0-1 15,0 0-33-15,0 0 36 0,308 53 31 16,-6-53-5-1,72-2-2-15,60-17-20 16,43 0 11-16,36 2-9 16,55 4-6-16,26 1 3 15,25 2-3-15,27-4 2 16,-9-3-2-16,-10-1-2 16,-5-4 2-16,-21-4 16 15,-25-7-2-15,-45 3-8 0,-72-4-4 16,-48 1 1-16,-64-2 1 15,-52 0-4-15,-32-2 3 16,-55 4-2-16,-51 6 0 16,-63 10-1-16,-67 8-2 15,-27 9-2-15,-64 0-35 16,-59 9-85-16,-46 22-166 16</inkml:trace>
  <inkml:trace contextRef="#ctx0" brushRef="#br0" timeOffset="14698.51">12200 4607 481 0,'0'0'0'0,"0"0"-1"0,0 0-1 16,0 0-23-16,0 0 25 16,0 0 5-16,371 15 45 15,-63-36 8-15,84-11-21 16,70 1 32-16,78 9 13 16,49 1-45-16,14 4-7 15,7 3-7-15,-61 0-7 16,-63-1-10-16,-75 6 12 15,-73-6-18-15,-73 0 2 16,-53-2-6-16,-46-2 4 16,-52-3-44-16,-5-2-40 0,-31 0-105 15,-5-1-184-15</inkml:trace>
  <inkml:trace contextRef="#ctx0" brushRef="#br0" timeOffset="15076.12">21498 3390 610 0,'0'0'26'0,"0"0"-26"15,0 0-8-15,0 0 8 16,0 0 9-16,0 0 35 16,139 20-9-16,-75-20-22 15,14 0-4-15,-15 0 7 16,-11-14-15-16,-22-16 27 16,-24-2-16-16,-6-7 3 0,-24 2-11 15,-49 5-2 1,-14 11 18-16,-4 6-9 0,4 15-3 15,8 0-4 1,10 11-4-16,0 27-12 16,11 10-50-16,19 9-93 0,15 6-51 15,-3 2-127-15</inkml:trace>
  <inkml:trace contextRef="#ctx0" brushRef="#br0" timeOffset="15308.44">21311 4024 535 0,'0'0'18'16,"0"0"56"-16,0 0-24 16,257 42-13-16,-188-42 36 0,-5 0-38 15,-13-21-12-15,-21-3 3 16,-21-3 1 0,-9 5 5-16,0 5 4 0,-36 3-9 15,-18 5-27-15,8 3-12 16,13 6 9-16,15 0-30 15,15 0-39-15,3 0-94 16,0 0-105-16,9 0-105 16</inkml:trace>
  <inkml:trace contextRef="#ctx0" brushRef="#br0" timeOffset="15510.13">22606 3614 804 0,'0'0'34'16,"380"-46"53"-16,-135 21 6 0,-22 1-55 15,-21 2 28-15,-48 1-18 16,-39 7-23-16,-37 5-22 16,-35 4-3-16,-34 5-4 15,-9 0-28-15,-27 0-83 16,-94 10-228-16</inkml:trace>
  <inkml:trace contextRef="#ctx0" brushRef="#br0" timeOffset="16388.9">5044 5710 733 0,'0'0'29'0,"0"0"86"0,0 0-21 16,0 0-5-16,0 0-37 16,0 0-52-16,-27-4-14 15,27 44 7-15,0 11 7 16,0 5 4-16,0-1-4 0,0-5-12 16,0-5-42-16,0-6-42 15,0-10-33-15,0-14-126 16,0-15-159-16</inkml:trace>
  <inkml:trace contextRef="#ctx0" brushRef="#br0" timeOffset="16766.59">4175 5346 639 0,'0'0'3'0,"-257"0"8"16,134 50 40-16,14 23-19 0,22 31 12 15,35 22-13 1,43 13-3-16,9 5-15 16,70-2-1-16,53-12-8 0,22-18-4 15,21-11-3-15,-9-23 1 16,24-20 2-16,-6-24 0 16,0-32 2-16,6-4-1 15,-15-54 12-15,-6-26 6 16,-18-23-4-16,-18-24-12 15,-37-25-3-15,-41-20-14 16,-46-24 10-16,-9-5 3 16,-97 20 2-16,-69 36 2 15,-57 51 43-15,-43 54 10 16,-27 42-40-16,-9 13-7 16,3 55 0-16,43 32-9 15,54 22-3-15,69 18-18 16,66 10-75-16,61 3-54 0,15-6-190 15</inkml:trace>
  <inkml:trace contextRef="#ctx0" brushRef="#br0" timeOffset="17996.18">6496 5720 637 0,'0'0'115'15,"0"0"-102"-15,0 0 10 16,0 0 35-16,-79 167-23 16,43-123 11-16,0-4-19 15,6-12-9-15,15-7-16 0,0-11 2 16,12-6-4 0,3-4-10-16,0 0-19 0,12-9-31 15,39-10 52-15,21 0 8 16,16 10-2-16,8 9 2 15,19 0-1-15,6 0 1 16,24 0 0-16,6 0 3 16,15 0-3-16,-3 0 2 15,-15 0-2-15,-22-17 1 16,-23-7-1-16,-19-5 1 16,-32-5 2-16,-25-8 1 15,-27-8 6-15,-9-10-3 16,-70-10-3-16,-38-12-4 15,-40-4 0-15,-30 5 4 16,-19 7-4-16,-5 19 28 16,18 24 8-16,6 24 12 0,9 7-22 15,15 27-4-15,15 21-15 16,27 16-5-16,31 12 5 16,53 2-9-16,37 5 2 15,0-4-1-15,79-11-9 16,39-12-3-16,29-11-9 15,26-20 11-15,29-15-12 16,12-10-9-16,21-4-10 16,13-33 15-16,-7-9 8 15,-2-10-8-15,-28-7 8 16,-24 1 13-16,-48 8 6 0,-21 15 0 16,-58 16 19-16,-33 16 25 15,-24 7 12-15,-3 0 14 16,0 0-41-16,0 25-25 15,0 16 7-15,0 16 56 16,9-2-45-16,15-2-12 16,-6-6-7-16,19-6-2 15,-4-10-1-15,3-9-20 16,-9-7-36-16,10-11-31 16,-4-4-34-16,-12-3-97 15,-6-27-195-15</inkml:trace>
  <inkml:trace contextRef="#ctx0" brushRef="#br0" timeOffset="18274.48">8343 5176 741 0,'0'0'0'0,"0"0"-29"0,0 0 29 15,0 0 9-15,0 0 45 16,0 0-27-16,250-88-17 15,-204 58-5-15,-28-3 4 16,-18 1 3-16,0 1 32 16,-27 8 5-16,-19 6-26 15,-14 6-3-15,9 11-8 16,5 3-11-16,1 35-1 16,6 19-21-16,36 19-29 0,3 5-83 15,21 9-67 1,54-6-125-16</inkml:trace>
  <inkml:trace contextRef="#ctx0" brushRef="#br0" timeOffset="19828.38">9179 5614 435 0,'0'0'24'0,"0"0"55"0,0 0 52 16,0 0-36-16,0 0-23 15,0 0-48-15,0-5-18 16,0 36 36-16,18 11 6 16,-12 0-19-16,-3-2-9 15,-3-1 4-15,0-4-18 16,0-11 6-16,0-8-9 15,0-9-2-15,0-7-1 16,0 0 6-16,0 0 4 16,9 0-4-16,6-23-3 15,3-16 0-15,9-7-2 16,10 6-1-16,-13 9 0 0,3 16-2 16,-6 9-1-16,-3 6 1 15,3 0-7-15,10 14-2 16,-1 15 8-16,0 2 3 15,-3 2 7-15,-9-4 1 16,0-4 0-16,-9-11-5 16,0-10-3-16,6-4-1 15,-2 0-4-15,20-4-11 16,12-31 4-16,18-4 0 16,-2 2-22-16,-10 10 6 15,-6 11 20-15,-15 12 7 16,4 4-7-16,5 0 0 15,9 8 7-15,-3 10 0 16,7-1 1-16,-4-3 1 0,-6-4-1 16,4-4 0-16,-4-6 3 15,-6 0-1-15,0 0-1 16,-9-11-1-16,-8-7-11 16,-10-6 7-16,-9-2 4 15,0-3 2-15,0 0-1 16,-9 5 2-16,-19 8 8 15,-2 6 0-15,6 5 10 16,6 5-11-16,3 0-9 16,-6 7-1-16,3 25 8 15,0 7-7-15,8 7 6 16,10 1-3-16,0-4-4 0,10-8 0 16,26-7-5-16,0-8 5 15,-3-5-2 1,25-10-1-16,2-5-15 0,3 0 1 15,7-17-10-15,2-12-5 16,-12-7 4-16,-8-3 17 16,-13 1 9-16,-6-1 2 15,-9 11 3-15,-3 8 16 16,-5 13 0-16,-16 7-4 16,3 0-2-16,3 3-13 15,3 25 0-15,-3 11 53 16,9 4-29-16,-6 0-13 15,0 0 14-15,0-13-14 16,-3-4-3-16,3-12-4 0,0-8-4 16,0-6 0-16,9 0-4 15,-3 0 3-15,16-27 0 16,11-8-2-16,-6-7-9 16,15-1 1-16,-14 3 8 15,-1 7 3-15,-3 14 2 16,-24 12-1-16,0 7-1 15,0 0-4-15,3 13-13 16,12 20 17-16,0 9 6 16,16 5-4-16,-10-1 2 15,3-5-4-15,0-8-8 0,13-9-26 16,5-8-24 0,3-16-36-16,16 0-17 15,-7-10 16-15,18-25-2 0,-11-6 49 16,-7-8 48-16,-2-12 5 15,-16-4 28-15,-12 2 32 16,-12 15 30-16,-15 15 20 16,-6 16-21-16,0 12-20 15,0 5-13-15,0 0-43 16,0 9-18-16,0 22 0 16,0 14 4-16,27 2 13 15,10 1-14-15,5-3 8 16,3 0 7-16,9-10-1 15,-17-4 14-15,-16-9-23 16,-15-11-7-16,-6-9-1 0,-27-1 0 16,-64 2 20-16,-33 0-20 15,-17 1 1-15,-4 1 1 16,33 5-2-16,31 3 0 16,20-2-2-16,34 2-6 15,27-4-22-15,0 0-39 16,63-6 8-16,43-3-11 15,27 0 30-15,9-17-77 16,-10-11-91-16,-17-10 22 16,-15-2 118-16,-22-5 70 15,-17 0 69-15,-16 11 65 16,-18 10 38-16,-12 9-6 16,-6 12-54-16,-9 3-23 15,3 0-50-15,6 18-38 16,6 18 15-16,3 11 41 0,1 4-33 15,8-5-19-15,6-7-4 16,-6-8-1-16,0-10-12 16,0-10-49-16,10-11-67 15,-1 0-30-15,-9-14-276 16</inkml:trace>
  <inkml:trace contextRef="#ctx0" brushRef="#br0" timeOffset="20088.5">12722 5358 856 0,'0'0'0'0,"0"0"0"0,0 0 21 16,0 0 1-16,0 0 1 15,0 0-8-15,133-124 10 16,-133 104 25-16,-12 6 7 15,-30 3-29-15,14 11-25 16,-8 0-3-16,9 17-42 16,-6 26-74-16,24 11 24 15,9 4-80-15,0 4-92 16</inkml:trace>
  <inkml:trace contextRef="#ctx0" brushRef="#br0" timeOffset="21449.16">13368 5671 787 0,'0'0'10'0,"0"0"47"0,0 0 4 16,0 0-18-16,0 0 5 15,0 0-48-15,-54 28 0 16,48 25 23-16,6 6 4 15,0 0-10-15,0-7-10 16,24-6-5-16,27-8 1 0,-15-10-4 16,19-11 3-16,-4-6-4 15,-3-11 1-15,3 0 1 16,4-13 1-16,-10-19-1 16,-3-5-1-16,-18-12 0 15,-21-6-2-15,-3-3-1 16,0 2 1-16,-45 9 3 15,-15 14 1-15,-13 11-1 16,1 14-15-16,-7 8-5 16,1 2 19-16,6 29 1 15,8 12 7-15,13-2-3 16,33 1-8-16,9-6 4 16,9-7-4-16,0-7-20 15,18-7 3-15,42-15-15 0,16 0-8 16,17-8 26-16,22-23-8 15,-6-11-3-15,-4 0 13 16,-8 1 16-16,-16 9 2 16,-26 11 5-16,-25 10 4 15,-12 11 8-15,-6 0 5 16,6 28-11-16,-3 18 26 16,-9 9 6-16,3 5-13 15,0-4-11-15,-9-10-7 16,6-12-1-16,-3-12-6 15,3-9 0-15,0-13-7 0,3 0-1 16,19-7-3 0,8-30-1-16,15-9-12 0,3-9-7 15,1 1 0-15,-13 7 5 16,-6 8 14-16,-9 18 3 16,-12 12-3-16,-5 9 5 15,-1 0-15-15,9 29-2 16,9 13 17-16,9 11 6 15,18-5-6-15,1-3 1 16,5-10-1-16,0-11 0 16,1-7 0-16,2-13 0 15,7-4 1-15,8 0-1 16,7-21-29-16,-16-9 14 16,-9-15 8-16,-29-3-2 0,-22 3 9 15,-9-1 3-15,-3 14 30 16,-40 9 10-16,-2 10-15 15,9 9 1-15,-12 4-16 16,-1 0-2-16,7 0 4 16,3 15-11-16,-3 9 3 15,-4-1 0-15,10 2-4 16,3 0 6-16,6-3-9 16,9-5-5-16,12-5-29 15,6-4-32-15,0-4 6 16,6 1 22-16,45 0 14 15,24-1 12-15,19 0 12 16,8-1 0-16,10-3 0 0,3 0 0 16,-7 0 0-16,-5-3 4 15,-12-19-4-15,-22-7 0 16,-24-10 0-16,-11-9 11 16,-31-12 1-16,-3-15 7 15,0-14-9-15,-3-14-7 16,-22-5-1-16,-2 2-1 15,0 20 16-15,0 23 9 16,3 25-1-16,-3 23 11 16,18 9 1-16,-10 6 1 15,-2 13-38-15,-3 29 6 16,-9 29 0-16,-6 16-1 16,33 9 0-16,6 3-2 15,0-5 0-15,0 0-2 16,15-10-2-16,39-11 1 0,0-10-3 15,16-18-5-15,2-13 7 16,16-18-29-16,2-14 2 16,4 0-18-16,-1-28 27 15,-8-10-10-15,-19 0 28 16,-23 6 1-16,-10 10 4 16,-21 15 10-16,-12 7 26 15,6 0-20-15,3 9-17 16,3 22 15-16,12 8 28 15,3 1-23-15,10-3-17 0,-4-7-5 16,3-8-1 0,-12-11-16-16,12-6-83 0,-15-5-40 15,-11-3-240-15</inkml:trace>
  <inkml:trace contextRef="#ctx0" brushRef="#br0" timeOffset="21696.69">16202 5484 868 0,'0'0'0'0,"0"0"0"16,0 0 20-16,0 0 41 0,0 0-27 16,0 0-21-16,0 0 10 15,0-64-22-15,0 49 8 16,0 6-7-16,-18 3 6 15,9 6-7-15,0 0-1 16,9 0-16-16,-6 20-57 16,6 11 13-16,0 2-101 15,0-1-155-15</inkml:trace>
  <inkml:trace contextRef="#ctx0" brushRef="#br0" timeOffset="22296.38">16658 5250 134 0,'0'0'736'0,"0"0"-728"16,0 0 44-16,0 0-30 16,0 0 36-16,0 0-23 15,-3-63-35-15,3 93-2 16,0 20 2-16,12 18 40 15,-6 10 0-15,0 7-18 16,-6 1-6-16,3 4 1 16,3-8-1-16,3-6-15 15,9-10 0-15,0-16-1 16,18-13-5-16,0-16-3 16,7-17-6-16,17-4-15 15,3-11 14-15,16-27 3 16,-19-10-8-16,-2-3 5 0,-28 4 15 15,-9 14 0-15,-18 13 4 16,-3 14 10-16,0 6 11 16,0 0-10-16,0 4-15 15,0 22-2-15,0 11 2 16,0 0 11-16,0-5-6 16,0 0-5-16,0-8-3 15,42-9-23-15,12-13-24 16,16-2-9-16,2 0-3 15,-2-18 5-15,-7-3 32 16,-27 10 25-16,-18 9 6 16,-15 2 33-16,-3 34-17 0,0 35 44 15,0 33 32-15,0 29-30 16,-12 11 21-16,12 3-48 16,0-7-18-16,34-19 24 15,20-18-35-15,-9-17-12 16,-3-20-1-16,-8-21-34 15,-13-25-82-15,-3-18-106 16,-9-17-36-16,-9-36-457 16</inkml:trace>
  <inkml:trace contextRef="#ctx0" brushRef="#br0" timeOffset="22489.9">17107 5508 1131 0,'0'0'0'0,"0"0"-13"15,0 0-18-15,0 0 28 16,0 0 1-16,371-112-82 16,-177 84-127-16,2-4-450 15</inkml:trace>
  <inkml:trace contextRef="#ctx0" brushRef="#br0" timeOffset="23371.97">18372 5667 560 0,'0'0'39'0,"0"0"157"15,0 0-92-15,0 0-39 16,0 0-2-16,0 0-60 16,60 26-3-16,-42 35 61 15,-9 6-23-15,9-1-28 16,-18-5-9-16,0-6 3 15,0-9-4-15,0-9 0 16,0-14 0-16,0-8-8 0,0-6 7 16,-9-7-7-1,0-2-7-15,0 0 15 0,-18-9 0 16,-9-23-32-16,-15-17 14 16,17-16 13-16,4-20-2 15,18-16-6-15,12-15 6 16,0-11-1-16,42 10 14 15,19 16-6-15,17 25 0 16,1 30 3-16,-7 22-3 16,-2 18 3-16,-19 6 7 15,-12 1-10-15,-3 31 8 16,-21 10-5-16,-15 3 1 16,0 0 6-16,-51-3-7 15,-21-7 0-15,-16-6 0 16,7-5-6-16,14-9 3 15,31-2-30-15,24 4 9 16,12 13 16-16,0 24 5 0,63 15 8 16,16 11 30-16,35 4-14 15,-5-6-2-15,6-5-17 16,-7-11-2-16,-5-12-6 16,-6-18-28-16,-13-15-72 15,-14-17-104-15,-25 0-243 16</inkml:trace>
  <inkml:trace contextRef="#ctx0" brushRef="#br0" timeOffset="25685.42">19310 5933 752 0,'0'0'25'0,"0"0"-17"0,0 0 11 16,0 0 15-16,0 0 3 16,248-84-26-16,-179 64-8 15,-26-6-3-15,-13 0-3 16,-30 3 0-16,-12 6-2 15,-49 4-8-15,-35 11 13 16,-1 2 36-16,7 0-12 16,11 17 13-16,25 13-18 15,21 8-4-15,21 4-7 16,12 1-6-16,0 6-4 16,60-5 4-16,27-12-5 15,16-4 5-15,12-14-2 16,-1-10 1-16,7-4-1 15,6 0-4-15,-3-23-8 0,-10-11-4 16,-26-9-5-16,-4-5-1 16,-41-5 22-16,-16 2 8 15,-27 9-7-15,0 12 12 16,-33 13 5-16,-28 8 2 16,-8 9-10-16,8 0-9 15,1 15 4-15,24 19-3 16,18 5-1-16,12 7-1 15,6-6-2-15,0-3-8 16,42-7 2-16,9-12 2 16,-6-5 0-16,-2-13 1 15,14 0-11-15,-3-5-4 0,7-28 20 16,-7-14-18 0,-3-11 9-16,-14-11-7 15,-10-19 10-15,-12-9 6 0,-6-15 1 16,-9-3 3-16,0 4 18 15,0 23 10-15,-27 29 23 16,3 27 24-16,6 22-7 16,8 10-29-16,1 0-39 15,-9 42 7-15,-6 31-11 16,6 25 28-16,15 13-12 16,3 1-16-16,0-8 0 15,21-5 1-15,30-17-1 16,10-11-15-16,2-19-29 15,7-18-37-15,2-15-8 16,16-16-21-16,-1-3-10 0,-11-17-71 16,-1-18 58-16,-27-10-7 15,-15-5 92-15,-8-4 48 16,-25 4 73-16,0 8 94 16,0 14-14-16,0 11 8 15,0 13-53-15,0 4-28 16,0 0-31-16,0 0-34 15,0 25-9-15,-9 13 32 16,3 10 11-16,-4 1-27 16,10-3-15-16,0-1 0 15,0-10-5-15,34-10-2 16,5-7-1-16,-9-11 0 0,18-7-8 16,-2 0-5-16,-1-5-10 15,-3-21 11 1,3-11-13-16,-11-4 4 0,-13-6 10 15,3 7 3-15,-15 9 9 16,0 10 0-16,-3 13 3 16,-6 8 2-16,0 0 10 15,0 0-15-15,0 8-1 16,0 22 1-16,0 2 26 16,12 7-20-16,3-5-4 15,12-2-2-15,-5-11 0 16,8-7-1-16,9-8 1 15,6-6-2-15,16 0 0 0,2-32-5 16,-3-5-14-16,1-10-15 16,-31 0 14-16,-15 1 18 15,-15 7 4-15,0 12 3 16,-6 14 1-16,-12 9 13 16,6 4 0-16,3 10-17 15,9 25 0-15,0 12 11 16,0 0-1-16,39-6-9 15,21-4-1-15,4-7 1 16,-7-15-3-16,12-8 2 16,-2-7-7-16,5 0 7 15,-11-9-10-15,-1-25 2 16,-24-12-2-16,-18-8-3 16,-9-19 6-16,-9-11-6 0,0-11 7 15,0-12 1-15,0-5 5 16,-9 6 7-16,-24 13 16 15,-3 23 33-15,9 27-21 16,0 19 19-16,17 17-13 16,1 7 0-16,-6 4-27 15,-15 43-9-15,-3 31 0 16,-3 23 15-16,21 8-16 16,15 2 0-16,0-3 0 15,6-11-4-15,39-13 0 16,6-12-1-16,4-19-14 15,8-14-33-15,6-23-31 16,10-16-20-16,-1 0-21 0,-5-25 74 16,-1-12-12-16,-18-3 23 15,-11 8 35-15,-19 8 0 16,-15 13 62-16,-9 9 13 16,0 2-1-16,3 0-62 15,6 8-7-15,9 18-2 16,15 6 26-16,4-6-16 15,14-4-11-15,3-8-1 16,7-4-1-16,-4-10 0 16,3 0-8-16,-8 0-19 15,-7-14 8-15,-9-18-6 16,-3-6-3-16,-21-3-1 0,-3-1 15 16,-9 15 11-16,0 6 3 15,0 13 0-15,0 4 8 16,0 4 3-16,0 0-11 15,0 22 0-15,0 12 4 16,0 1 5-16,9 2-8 16,16-3-1-16,2-8 0 15,6-5-1-15,3-9 1 16,-3-4-1-16,-3-8 1 16,7 0 2-16,-7 0 0 15,-6-16-2-15,-15-12-7 16,-9-5 5-16,0-6 2 15,0-1 0-15,-45 0-1 16,-10 5 4-16,1 10 12 0,-6 13 2 16,15 10-1-16,2 2-14 15,-2 6-2-15,12 19 18 16,12 7-11-16,12 2-7 16,9-6-4-16,0 1 1 15,18-6-9-15,27-8-11 16,15-6-2-16,4-9-6 15,5 0 15-15,4 0-7 16,-4-15 15-16,-6-7 8 16,7-4 1-16,-22-4 2 15,0 7 3-15,-17 1 18 0,-7 7 11 16,-15 8 7 0,-6 5-23-16,3 2 2 0,-3 0-21 15,12 7 2-15,0 23-2 16,12 6 8-16,-6 5-1 15,-3-1-4-15,-9 0 1 16,1-5-3-16,-10-9 2 16,0-6-3-16,0-11-1 15,0-7 1-15,0-2 6 16,0 0-4-16,9 0-1 16,9-18-1-16,6-19-20 15,21-9 7-15,0-1 0 16,7-5-2-16,8 10 8 15,-15 11-10-15,-8 10 16 16,-10 20-1-16,-3 1 0 0,-3 11-11 16,-3 28 13-16,-3 11 15 15,0 6 23-15,12-3-2 16,1-7-16-16,11-8 1 16,3-12-11-16,3-9 1 15,1-10-5-15,-4-7 3 16,3 0 2-16,-9-17-7 15,-12-14-4-15,-5-7-57 16,-19-10-31-16,0-7-24 16,-19-8-56-16,-32-5-261 15</inkml:trace>
  <inkml:trace contextRef="#ctx0" brushRef="#br0" timeOffset="26416.8">23297 5379 529 0,'0'0'19'16,"0"0"25"-16,0 0-27 0,0 0 27 15,0 0-11 1,0 0-17-16,0 0-16 0,70 34 7 16,-67-51 40-16,-3-8-39 15,0 0-8-15,-31 6 0 16,-23 4 9-16,0 8 20 16,-4 7 5-16,10 0-4 15,6 3-15-15,15 16-12 16,12 7-3-16,15 4-4 15,0-3-31-15,0-7-41 16,33-5-147-16,3-9-270 16</inkml:trace>
  <inkml:trace contextRef="#ctx0" brushRef="#br0" timeOffset="26652.66">22757 5015 855 0,'0'0'6'0,"0"0"6"16,335-53 8-16,-169 26 16 16,6 1-15-16,-15-6-7 15,-15 6-8-15,-49 7-5 0,-44 10-1 16,-40 9-9-1,-9 0-28-15,-58 0-164 0</inkml:trace>
  <inkml:trace contextRef="#ctx0" brushRef="#br0" timeOffset="27593.4">4839 7303 687 0,'0'0'163'15,"0"0"-160"-15,0 0 43 0,0 0-46 16,0 0 13-1,0 0 22-15,36-88-22 0,28 88 5 16,-4 0-16 0,-9 13 3-16,-21 21-4 0,-14 7-1 15,-16 7 18-15,0 3 2 16,-61-1-12-16,-17-5 7 16,-4-4-5-16,7-9-6 15,26-10-3-15,28-10 10 16,12-11-8-16,9-1-3 15,18 0-16-15,58 0 16 16,35 0 6-16,31-6-6 16,12-12-28-16,-6-4-53 15,-12 1-22-15,-24 0 5 16,-31 0-117-16,-21-6-63 16,-26-5 21-16</inkml:trace>
  <inkml:trace contextRef="#ctx0" brushRef="#br0" timeOffset="27952.18">5141 6967 474 0,'0'0'34'0,"-257"-21"93"15,124 21-12-15,10 6-51 16,-4 33 2-16,6 25-21 16,16 23-34-16,14 16 1 15,37 13 12-15,39-1-15 16,15-7-9-16,42-9-2 0,67-14 1 15,23-16-4-15,34-15 0 16,31-15 5-16,8-25 2 16,12-14 1-1,-12-5-3-15,-9-39 11 0,-30-14 2 16,-24-17 3-16,-33-16-5 16,-40-16-5-16,-51-16 22 15,-18-7-17-15,-63 5-10 16,-76 20 9-16,-33 26-6 15,-30 33-8-15,-18 29 4 16,5 17-10-16,4 7-20 16,33 45-58-16,27 14-37 15,30 18-112-15,31 9-293 16</inkml:trace>
  <inkml:trace contextRef="#ctx0" brushRef="#br0" timeOffset="28819.39">4459 9451 830 0,'0'0'1'0,"0"0"50"15,0 0-27-15,0 0-5 16,0 0 7-16,0 0-10 16,90-94-2-16,-11 83-2 15,-1 0-1-15,1 9-9 16,-25 2 6-16,-9 0-6 16,-18 10-2-16,-8 17-1 15,-13 6 1-15,-6 9-1 16,0-1 1-16,-52-2 2 15,-2-5 12-15,9-10-13 16,-10-3 6-16,31-10-7 16,15-4-19-16,9 4-30 15,0 0-39-15,24 12 52 16,49 2 36-16,-1 4 0 0,-8 1 5 16,-22-4-2-16,-33 0 14 15,-9-5 10-15,-33 3 13 16,-58-4 6-16,-27-3-36 15,13-7 4-15,8-5-14 16,10-5-27-16,26 0-32 16,25-9-67-16,9-16-162 15,18-10-177-15</inkml:trace>
  <inkml:trace contextRef="#ctx0" brushRef="#br0" timeOffset="29221.37">4450 9070 525 0,'0'0'74'0,"0"0"-1"16,0 0 64-16,-251-73-98 15,173 73-3-15,-19 6-9 16,-9 44 15-16,-17 23-17 16,14 24 5-16,13 15-25 15,26 10 11-15,43 2-16 16,18 1 9-16,9-7-10 15,54-12 4-15,70-15-3 16,36-19 0-16,27-20 0 16,12-20 1-16,0-21 10 15,13-11-5-15,8-17 16 16,3-30-9-16,-24-22-6 16,-17-15-1-16,-53-21-1 0,-38-23 4 15,-49-19-1-15,-42-14-7 16,-15 0 6-16,-103 18-4 15,-48 33 21-15,-39 35 18 16,-24 34-22-16,-13 25-20 16,25 16-12-16,21 7-18 15,18 34-13-15,30 19-33 16,6 18-42-16,24 6-42 16,31-4-248-16</inkml:trace>
  <inkml:trace contextRef="#ctx0" brushRef="#br0" timeOffset="33940.89">6547 9534 736 0,'0'0'53'15,"0"0"-45"-15,0 0 25 16,0 0-30-16,-193 131 41 0,115-49 14 15,-4 8-22-15,22-12-10 16,5-9-20 0,10-9 1-16,12-11 1 15,12-16-5-15,6-14-2 16,6-10-1-16,9-7 6 16,0-2-5-16,0 0 7 0,0-25 1 15,0-29-9-15,0-23-24 16,0-18 17-16,27-19 6 15,27-12-3-15,25-10 2 16,8 3 2-16,4 16 0 16,-7 31-1-16,-20 32 4 15,-19 30 2-15,0 24 6 16,6 9-5-16,4 53 3 16,5 33 28-16,-15 23 25 15,-2 12-20-15,-16 0-22 16,-9-5-2-16,-3-2-11 15,-6-5-4-15,3-3-3 0,-3-4-1 16,9-7-61 0,-9-10-60-16,3-23-33 0,-12-23-148 15</inkml:trace>
  <inkml:trace contextRef="#ctx0" brushRef="#br0" timeOffset="34625.15">6107 9914 875 0,'0'0'0'16,"0"0"-1"-16,0 0 1 0,0 0 5 16,105-130 8-16,-11 93 7 15,26 2-13-15,4-3-7 16,6 1 2-16,-6 0 1 15,-13 6-1-15,-8 4-2 16,-22 6 0-16,-20 10 0 16,-28 4 0-16,-15 7 0 15,-18 0-1-15,0 0-3 16,0 0-1-16,0 16-17 16,0 18 22-16,9 7 5 15,30 4-5-15,19 5-10 16,2 5 10-16,7-5 0 15,-13-2 1-15,-21-7-1 16,-33-9 0-16,0-2-11 0,-15-6 5 16,-45-7 6-16,-10-4 11 15,10-9 1-15,9-1-11 16,26-3 17-16,13 0-17 16,12-7-1-16,0-23-4 15,27-9 4-15,52-10-1 16,11-8-4-16,7 1 2 15,3-6-20-15,-13 10 8 16,-8 6 10-16,-19 7 5 16,-12 16 0-16,-21 6 0 15,-11 9 2-15,-7 6-2 16,-9 2 0-16,9 0 0 16,0 2-9-16,27 26 4 0,9 4 5 15,16 13 2-15,17 3-1 16,0 1-2-16,-8 3 3 15,-4-7-2-15,-39-9 9 16,-27-5 3-16,0-6 16 16,-54-7-5-16,-36-1 1 15,-13-4-3-15,-6-6-21 16,28-7 4-16,14 0-4 16,34-9-58-16,33-24-102 15,0-5-171-15,49-1-93 0</inkml:trace>
  <inkml:trace contextRef="#ctx0" brushRef="#br0" timeOffset="35309.58">8382 9738 276 0,'0'0'99'0,"0"0"68"15,0 0-64-15,0 0-14 16,70 160-20-16,-43-126-29 0,9-2-27 16,9-3-12-1,6-9 5-15,13-8 3 16,-4-8-2-16,-5-4 0 15,8 0 7-15,-3-13 3 16,-2-17-13-16,-10-3 1 16,-21-6-1-16,-18-5 1 15,-9-2 0-15,0-1-2 16,-45 0-3-16,-25 9-2 16,-17 13 2-16,-4 9-1 15,1 12-10-15,2 4 11 0,10 0 0 16,8 12 14-16,16 11-14 15,15 5 6-15,33-2-6 16,6 0-2-16,0-2-19 16,24-3-7-16,51-6 21 15,13-8-5-15,9-7-5 16,17 0-5-16,-5 0-9 16,9-16-46-16,-7-7-12 15,-14-7 46-15,-10 4 25 16,-17-2 16-16,-13 10 2 15,-30 6 7-15,-15 4 24 16,-12 8 51-16,0 0 35 0,0 0-61 16,0 8-56-16,-9 22 0 15,-3 9 43-15,3 6-24 16,9-6-16-16,0 2 4 16,0-4-7-16,21-12 0 15,28-4 0-15,2-12-3 16,12-9 2-16,10 0-1 15,5-15-9-15,19-17-23 16,-10-7-14-16,-23 0 19 16,-10 2 6-16,-21 12 23 15,-21 10 15-15,-6 10 30 16,-6 5 31-16,0 0-38 16,0 14-19-16,0 20 22 0,0 8 10 15,0-4-24 1,0-2-16-16,0-6-6 0,18-4-5 15,10-8-13-15,-1-3-30 16,6-7-41-16,-6-7-39 16,-9-1-137-16,0 0-239 15</inkml:trace>
  <inkml:trace contextRef="#ctx0" brushRef="#br0" timeOffset="35587.53">9834 9451 772 0,'0'0'0'0,"0"0"-24"16,0 0 24-16,0 0 56 16,0 0-25-16,0 0-24 15,190-99-3-15,-190 63 10 16,0-7-5-16,-3 10 31 15,-42 10-17-15,5 6-3 16,16 10-1-16,6 7-19 16,9 0-8-16,0 27-54 15,9 19-4-15,0 11-113 16,39-2-173-16</inkml:trace>
  <inkml:trace contextRef="#ctx0" brushRef="#br0" timeOffset="36393.48">10700 9706 687 0,'0'0'8'0,"0"0"-8"15,0 0 8-15,0 0 29 16,0 0 24-16,0 0-34 0,81-125-16 15,-81 116 6 1,0 2 21-16,0-2-4 0,0 2-20 16,0-4-10-16,-9 5 4 15,-6 1 8-15,-3 3-13 16,6-2 16-16,-3 4-4 16,-12 0-7-16,-9 13-1 15,-10 18 10-15,-14 9-6 16,15 12-3-16,6 5-7 15,14 2 9-15,10-1-8 16,15-2-2-16,0-7 0 16,0-7 0-16,33-7-2 15,13-15 2-15,-1-7-22 16,9-11 0-16,-2-2-30 16,2-2 18-16,-3-27 17 0,-5-10 1 15,-10-9 0-15,-12-6 8 16,-6-8 8-16,-18 8 0 15,0 8 6-15,0 16 15 16,0 20-8-16,0 4 25 16,0 6-28-16,0 0-10 15,0 29 10-15,0 12-7 16,12 7 5-16,27-3-7 16,28 0-1-16,2-12-3 15,4-4 0-15,5-9-10 16,-15-14-1-16,7-6-27 15,-10 0 21-15,-18-11 2 0,13-23-9 16,-25-15-24 0,-6-8-20-16,-12-11 19 0,-12-12 18 15,0-16 31 1,0-11 3-16,-12-6 14 0,-21-4 17 16,-3 11 44-16,-13 20 19 15,25 26-8-15,6 26 11 16,-9 20-18-16,27 12 1 15,-9 2-17-15,-6 33-51 16,-3 37 2-16,0 27 34 16,9 11-12-16,9 4-14 15,0 0 0-15,0-9-1 16,9-3-11-16,27-13-9 16,-12-8-1-16,12-5-9 15,-6-12-21-15,4-12-61 0,14-12-55 16,0-16-67-16,6-16-109 15</inkml:trace>
  <inkml:trace contextRef="#ctx0" brushRef="#br0" timeOffset="37360.75">12031 9798 812 0,'0'0'28'0,"0"0"-13"15,0 0 2-15,0 0 85 16,0 0-43-16,9 147-32 0,9-108-19 15,6-7 0-15,3-7-2 16,1-7-6-16,14-12 0 16,3-6 0-16,9 0-3 15,7-4-7-15,-7-24-11 16,-12-2-3-16,-5-6-2 16,-16-2 10-16,-12 7 16 15,-9 7 0-15,0 11 4 16,0 8 3-16,0 5 17 15,0 0-24-15,0 12 4 16,0 18-3-16,0 4 10 16,0-2-6-16,0-3-5 15,18-6 0-15,6-10 0 16,6-1-3-16,0-7 1 16,1-5-2-16,2 0 3 0,9-5-5 15,-12-19-10-15,-6-7 2 16,-15-8-3-16,-9-3 1 15,0-4 2-15,-45 1 6 16,-15 10 8-16,-10 11 1 16,7 9 6-16,9 15 4 15,-1 0 4-15,16 4-2 16,0 21 18-16,15 4-19 16,15 4-9-16,9-1-3 15,0 0-1-15,6-6-2 16,30-7-3-16,9-6-10 15,15-6 3-15,4-7-5 0,8 0-3 16,-2-2 7 0,17-24 5-16,-5-6 7 0,-10 0 1 15,-2 1 1-15,-22 1 0 16,-9 9 4-16,-12 10 12 16,-18 5 5-16,0 6-1 15,-9 0 3-15,9 0-17 16,-6 27-2-16,10 6 11 15,-10 12 3-15,-3-4-9 16,0 4 0-16,0-6-5 16,0-9-3-16,0-5-1 15,0-7 5-15,0-7-10 16,0-9 4-16,0-2-7 0,6 0-7 16,-3 0 6-1,6 0-5-15,15-24 1 0,3-8-2 16,24-11 7-16,-2-5 0 15,2 1 1-15,0 1-11 16,3 14 16-16,-20 15 2 16,2 11-1-16,-12 6 1 15,9 0-5-15,0 16 3 16,-2 20 2-16,2 9 14 16,-15 8 3-16,6-1 17 15,-6-6-8-15,0 1-10 16,9-8-1-16,7-9-7 15,2-11-2-15,9-6 6 16,-3-13-5-16,7 0 4 0,-7-6-6 16,-6-25 3-16,-15-4-8 15,-15-9-17-15,-6-3-39 16,-6-9-33-16,-63-2 8 16,-19-5-126-16,-41-1-236 15</inkml:trace>
  <inkml:trace contextRef="#ctx0" brushRef="#br0" timeOffset="37836.61">11826 9486 358 0,'0'0'222'0,"0"0"-205"16,0 0 20-16,0 0 21 15,0 0 29-15,0 0-33 16,178 52-27-16,-121-52-10 16,-15 0 7-16,-18-19-13 15,-5-3 14-15,-19-2-17 16,0 2-3-16,-28 6 4 15,-32 5 3-15,-6 7-11 16,8 4-1-16,-5 0 2 16,27 14-6-16,3 3-16 0,23 7-64 15,10-2-43 1,0-2-110-16,10-8-154 0</inkml:trace>
  <inkml:trace contextRef="#ctx0" brushRef="#br0" timeOffset="38129.39">11008 9200 806 0,'0'0'37'15,"0"0"-24"-15,0 0 1 16,0 0-6-16,0 0 0 0,280-42 70 16,-71 27-45-16,-22-2-24 15,-27 0-6-15,-43 2 3 16,-29 0-3-16,-28 6 12 16,-32 7-15-16,-19-2-2 15,-9 4-45-15,0 0-84 16,-28 7-456-16</inkml:trace>
  <inkml:trace contextRef="#ctx0" brushRef="#br0" timeOffset="38725.48">14225 9769 877 0,'0'0'91'0,"0"0"-91"0,0 0-10 16,0 0 5-16,0 0 5 15,0 0 0-15,317-25-29 16,-172 21-166-16,-18 0-252 16</inkml:trace>
  <inkml:trace contextRef="#ctx0" brushRef="#br0" timeOffset="39467.44">15423 9435 907 0,'0'0'25'0,"0"0"33"16,0 0-2-16,0 0-41 16,0 0 14-16,-12 141 72 15,6-49-58-15,6 2-31 16,0-8-10-16,0-5 5 15,0-17-7-15,0-13 0 16,0-16-2-16,0-13 8 16,0-12-12-16,0-7 8 15,0-3-5-15,0 0 6 16,0-10-6-16,-9-24-4 16,-18-15-29-16,9-14 15 0,3-19 3 15,12-12-18 1,3-14 11-16,0-13-1 0,21-4 12 15,30-2 7-15,9 13 7 16,22 23-5-16,5 20 5 16,4 31-1-16,-7 17 0 15,-11 17 1-15,-4 6 0 16,-11 17 1-16,-19 26 0 16,0 12 6-16,-30 4-1 15,-9-2-1-15,-12-4-2 16,-57-3-3-16,-28-5-2 15,-12-2 2-15,-20-4-1 16,-4-7-1-16,0-2 2 16,15-5 0-16,7 0 0 0,20-5 0 15,31-9-3-15,15-5 0 16,26 0-7-16,10-6-3 16,9 0 13-16,0 0-15 15,0 0 0-15,0 8 2 16,9 1 13-16,16 0 1 15,20 8 0-15,-3 3 3 16,12 2 5-16,1-3 4 16,-1 0 0-16,0 0-7 15,1-3 6-15,-4 1 0 16,-9 1-5-16,-5 1-3 16,-10 0 2-16,9 6 5 15,-3 3 1-15,0 3-9 0,7 5 8 16,-1-1-3-16,3-1-4 15,-9-1 0-15,12-7-4 16,-11 0 2-16,-4-7-6 16,-6 1 3-16,3-3-19 15,-3-3-42-15,-6-5-66 16,-9-5-98-16,-9-4-324 16</inkml:trace>
  <inkml:trace contextRef="#ctx0" brushRef="#br0" timeOffset="40280.87">16271 9714 765 0,'0'0'82'0,"0"0"-45"16,0 0-33-16,0 0 86 16,0 0-25-16,0 164-22 0,0-117-23 15,0-1 5 1,0-9-13-16,3-8-2 15,21-11 1-15,13-5-9 16,-1-9-2-16,6-4 0 16,3 0 1-16,16-21-1 15,-1-14-14-15,-3-12-18 16,-14-3 17-16,-16-6 3 16,-9 6 6-16,-9 12 6 15,0 10 2-15,-9 17 6 16,0 9 6-16,0 2-5 0,0 0-9 15,0 13-12-15,15 22 12 16,6 5 4-16,15 1-1 16,7-6-3-16,8-8 0 15,3-5 0-15,1-9-1 16,-1-6 0-16,6-7 0 16,-5 0-5-16,5-20 1 15,-6-18-10-15,-8-15-7 16,-19-7-6-16,-3-13 4 15,-24-6 13-15,0-5 2 16,0-8 9-16,0 6 2 16,-9 5 9-16,-15 14 29 0,-3 22 5 15,8 19-7-15,10 15-5 16,6 7 0-16,-3 4-16 16,-3 21-17-16,-9 28-2 15,0 28 2-15,3 15 11 16,15 3-10-16,0 3-2 15,6-4 1-15,30-8 0 16,10-7 4-16,5-11-4 16,12-15-4-16,-2-14 3 15,-1-15-5-15,6-16 4 16,10-8-12-16,-1-8-3 16,4-31-6-16,-10-15-3 15,-15-6-18-15,-29 1 25 0,-25 8-2 16,0 14 21-16,-9 20 2 15,-43 16 21-15,1 1 13 16,3 24 4-16,5 24-15 16,34 6 1-16,9 7-9 15,9-8-5-15,64-6-1 16,29-13 5-16,13-12-2 16,21-15-6-16,-3-7-1 15,-19 0-7-15,-8-18-4 16,-24-11-37-16,-19-10-43 15,-18-5-62-15,-30-7-92 16</inkml:trace>
  <inkml:trace contextRef="#ctx0" brushRef="#br0" timeOffset="41792.83">19766 9119 749 0,'0'0'29'0,"0"0"36"16,0 0-1-16,0 0-50 15,0 0 3-15,-127 184 64 16,97-88-42-16,-3 2 9 16,15 2-5-16,0-5-3 15,9-3-9-15,-9-6-8 16,-1-11-21-16,1-17 6 16,-6-15-2-16,6-17-9 15,0-15 9-15,9-9-12 16,-6-2 5-16,-15-6 0 0,-7-22-41 15,-14-10-4 1,12-4 5-16,9 9 16 0,9 9 25 16,12 10 1-16,0 12-1 15,9 2-5-15,0 0-8 16,12 0 1-16,42 14 11 16,18 4 2-16,25-3-1 15,15-2 1-15,2-11-2 16,13-2-2-16,3-2-13 15,-12-24-18-15,-13-4-13 16,-26-6-11-16,-25-6-2 16,-27-3 21-16,-21 0 3 15,-6-1 20-15,0 8 10 16,-33 8 6-16,-9 15 30 16,5 10 40-16,-2 5-28 0,-3 4-29 15,9 25 2-15,-3 14 26 16,14 4-13-16,22 7-14 15,0-2-14-15,0-3 4 16,40-8-5-16,11-11 1 16,21-4-2-16,7-15 2 15,8-5 2-15,1-6-2 16,-13 0-6-16,1-6 3 16,-13-18 3-16,-11-2-2 15,-4-10 3-15,-18-3-1 16,0-8 0-16,-15 2 3 15,-9 3-3-15,0 4 2 16,-6 8-2-16,0 10 5 16,0 7-2-16,0 2 3 0,0 7 1 15,-6-3 7-15,0 1-2 16,-9 5 0-16,6-2-5 16,9 3 1-16,-9 0-3 15,9 0-5-15,-21 0-13 16,0 11 13-16,-6 17 9 15,-4 4-3-15,-2 2-6 16,15 7 5-16,0 9-4 16,0 2 3-16,3 1 2 15,6-3-1-15,9-3-2 16,0-13-4-16,0-5 2 16,0-8-2-16,6-12-4 15,12-7-1-15,21-2-16 0,9-4-5 16,10-31 22-1,2-5 2-15,-9-10-12 0,-2-6 13 16,-7 2 2-16,-15 9 2 16,-3 17 0-16,-12 15 19 15,-6 9 8-15,-6 4 3 16,0 0-17-16,0 15-12 16,9 18 2-16,10 13 27 15,-1 0-26-15,6-1-4 16,-3-2-2-16,3-6-25 15,-6-6-27-15,12-8-55 16,-5-7-28-16,-1-9-206 0</inkml:trace>
  <inkml:trace contextRef="#ctx0" brushRef="#br0" timeOffset="42138.5">21351 9672 733 0,'0'0'77'15,"0"0"-68"-15,0 0-4 0,0 0 23 16,0 0 31-16,0 0 15 16,202 131-12-16,-169-73-28 15,-15-5 8-15,-9-5-4 16,-9-11-15-16,0-10-4 15,0-7-13-15,-18-11 23 16,-9-5-1-16,9-4 2 16,0 0 5-16,-7-28-15 15,13-11-13-15,12-17-1 16,0-12-3-16,49-9-3 16,38-4-20-16,7 8-54 15,14 17-39-15,-11 21-21 16,-9 16-31-16,-16 9-282 15</inkml:trace>
  <inkml:trace contextRef="#ctx0" brushRef="#br0" timeOffset="43637.17">22446 9721 168 0,'0'0'510'0,"0"0"-474"0,0 0 103 16,0 0-49-16,0 0-4 15,0 0-41-15,0-22-37 0,0 52-2 16,0 10 20-1,0 11 11-15,-3 3-16 16,-6-7-4-16,0-6 0 16,-3-8-1-16,12-7-10 15,-3-14-1-15,3-1-4 16,0-11-2-16,0 0-1 16,0 0-7-16,0 0-13 15,0-21 6-15,15-14-15 16,24-6 13-16,-3 3 5 0,-2 5-4 15,8 5 14 1,-15 15-2-16,-9 6 1 0,9 7 4 16,-9 0-10-16,16 1 5 15,-4 26-1-15,3 4 6 16,3 1 0-16,-3-4 1 16,-2-6 0-16,2-5-1 15,-6-8-1-15,15-5 1 16,-6-4 0-16,4 0-3 15,8-4-1-15,-3-20-5 16,-6-2-4-16,-5-7 6 16,-10-1 7-16,-15-5-2 15,0 0 2-15,-6 4 0 16,-3 4 7-16,0 7-2 16,0 11 17-16,0 5-7 0,0 8 8 15,0 0-7 1,0 0-7-16,0 0-8 0,0 8-1 15,0 18 0-15,0 11 18 16,-12 3-15-16,12 5 4 16,0-7-7-16,0 0 2 15,0-6-2-15,0-10-3 16,21-2-2-16,6-7-10 16,3-4-7-16,10-1-6 15,2-8 3-15,6 0-10 16,9-4 11-16,-2-29 14 15,5-2-6-15,-6-11 3 16,1 2 10-16,-4 5 2 16,-12 11 2-16,-12 11 1 0,-11 11-2 15,-7 6 8-15,-9 0 3 16,9 4-1-16,-9 22 17 16,9 10 5-16,-9 3-8 15,0-3-3-15,0-3 0 16,0-11 4-16,0-7-8 15,-9-7 1-15,9-8-11 16,0 0 0-16,0 0-2 16,0-15-5-16,36-15-3 15,0-8-24-15,6 3 7 16,4 3-2-16,-19 10 2 16,-3 8 11-16,-15 11 5 15,3 3-4-15,3 0-6 0,12 26 10 16,7 6 3-1,-7 7 1-15,12-3 5 0,0-5-2 16,-3-5 0-16,-2-9 3 16,5-4-3-16,0-10 6 15,0-3-7-15,7 0 5 16,-1 0 4-16,0-18-4 16,-3-8-2-16,4-7-1 15,-13-4 1-15,-12-7-4 16,-6-2-1-16,-6-1 0 15,-9 2 2-15,0 10 0 16,0 12-2-16,-9 8 1 0,-18 5 4 16,3 10-5-1,-13 0 0-15,-5 0 0 0,-3 29 5 16,0 14 0-16,-1 17-5 16,4 7 7-16,-3 16 3 15,3 11-4-15,2 28-2 16,13 25-2-16,18 19 28 15,9 11-13-15,0 0-9 16,0-5-4-16,9-2 7 16,-9-20-2-16,0-31 3 15,0-38 21-15,-36-33-15 16,-24-26-10-16,-19-22 13 16,-11 0-10-16,-13-37-11 0,0-21-3 15,10-18-19 1,14-16-2-16,34-16-9 0,45-21 5 15,0-21-4-15,88-1-35 16,29 23-4-16,-2 40 14 16,6 36 46-16,-16 41 7 15,-14 11 4-15,-4 11-13 16,-14 31 6-16,-19 0 7 16,-18-3 1-16,-11-2-1 15,-25-5-12-15,0-9-46 16,-9-8-123-16,-52-8-179 15</inkml:trace>
  <inkml:trace contextRef="#ctx0" brushRef="#br0" timeOffset="44084.18">23270 9350 582 0,'0'0'36'0,"0"0"148"15,0 0-114-15,0 0-14 16,0 0-21-16,0 0-24 16,-30 20 17-16,66-5-18 15,6-5 8-15,16-9 10 16,-4-1-6-16,3 0-6 16,-11-16-5-16,-19-12-7 15,-24-1-4-15,-3 0 0 16,-30 1 2-16,-49 10-2 15,4 12 9-15,-4 6-6 0,19 0 3 16,9 22-6-16,32 17-8 16,19 7-39-16,0 0-63 15,46 0-102-15,26-8-413 16</inkml:trace>
  <inkml:trace contextRef="#ctx0" brushRef="#br0" timeOffset="44858.33">25346 8900 806 0,'0'0'16'0,"0"0"-8"0,0 0 7 15,-9 154 9-15,-21-30 71 16,-9 16-31-16,-3 4-16 16,-10 5 3-16,7-2 6 15,0 0-12-15,-6-8-17 16,2 1 0-16,-2-11 9 15,9-10 4-15,-7-17-26 16,7-17-6-16,6-22-2 0,9-20-5 16,12-17-4-16,3-17 0 15,12-3-20-15,0-6-35 16,0 0-52-16,0 0-53 16,0-17-15-16,0-11-533 15</inkml:trace>
  <inkml:trace contextRef="#ctx0" brushRef="#br0" timeOffset="46409.61">5714 11555 862 0,'0'0'12'0,"0"0"12"16,0 0 20-16,-121 172 31 15,67-81-1-15,0 3-10 16,3-4-31-16,5-5-11 15,-2-10-5-15,15-8-6 16,-3-10 5-16,11-12-14 16,10-20 3-16,3-10-3 15,12-15 2-15,0 0-2 16,0-6 7-16,0-35-9 16,0-26-26-16,0-23-12 15,18-23 20-15,43-18-12 16,11-16-19-16,25-7 12 15,2 20 25-15,-2 35 11 16,-19 36 1-16,-17 38 16 0,-1 25-9 16,-3 32 16-16,13 51 4 15,-13 29 54-15,-15 20-14 16,-14 4-15-16,-10-11-23 16,-12-9-16-16,12-11-4 15,0-1-9-15,27 1-1 16,0-8-29-16,4-11-23 15,-10-24-69-15,-9-24-84 16,-30-27-185-16</inkml:trace>
  <inkml:trace contextRef="#ctx0" brushRef="#br0" timeOffset="47777.84">5497 12156 973 0,'0'0'13'0,"0"0"3"16,0 0-16-16,0 0 20 16,0 0 15-16,0 0-9 15,317-118-18-15,-193 79-8 16,-1-7 2-16,1-6 2 16,-6-1-3-16,-19 5-1 15,-23 9 3-15,-16 8-2 16,-33 13 0-16,-15 8 1 15,-12 7 2-15,0 3 1 0,0 0-5 16,0 0-3-16,0 28-15 16,0 19 5-16,24 14 13 15,22 5-1-15,5 2 0 16,9-4-4-16,7-4 3 16,-37-14 1-16,-9 0 1 15,-21-13-5-15,0-4 4 16,-39-8 1-16,-31-12 5 15,10-5 0-15,-3-4 9 16,2 0-9-16,19 0-2 16,15 0 7-16,18 0 13 15,9-4-10-15,0-9-7 16,0-9-6-16,36-12-1 16,34-14-1-16,26-9-1 15,13-2-22-15,5-10-9 0,-8 0 4 16,-9 0 2-16,-10 13 27 15,-23 13 1-15,-22 21 0 16,-24 12 3-16,-18 9 7 16,0 1 15-16,0 0-6 15,0 8-19-15,0 30-5 16,0 14 5-16,30 6 11 16,12 4-8-16,19-1-3 15,-7-7-1-15,-9 2 1 16,-8-8 7-16,-31-5-3 15,-6-5 7-15,-34-6 18 0,-47-6 4 16,-25-5-13-16,-8-14-7 16,-1-7-13-16,27 0 0 15,25-10-14-15,21-17-39 16,39-16-29-16,3-13-38 16,63-7-28-16,52 1-66 15,18 8-116-15,-1 20 149 16,-32 17 181-16,-22 17 27 15,-23 0 170-15,-22 7-26 16,3 25-37-16,-18 6 15 16,-3 4-26-16,6 6-38 15,4 2-40-15,-1-4-11 16,12-6-23-16,3-7-6 16,3-5-5-16,7-15 1 0,-1-6 1 15,-3-7 0-15,7-3 0 16,-4-32 4-16,3-12-6 15,-9-4-4-15,-23-8-8 16,-19 3-3-16,0 2-4 16,-19 8 18-16,-41 13-1 15,-9 13 2-15,-10 12 12 16,1 8 1-16,5 0 19 16,10 21-16-16,12 7-1 15,20 7-7-15,13 3-6 16,18-5-1-16,0-3-1 15,0-7-2-15,55-8-1 16,14-11-9-16,13-4-20 16,32 0-6-16,1-29-1 0,3-5-14 15,-4-7 8-15,-17 1 15 16,-10 0 4-16,-17 3 26 16,-31 7 3-16,-15 14 4 15,-15 11 18-15,-9 5 23 16,0 0-2-16,0 5-27 15,0 24-18-15,0 12 45 16,0 6-11-16,0 7-6 16,0-4-23-16,0-7 1 15,9-4 0-15,19-8-5 16,14-11-2-16,3-10-2 16,9-10-2-16,34 0-11 15,2-37-17-15,7-9-25 0,-9-9 20 16,-16 2-2-16,-24 7 14 15,-18 13 25-15,-11 14 7 16,-10 12 35-16,-9 7 39 16,0 0-27-16,0 24-34 15,0 11 13-15,0 7 38 16,0-1-41-16,0-5-24 16,0-8-5-16,21-4-1 15,12-9-5-15,9-5-39 16,-6-7-52-16,16-3-36 15,-13 0-51-15,-15-24-336 16</inkml:trace>
  <inkml:trace contextRef="#ctx0" brushRef="#br0" timeOffset="48055.02">9411 11620 829 0,'0'0'90'16,"0"0"-84"-16,0 0-6 16,0 0 16-16,0 0-1 15,0 0 4-15,221-132-3 16,-215 98-9-16,-6 5 23 16,-6 4 41-16,-40 4-5 0,-5 9-21 15,6 10-19-15,-1 2-19 16,16 0-7-16,9 24-28 15,12 14-19-15,9 10-64 16,0 8-35-16,27 2-140 16,-3 0-264-16</inkml:trace>
  <inkml:trace contextRef="#ctx0" brushRef="#br0" timeOffset="49809.15">10250 11921 413 0,'0'0'43'0,"0"0"-43"16,0 0 89-16,0 0 47 16,0 0-17-16,0 0-64 15,0-51-21-15,0 38-4 16,0-7-10-16,0-4-9 15,0 1-5-15,0 1 1 16,0 5 2-16,0 4 4 16,-18 2 14-16,0 3 1 15,0 2 6-15,-6 6-6 16,-3 0-3-16,-10 0-14 16,1 21 3-16,-12 11-1 15,9 13-5-15,9 5 10 0,11 3-6 16,7-3-1-16,3-5-9 15,9-3 3-15,0-10-5 16,0-14-4-16,0-9-20 16,40-9-35-16,26-9 1 15,12-30 41-15,1-7-21 16,-16 5 2-16,-2 9 35 16,-25 12 1-16,-9 20 10 15,-3 0 0-15,21 0 2 16,4 24 12-16,2 4-10 15,18-4-3-15,-5 4-7 16,-1-9-1-16,-2-6-1 0,-10-7-2 16,-3-6 1-1,-9 0-2-15,1-4 1 0,-10-26-2 16,-6-10 0-16,-15-15 1 16,-9-8-7-16,0-14 2 15,0-13-7-15,0-7 12 16,0-5 1-16,-18 4 4 15,-6 13 4-15,3 20 35 16,-7 16 18-16,7 18-22 16,12 17 2-16,9 7 9 15,-6 7-2-15,6 0-21 16,-6 0-27-16,-3 11-4 16,-3 21-2-16,-6 15 6 0,0 9 4 15,9 10-4 1,0 4 4-16,9 9-3 15,0 6 5-15,0 3-3 16,0 9-1-16,0-6-1 0,0 0 0 16,12-3 0-16,12-9 1 15,12-9-2-15,-12-14-2 16,22-17 2-16,-4-15-15 16,15-17-14-16,16-7-31 15,5-24-12-15,10-31 11 16,2-15-6-16,-23-7 17 15,-1 0 3-15,-24 13 37 0,-15 16 10 16,-9 20 8 0,-9 17 17-16,-2 11 15 0,-7 0-6 15,0 4-16-15,0 24-16 16,3 3 26-16,6 2-11 16,15 0-13-16,-3-5 1 15,12-6-5-15,-6-5-1 16,9-10 1-16,7-7-7 15,2 0-5-15,18-4-10 16,-14-21 6-16,8-7-4 16,-15-6 9-16,-21-3 3 15,-6 2 2-15,-15 3 6 16,0 12 0-16,0 11 1 16,0 10 8-16,-6 3 13 15,-12 3-18-15,0 32-3 0,0 7 5 16,12 10 6-16,6-7-7 15,0-2-4-15,6-4 0 16,21-13-1-16,6-7 0 16,4-6-3-16,14-13 3 15,-6 0-2-15,16-3 2 16,-16-26-6-16,0-5-13 16,-21-7 13-16,-6-5 2 15,-18 1-5-15,0-4 0 16,-18 10 9-16,-30 8 0 15,-18 8 18-15,-13 16-9 16,1 7-4-16,14 0 2 0,4 16 8 16,12 16-11-1,23 2 5-15,1 5-8 0,15-4-1 16,6-4 0-16,3-2-1 16,0-6-5-16,12-9-14 15,28-6-11-15,8-8-4 16,15 0 3-16,7-18 7 15,11-9-2-15,-2-5-12 16,-1-3 12-16,-5 2 13 16,-13 5 14-16,-3 8 3 15,-9 7-1-15,-20 8 6 16,-1 5 14-16,-3 0-1 16,-6 11-6-16,3 16-5 0,-6 8 12 15,-6 8-2-15,-6 0-6 16,-3-2-1-16,0-2 4 15,0-9-10-15,0-8 6 16,0-9-12-16,0-9 6 16,0-4-6-16,0 0 6 15,6 0 2-15,3-18-9 16,10-17-3-16,8-9-13 16,15-16-7-16,12-3-15 15,10 0-1-15,-4 8 24 16,-15 18 13-16,-2 22 2 15,-13 15 15-15,-6 0-7 16,-6 37 13-16,0 17 40 16,-9 8 13-16,0 1-6 0,9-7-15 15,0-7-15-15,10-15-7 16,5-10-15-16,12-15-5 16,9-9-3-16,16 0 3 15,-1-22-1-15,-2-10-10 16,-16-7-12-16,-18-2-25 15,-33-3-27-15,0-3-41 16,-51-2-14-16,-46-2 7 16,-36-2-125-16,-27 0-315 15</inkml:trace>
  <inkml:trace contextRef="#ctx0" brushRef="#br0" timeOffset="50155.75">11331 11392 655 0,'0'0'25'16,"0"0"-8"-16,0 0 16 0,0 0 38 15,0 0 18-15,0 0-52 16,208-35-24-16,-193 17-5 16,-15 1 11-16,0 4 39 15,0 4-3-15,-27 3-9 0,-18 6-22 16,2 0-24 0,-2 7-6-16,9 20-15 15,9 8-33-15,27-2-40 16,0-2-37-16,0-7-148 15,18-7-211-15</inkml:trace>
  <inkml:trace contextRef="#ctx0" brushRef="#br0" timeOffset="50344.13">10072 11419 1101 0,'0'0'0'0,"0"0"0"0,0 0-12 15,0 0-27-15,0 0 28 16,380-1-97-16,-165-11-270 16</inkml:trace>
  <inkml:trace contextRef="#ctx0" brushRef="#br0" timeOffset="50922.84">14581 11964 542 0,'0'0'288'0,"0"0"-272"15,0 0 91-15,0 0-17 16,0 0-26-16,0 0-27 16,-265-14-11-16,165 14-6 15,12 0 1-15,25 0-20 16,18 0-1-16,30 0-24 15,9 3-49-15,6-3-65 16,6 0-109-16,66 0-283 16</inkml:trace>
  <inkml:trace contextRef="#ctx0" brushRef="#br0" timeOffset="51493.9">15456 11570 1016 0,'0'0'11'0,"0"0"-6"0,0 0 1 16,-9 143 96-16,-18-53-28 15,-15 1-7-15,24-3-51 16,0-9 6-16,12-12-14 16,6-11-8-16,0-15 3 15,0-13-6-15,0-13 2 16,0-11-3-16,0-4-9 15,-3 0 6-15,-6 0 2 16,-10-25-9-16,1-13-50 16,-6-17 20-16,15-12 11 0,9-18-2 15,0-13 0-15,0-17 4 16,42-10 9-16,7 6 17 16,11 18 4-16,0 27 1 15,19 28 4-15,-10 29-3 16,7 17 0-16,-7 0 11 15,-8 28-2-15,-16 15 4 16,-24 4 2-16,-21 3 4 16,-3-4 4-16,-70-1 6 15,-32-6-5-15,-25-7-13 16,3-9-9-16,7-8-3 16,20-6-3-16,34-5-18 15,26-4 2-15,31 0 13 0,0 0 6 16,9 14-5-16,0 12 5 15,46 22 30-15,23 11 17 16,9 4-3-16,4 0-17 16,14-10-25-16,-8-5-2 15,-7-9 0-15,7-10-1 16,-10-5-31-16,-11-9-56 16,-7-11-44-16,-8-4-8 15,-7 0-117-15,-21-17-119 16</inkml:trace>
  <inkml:trace contextRef="#ctx0" brushRef="#br0" timeOffset="52179.7">16229 11891 474 0,'0'0'175'0,"0"0"-14"15,0 0-19-15,0 0-44 16,0 0-36-16,0 0-41 16,0 3-12-16,-15 32 24 15,3 0-2-15,12-1-9 16,0-3-10-16,0-5-6 15,0-5-4-15,0-12 0 16,18-4-2-16,15-5-8 16,12-7-19-16,10-25 5 15,5-10-13-15,-15 4 8 16,-2 4 22-16,-16 11 2 0,-9 10 3 16,-15 13 4-16,6 0-2 15,6 5-1-15,9 25 2 16,27 5 16-16,7 6-8 15,-4-7-9-15,0-8 1 16,-11-5-2-16,8-13-1 16,-15-6 2-16,-9-2-1 15,10-3-1-15,-13-29-4 16,3-9-6-16,-15-11-11 16,-3-15 4-16,-9-6-5 15,0-11 5-15,0-3-3 16,0 4 20-16,0 16 8 15,-12 21-2-15,-6 19 44 0,0 15-6 16,18 12-16-16,-9 0-3 16,-6 4-12-16,-13 34-8 15,1 19 9-15,9 19-7 16,9 4 5-16,9 8-2 16,0-7-5-16,12-2 0 15,30-9-1-15,10-13-2 16,2-15-4-16,0-13-2 15,4-20 2-15,8-9-23 16,13-9-8-16,-16-27-1 16,-9-7-11-16,-30 1 4 15,-24 9 11-15,0 7 30 16,0 12 10-16,-33 14 35 16,3 0 17-16,6 18-14 0,6 20-29 15,18 8 6-15,0 1-12 16,36-4-13-16,33-8-1 15,19-10-43-15,3-7-62 16,8-12-43-16,-11-6-130 16,-19 3-447-16</inkml:trace>
  <inkml:trace contextRef="#ctx0" brushRef="#br0" timeOffset="52829.75">18405 11779 900 0,'0'0'0'0,"0"0"10"15,0 0-10-15,0 0 29 16,0 0 73-16,0 0-48 16,142 34-11-16,-133 30 13 15,-9 4-28-15,0 3 0 16,0-4-5-16,0-12-10 15,0-8-3-15,-9-16-5 16,0-11-3-16,0-10 1 16,9-10-3-16,-6 0 7 0,-3 0 7 15,-9-28-12 1,-1-10-2-16,1-12-12 0,9-10-1 16,9-11 2-16,0-3-5 15,9 2 9 1,9 17-13-16,7 18 15 0,-13 23 5 15,-12 14 0-15,9 0-9 16,15 14-10-16,3 25 19 16,9 7 5-16,16-1-5 15,-10-6 6-15,6-9-12 16,-3-12 6-16,1-11-2 16,5-7-29-16,3 0-26 15,-2-18 0-15,2-20 1 16,-9-9-10-16,-3-6 9 15,-5-8 12-15,2-2 22 0,0-7 23 16,-12 7 5 0,3 12 28-16,-15 20 33 0,-5 16 21 15,-10 15-6-15,0 0-29 16,0 29-24-16,0 39-16 16,0 27 93-16,0 21-43 15,0 7-6-15,0 2-8 16,0-2 5-16,0 2-20 15,9-10-13-15,24-14-12 16,3-22-8-16,6-23-11 16,-15-19-20-16,1-18-56 15,-10-15-54-15,9-4-85 16,-3-4-42-16</inkml:trace>
  <inkml:trace contextRef="#ctx0" brushRef="#br0" timeOffset="53061.66">19763 11915 900 0,'0'0'12'0,"0"0"-11"16,0 0 15-16,0 0 99 16,0 0-44-16,-6 164-30 15,3-115-15-15,3 0-12 16,0-11-14-16,0-11 1 15,0-6-2-15,0-10-4 16,0-11-37-16,27 0-62 0,6-4-17 16,-2-33-144-16</inkml:trace>
  <inkml:trace contextRef="#ctx0" brushRef="#br0" timeOffset="53311.8">19648 11751 847 0,'0'0'46'0,"0"0"-28"16,0 0 53-16,0 0-20 15,0 0-20-15,254-54-21 0,-209 32-3 16,-27-4-6 0,-9-1 7-16,-9 3 33 0,-9 2-9 15,-33 5 16 1,-3 10-7-16,-10 7-10 0,19 0-30 15,-6 5-1-15,-3 27-23 16,12 12-50-16,14 12-81 16,1 2-76-16,6 0-358 15</inkml:trace>
  <inkml:trace contextRef="#ctx0" brushRef="#br0" timeOffset="54852.82">20346 11960 242 0,'0'0'461'15,"0"0"-441"-15,0 0 74 16,0 0-56-16,0 0 38 16,0 0-14-16,-6 130-11 15,-7-88-19-15,-2-3-14 0,12-4 7 16,3-16-10-16,0-5-12 16,0-7 0-16,0-7-1 15,0 0-2-15,0 0-10 16,0-30-3-16,18-2-10 15,19-10-1-15,5 1 6 16,3 8-10-16,-9 3 19 16,7 12 7-16,-13 10-1 15,-6 8 3-15,6 0-8 16,3 2 0-16,10 22 1 16,-1 8 3-16,6 1 4 15,3-4 1-15,-2-5 3 16,8-3-4-16,0-14-3 15,-5-3 0-15,2-4 1 16,-9 0-10-16,-11-10 2 0,-1-12-2 16,-15-6-6-16,-6 0 10 15,0-4 8-15,-6 2 6 16,-3 6 8-16,-3 2 10 16,0 12 12-16,0 3-8 15,0 3 7-15,0 4-11 16,0 0-10-16,0 0-14 15,0 7 3-15,0 17 2 16,0 5 7-16,0 1-12 16,15 2 3-16,9-4-3 15,-6-3-3-15,13-4-6 16,2-4-15-16,3-8-9 16,12-9-14-16,1 0-6 15,2-2-13-15,3-26-72 16,1-5-35-16,2-3 35 0,-9 1 33 15,-3 3 105-15,-11 7 65 16,-1 8 15-16,-15 14-6 16,-9 3 1-16,0 0 13 15,-6 9-3-15,6 22-28 16,-3 9-5-16,-6 8-9 16,0-2 16-16,0-4-29 15,0-11 4-15,3-13-12 16,3-8-7-16,3-10-6 15,0 0-7-15,9 0 3 0,25-28-5 16,11-8-11-16,15-8-25 16,-2 8-2-16,-10 10 4 15,-18 7 18-15,-5 12 8 16,-16 7 6-16,9 0 4 16,-3 4 3-16,12 21 13 15,0 2-8-15,16 2-1 16,2 2 5-16,9-7-3 15,7-10-3-15,2-6-3 16,19-8-1-16,5 0-2 16,1 0-1-16,-16-15 2 15,-14-13-1-15,-10 0 0 0,-24-7 5 16,1-3-2 0,-28-3-1-16,-6 2-1 0,0 9 0 15,0 6 14-15,-31 8 9 16,-8 6-8-16,-9 6 7 15,-15 4-12-15,-1 0-11 16,-5 15-2-16,23 15-1 16,10-2 0-16,12 0 0 15,15 2-2-15,9-8-13 16,0-7-30-16,9-5-20 16,33-9-11-16,7-1 17 15,11 0 3-15,-9-4 18 16,-5-7 36-16,-22 4 3 15,-15 7 10-15,0 0 18 16,0 18 13-16,-9 30 1 0,0 20 9 16,0 15-8-16,0 10-15 15,-27 8-12-15,-6 7 15 16,-4 15 14-16,-5 13-5 16,-3 5-3-16,9 5 1 15,-10-18-22-15,4-20 24 16,0-25 2-16,6-32-22 15,5-25 1-15,-2-22 10 16,-9-4-13-16,-6-2-5 16,-22-31-8-16,16-15-4 0,3-12-1 15,14-12-4 1,22-19 1-16,15-21-12 16,24-21-23-16,67-9-21 15,33 12-35-15,9 22-13 0,14 36 78 16,-11 33 18-16,-3 31 5 15,-9 8 6-15,-13 24 1 16,-11 22 8-16,-31 8-4 16,-14-2 4-16,-22-11-9 15,-24-3-2-15,-9-14-31 16,0-8-35-16,-51-6-59 16,-40-10-195-16</inkml:trace>
  <inkml:trace contextRef="#ctx0" brushRef="#br0" timeOffset="55337.46">21224 11541 526 0,'0'0'195'0,"0"0"-182"0,0 0-13 16,0 0 18-16,0 0 56 15,0 0-29-15,108 4-6 16,-74-28-28-16,-10-1-2 16,-15-6-4-16,-9 0-3 15,0 6 4-15,-33 5 23 16,-31 9 30-16,-5 11 15 15,-13 0 4-15,4 14-32 0,15 19-20 16,17 10-15-16,28 1-11 16,18 3-2-16,18-1-24 15,79-4-86-15,36-8-62 16,15-13-203-16</inkml:trace>
  <inkml:trace contextRef="#ctx0" brushRef="#br0" timeOffset="55541.27">24544 12162 1269 0,'0'0'0'0,"0"0"-43"0,0 0 22 15,0 0 9-15,0 0-97 16,0 0-166-16</inkml:trace>
  <inkml:trace contextRef="#ctx0" brushRef="#br1" timeOffset="-197351.19">5292 12529 606 0,'0'0'10'16,"0"0"11"-16,0 0 9 16,0 0 32-16,0 0 36 15,0 0-46-15,-21-74-52 16,21 91-2-16,0 29 2 16,0 24 13-16,0 16 13 15,0 10-20-15,0 6-4 16,0-5 0-16,0-3-1 0,0-10-1 15,0-10-2 1,0-12-4-16,0-12-2 0,0-6-4 16,12-9-5-16,27-7 6 15,18-6-4-15,13-9 1 16,11-6 8-16,16-4 0 16,8-3-4-16,-5 0-1 15,-4-5 5-15,1-10 0 16,-15-2 3-16,-22 2 3 15,-15-1-5-15,-21 1-4 16,-15-1 4-16,-9 1 5 16,0-3 0-16,-33 0-2 0,-12 1-3 15,-6 0-10 1,-4 5 14-16,4-5 1 0,6 6 8 16,8-3-6-16,10-1-1 15,9 8-1-15,3-1 4 16,9 5 0-16,3-1-3 15,3 4 3-15,0 0-2 16,0 0 0-16,0 0-2 16,0 0 1-16,0 0 2 15,-6 0 1-15,6 0 1 16,-3 0-3-16,3 0 3 16,0 0 0-16,0 0 4 15,-3 0-7-15,3 0 1 16,0 0 8-16,-6 0 3 15,6 0-2-15,-3 0-7 0,3 0-3 16,0 0 1-16,0 0-3 16,0 0-2-16,0 0-1 15,0 0-6-15,0 15 8 16,30 2-7-16,12 2 8 16,13-4 0-16,8-2 1 15,13-2-1-15,5-2 1 16,7 0-1-16,-7-1 0 15,7-2-11-15,-34 1 3 16,-3 0-1-16,-30 4-2 16,-15 9 3-16,-6 8 5 15,-15 15 3-15,-57 11 25 16,-31 3-9-16,1-4 14 16,5-1-5-16,28-10-14 0,23-4-11 15,28-3-2-15,18-3-15 16,0-5-30-16,36-9-71 15,52-12-166-15</inkml:trace>
  <inkml:trace contextRef="#ctx0" brushRef="#br1" timeOffset="-196504.49">7290 13216 472 0,'0'0'40'0,"0"0"-6"15,0 0 9-15,0 0 58 16,0 0-58-16,0 0-43 16,0 36 0-16,0 13 55 15,0 7-33-15,0-8-15 16,0-2 3-16,0-10-6 16,0-10-1-16,0-4-3 15,0-8 0-15,0-8 0 0,0-4 0 16,0-2 3-16,0 0-1 15,0-2-2-15,0-29-25 16,0-13-9-16,0-11 34 16,0-7-12-16,0-1 0 15,0 12-18-15,0 18 25 16,0 16 5-16,9 17 24 16,-9 0-24-16,27 0-15 15,0 18 15-15,18 10 11 16,1-3 4-16,8 5-10 15,-3-8-4-15,-6-5 0 16,1-8 0-16,-13-4-2 16,3-5-8-16,-9 0-3 15,-3-21 10-15,16-18-11 0,-10-15-21 16,9-3-9 0,-3-8 31-16,-3 0 12 0,-5 4 3 15,-7 15 9-15,-9 21 36 16,-9 14 32-16,3 11-23 15,-3 7-42-15,6 39-9 16,6 21 68-16,3 21-9 16,-6 3-37-16,3-1-20 15,-6-10-2-15,9-4-4 16,10-6-2-16,-10-6-8 16,0-3-36-16,-9-4-76 15,6-12-118-15,-6-7-220 16</inkml:trace>
  <inkml:trace contextRef="#ctx0" brushRef="#br1" timeOffset="-194854">8805 13280 407 0,'0'0'17'16,"0"0"26"-16,0 0 21 15,0 0 37-15,0 0-16 0,0 0-27 16,-166-95-22 0,123 124-25-16,-11 12 9 0,0 13-11 15,27 0 8-15,2-1-13 16,19-5 1-16,6-9-3 16,0 0-2-16,0-7-2 15,34-6-4-15,-1-9-6 16,9-5-5-16,-12-9-5 15,6-3 6-15,7 0 0 16,-7-29 5-16,6-9 10 16,-15-14-8-16,1-5 6 15,5 0 3-15,-21 6 4 16,3 18 9-16,-12 16-1 16,-3 12 30-16,0 5 1 15,0 0-42-15,0 7-1 16,0 25 0-16,0 9 20 15,9 9 1-15,12-2-13 0,9-6-8 16,6-6 0-16,1-5-1 16,-1-8-1-16,-3-7-6 15,-6-6-1-15,-3-5-3 16,-2-5-5-16,-4 0 2 16,6 0 15-16,-6-22-3 15,9-14 5-15,0-7-4 16,-3-5 1-16,4-1-3 15,-10 7 3-15,6 13 1 16,-6 10 4-16,-9 12-2 16,-6 7 0-16,3 0-2 15,12 11-4-15,12 20 4 16,13 13 16-16,5 2-9 16,9-4-7-16,4-3 4 0,5-4-4 15,3-12-3-15,-5-4-7 16,-7-9-12-16,-6-7-16 15,-2-3 11-15,-13 0-18 16,-9-30 10-16,-9-12 15 16,-3-15-2-16,-12-9 8 15,-3-14-12-15,0-11 17 16,0-16-20-16,0-6-12 16,0 9 40-16,0 17 1 15,0 26 45-15,0 23 39 16,0 18-5-16,0 12-4 15,0 8-34-15,0 0-36 16,-3 15-5-16,-3 36 0 0,6 21 37 16,0 18-19-16,0 5-8 15,0-2-3-15,0-2-4 16,0-10-3-16,15-8 3 16,-3-8 0-16,3-11-1 15,-15-7-2-15,9-12 0 16,-9-3-4-16,0-8 2 15,0-13 0-15,0 0-5 16,0-8 5-16,0-3 1 16,0 0 1-16,10 0-8 15,-1-14-7-15,9-17-11 16,15-11 5-16,6-11 4 0,3-1-5 16,10 3-19-16,-7 9 24 15,-12 9 17-15,3 7 0 16,-11 9 0-16,-1 6-4 15,-9 2 4-15,-15 4 6 16,9-1-3-16,-9 4 2 16,0 2 2-16,0 0 7 15,0 0-3-15,0 0-11 16,-9 0-9-16,-24 19 1 16,-7 12 8-16,-2 5 12 15,9 3-4-15,12-1 0 16,21-4-7-16,0-5 0 0,0-5-1 15,18-2 0-15,24-7-2 16,28-7 0 0,-4-7 2-16,6-1 2 0,7 0-1 15,-7-9 4-15,16-17-4 16,-13-11 1-16,10-7 1 16,-16-4-3-16,-15-6-8 15,-26 8 8-15,-22 5 1 16,-6 14 4-16,0 12 13 15,-6 8-7-15,-22 7 3 16,-5 0 5-16,3 15 4 16,-3 21-9-16,9 8-7 15,21 3 3-15,3 3-8 0,0-5-1 16,33-6-1 0,12-5 1-16,16-6-2 0,-7-10-1 15,9-7-3-15,-2-7 0 16,8-4-8-16,0 0 4 15,16-11-11-15,-16-24 19 16,-5-10-23-16,-22-11 1 16,-15-14 10-16,-3-10 5 15,-15-11-1-15,-6-2 9 16,-3-1 0-16,0 8 4 16,0 16 6-16,0 22 16 0,0 19 10 15,0 16 15-15,0 13-13 16,0 0-10-16,0 8-20 15,-3 35-5-15,3 22 45 16,0 17-10-16,0 4-23 16,3 0-2-16,31-2 6 15,-7-11-7-15,9-6-7 16,-3-5-3-16,-6-10-2 16,0-6-3-16,-5-7-18 15,2-6-39-15,9-4-18 16,-3-11-87-16,3-3-67 15,-6-13-318-15</inkml:trace>
  <inkml:trace contextRef="#ctx0" brushRef="#br1" timeOffset="-194667.76">11340 13084 908 0,'0'0'0'0,"0"0"-12"16,0 0 12-16,0 0 3 16,329-105-3-16,-154 77 0 15,18-2-88-15,3 5-262 16</inkml:trace>
  <inkml:trace contextRef="#ctx0" brushRef="#br1" timeOffset="-194039.12">12918 13394 365 0,'0'0'48'0,"0"0"12"0,0 0 54 16,0 0 20-16,0 0-2 15,0 0-35-15,48-29-30 0,-57 29-11 16,-30 0-40-1,-18 0-9-15,-13 0-6 16,10 2-1-16,6 8-18 16,2 1-24-16,10 0-26 0,12-2-35 15,21-5-53 1,9-4-209-16</inkml:trace>
  <inkml:trace contextRef="#ctx0" brushRef="#br1" timeOffset="-192786.98">13606 13037 628 0,'0'0'28'0,"0"0"3"0,0 0 16 16,0 131 22-16,0-65-12 0,0 4-19 15,0-3-10-15,0-5-15 16,0-10-9-16,0-11 0 15,0-10-3-15,0-8 0 16,0-12 0-16,0-4-2 16,0-5 2-16,-6-2-1 15,-6 0 8-15,-18-17-8 16,0-20-30-16,-9-17 0 16,24-8 18-16,5-15-5 15,10-11 9-15,0-8 2 16,0-5 3-16,16 2 3 15,38 12 1-15,-6 10 1 16,16 18 3-16,2 17-3 16,-12 14 8-16,7 10-7 15,-16 12 2-15,-9 6 7 0,-3 7-8 16,-2 35 5-16,-13 13 7 16,-18 11-2-16,0 11-7 15,-3-3-4-15,-52-8-1 16,4-5-1-16,9-14-1 15,5-9-5-15,10-15-7 16,18-8-2-16,9-7-9 16,0-5-12-16,64 1 0 15,14 3 29-15,25 3 6 16,-10 15 1-16,-14 4-1 0,-28 2-7 16,-42 2 3-1,-9 2 4-15,-33-7 0 0,-49 1-2 16,-5-9 2-16,18-7-3 15,29-8 3-15,34-5 0 16,6 0-3-16,0 0-11 16,52-11 14-16,29-12 6 15,25-10-4-15,8 5 1 16,-8-2-3-16,3 0 1 16,-13-1-2-16,-8-6 1 15,-19 4-5-15,-24 2 2 16,-17 1-8-16,-28 4 11 15,0 6 0-15,0 6 0 16,-19 7-3-16,-23 7-4 16,-3 0 7-16,-6 3 8 15,-1 22 4-15,1 13-2 16,18 4-3-16,6 3 0 0,9 1-3 16,18-3-1-1,0-5-1-15,0-10-2 0,36-4-1 16,-3-10-3-16,6-4 2 15,6-10-2-15,1 0 2 16,2 0-1-16,6-13-6 16,-8-19 5-16,-10-7-1 15,-3-4 5-15,-15-5 4 16,-9 3-3-16,0 7 1 16,-9 14 13-16,0 8 16 15,0 10 0-15,0 4 4 16,0 2-13-16,0 0-1 0,0 0-19 15,0 17 1-15,0 18 0 16,0 7 6-16,0 2-7 16,0-1 0-16,0-2-2 15,0-5 0-15,18-1-1 16,19-10 0-16,-13-5-4 16,-3-7-2-16,3-7-3 15,-12-4-6-15,0-2-1 16,9 0 10-16,-12-12 4 15,15-19 2-15,-8-13 1 16,17-9-1-16,0-3 1 16,21-6-5-16,10 9 11 15,11 18-3-15,7 7-3 0,-4 21 6 16,-6 7 25-16,1 0-9 16,-22 35-7-16,-15 6 26 15,-27 4-28-15,-9 2 0 16,-9-6-3-16,-36-9-7 15,9-4-3-15,6-10-2 16,18-5-16-16,6-9-28 16,6-4-21-16,0 0-39 15,18-4-84-15,33-31 6 16,0-12-194-16</inkml:trace>
  <inkml:trace contextRef="#ctx0" brushRef="#br1" timeOffset="-191901.26">15909 12697 546 0,'0'0'46'0,"0"0"109"0,0 0-41 16,0 0-34-16,0 0-32 15,0 0-40-15,0 0 17 16,27 116 39-16,-9-33-34 16,-3 5-4-16,4-2-4 15,2-3-6-15,-3-5-14 16,-3-11 4-16,-9-9-4 15,3-13-2-15,-9-12-4 16,0-11 1-16,0-9-12 16,0-9-9-16,0-4-7 0,0 0 3 15,18 0 17-15,0-9-9 16,3-19-19-16,6-9 16 16,7-6 21-16,5-9-8 15,9 2-4-15,-12-4 1 16,16 11 0-16,-16 10 3 15,-9 14 0-15,-9 9 10 16,-18 10 5-16,0 0-4 16,0 0 1-16,0 0-2 15,-15 5-3-15,-33 19 3 16,-3 9 15-16,5 9-13 16,19 1 10-16,12 0-6 0,15-2-3 15,0-4 3-15,24-6-1 16,30-6-2-16,10-4 5 15,5-10-6-15,10-6 1 16,-10-5-2-16,7 0 1 16,-7-9-2-16,-9-22-1 15,-5-16-14-15,-19-5 1 16,-18-10 5-16,-12 7-4 16,-6 8 13-16,0 16 5 15,-24 11 2-15,-12 16 15 16,18 4-2-16,-7 2-10 15,4 32 4-15,12 14-4 16,9 8-2-16,0 0-7 16,21-2 0-16,31-3-1 15,8-14 0-15,3-2-1 16,-2-14-4-16,5-6-6 0,-5-11 3 16,2-4-9-16,3-4 7 15,-2-30-20-15,-10-14-7 16,0-12 19-16,-20-16-19 15,-7-10 3-15,-18-9 1 16,-9-5-1-16,0 13 34 16,0 20 13-16,-9 24 40 15,-9 24 42-15,-1 12-25 16,13 7-15-16,-6 12-26 16,-12 35-11-16,3 23 39 15,-3 17-22-15,15 4-2 16,9 2 2-16,0-6-7 15,9-6-12-15,27-9-11 0,-3-10-4 16,-5-8-1-16,8-12-3 16,-3-6-26-16,-3-12-31 15,3-3-67-15,-9-14-29 16,-2-7-54-16,-22 0-344 16</inkml:trace>
  <inkml:trace contextRef="#ctx0" brushRef="#br1" timeOffset="-191737.18">17086 13115 906 0,'0'0'31'0,"0"0"-22"16,0 0 17-16,0 0-6 16,338-103-18-16,-151 70-2 0,15 2-57 15,10 6-112 1,-25 6-266-16</inkml:trace>
  <inkml:trace contextRef="#ctx0" brushRef="#br1" timeOffset="-190950.02">19087 13134 236 0,'0'0'103'0,"0"0"-53"16,0 0 67-16,0 0 7 0,0 0 3 16,0 0-38-1,-60-36-69-15,51 76-16 0,-9 21 46 16,-7 10-23-1,-2 2-12-15,0-6-9 0,0-6-4 16,0-12 0-16,9-4 0 16,-7-12-2-16,13-14 3 15,3-10-6-15,3-6 3 16,3-3-1-16,-9 0-3 16,0-29-13-16,3-23-26 15,0-21 26-15,9-21-9 16,0-17 10-16,18-13-28 15,18 1 22-15,1 16 18 16,-4 34 8-16,-15 32 20 16,0 27 11-16,-3 14-19 15,3 16-9-15,3 54 35 16,3 29 25-16,-5 20-15 0,8 6-22 16,-9-7-15-16,15-9 2 15,-3-16-10-15,19-9-7 16,8-16-1-16,-6-7-33 15,3-15-38-15,-8-13-45 16,-13-14-104-16,-24-11-183 16</inkml:trace>
  <inkml:trace contextRef="#ctx0" brushRef="#br1" timeOffset="-188891.62">18918 13425 554 0,'0'0'155'0,"0"0"-148"16,0 0 19-16,0 0-26 16,0 0 6-16,0 0-1 15,160-108 3-15,-82 92-7 16,-2 8 0-16,-16 8 4 0,-5 0 6 16,-13 0 10-1,-6 22-2-15,6 13 4 0,-12 3-8 16,-5 4-6-1,2-3-6-15,-9-5 0 16,0-6 3-16,-3-11-2 0,-6-8 3 16,-9-9-6-16,0 0 7 15,18 0 5-15,3-26-7 16,10-13-1-16,8-9-2 16,-3-2-3-16,0 4-3 15,-3 9 3-15,1 13-2 16,-13 15 0-16,3 9 0 15,-3 0-8-15,12 29 10 16,0 10 2-16,7-1 0 16,2 1 0-16,9-6-1 15,-2-7-2-15,-1-10 1 16,12-5-1-16,-9-9 1 16,-8-2-1-16,11 0 1 15,-12-17-12-15,-5-12-8 16,-1-3-4-16,-12-7 1 0,-6-7 12 15,-9-1 4-15,-9 1 4 16,0 8 3-16,0 9 3 16,0 10-2-16,0 12 11 15,0 7 14-15,-27 0 2 16,-6 2-11-16,-13 22-17 16,-5 9 11-16,6-2 3 15,9 0-12-15,8 1 1 16,4-1-2-16,6 0-1 15,6-6 0-15,6-4-1 16,6-10-14-16,0-9-16 16,0-2-28-16,42 0 10 0,13-11-1 15,8-6-8 1,-3 8 30-16,4 5 23 0,-1 4 5 16,13 0 25-16,-4 0 5 15,10 4-1-15,-4-2 0 16,-6-2-10-16,-2 0 0 15,-10 0-13-15,-15-15 0 16,1-10-3-16,-19-12 2 16,-9-4-2-16,-15-10-3 15,-3-12 5-15,0-14-4 16,0-14-2-16,-9-6 0 16,-6 4 0-16,-3 17 2 15,-9 20 3-15,12 25 45 16,-4 13-12-16,13 12 4 0,3 6 13 15,-3 0-20-15,-6 6-30 16,-6 31 2-16,3 14-6 16,3 13 0-16,6 4 1 15,6 2-1-15,0 4 0 16,0-5-2-16,33-2 2 16,3-11 0-16,7-4-1 15,11-12-1-15,0-7 1 16,1-9-2-16,5-9-4 15,-6-9-1-15,7-6-2 16,2 0 2-16,-3-16-10 16,-8-15-3-16,-7-15 8 15,-12-3 0-15,-9-8 7 0,-15 2 4 16,-3 12 2-16,-6 12 1 16,0 11 0-16,0 11 9 15,0 7 2-15,0 2 21 16,0 2-25-16,-15 27-2 15,-3 11-5-15,9 7 4 16,9-5-5-16,0-3-4 16,12-8 3-16,36-4-1 15,7-5 1-15,5-11-3 16,10-5-12-16,-7-6 0 16,-3 0-5-16,-5-8 6 15,-13-22-2-15,-3-2 6 16,-3-9 8-16,-11-1 2 15,-7 7 1-15,-9 8 2 0,0 12 2 16,-9 11 8-16,9 4 2 16,-9 9-5-16,0 36 5 15,0 21 46-15,0 23-40 16,0 20 2-16,18 12 24 16,15 10-3-16,12-6 21 15,1-14-16-15,-13-23-44 16,-21-21-2-16,-12-22 0 15,0-14 1-15,-63-14-1 16,-10-9-2-16,-20-8-16 16,-1 0-7-16,-3-17-3 15,19-11 15-15,5-3 1 16,16-5 3-16,27-5 2 0,21-4 4 16,9-5-3-16,0-10-3 15,54-10-4-15,19-9-10 16,5-11-3-16,19-4-2 15,-7 5-9-15,-2 16 21 16,-19 25 1-16,-14 20 13 16,-4 17 0-16,-6 3-1 15,0 6 1-15,16 2 3 16,-1 0 3-16,16 11-3 16,2 18 3-16,10 10 5 0,-19 7-4 15,-21-1 5-15,-24 0-5 16,-15-1-3-16,-9-8 0 15,-27-4 2-15,-27-4 0 16,-6-8-3-16,5-8-3 16,22-6-2-16,6-6 2 15,21 0-8-15,6 0-13 16,0-11-19-16,0-16 4 16,15-8 21-16,36-4 7 15,13 1-5-15,-1 7-2 16,-12 8 10-16,4 12 4 15,-4 7-1-15,-12 4 2 16,3 0 2-16,-5 13 6 16,5 9 7-16,-6 4-1 15,9-3-7-15,-8-4 4 0,5-4-9 16,-6-4 0-16,-9-7-1 16,6-4 0-16,4 0 8 15,5-10-2-15,12-23 0 16,1-5-4-16,8-10-1 15,-3-5-2-15,1-4-3 16,-7 2-5-16,-9 7 3 16,-12 15-2-16,-14 10 5 15,-10 15 1-15,0 5 1 16,0 3-5-16,12 0 5 16,3 21 1-16,9 16 22 15,3 3-3-15,-5 4 3 16,11-1 6-16,-12-1-14 0,3-10-2 15,-9-2-6-15,-15-8-3 16,-9-8 0-16,0 0 1 16,0-3-2-16,-33-1-3 15,-30-4-3-15,-10-4-35 16,-20-2-37-16,-7 0-40 16,1-2-115-16,-13-21-348 15</inkml:trace>
  <inkml:trace contextRef="#ctx0" brushRef="#br1" timeOffset="-188615.82">23065 12931 675 0,'0'0'0'0,"0"0"10"0,0 0-10 15,0 0 26-15,0 0 23 16,0 0-5-16,166-101-11 16,-166 84-17-16,-15 8 13 15,-22 2-2-15,1 7-4 16,0 0-12-16,3 0-11 16,15 14-3-16,9 8-40 0,9-1-77 15,18 1-116-15,45-5-163 16</inkml:trace>
  <inkml:trace contextRef="#ctx0" brushRef="#br1" timeOffset="-188206.54">24441 12432 637 0,'0'0'62'0,"0"0"2"16,0 0 29-16,0 0-16 16,0 0-17-16,0 0 12 15,24 119-51-15,-15-81-11 16,-3-3-6-16,6-9-4 15,-3-7-1-15,6-9-26 16,4-6-21-16,23-4-28 16,3-4 8-16,9-25 22 15,-2-10 38-15,-22 2 8 16,-6 13 34-16,-15 8 54 16,-6 11 26-16,-3 5 0 15,0 0-54-15,0 5-44 0,0 24-15 16,12 14-1-16,15 7-61 15,1-3-101-15,-10-7-149 16</inkml:trace>
  <inkml:trace contextRef="#ctx0" brushRef="#br1" timeOffset="-187236.67">6541 12822 534 0,'0'0'11'0,"0"0"13"16,0 0 74-16,0 0 30 16,0 0-53-16,0 0-30 15,0-62-28-15,0 62-17 16,0 10-5-16,0 17 5 16,6 2 18-16,3 2-18 15,0-5-15-15,9-3-6 16,0-13-27-16,19-6-26 15,8-4-14-15,-3-8-3 16,0-21 44-16,-5 5 47 16,-19 2 21-16,-15 11 99 0,3 7 23 15,-6 4-24 1,0 0-68-16,0 11-31 0,0 23 4 16,3 8-24-16,30 4-17 15,21 0-116-15,16-10-175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7T03:18:23.972"/>
    </inkml:context>
    <inkml:brush xml:id="br0">
      <inkml:brushProperty name="width" value="0.05292" units="cm"/>
      <inkml:brushProperty name="height" value="0.05292" units="cm"/>
      <inkml:brushProperty name="color" value="#FF0000"/>
    </inkml:brush>
  </inkml:definitions>
  <inkml:trace contextRef="#ctx0" brushRef="#br0">22316 6900 595 0,'0'0'0'0,"0"0"2"16,0 0-2-16,0 0 17 16,0 0 61-16,0 0-3 0,341 23-36 15,-157-63-1-15,16-10-10 16,8 3-3-16,-21 1-2 15,-27 10-11-15,-27 6-3 16,-43 8-8-16,-29 9-1 16,-31 5 0-16,-15 8-7 15,-15 0-15-15,0 0-11 16,0 6-53-16,-54 23-30 16,-28 6-49-16,-24 7-128 15</inkml:trace>
  <inkml:trace contextRef="#ctx0" brushRef="#br0" timeOffset="237.27">22666 7151 475 0,'0'0'7'0,"0"0"3"0,0 0 42 16,248-41 40-16,-97 1-5 15,15-1-30-15,-3 0-21 16,-12 5-8-16,-28 8 7 15,-20 5-14-15,-43 7-9 16,-20 6-7-16,-22 5-2 16,-12 5-3-16,-6 0-3 15,0 0-25-15,0 0-55 16,-49 22-88-16,-17 3-108 0</inkml:trace>
  <inkml:trace contextRef="#ctx0" brushRef="#br0" timeOffset="634.77">22736 8417 582 0,'0'0'33'0,"0"0"-31"16,0 0 38-16,0 0 70 15,0 0-43-15,0 0-13 16,344-127-24-16,-193 73-18 16,-3 12-4-16,-28 9-6 15,-32 11-2-15,-25 7-2 16,-39 13-23-16,-15 2-38 16,-9 0-87-16,-33 31-36 0,-57 11-15 15</inkml:trace>
  <inkml:trace contextRef="#ctx0" brushRef="#br0" timeOffset="782.51">22857 8592 526 0,'0'0'92'0,"0"0"-81"0,0 0 69 16,0 0 23-16,286-86-50 16,-180 47-28-16,3 0-21 15,-4 2-4-15,1 3-1 16,-16 4-59-16,-20 10-186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7T03:19:35.672"/>
    </inkml:context>
    <inkml:brush xml:id="br0">
      <inkml:brushProperty name="width" value="0.05292" units="cm"/>
      <inkml:brushProperty name="height" value="0.05292" units="cm"/>
      <inkml:brushProperty name="color" value="#FF0000"/>
    </inkml:brush>
  </inkml:definitions>
  <inkml:trace contextRef="#ctx0" brushRef="#br0">1350 5232 729 0,'0'0'4'16,"0"0"-3"-16,0 0-1 15,0 0 11-15,0 0 22 16,0 0-13-16,0 0-20 16,-69 0-4-16,111 0 4 15,30 0 2-15,34 0 11 16,15 0-8-16,6 0 0 15,14 0-5-15,-17 0 2 16,9 0-2-16,-9-4 1 0,2 2-1 16,-14 0 2-1,-15-1-1-15,-1 3-1 0,-11 0 1 16,-1 0-1 0,-2 0 0-16,5 0 1 0,4 0-1 15,-7 0 1-15,10 0-1 16,-7 3 0-16,19-1 0 15,0 4 2-15,20-2-2 16,4 1-1-16,-15-3 1 16,0 0 0-16,-19-2 0 15,1 0 0-15,11 0 0 16,-8 0-1-16,6 0 1 16,8 0 1-16,1 0-1 15,0-4-2-15,-7-5 2 0,-11 1 2 16,-1 5-2-1,-2-1 1-15,-10 4-2 0,-14-3 1 16,-7 3 0-16,-8 0 1 16,-13 0 3-16,-6 0 8 15,-12 0-3-15,-3 0 1 16,-3 0 7-16,-2 0 0 16,-1 0-4-16,-6 0-3 15,0 0 1-15,3 0-2 16,-12 0-4-16,0 0 0 15,0 0-3-15,0 0-2 16,0 0-4-16,0 0-65 16,-30 0-101-16,-31 0-436 15</inkml:trace>
  <inkml:trace contextRef="#ctx0" brushRef="#br0" timeOffset="12845.13">7320 6278 114 0,'0'0'5'0,"0"0"-4"16,0 0 15-16,0 0 42 0,0 0-19 15,0 0-8-15,0 0 22 16,-127 0-1-16,112 2-13 16,6 0-14-16,9-2-9 15,-9 4-6-15,9-4-8 16,0 0-2-16,0 0-3 15,9 0 3-15,42 0 9 16,37 0 23-16,38 0-15 16,7 0 1-16,18 0-11 15,0-4-6-15,-9 2-1 16,6 0 3-16,-3 2-1 16,-3 0-2-16,-13 0 2 15,-23 0 1-15,-16 0-1 16,-20 0 3-16,-19 0 3 0,-3 0 2 15,-17 0 0-15,-10 0-2 16,-9 0-2-16,-12 0 2 16,6 0 4-16,-6 0-2 15,0 0 0-15,3 0-3 16,-3 0-2-16,0 0 1 16,0 0-2-16,0 0-4 15,0 0-10-15,0 0-27 16,-18 0-50-16,-37 12-36 15,-26 2-31-15,-16 1 18 0</inkml:trace>
  <inkml:trace contextRef="#ctx0" brushRef="#br0" timeOffset="13147.88">7468 6463 213 0,'0'0'7'0,"0"0"-3"16,0 0 8-16,0 0 27 16,0 0-29-16,0 0 28 15,132 3 73-15,4-3-53 16,12 0-19-16,12 0-8 0,-9 0 3 16,-6-3-15-1,-12 0-3-15,-22-1 3 0,-20 1 1 16,-31 1-6-16,-24 1-2 15,-26 1-2-15,-10 0 0 16,0 0 7-16,0 0-4 16,0 0-13-16,0 0-19 15,-37 0-114-15,-17 0-131 16</inkml:trace>
  <inkml:trace contextRef="#ctx0" brushRef="#br0" timeOffset="17165.64">7957 5531 22 0,'0'0'65'0,"0"0"-15"16,0 0-12-16,0 0-5 15,0 0 0-15,0 0 3 16,0 0-8-16,0 3-9 15,0-3-11-15,0 0-3 16,0 0 2-16,0 2-1 0,0-2-3 16,0 0 0-16,0 0-1 15,0 0-2-15,0 0 2 16,0 0 0-16,0 0-1 16,0 0 4-16,0 0-2 15,0 0 3-15,9 0 6 16,-9 0 3-16,0 0 4 15,0 0-10-15,0 0-1 16,0 0 2-16,0 0 0 16,0 0-4-16,9 0-2 15,-9 0-2-15,12-2-2 16,-6-4 0-16,9 0 1 16,-6-1 0-16,3 3-1 15,-3-1 0-15,-3 3 0 0,-6-1 1 16,0 0-1-16,3 3 0 15,-3-1 0-15,0-3 3 16,0 4-3-16,0 0 0 16,0 0 0-16,0 0 0 15,0 0 0-15,6 0 1 16,-6 0-1-16,3-2 0 16,3 2-1-16,-6-2 1 15,0 0 0-15,0 2 0 16,3-3 0-16,-3 3 0 15,0 0 0-15,0-2 0 0,6 2 0 16,-6-2 0-16,0 2 0 16,0-4 0-16,0 4 0 15,0 0 0-15,0 0 0 16,9 0 0-16,-9 0 0 16,0 0-2-16,0 0 2 15,0 0-1-15,0 0 1 16,0 0-2-16,0 0-2 15,0 0 2-15,0 0-3 16,0 0-1-16,0 0-3 16,0 0-3-16,0 0-8 15,0 0-11-15,0 0-16 16,9 0-36-16,0 0 26 16,0 0-83-16</inkml:trace>
  <inkml:trace contextRef="#ctx0" brushRef="#br0" timeOffset="18351.14">8065 5553 261 0,'0'0'48'0,"0"0"-29"16,0 0 22 0,0 0 46-16,0 0-36 0,0 0-17 15,61-127-10-15,2 75-2 16,15-10 0-16,16-7-1 15,33-8-1-15,15-4-12 16,9 4-4-16,5 2-1 16,7 12 1-16,-6 10-1 15,0 10-2-15,-3 12 0 16,-30 8-1-16,-18 5 0 16,-16 7 1-16,-23 1-1 15,2 3 0-15,-21 1 0 16,-21 6 0-16,-9 0-4 15,-8 0-9-15,-10 0-27 16,0 0-18-16,0 0-15 16,0 0 0-16,0-7 29 0,0-6 26 15,-28 0-40-15,-14-9 49 16,-12 2 9-16,6-4 4 16,-10 0 7-16,4 2 25 15,0 0 11-15,17 6 20 16,4 7-21-16,24 1-15 15,9 8 29-15,0-1-48 16,0-2-11-16,45 0 2 16,34 3 3-16,20 0 0 15,4 17 1-15,-22 17-5 16,-17 5-1-16,-22 1 1 16,-15 0 6-16,-27 3-4 15,0-6 0-15,0 1 1 0,-27 1-3 16,-24-3 5-1,-4 1-7-15,1-4-39 0,6-3-79 16,9-12-97-16</inkml:trace>
  <inkml:trace contextRef="#ctx0" brushRef="#br0" timeOffset="18647.99">10975 4132 355 0,'0'0'55'0,"0"0"-12"0,0 0 23 16,0 0-24-16,0 0 45 16,-55 188-25-16,34-97-30 15,9 8-9-15,3-8-8 16,0-5-2-16,0-9-10 15,9-9-2-15,0-8-1 16,0-12-4-16,0-10-26 16,0-8-51-16,0-19-53 15,9-11-125-15,27 0-13 16</inkml:trace>
  <inkml:trace contextRef="#ctx0" brushRef="#br0" timeOffset="18896.16">11340 4211 343 0,'0'0'99'0,"0"0"-20"15,0 0-20-15,0 0-21 16,0 0-35-16,-52 149 109 0,4-48-44 16,6 6-40-1,24-7-12-15,18-14-7 16,0-8-3-16,0-14-5 15,27-10-1-15,0-13 0 16,-3-7-9-16,-6-12-22 0,-9-15-42 16,1-7-113-16,-1 0 28 15,-9-24-85-15</inkml:trace>
  <inkml:trace contextRef="#ctx0" brushRef="#br0" timeOffset="19167.91">10459 4538 200 0,'0'0'175'16,"0"0"-144"-16,0 0 65 15,0 0-8-15,0 0 0 16,0 0-44-16,120-70-20 0,22 56 16 16,27-1-18-1,15 2-11-15,3 2-4 0,-9 1-5 16,-30 3-1-16,-33 5-1 15,-37 0 0-15,-41 2-8 16,-19 0-27-16,-18 0-43 16,0 2-34-16,-46 22 72 15,-50 10-14-15,-37 3-99 16,-33 2 32-16,-21 0 25 16,-6-1-27-16</inkml:trace>
  <inkml:trace contextRef="#ctx0" brushRef="#br0" timeOffset="19299.32">10459 4538 56 0,'30'182'135'0,"-73"-174"-8"15,34-6-8-15,9-2-29 16,0 0-36-16,31 0 24 0,68-2 28 16,43-17-47-16,36 1-49 15,18 1-10-15,0 2-8 16,-14 4-66-16,-13 5-151 16,-34-5-143-16</inkml:trace>
  <inkml:trace contextRef="#ctx0" brushRef="#br0" timeOffset="19553.27">12496 4613 596 0,'0'0'22'0,"0"0"-15"15,0 0 17-15,0 0 28 16,0 0 1-16,0 0 3 15,66 147-27-15,-66-97-2 16,0-3-2-16,0-3-13 16,0-3-6-16,0-5-4 15,0-5-2-15,0-6-1 16,12-5-25-16,6-16-52 16,15-4-112-16,1-22-194 15</inkml:trace>
  <inkml:trace contextRef="#ctx0" brushRef="#br0" timeOffset="19833.78">12514 4258 479 0,'0'0'3'0,"0"0"1"15,0 0-2-15,244-84 26 16,-201 56-8-16,-7 4 6 16,-30-1 14-16,-6 5 36 15,0-2-15-15,-61 7-40 16,-11 9-17-16,-22 6 1 16,-2 0-5-16,2 21-1 15,16 14-5-15,26 15-52 0,25 5-99 16,27 2-158-16</inkml:trace>
  <inkml:trace contextRef="#ctx0" brushRef="#br0" timeOffset="20438.4">12873 4604 266 0,'0'0'324'0,"0"0"-324"16,0 0-9-16,0 0 9 0,0 0 15 16,42 126 13-1,-39-65-18-15,-3-4-1 0,0-5-1 16,0-10 0-16,0-6-8 16,0-13 3-16,0-9-3 15,0-12 2-15,0-2 3 16,6 0 14-16,12-24 30 15,-3-7-46-15,22-7 3 16,-7-3-6-16,12-5 2 16,3 4-2-16,1 8 0 15,-13 13 0-15,-15 13-1 16,-9 8 0-16,0 0-8 16,9 11 4-16,6 23 4 15,-3 10 2-15,-2 5-1 16,5 5 0-16,-6-5 1 15,0-3 2-15,6-7-3 0,-6-11 0 16,3-5 0-16,3-9 0 16,-5-10 2-16,-4 0-1 15,6-4 0-15,-6 0 3 16,6-8 0-16,-3-21-2 16,0-7 0-16,6-13-1 15,16-8 1-15,17-10 0 16,24 5-1-16,16 8 1 15,3 17 27-15,-4 21 4 0,-17 16-4 16,-1 0-8 0,-24 29-12-16,-11 17 3 0,-25 3-6 15,-18 1-3-15,0-1 1 16,-15-8-1-16,-31-4 0 16,1-3-3-16,9-11-41 15,3-9-78-15,15-14-160 16</inkml:trace>
  <inkml:trace contextRef="#ctx0" brushRef="#br0" timeOffset="20690.27">14530 3896 421 0,'0'0'90'0,"0"0"-87"15,0 0 60-15,0 0 9 16,0 0 54-16,-3 209-67 16,27-101-14-16,21 13 13 15,1 6-24-15,-1 3-15 16,-27-5-16-16,-9-4-3 16,-9-3-21-16,-27-8-81 15,-6-18-137-15,24-32-299 16</inkml:trace>
  <inkml:trace contextRef="#ctx0" brushRef="#br0" timeOffset="22222.12">15402 4810 382 0,'0'0'68'0,"0"0"0"0,45-149 13 15,-45 119 44-15,0 13-33 16,0 9-53-16,-36 8-22 15,-30 0-9-15,-10 23 13 16,-20 22-12-16,5 4-6 16,22 2-3-16,26-4 0 15,34-7-1-15,9-1-1 16,0-4 1-16,9-1 1 16,25-10-8-16,5-2 0 0,-9-11-3 15,0-5 2 1,6-6-4-16,7 0 7 0,2-24 4 15,15-15-3-15,-14-6 3 16,-1-4 2-16,-18 6 2 16,-3 6-1-16,-12 13 3 15,-12 14 10-15,0 9 10 16,0 1-24-16,0 0-7 16,0 24-6-16,0 13 13 15,0 3 3-15,6 0-2 16,21-2 0-16,1-8 2 15,-4-6-3-15,12-12-1 16,-3-8-11-16,6-4 1 16,16 0 9-16,-1-18-13 0,-3-11-9 15,4-4 24 1,-4-4 0-16,-15-7 0 0,-3-4 1 16,-5 2-1-16,-10 7 2 15,-9 9-1-15,-6 13 2 16,-3 12 14-16,0 5-4 15,0 0-13-15,0 28-15 16,0 13 15-16,-12 15 13 16,-3 4-2-16,15-1-6 15,0-8 0-15,0-7-5 16,9-10 1-16,9-9 0 0,-3-12 1 16,-15-6-1-16,6-3-2 15,-6-4 3-15,9 0 0 16,12 0-1-16,3-20-1 15,15-15 8-15,13-15-4 16,17-1-3-16,-5-6-1 16,5 9 0-16,-15 15-2 15,-21 13 1-15,-14 16-1 16,-10 4-2-16,0 4-6 16,9 31 4-16,3 5 6 15,0 6 4-15,15-7-3 16,-3-4 0-16,7-6 0 15,-4-9-1-15,15-9 0 16,4-7 0-16,5-4 0 16,3 0 1-16,16-21-2 15,-1-8 0-15,10-5-3 0,-4-3-7 16,-11-4 9-16,-22-3-2 16,-9-2 4-16,-24 6 2 15,-18 2-1-15,0 4 1 16,0 7-1-16,0 8 1 15,-18 8 17-15,9 8-6 16,-6 3-13-16,-12 0 2 16,3 14 4-16,-6 19-3 15,-4 14-3-15,16 2 0 16,15 5 0-16,3-2 1 16,0 0-1-16,37-9 0 15,11-5 0-15,3-7 2 16,3-9 0-16,-2-7-2 0,-10-10 3 15,3-5-2-15,-12 0 7 16,22-7 2-16,-7-21-3 16,-6-10-1-16,19-4 0 15,-16-8-5-15,-9 2 0 16,-9 6 2-16,-18 5-3 16,-9 11 3-16,0 8-1 15,0 13-1-15,0 5-1 16,-27 0 10-16,0 5-10 15,-9 31 1-15,0 9-2 16,18 0-1-16,18 4 1 16,0-3 1-16,3-4-3 15,33-8 1-15,15-8 2 0,3-6 0 16,-2-11 3-16,8-9 1 16,6 0 2-16,-5 0 3 15,8-21 1-15,-5-10-5 16,-4-10 4-16,-6-12-4 15,-8-13 0-15,14-8-3 16,9-10-2-16,-8-3-3 16,-13 5 3-16,-18 18-6 15,-30 18 6-15,0 18-1 16,0 17 1-16,-12 11-4 16,-30 0-4-16,-22 16 7 15,-8 25 1-15,12 12-4 0,23 6-6 16,28-3 1-1,9 6 3-15,43-8 6 0,38-2-1 16,19-4 1-16,20-1 0 16,25 0 0-16,12 2 14 15,-6-5-3-15,-27-5-10 16,-46-16-1-16,-57-6 0 16,-21-3 0-16,-45-4 1 15,-69 1 7-15,-40-7-8 16,-40-2-15-16,-2-2-26 15,-21 0-62-15,-6-2-164 16,8-24-195-16</inkml:trace>
  <inkml:trace contextRef="#ctx0" brushRef="#br0" timeOffset="22520.66">14801 4412 454 0,'0'0'7'0,"0"0"11"0,0 0 98 16,0 0-7-16,351-84-57 15,-195 60-30-15,-8 2-3 16,-33 5-8-16,-33 10-5 16,-43 1-6-16,-18 6-4 0,-21 0-88 15,-9 13-128 1,-76 14-81-16</inkml:trace>
  <inkml:trace contextRef="#ctx0" brushRef="#br0" timeOffset="24187.53">17768 6396 313 0,'0'0'0'0,"0"0"-32"15,0 0 32-15,0 0 1 16,326-13 3-16,-199 2 10 16,15 0 1-16,9 0 15 15,0-2 8-15,-10 1-8 16,-2-3-7-16,-15 0-3 15,-6 0 2-15,-13 3-4 0,-17 2 0 16,-19 1-1 0,-21 4-2-16,-14-3-7 0,-7 6-3 15,-3 2-5-15,-21-2 0 16,3 2-15-16,-6 0-34 16,0 0-64-16,-42 8 0 15,-19 6-61-15</inkml:trace>
  <inkml:trace contextRef="#ctx0" brushRef="#br0" timeOffset="24519.55">18272 6536 131 0,'0'0'10'0,"0"0"-10"16,0 0 0-16,0 0 14 15,0 0 42-15,0 0 16 16,266 0-2-16,-94-15-1 16,12-1-42-16,-9-1 7 15,3 2 9-15,-18 2 0 16,-18 3 8-16,-24-1-4 15,-37 7-22-15,-39-2-10 16,-18 5-6-16,-24-1-6 0,0 2-3 16,0 0-23-16,-33 0-132 15,-33 0-176-15</inkml:trace>
  <inkml:trace contextRef="#ctx0" brushRef="#br0" timeOffset="26927.42">14626 8792 611 0,'0'0'0'0,"0"0"-5"0,0 0 5 15,0 0 0-15,0 0 23 16,0 0 15-16,169-123-18 16,-93 106-11-16,-1 7 3 15,-8 3-1-15,-7 3-4 16,-12 4-6-16,-2 0-1 15,-13 12-1-15,-15 19 1 16,-9 14 1-16,-9 6 5 0,0 12 0 16,-27 8 0-1,-34-2-3-15,-8-2 6 0,-12-6-4 16,8-10 2-16,4-10 0 16,8-11 3-16,22-11-2 15,21-10 1-15,3-1 1 16,15-8-6-16,0 3 0 15,0-3 3-15,60 0 4 16,31 0 27-16,24 0-12 16,8-20-13-16,1 1-13 15,0 0 0-15,-19 1-7 16,4 1-45-16,-12-4-49 16,-1-1-80-16,-32-1-181 15</inkml:trace>
  <inkml:trace contextRef="#ctx0" brushRef="#br0" timeOffset="27493.21">16404 8620 639 0,'0'0'0'16,"0"0"9"-16,0 0 3 15,0 0 6-15,0 0 22 16,0 0-31-16,-142 99 11 15,106-45-13-15,12-4 2 16,15 1 0-16,9-2-1 0,0-3-3 16,36-8-5-16,18-7-1 15,7-7 1-15,2-9 3 16,-3-11-3-16,10-4 4 16,-19 0-1-16,6-2-2 15,-14-17 1-15,-16-5 4 16,-9-9-4-16,-6 1 4 15,-6-7-1-15,0 0-3 16,3 1 0-16,-6-1 0 16,21 4-2-16,4 1-1 15,8 8 1-15,6 6 0 16,-3 12-2-16,-6 8 1 16,4 0-1-16,5 5-3 15,3 25 0-15,-9 8 5 0,10 2 0 16,-4 2 0-1,3-6 2-15,6-7-1 0,7-4 1 16,17-9-1-16,-2-14 0 16,17-2 3-16,4-7-3 15,-4-27 5-15,1-9-1 16,-16-7 6-16,-29-9-3 16,-28 0 6-16,-18-2 12 15,-9 8-1-15,-61 13-13 16,-20 13-8-16,-22 17-8 15,-12 10 1-15,-2 3-29 16,2 35-32-16,0 11-72 0,9 4-180 16</inkml:trace>
  <inkml:trace contextRef="#ctx0" brushRef="#br0" timeOffset="27911.74">14156 9752 553 0,'0'0'0'0,"0"0"0"0,0 0 1 16,0 0 0-16,0 0 9 15,0 0-10-15,193 38 43 16,66-63 8-16,58-6-24 16,48-8-7-16,43-6 13 15,20-7 8-15,19 0-16 16,-3-1 5-16,-28 2 4 15,-36 5 9-15,-42 2-12 16,-72 10-2-16,-82 4-16 16,-66 6-7-16,-64 9-4 0,-33 6-1 15,-21 0-2-15,0 5-10 16,-93 4-105-16,-61 0-181 16</inkml:trace>
  <inkml:trace contextRef="#ctx0" brushRef="#br0" timeOffset="29119.85">15954 10061 899 0,'0'0'32'0,"0"0"-32"0,0 0 0 15,0 0 7-15,317-66 35 16,-235 66-27-16,-4 0-6 16,-8 8 8-16,-31 22-11 15,-30 14-3-15,-9 18 11 16,-82 7-1-16,-50 4-8 0,-37-2 0 15,9-13-1 1,21-12-4-16,39-15 1 0,46-10 0 16,30-9-2-1,24-7 0-15,33-5-22 0,82 0 18 16,54-3 5 0,36-18 5-16,15-6-2 0,-9 3-1 15,-29 0-2-15,-26 6 0 16,-26 3 0-16,-21 4-6 15,-46 7-16-15,-30 4-92 16,-33 0-52-16,0 0-44 16,-75 0-307-16</inkml:trace>
  <inkml:trace contextRef="#ctx0" brushRef="#br0" timeOffset="29789.74">20551 9448 789 0,'0'0'14'15,"0"0"-9"-15,0 0 24 16,0 0-10-16,0 0 7 15,0 0-8-15,87-74-10 16,16 63-6-16,9 0-2 0,-16 8-13 16,-17 0-21-16,-37 3-41 15,-30 0-68-15,-12 11-6 16,-21 14-36-16,-58 4 34 16</inkml:trace>
  <inkml:trace contextRef="#ctx0" brushRef="#br0" timeOffset="29897.46">20551 9448 6 0,'69'71'185'0,"-69"-65"-105"15,0-4-9-15,0-2 17 16,73 0 1-16,23 0 8 16,28-2-53-16,24-16-44 15,-6 1-43-15,-25 0-153 16,-11 1-225-16</inkml:trace>
  <inkml:trace contextRef="#ctx0" brushRef="#br0" timeOffset="30278.35">22099 8551 865 0,'0'0'28'0,"0"0"-28"16,0 0 0-16,0 0 27 15,-42 140 67-15,24-50-50 0,9-1-24 16,0-5-11-1,6-5-7-15,-3-9-2 16,2-8 0-16,-2-4-18 16,-3-10-46-16,9-7-59 15,0-7-46-15,0-17-114 16,0-13-106-16</inkml:trace>
  <inkml:trace contextRef="#ctx0" brushRef="#br0" timeOffset="30797.74">22763 8870 512 0,'0'0'8'0,"0"0"-3"15,0 0 33-15,0 0 13 16,0 0-8-16,232 60 23 16,-217-3-24-16,-15 9-12 15,0-2-16-15,-15-1 10 16,-24-12-5-16,-9-9-9 0,-3-10-4 15,8-10-6 1,-2-10 2-16,12-8 6 0,-3-4-2 16,2 0 1-16,7-10-7 15,18-18-13-15,9-11 1 16,0-9 3-16,0-1 9 16,36-3 0-16,7 3 3 15,11-1-2-15,6 10 0 16,-2 8-1-16,-7 10-2 15,3 15-1-15,-8 7 3 16,5 0 0-16,3 13-2 16,-2 20 2-16,17 7 0 15,-9 7 4-15,22-1 0 16,-10-5-4-16,25-7 5 16,-1-8-1-16,10-12 1 15,-6-8 10-15,14-6 9 16,-8-7-10-16,-9-27 9 0,-25-12 1 15,-18-14-4-15,-39-9 4 16,-15 0-6-16,-54 9-11 16,-61 15-6-16,-42 17-1 15,-39 19-13-15,-24 9-68 16,-9 9-56-16,5 32-132 16,4 18-179-16</inkml:trace>
  <inkml:trace contextRef="#ctx0" brushRef="#br0" timeOffset="31819.09">24251 8215 119 0,'0'0'15'0,"0"0"7"16,238-58 57-16,-156 36-29 15,-1 1 7-15,-5 1-1 16,-13 5 22-16,-12 4-58 16,-11 3 11-16,-13-1 46 15,-9 5-18-15,-18 2-8 16,0 2 20-16,0 0-3 15,0-3-32-15,0 1-22 16,-42 2-11-16,-37 0-2 0,-42 0 11 16,-57 11-11-16,-60 21 0 15,-46 7 8-15,-51 6-7 16,-6-2 3-16,6 1-1 16,18-3-2-16,43-9 0 15,41-2-1-15,43-8 1 16,48-3-3-16,31-3 1 15,41-5 0-15,28-2-1 16,15-4 1-16,18-2 0 16,3-3 2-16,3 0-1 15,-3 0 2-15,-3 0 1 16,6 0-2-16,-12 0 0 16,12 0 0-16,-4 0 0 0,7 0 1 15,0 0-2 1,0 0-1-16,0 0 0 0,0 0 2 15,0 0 0-15,0 0-1 16,0 0-1-16,0 0 0 16,0 29-7-16,-3 19 7 15,3 16 14-15,0 15-11 16,0 9 8-16,0 10 3 16,0 10-7-16,-15 7 17 15,3 0-7-15,-3-7-2 16,6-11 7-16,-9-9-3 15,18-8 1-15,-9-9-9 16,9-6-1-16,0-8-6 16,0-11 5-16,0-9-5 0,0-11-4 15,0-6 3-15,0-10 1 16,0-6-3-16,0-1 1 16,0-3-1-16,0 0 4 15,0 0 2-15,0 0 4 16,0 0 7-16,0-11 12 15,0-13-14-15,0-8-12 16,0-5 4-16,-27-5 0 16,-9 2-6-16,-16 0-1 15,4 5 0-15,-3 9-2 16,-10 4 1-16,-2 7-3 16,-12 7-26-16,2 8-37 15,-14 0-65-15,-16 23-94 0,6 3-273 16</inkml:trace>
  <inkml:trace contextRef="#ctx0" brushRef="#br0" timeOffset="34017.05">13253 10349 880 0,'0'0'0'0,"0"0"-105"0,0 0 102 15,88 133 3-15,-28-58 53 16,-3 2-21-16,4-5-16 16,-7-5 0-16,-3-11-4 15,-5-14-2-15,-10-7 5 16,-9-13-6-16,-12-11-7 16,-6-5-2-16,9-6 1 0,-9-13 7 15,9-30 32-15,7-30-28 16,-4-23-12-16,-6-32 0 15,12-28-4 1,0-24-9-16,6-30-2 0,4-19-24 16,-13-8-6-16,-15-8 17 15,-9 27 16-15,0 29 12 16,0 31 2-16,-33 30 1 16,5 15 0-16,-5 20 4 15,6 14-7-15,18 24 2 16,9 17 2-16,0 8-4 15,18 6-7-15,52 5 3 16,29 2 4-16,49 0 0 16,48-5-1-16,64-2 1 0,39-8 2 15,45-2-2-15,39-8 3 16,33-8-3 0,34-3 9-16,0-2 12 0,-31 7-6 15,-23 2 1-15,-70 8 2 16,-67 10 10-16,-90 11-9 15,-72 6-15-15,-61 6 3 16,-27 5-7-16,-9 0-1 16,0 8-35-16,0 34-59 15,-9 24-116-15,-21 22-416 16</inkml:trace>
  <inkml:trace contextRef="#ctx0" brushRef="#br0" timeOffset="34328.82">19567 11307 927 0,'0'0'0'0,"0"0"-31"16,0 0 31-16,0 0 43 15,344 2-16-15,-211-17-23 16,0 9-4-16,-31 2-24 16,-41 4-53-16,-55 0-24 15,-6 20-128-15,-106 16 14 16,-36 11-31-16</inkml:trace>
  <inkml:trace contextRef="#ctx0" brushRef="#br0" timeOffset="34402.17">19733 11503 84 0,'-45'16'212'0,"45"-9"-17"16,27-7-141-16,72 0 33 15,61-5-26-15,43-23-61 16,8-3-62-16,-24-6-277 16</inkml:trace>
  <inkml:trace contextRef="#ctx0" brushRef="#br0" timeOffset="34634.5">21906 11008 951 0,'0'0'32'0,"0"0"-24"0,0 0 15 16,-27 126 70-16,-10-57-11 15,4 5-42-15,9-8-14 0,9-3-13 16,0-5-13-1,12-8 0-15,3-9-1 0,0-13-66 16,0-6-55 0,3-14-40-16,42-8-94 0,7-8-231 15</inkml:trace>
  <inkml:trace contextRef="#ctx0" brushRef="#br0" timeOffset="34866.83">22534 11396 577 0,'0'0'23'0,"0"0"-2"0,0 0 7 16,0 0 22-16,244 137 8 16,-165-128-22-16,14-9-23 15,-2 0-7-15,2-21 2 16,-20-14 7-16,-19-11-2 16,-30-7 10-16,-24-6-11 15,-27 4 26-15,-61 9 11 0,-17 12-30 16,-4 19-12-16,-6 15-7 15,4 0-11-15,2 21-24 16,4 20-75-16,8 5-186 16</inkml:trace>
  <inkml:trace contextRef="#ctx0" brushRef="#br0" timeOffset="64663.95">2388 9499 632 0,'0'0'5'15,"0"0"-10"-15,0 0-83 16,0 0 35-16,0 0 53 0,0 0 33 15,314-62-4 1,-145 38 0-16,45 2 11 0,46-4-7 16,21 4-15-16,21-2-9 15,-4 3 3-15,4 2-12 16,0-4 6-16,-9 9-2 16,-10 3 7-16,-35 3-2 15,-25 3-9-15,-39 5 5 16,-24-1-4-16,-36 1 2 15,-24 0 6-15,-34 0-5 16,-36 0-3-16,-15 0-1 16,-12 0 0-16,-3 0 0 15,0 0-5-15,0 0-52 16,0 1-90-16,-39 15-27 16,-30 6-134-16</inkml:trace>
  <inkml:trace contextRef="#ctx0" brushRef="#br0" timeOffset="65068.21">3442 9697 437 0,'0'0'0'0,"0"0"-1"16,-269 26 1-16,227-19 20 16,15-3 22-16,18-2-1 15,9-2-41-15,0 0-4 16,9 0-20-16,60 0 14 16,58 0 10-16,51 0 23 15,42-6-13-15,37-19 37 16,17-13-26-16,16-1 21 15,-3 0-2-15,-13 6-20 16,-23 2-14-16,-25 3 6 16,-14 4 20-16,-25 0-25 15,-27 5 3-15,-31 6-4 16,-38 2 1-16,-43 8-7 16,-30 3-6-16,-18 0-55 15,-12 21-149-15,-96-4-281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7T03:21:18.290"/>
    </inkml:context>
    <inkml:brush xml:id="br0">
      <inkml:brushProperty name="width" value="0.05292" units="cm"/>
      <inkml:brushProperty name="height" value="0.05292" units="cm"/>
      <inkml:brushProperty name="color" value="#FF0000"/>
    </inkml:brush>
  </inkml:definitions>
  <inkml:trace contextRef="#ctx0" brushRef="#br0">2678 12358 779 0,'0'0'43'0,"0"0"-43"15,0 0-5-15,0 0 5 16,0 0 38-16,0 0-14 16,0 0-21-16,-27 0-3 15,27 0-1-15,0 0 0 16,0 0-2-16,27 0-2 15,45 0 1-15,34-2 4 0,36-7 1 16,33-4 2-16,3 4-2 16,0 0-1-16,-3 0 0 15,-39-2-2-15,3 4 4 16,-15-1-2-16,-1 1 0 16,-5 1 2-16,-12 1-3 15,2-3 1-15,-5 6-1 16,-3-4 1-16,-13 5 1 15,1 1-1-15,-16 0-1 16,-9 0 0-16,-11 0 1 16,8 0-2-16,-6 0 2 15,7 0 0-15,5 0-1 16,10 0 1-16,-4 0 0 16,25 1 1-16,-1-1-1 0,13 6 0 15,15-4 0-15,8 0 1 16,-8 1 0-16,-6 1-1 15,-4 0 0-15,10-4-1 16,-3 2 1-16,3-2 0 16,-4 0 0-16,1 0-1 15,3 0 0-15,-19 0-2 16,7 0 1-16,-12 0-1 16,-19-2-3-16,-11-3-2 15,-16 2 4-15,0 0 1 16,-2 1-1-16,-10 2 4 15,24-2 0-15,-14-1 0 16,11 3 0-16,-3-3 0 0,1 3 2 16,-4 0-3-16,12 0 1 15,1 0 0-15,-7 0 3 16,-8 0 3-16,-13 0-6 16,-15 0 0-16,-3 0 8 15,-6 0 15-15,-6-1-10 16,-3 1-6-16,-3 0-4 15,-6 0-1-15,0 0-2 16,0 0-42-16,0 0-175 16,-54-4-403-16</inkml:trace>
  <inkml:trace contextRef="#ctx0" brushRef="#br0" timeOffset="2102.36">8035 11984 84 0,'0'0'364'0,"0"0"-340"15,0 0-15-15,0 0 50 16,0 0 36-16,0 0-13 16,0 0-42-16,-33-39-14 15,33 34-14-15,-3 1 4 16,3 4 27-16,0 0-28 16,0 0-11-16,-6 0 0 15,0 0-4-15,6 0-7 16,0 18-8-16,0 26 15 15,0 13 4-15,0 13-1 16,0 0 13-16,21-1-8 16,-3 1-3-16,9 4 1 15,-9-9-4-15,18-1-2 16,-2-10 0-16,5-10 3 0,3-5 3 16,19-9-2-16,-1-5-1 15,24-5-1-15,4-5 10 16,18-2-8-16,8 4 6 15,19-6 3-15,-6 3 33 16,-6-11-38-16,-7-3-3 16,-17 0 0-16,-1 0 2 15,-2 0 3-15,-25 0 3 16,1-3-9-16,-25-5-2 16,-18-1 2-16,-3 4-4 15,-12 5-3-15,-12-3-8 16,6 1-22-16,-6-2-47 15,0-2-60-15,0 1-226 0</inkml:trace>
  <inkml:trace contextRef="#ctx0" brushRef="#br0" timeOffset="2558.98">9444 12567 421 0,'0'0'310'16,"0"0"-293"-16,0 0 24 0,0 0 36 16,0 0 10-16,0 0-46 15,-33-6-31-15,33 6-7 16,0 0 11-16,0 0 0 16,0 0-6-16,0 0-1 15,0 0-1-15,0 0 2 16,0 0-2-16,0 0-2 15,0 0-4-15,0 0-4 16,0 2-5-16,33 15 9 16,25 5 0-16,8 2 3 15,22-2-2-15,-7-1 0 16,-2-4 1-16,-10-2-1 16,-9-6-1-16,-2-5 2 15,-16-4-2-15,-6 0 7 16,-18 0 5-16,0 0 0 0,-8 0 0 15,-10 0 5-15,0 0 16 16,0 7 13-16,-10 14-6 16,-50 10-16-16,-30 9-17 15,-1 8-7-15,4-2 0 16,8-5-2-16,19 2-29 16,20 3-78-16,-2 2-69 15,9-2-128-15</inkml:trace>
  <inkml:trace contextRef="#ctx0" brushRef="#br0" timeOffset="5389.01">10576 12883 580 0,'0'0'90'16,"0"0"-88"-16,0 0 37 15,0 0-2-15,0 0 53 16,0 0-50-16,-42-53-35 15,42 43-2-15,0 1 0 16,9 2-2-16,9 1-1 0,0 6-8 16,0 0-8-16,10 10 3 15,5 21 6-15,3 12 7 16,-3 6 2 0,-15 3 4-16,-6 0-4 0,-12-9-2 15,0-4 0-15,0-9 1 16,0-8 10-16,-3-5-10 15,-15-7-1-15,3-6 10 16,3-4 0-16,6 0-5 16,-6 0-5-16,-12-4-8 15,6-21-34-15,3-9 24 16,12-11 11-16,3-2-6 16,0-7 7-16,9 3-8 15,45 10 1-15,0 3 0 16,7 13 7-16,11 8 1 0,-3 9 5 15,1 8-2 1,-7 0-5-16,1 4-2 0,-13 24 1 16,0 5-3-16,-21 3 11 15,-14 0-1-15,-7-7 2 16,0-5-1-16,-9-11 2 16,0-4 8-16,0-8-8 15,0-1 11-15,0 0-3 16,0 0 1-16,9-12-10 15,-9-17-1-15,18-14 3 16,0 7-3-16,15-7 0 16,3 10-2-16,-2 9-3 0,5 5 4 15,-9 15-1-15,0 4-3 16,-3 0-3-16,0 0 1 16,7 16 0-16,-4 7 7 15,3 0 3-15,-6 1 0 16,9-2 1-16,-2-5-2 15,2-3-2-15,-9-7-1 16,6-3-1-16,-6-1-10 16,-6-3 12-16,1 0 0 15,-4-11 1-15,12-13 13 16,-3-8-14-16,-15-5-12 16,-6-1 11-16,-6 2-6 15,0 5 6-15,0 9 1 16,0 11 4-16,0 11 7 15,-9 0 9-15,-9 0-19 0,-9 9 6 16,-3 21-3-16,15 9 6 16,-1 2-8-16,16 0 1 15,0-2-3-15,16-7 0 16,29-3 0-16,15-4-3 16,4-8-1-16,8-7 0 15,-3-7 4-15,10-3 9 16,-10 0-7-16,10-17 10 15,-10-13-12-15,-2-3-7 16,-22-3 2-16,-3-1-6 16,-24 3 4-16,-9 2 7 15,-9 3 0-15,0 1 7 16,0 4-4-16,0 5 0 0,-24 7 5 16,3 5 5-16,-3 3 17 15,6 2-22-15,3-2-6 16,3 4-2-16,2 0 2 15,-5 0-2-15,-3 8 0 16,-6 17 8-16,3 14-3 16,3 3-5-16,9-2 0 15,3-1 0-15,6-2 3 16,0-5-3-16,0-2-4 16,6-8 2-16,12-9 0 15,9-5-7-15,-9-8 2 16,9 0-5-16,-2 0 5 15,2-15 7-15,0-19-2 16,0-4 2-16,-3-8-7 0,-15 4 6 16,-6 5-2-16,-3 8 3 15,6 14 6-15,-6 12-6 16,0 3 7-16,0 0 4 16,0 0-11-16,0 1-3 15,0 22 3-15,0 6 6 16,12 2 2-16,3-3-3 15,13-1-5-15,-4-8 5 16,-6 0-4-16,0-4-1 16,9-8-1-16,-9-1-2 0,-9-6 3 15,6 0-5-15,-6 0 5 16,22-2 2-16,-7-22 7 16,0-8-9-16,0-6-8 15,-9-1 0-15,3 4 8 16,0 3-3-16,-6 6 3 15,4 6 1-15,-7 9-1 16,-3 6 1-16,-3 5 3 16,-3 0-4-16,6 0-4 15,6 3-3-15,6 22 7 16,-3 9 18-16,3 3-15 16,0-4-3-16,-12 2 11 15,-6-6 4-15,0-2-10 16,0-6 4-16,0-3-3 15,0-8 2-15,0-3 5 0,0-7-11 16,0 0 2-16,0 0 0 16,0 0 2-16,0 0 4 15,0 0 5-15,0 0 6 16,0-3-9-16,0-18-3 16,0-6-9-16,0-8 0 15,0-1-8-15,9 0-3 16,9 7-2-16,10 4 4 15,-1 11 9-15,0 6-6 16,6 8 1-16,3 0-1 16,10 14-4-16,5 11 5 15,0 7 5-15,6-4 10 0,4-1 8 16,-16-5-7-16,-9-8 2 16,-2-4-1-16,-13-4-7 15,-3-6 10-15,-3 0 6 16,12-6 5-16,9-20 27 15,-3-13-18-15,-2-12-34 16,-10-5-1-16,-12-2-14 16,12-1-43-16,-21 13-71 15,0 15-251-15</inkml:trace>
  <inkml:trace contextRef="#ctx0" brushRef="#br0" timeOffset="6528.64">6846 11069 620 0,'0'0'110'0,"0"0"-103"15,0 0 102-15,0 0-12 0,0 0-67 16,0 0-1 0,0 0-15-16,-39-183-11 0,45 103 3 15,36-18-5 1,15-21 1-16,16-17-1 0,11 3-1 16,7 21-12-16,14 20 2 15,-14 24 9-15,-3 15-1 16,-16 16-1-16,-21 11 0 15,-5 13 1-15,-22 8-9 16,-15 3-14-16,-6 2-4 16,-3 0-16-16,6 0-24 15,-6 9-69-15,0 10-68 16,0-1-198-16</inkml:trace>
  <inkml:trace contextRef="#ctx0" brushRef="#br0" timeOffset="6793.04">7368 9915 413 0,'0'0'291'0,"0"0"-285"16,0 0 18-16,0 0 4 16,0 0 4-16,0 0-22 15,172-102-3-15,-54 87 4 16,-4 11-6-16,-11 4 1 15,-21 6 16-15,-10 29 2 16,-30 8-1-16,-24 8 5 16,-18 4-12-16,0 5-11 15,-33 3-10-15,-21-1 4 0,0 5-54 16,11-4-121-16,4-13-281 16</inkml:trace>
  <inkml:trace contextRef="#ctx0" brushRef="#br0" timeOffset="7641.73">6758 8934 708 0,'0'0'16'0,"0"0"-15"16,0 0 50-16,0 0 20 16,0 0-19-16,0 0-52 15,-42-43-9-15,78 108 9 0,25 26 56 16,-7 16-17-16,3 5-14 15,-8 0-4-15,-13-11-13 16,6-11-8-16,-15-9-1 16,-6-10-4-16,-2-13-20 15,-13-9-30-15,3-11-5 16,-9-17-5-16,0-6-34 16,0-10-20-16,0-5 54 15,-27 0 29-15,-16-20-40 16,-2-15 46-16,-6-14 30 15,14-14 37-15,1-10-1 16,18-13 20-16,18 1-8 16,0-2 8-16,18 11 18 0,52 14-29 15,2 18-14-15,16 19-7 16,-1 23-16-16,-23 2-1 16,-1 17 4-16,-36 25-5 15,-24 11-2-15,-3 9 36 16,-69 1-25-16,-28-1-13 15,-15-5 1-15,13-16-3 16,32-12-36-16,28-16-45 16,21-13-55-16,18 0-49 15,0-24-140-15</inkml:trace>
  <inkml:trace contextRef="#ctx0" brushRef="#br0" timeOffset="7958.4">7540 9251 565 0,'0'0'29'0,"0"0"-16"0,0 0 45 16,0 0-16-16,91 127-5 15,-58-94-23-15,12-3-10 16,-3-9 5-16,4-10-5 16,-13-4 0-16,3-5 2 15,-12-2 1-15,-6 0-1 16,-3-14 25-16,-9-19-3 15,-6-7-15-15,0-9-9 16,-9 4 6-16,-36 3 6 16,-15 10 4-16,5 16 21 0,4 9-30 15,-9 7-11 1,2 0 0-16,7 19-11 0,6 9-9 16,12 9-18-16,15 0-22 15,18-2-38-15,0 0-129 16,12-6-184-16</inkml:trace>
  <inkml:trace contextRef="#ctx0" brushRef="#br0" timeOffset="8235.08">8551 9057 670 0,'0'0'17'0,"0"0"49"0,0 0 58 16,0 0-40-16,0 0-79 16,0 0 59-16,15 147-25 0,-6-92-14 15,3-6-2 1,3-8-11-16,4-10-10 16,-1-5-2-16,9-8-13 15,-3-7-29-15,-3-9-45 16,3-2-6-16,3-2-27 15,-8-27-89-15,-10-12-214 16</inkml:trace>
  <inkml:trace contextRef="#ctx0" brushRef="#br0" timeOffset="8508.89">8301 8844 632 0,'0'0'0'0,"0"0"-24"0,0 0 24 16,0 0 40-16,0 0-28 16,0 0-6-16,81-69 6 15,-57 48-2-15,-15 4 27 16,-9 1 30-16,0 3-9 16,-6 6-29-16,-30 3-6 15,0 4-6-15,0 0-17 16,2 1-1-16,-2 26-8 15,18 8 9-15,18 10-32 16,0 3-49-16,0 3-87 0,51-6-32 16,13-4-87-16</inkml:trace>
  <inkml:trace contextRef="#ctx0" brushRef="#br0" timeOffset="9159.34">8946 9113 442 0,'0'0'162'16,"0"0"-149"-16,0 0 78 0,0 0 17 15,0 0-45-15,0 0-59 16,22-5 7-16,-4 34 14 16,6 5 30-16,-6 2-38 15,-9-1-4-15,0-4 5 16,0-3-7-16,0-11-5 15,-3-10-6-15,-3-5-2 16,3-2-6-16,-3 0-7 16,12-26-10-16,4-13 19 15,2-8-9-15,3 8 4 16,3 4 1-16,-9 18 8 16,0 10 0-16,6 7-3 15,3 0-6-15,19 0-10 0,8 20 3 16,6-2-6-1,4 3-4-15,-4-10 4 16,1-4 22-16,-7-7-3 16,-9 0 0-16,-12 0-1 0,-6-5 1 15,-8-15 3-15,-10-6 2 16,-9-4 2-16,0-6 2 16,-9-8-1-16,-34-9 2 15,-11-6 4-15,0-14-1 16,-7-5 9-16,16 1 8 15,6 11 1-15,9 18 4 16,12 19 6-16,8 16-14 16,1 11 9-16,9 2-11 15,0 0-20-15,0 37-5 0,0 22 5 16,0 18 21-16,0 7-5 16,19-2-15-16,35 0 9 15,6-5-2-15,19-7 1 16,-7-8-5-16,7-9-4 15,-1-12-2-15,1-12-6 16,-4-12-16-16,-6-10-15 16,1-7-15-16,-13 0-10 15,-6-22-23-15,-17-9-97 16,-16-8-201-16</inkml:trace>
  <inkml:trace contextRef="#ctx0" brushRef="#br0" timeOffset="9391.94">9423 8862 796 0,'0'0'0'0,"0"0"7"16,0 0-7-16,0 0 60 16,0 0-1-16,347-103-30 15,-223 80-1-15,-15-2 3 16,-28 11-6-16,-29 1-12 15,-16 5-4-15,-27 8-9 16,-9 0-1-16,0 0-8 16,0 0-44-16,-9 14-95 0,-55 10-182 15</inkml:trace>
  <inkml:trace contextRef="#ctx0" brushRef="#br0" timeOffset="11911.63">4884 12002 511 0,'0'0'93'0,"0"0"-93"0,0 0 0 15,0 0 45-15,0 0 58 16,0 0-54-16,0 0-33 16,-18 3-8-16,18-3-6 15,9 0 6-15,33-3 1 16,7-11 9-16,17 2 1 15,-12-4-10-15,-17 3-7 16,-10 6-2-16,-3-1 0 16,-6 6-15-16,-6 2-31 15,-3 0-69-15,-3 0-73 16,-6 6-57-16</inkml:trace>
  <inkml:trace contextRef="#ctx0" brushRef="#br0" timeOffset="12062.4">4884 12002 575 0,'-36'144'106'0,"36"-144"-101"16,45 0-5-16,19-16 75 15,5-4-7-15,10-5-42 16,17-1-19-16,4-6-7 16,5 3-24-16,-23 6-147 15,-31 1-382-15</inkml:trace>
  <inkml:trace contextRef="#ctx0" brushRef="#br0" timeOffset="14716.12">5210 10606 757 0,'0'0'39'15,"0"0"-22"-15,0 0-11 0,0 0 43 16,0 0-23-1,0 0-2-15,0 0 3 0,-78-17-9 16,78 9-2-16,-9 2 9 16,0-5-13-16,0 4-10 15,0-3-1-15,-16-8 0 16,4 1 0-16,-12-5-1 16,-3-1 3-16,-15-1-3 15,-13-5 0-15,-5-7 0 16,-22-1-2-16,-5-12 2 15,-10 0-1-15,-3-3 0 16,1-4 0-16,11 11 1 16,28 9 0-16,17 7 7 15,16 12-5-15,18 4-2 16,3 10 0-16,15-1 0 16,0 4-7-16,0 0-32 15,0 0-22-15,0 0-40 0,24 0-101 16,12 0-2-1,10 0-186-15</inkml:trace>
  <inkml:trace contextRef="#ctx0" brushRef="#br0" timeOffset="15048.84">4528 9775 710 0,'0'0'8'0,"0"0"6"0,0 0-1 15,0 0-4-15,0 0 17 16,-299 77-13 0,200-34-9-16,-7 0 1 0,10 1-5 15,-7-9-13-15,15-4-9 16,19-9-7-16,27-9 8 16,15-9 21-16,18-4 20 15,9 0-2-15,0 0-9 16,0 0 10-16,0 9-10 15,54 13-6-15,27 9 28 16,19 6-10-16,12 3 6 16,-7-3-23-16,1-1 4 15,-7 0-8-15,-2-5-3 16,-9-2-59-16,-16-5-138 16,-30 0-261-16</inkml:trace>
  <inkml:trace contextRef="#ctx0" brushRef="#br0" timeOffset="16450.12">499 10186 487 0,'0'0'16'15,"0"0"-5"-15,0 0 62 0,0 0 21 16,0 0-14 0,0 0-33-16,-60-60-20 0,60 41-16 15,0-5-9-15,27 0 0 16,15 2-2-16,-6 6-2 15,16 5 1-15,-4 11-6 16,3 0 3-16,4 15-8 16,-4 22-6-16,0 8 10 15,-21 4 1-15,-12 3 7 16,-18-6-6-16,0-6 13 16,0-9-5-16,0-7 0 15,-9-9-2-15,-9-8 7 16,6-3 4-16,-3-4 1 15,-3 0-5-15,9 0-7 16,-9-5-22-16,9-17 13 0,-6-6 9 16,12-3 0-16,3-7 1 15,0-3 0-15,0 0-1 16,3-2 1-16,30 4-2 16,9 6 2-16,3 5-2 15,-8 10 2-15,14 9-1 16,-15 2 1-16,0 7-1 15,1 0 0-15,5 1-1 16,-3 23 1-16,3 5 4 16,-5 8 0-16,-4-4 3 15,-6-2-1-15,-9-9 1 16,9-3 2-16,-9-10-6 16,-3-4-2-16,-6-5-1 15,-6 0-6-15,3 0 0 0,-2 0 6 16,2-25 0-16,-3-13-6 15,6-7-17-15,-3 5 3 16,-6 9-3-16,0 11 23 16,0 12-2-16,3 8 0 15,3 0-1-15,12 0-12 16,9 21 15-16,24 0 38 16,4 3-23-16,5-6-5 15,-3-4 7-15,4-14-11 16,8 0 6-16,-15-3 0 15,-11-25-5-15,-16-8-1 16,-24-6 5-16,-3-2 7 0,-27 2 6 16,-46 3 5-1,-14 9 1-15,-1 12 2 0,-2 10-20 16,8 8-12-16,16 3-2 16,11 30-11-16,19 19-35 15,9 4-63-15,27 7-218 16</inkml:trace>
  <inkml:trace contextRef="#ctx0" brushRef="#br0" timeOffset="17595.7">2289 9938 704 0,'0'0'167'0,"0"0"-128"0,0 0 48 15,0 0 11-15,0 0-43 16,0 0-55-16,0 0-1 16,0 0-19-16,0 0-30 15,0 0-34-15,0 0-38 16,27-13-143-16,9 0-158 15</inkml:trace>
  <inkml:trace contextRef="#ctx0" brushRef="#br0" timeOffset="18360.62">2820 9543 789 0,'0'0'53'0,"0"0"-36"16,0 0 25-16,0 0-2 16,0 0-30-16,0 0 12 15,-39 124-18-15,39-77-3 16,0-1-1-16,15-10-5 16,18-4 4-16,12-7 0 15,-9-8 1-15,-2-6 3 16,-7-9-3-16,0-2 0 15,-9 0-3-15,6 0 3 16,-12-9 0-16,-12-13 1 0,0-6 9 16,0 2-10-16,-21 1 3 15,-21-1 1-15,-9 6-3 16,11-1 2-16,-2-1-2 16,15 5 0-16,18-7-1 15,9-11-6-15,0-4 2 16,0-11-10-16,18-1-3 15,18 0-5-15,-3-3 10 16,-11 7 11-16,-7 8 1 16,-6 11 0-16,-9 19 3 15,0 7 6-15,0 2-2 16,9 0-7-16,0 28-10 16,9 29 10-16,24 22 7 15,-6 15 5-15,19 10-8 16,8 8 4-16,-3 7-7 0,-2 4 2 15,-1-5-3-15,-3-6 0 16,-2-15 3-16,-7-8-3 16,-3-14 0-16,13-4 0 15,-1-15 0-15,15-15 0 16,-5-6 2-16,-10-18-2 16,-3-9 1-16,1-8 2 15,-16 0 4-15,-6-11-4 16,-6-13 0-16,-15-5 4 15,-9-8 8-15,0-10-7 16,-69 2-1-16,-46 1-5 16,-45 3-2-16,-36 8-2 0,-15 2 2 15,6 3 9 1,45 4 15-16,45 2-13 0,42 1-7 16,28 4 2-16,27-5-2 15,18-12-4-15,9-11-8 16,61-12-14-16,32-9-27 15,31 1-45-15,24 5-90 16,-9 7-184-16</inkml:trace>
  <inkml:trace contextRef="#ctx0" brushRef="#br0" timeOffset="19499.93">3822 9303 762 0,'0'0'38'0,"0"0"-20"16,0 0 55-16,0 0-19 16,0 0-38-16,0 0-8 0,-187 88-7 15,178-31-1 1,9-6 0-16,0-7-3 0,36-7 2 15,27-12-9-15,-2-8-5 16,17-11 13-16,-5-6-8 16,-1-6 6-16,3-25-1 15,-11-9 0-15,-13-8-3 16,-6-7 2-16,-26-6-1 16,-19-3 7-16,0-14 0 15,-10-4 5-15,-53-4 3 16,3-1-4-16,-19 7 3 15,16 10 18-15,3 15 5 16,23 15-11-16,4 10 9 16,15 16 3-16,0 6-24 0,12 6 10 15,6 2 5 1,0 0-22-16,0 6-8 0,0 36-15 16,15 24 23-16,36 18 4 15,4 5-4-15,8 1 0 16,-3-10-5-16,1-5 2 15,-7-12-7-15,15-14-1 16,-14-12-12-16,11-10 11 16,-5-13-1-16,-10-7 4 15,-9-7 3-15,-12 0-4 16,3-7 3-16,-14-21 7 16,-1-11 0-16,-9-12-2 15,-9 1 0-15,0-1-1 0,0 11 3 16,0 12 2-16,-3 11-1 15,-12 16 1-15,6 1-2 16,9 0-5-16,0 7-7 16,0 26-9-16,0 6 21 15,0 6 7-15,0-4-7 16,24-4 3-16,3-8-5 16,9-5 2-16,-9-7-1 15,-3-8-2-15,4-7-5 16,-10-2 6-16,3 0-2 15,3-19 2-15,-6-18 2 16,0-4-7-16,-9-8 4 0,0 4 3 16,-9 8 2-16,0 15 21 15,9 13-2-15,-9 9 7 16,0 0-3-16,6 0-25 16,12 22-9-16,4 11 9 15,11 7 9-15,3-1-9 16,-3-4-24-16,6-9-21 15,-5-4-25-15,2-11-99 16,-3-8-108-16,-12-3-99 16</inkml:trace>
  <inkml:trace contextRef="#ctx0" brushRef="#br0" timeOffset="20622.88">5237 8987 512 0,'0'0'98'0,"0"0"-24"0,0 0 44 15,0 0-50-15,0 0-36 16,0 0-16-16,9 53 59 16,16-12-58-16,11 0 2 15,-21 0 12-15,-6-4-22 16,-9-12-8-16,0-1 1 16,0-7-2-16,-39-6-4 15,-16-4-8-15,10-7-7 16,12 0 8-16,15 0 2 15,9 0-11-15,9 0 20 0,0-11-7 16,9-3-2 0,33-5 7-16,21-4 0 0,1-1-3 15,-10-4-5-15,-3-3 1 16,-5 0 7-16,-10-4-1 16,-21-4 0-16,-6-6 0 15,-9-9 3-15,0-18 4 16,-45-20-2-16,-16-9-1 15,7 0 3-15,0 17-3 16,8 29 27-16,22 18 2 16,6 25 27-16,12 8-26 15,3 4-9-15,3 0-22 16,0 33-2-16,0 25 2 16,18 23 0-16,15 11 0 15,22-5 5-15,-1-5-5 0,19-13-6 16,5-9 5-1,1-10-14-15,-7-18-2 0,6-8 17 16,-14-11-8-16,5-9-1 16,-14-4-3-16,-4 0-2 15,-6-19 5-15,-18-12 3 16,0-9 0-16,-27-6 1 16,0-5 3-16,0 3 2 15,0 3 1-15,-27 7 0 16,9 14-1-16,0 7 5 15,9 10 4-15,0 7 6 16,9 0 8-16,-6 0-20 0,6 0-3 16,0 28-12-1,0 7 12-15,0 10 1 0,0 0 4 16,0-11-5-16,27 1-1 16,-3-10 0-16,12-4-3 15,-8-9 3-15,-1-5-2 16,-3-7 2-16,3 0 1 15,9 0 2-15,0-24 2 16,-2-9-4-16,-10-10 0 16,-3 2-4-16,-3-2 4 15,-3 8 1-15,-12 13 0 16,6 13 0-16,-9 4-1 16,3 5 0-16,6 0 0 15,12 0-3-15,7 0 3 16,8 2 19-16,6 3-11 0,-3-5-5 15,4 0-2-15,-10 0 1 16,3-2 1-16,-9-20-2 16,0-10-1-16,-3-6-7 15,-15-8 4-15,10 0-3 16,-19 1 4-16,0 2 0 16,0 8-1-16,0 15 3 15,-19 7 0-15,10 12-1 16,3 1-2-16,6 0-8 15,0 4-10-15,0 16 11 16,0 12 10-16,43 3 0 16,5-1 3-16,12-2 8 0,10-4 9 15,-7-4 0 1,-9-2-10-16,-11-9-2 0,-25 1 1 16,0-7-8-16,-18-1 1 15,0 1-2-15,-9 2 0 16,-52 4-8-16,-29 4-11 15,-34 0-37-15,-3-2-8 16,-2-4-38-16,-13-8-141 16,9-3-201-16</inkml:trace>
  <inkml:trace contextRef="#ctx0" brushRef="#br0" timeOffset="20803.21">5361 8394 826 0,'0'0'122'0,"0"0"-116"0,0 0 0 16,214-140 39-16,-117 91-23 15,6 5-22-15,-7 5-8 16,-20 11-55-16,-22 17-64 16,-45 11-332-16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6T08:26:20.39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C00000"/>
    </inkml:brush>
  </inkml:definitions>
  <inkml:trace contextRef="#ctx0" brushRef="#br0">2920 1328 644 0,'0'0'5'0,"0"0"-3"16,0 0 4-16,0 0 19 15,0 0 19-15,0 0-6 16,-28-24-38-16,28 33-12 15,0 32 12-15,0 18 15 16,0 13 6-16,0 10-21 16,-3 6 1-16,-3 13 7 15,3 6-1-15,-3 6-2 16,-3-1-3-16,0 2 1 16,9-2 0-16,-9 2-3 0,9 3 0 15,-9 8 0-15,9 0 0 16,0 2 0-16,-9-2 0 15,9 1 1-15,-9 5 0 16,0-4-1-16,0-4 0 16,0-8 0-16,-3-4 2 15,3-5 2-15,6-3 6 16,3 3-3-16,-6 1 6 16,6-2-4-16,-3 3 0 15,0 7-3-15,3 11-6 16,-7 2 4-16,-2-1 4 15,6-12-8-15,-3-1 7 16,-3-4 6-16,0 4 4 16,9 2-8-16,0-6 1 0,0 0-5 15,0-2 23-15,0 6-19 16,0 4-3-16,0-2 2 16,0 1 24-16,0 4-16 15,0 6-11-15,0 4-2 16,0-1 3-16,0-11-4 15,-12-11-2-15,12-1 5 16,0-4-1-16,0-6 2 16,0-7 18-16,0-9-9 15,0-15-8-15,0-11 2 16,0-13-8-16,0-14-2 0,0-7 0 16,0-13-23-16,0-8-48 15,0 0-63-15,0-11-163 16</inkml:trace>
  <inkml:trace contextRef="#ctx0" brushRef="#br0" timeOffset="1059.52">2572 7487 218 0,'0'0'412'0,"0"0"-411"16,0 0 10-16,0 0 61 15,0 0-18-15,0 0-27 16,-90-3-27-16,90 3-10 0,0 0-7 15,21 0 6-15,39 0 9 16,13 0 2-16,23 0 20 16,10-4-19-16,9-7 2 15,-1 5 9-15,4-3-7 16,12 5-4-16,15-3 2 16,30 1-6-16,21 3 4 15,15-7-1-15,-6 3 0 16,-11-4-7-16,-7 1 2 15,0 1 0-15,6 2-8 16,-9-5 12-16,-15 5-4 16,-9-3 0-16,-9 3-3 15,0 3-1-15,-9 0 5 16,-3 2 0-16,-13 1-6 0,-2-3-1 16,-9 4 8-1,-1 0 1-15,-8 0-5 0,3 0 5 16,5 0 4-16,1 0-4 15,27 0 4-15,6 0-2 16,3 0 0-16,3 0-4 16,-4 0 4-16,-2 0 0 15,3 0 0-15,0 0 0 16,-12 0 0-16,15 0 0 16,6 0-1-16,-3 0 1 15,-6 0 0-15,0 0-10 16,-10 0-3-16,-2 0 11 15,0 0-1-15,-15-2 3 16,-12 0 0-16,-7 2-2 16,-23-3 2-16,-4 0 5 0,-24 2-4 15,7-5 3-15,-22 5 22 16,3-5-5-16,-6 6-6 16,-2-2 10-16,-13 2 1 15,3 0-13-15,-15 0-2 16,0 0-5-16,-3 0-4 15,-6 0 1-15,0 0-3 16,0 0 0-16,0-5-5 16,0-3-51-16,0-1-111 15,-24-6-345-15</inkml:trace>
  <inkml:trace contextRef="#ctx0" brushRef="#br0" timeOffset="1411.1">9852 6985 674 0,'0'0'53'0,"0"0"-48"16,0 0 32-16,0 0 2 15,0 0-21-15,0 0-18 0,-18 13 0 16,81 11 18-16,7 0 1 15,20 0 12 1,4 0-12-16,-4-2-8 0,-2 2 4 16,-10-3-9-16,-8 0 0 15,-4 1 2-15,-12 2 0 16,-20 0 22-16,-25 10-9 16,-9 2 12-16,-15 8 27 15,-55 3-22-15,-20 3-24 16,-16 1-14-16,-12 2-14 15,4 2-56-15,-10 1-58 16,6-3-94-16,-6-5-445 16</inkml:trace>
  <inkml:trace contextRef="#ctx0" brushRef="#br0" timeOffset="2547.48">2892 1446 406 0,'0'0'48'15,"0"0"-44"-15,0 0 32 16,0 0 55-16,0 0-31 16,0 0-26-16,-36-22-24 15,-18 53 1-15,-25 11 11 16,10 8-3-16,-4 3 5 16,22-7-11-16,6-6 0 15,9-8 5-15,9-11-18 16,8-8 4-16,19-9-3 0,0-4-1 15,0 0 0-15,0 0 3 16,0-32 0 0,46-15 15-16,14-14-14 0,3-5-2 15,16-1 2-15,-7 1 0 16,1 14 13-16,-13 13 7 16,-18 19 5-16,-20 11-8 15,-7 9-13-15,-6 0-8 16,9 26-5-16,18 22 5 15,15 12 3-15,-5 10-3 16,-10 7-50-16,15 0-69 16,-18-2-228-16</inkml:trace>
  <inkml:trace contextRef="#ctx0" brushRef="#br0" timeOffset="3013.77">3484 3672 675 0,'0'0'0'0,"0"0"-24"0,0 0 24 16,0 0 20-16,0 0 2 15,0 0 1-15,169 30 13 16,-118-39 1-16,-18-9-12 16,-15-4 21-16,-5 2-17 15,-13 3-1-15,0 7-5 16,-25 3 4-16,-11 6-24 0,-3 1-3 16,24 0-25-16,6 0-43 15,9 11-29-15,0 9-70 16,0-3-217-16</inkml:trace>
  <inkml:trace contextRef="#ctx0" brushRef="#br0" timeOffset="3279.25">4486 3511 821 0,'0'0'0'16,"0"0"-49"-16,0 0 49 0,0 0 33 16,0 0-5-16,0 0-10 15,175-53-8-15,-157 39 6 16,-9-1 27-16,-9-4 3 16,0 5-25-16,0 1-10 15,0 5-11-15,-18 7-6 16,0 1-19-16,-9 0-56 15,-7 23-52-15,-2 18-114 16,3 10 28-16</inkml:trace>
  <inkml:trace contextRef="#ctx0" brushRef="#br0" timeOffset="3585.94">3937 4396 525 0,'0'0'24'0,"0"0"-12"0,0 0-12 16,0 0 69-16,0 0-17 16,0 0 6-16,63-21-1 15,-30 6-38-15,-15-2-14 16,-18 2 29-16,0 4 14 15,0-2-23-15,0 6-1 0,-9 0-20 16,-18 5-4-16,-9 2-6 16,-6 0-26-16,5 0-56 15,-8 16-53-15,3 8-88 16,6 7-120-16</inkml:trace>
  <inkml:trace contextRef="#ctx0" brushRef="#br0" timeOffset="3905.73">3387 5280 402 0,'0'0'145'0,"0"0"-143"0,0 0 26 15,0 0 45-15,0 0-28 16,0 0-3-16,88-59 14 16,-79 49-13-16,-9 2 0 15,0 0 7-15,0 2 2 16,0 4-15-16,0 1-3 16,0-3-12-16,0 3-21 15,0 1-1-15,-6 0-16 16,3 0-28-16,3 0-53 0,0 0-46 15,0 1-106-15,45-1-218 16</inkml:trace>
  <inkml:trace contextRef="#ctx0" brushRef="#br0" timeOffset="4236.87">4531 4933 739 0,'0'0'0'15,"0"0"-108"-15,0 0 108 0,0 0 7 16,0 0 1-16,0 0-3 16,60 17 0-16,-17-15-1 15,-25-2-4-15,3 0 7 16,-6 0-1-16,-15-6 5 15,3-11 2-15,-3 2 2 16,0 1 12-16,-9 1 19 16,-21 3-9-16,3 8-19 15,3-1-16-15,-4 1-2 16,13 2-41-16,12 0-80 16,3 0-59-16,0-2-175 15</inkml:trace>
  <inkml:trace contextRef="#ctx0" brushRef="#br0" timeOffset="4523.67">4926 4268 105 0,'0'0'504'15,"0"0"-504"-15,0 0 0 16,0 0 23-16,0 0 24 16,0 0-20-16,19-83 8 15,-19 65 11-15,0 7 18 16,0 1 14-16,-28 4-46 16,-14 0-25-16,6 6-7 15,3 0-9-15,-12 18-31 0,5 26-33 16,7 10-58-16,6 3-131 15</inkml:trace>
  <inkml:trace contextRef="#ctx0" brushRef="#br0" timeOffset="4846.52">5301 5263 25 0,'0'0'792'0,"0"0"-784"0,0 0 0 16,0 0 57-16,0 0-20 15,0 0-32-15,39-77-1 16,-39 63-3-16,0-1-2 16,0 6 7-16,-18 1-14 15,-6 5-7-15,-13 3-34 0,-2 0-64 16,-9 7-196 0,6 15-142-16</inkml:trace>
  <inkml:trace contextRef="#ctx0" brushRef="#br0" timeOffset="5145.76">4018 5730 79 0,'0'0'560'0,"0"0"-560"0,0 0-37 15,0 0 36-15,0 0 2 16,0 0 31-16,33 5 3 16,-15-12-17-16,-18-6 22 15,0 5-25-15,0 1 103 16,-9-2-73-16,-18 3-26 16,0 4 19-16,0 2-38 15,3 0-9-15,6 0-26 16,9 0-77-16,9 0-150 15,9 0-247-15</inkml:trace>
  <inkml:trace contextRef="#ctx0" brushRef="#br0" timeOffset="6186.42">7338 2468 629 0,'0'0'0'0,"0"0"-88"0,0 0 88 16,0 0 10-16,0 0-10 15,0 0 8-15,69 15 13 16,-32-15 16-16,5-12-8 16,-21-7 26-16,-6 2 2 15,-12-3-4-15,-3 6-9 16,0 3-15-16,-3 3-25 0,-21 6-4 15,3 2-7-15,-12 0-50 16,-13 15-87-16,4 19-96 16,-15 11-180-16</inkml:trace>
  <inkml:trace contextRef="#ctx0" brushRef="#br0" timeOffset="6479.02">7151 3424 715 0,'0'0'0'0,"0"0"-127"0,0 0 127 16,0 0 20-16,256-17 20 15,-219 0 26-15,-19 2-20 16,-9 4-25-16,-9 0 11 15,0 8 18-15,0-3 0 16,-27 4-44-16,-1 2-6 16,-5 0-18-16,6 0-4 15,6 2-3-15,15 15-69 16,6-3-37-16,0-4-52 16,45-3-131-16</inkml:trace>
  <inkml:trace contextRef="#ctx0" brushRef="#br0" timeOffset="6786.25">8560 3008 838 0,'0'0'0'16,"0"0"-32"-16,0 0 32 15,0 0 3-15,0 0-3 16,0 0-4-16,0-7 4 16,24-2 6-16,-3-6 5 15,-5-3 15-15,-16-1-11 16,0 3-7-16,0 1 9 0,-16 6 5 16,-20 3-22-16,0 6-1 15,-9 0-20-15,3 0 5 16,11 0-45-16,7 7-80 15,15 3-73-15,9-4-166 16</inkml:trace>
  <inkml:trace contextRef="#ctx0" brushRef="#br0" timeOffset="7089.46">8409 2331 682 0,'0'0'0'0,"0"0"-34"0,0 0 34 16,0 0 62-16,0 0-1 15,0 0-13-15,61-83 1 16,-61 61-17-16,0 2 14 15,0 3-15-15,-9 7-6 16,-13 2-18-16,4 3-7 16,6 5-14-16,-6 0-45 15,0 2-46-15,-12 25-52 0,18 2-52 16,3 1-139 0</inkml:trace>
  <inkml:trace contextRef="#ctx0" brushRef="#br0" timeOffset="7383.86">8062 2028 117 0,'0'0'532'0,"0"0"-532"0,0 0-13 16,0 0 13-16,0 0 6 16,0 0 14-16,91-95 0 15,-85 79-7-15,-6 0 8 16,0-1 13-16,0-1-9 16,-18 7-25-16,-16 3-17 15,7 8-15-15,0 0-16 16,-15 6-184-16,-3 18-151 15</inkml:trace>
  <inkml:trace contextRef="#ctx0" brushRef="#br0" timeOffset="7839.12">7036 2090 45 0,'0'0'438'0,"0"0"-434"0,0 0 17 15,0 0 37-15,0 0 12 16,0 0 16-16,229-114-35 15,-229 99-10-15,0 5-8 16,0 3 6-16,-6 5-27 16,-12 2-12-16,-3 0-14 15,-3 2-39-15,-3 26-62 0,0 10-43 16,9 8-83 0</inkml:trace>
  <inkml:trace contextRef="#ctx0" brushRef="#br0" timeOffset="8146.04">6758 2939 166 0,'0'0'420'0,"0"0"-420"0,0 0-12 15,0 0 12-15,0 0 25 16,0 0 31-16,94-15-25 16,-70-9-20-16,-6 2 0 15,-18 2 8-15,0 3 31 16,0 8 1-16,-9 4-24 16,-21 2-22-16,18 3-5 15,-6 0-18-15,9 6 15 16,6 13-71-16,3 3-60 0,0-4-82 15,33-6-157 1</inkml:trace>
  <inkml:trace contextRef="#ctx0" brushRef="#br0" timeOffset="8408.29">8080 2788 820 0,'0'0'49'0,"0"0"-46"0,0 0 27 16,0 0 14-16,0 0-21 15,0 0-8-15,0-11 4 16,0 3 11-16,0 0-4 16,0 2-13-16,0-1 22 15,-24 5-26-15,3 2-9 16,-6 0-14-16,-6 0-64 0,6 4-31 15,2 13-37-15,1-2-151 16</inkml:trace>
  <inkml:trace contextRef="#ctx0" brushRef="#br0" timeOffset="22568.12">4266 6211 313 0,'0'0'0'0,"0"0"-1"0,0 0 1 16,0 0 31-16,0 0 0 15,0 0-11-15,0 0 8 16,-145 9 18-16,136-9-12 15,-16 0-12-15,-2 0-6 16,0 0-5-16,0 0-2 16,-9 0-9-16,-6 0 2 15,-1-7-1-15,-2-3-1 16,-9 2 2-16,-7-2-1 16,4-3 1-16,-3 4 4 15,5-6 3-15,4 7-7 16,18-1 2-16,3 4-1 15,2 1-2-15,4-4 2 16,6 3 5-16,0-2 8 0,0-1-16 16,-6-6 2-16,-3 3-2 15,0 1 1-15,5-2-1 16,1-1 0-16,0-1 0 16,-6-3 0-16,-6-1 0 15,6-4 2-15,-1 0 0 16,-5 0-1-16,12 1-1 15,-3-6-7-15,6-2 7 16,9 1 2-16,-9-4-2 16,9 2 1-16,3-2 0 15,-3-3-1-15,6 2 2 16,-7 0-2-16,4-2-2 16,3 6 0-16,3-4 2 15,0 4-1-15,0-2 0 16,0 3 0-16,0-3 2 0,0-4-1 15,0 3 0-15,0-1 0 16,0-3 0-16,3 3 1 16,7-1-1-16,-1 6 0 15,0-4 0-15,6 5 0 16,-6-1-2-16,0-1-7 16,0 3 4-16,0-3 0 15,0 1 1-15,0 1 3 16,-3-8-1-16,-3 7-13 15,-3-7-13-15,0-3 26 16,0 5-3-16,0-1-3 16,6-2 7-16,-6 5-2 0,3-3 0 15,-3 1 2-15,0 3-2 16,0 2 3-16,0-2 0 16,0 1 0-16,0 1 0 15,0-3 0-15,0-2-4 16,0 0 3-16,0 2 1 15,6-2 1-15,3 1-1 16,0 2-2-16,0-2 2 16,0 1 0-16,0-3 0 15,0 2 0-15,1-1 1 16,-1-4-1-16,0-1 0 16,9-1 0-16,-12-2 0 15,3 1 0-15,0 2 0 0,-9 0 0 16,0 3 0-1,12 3 2-15,3-2 1 0,-3 4-3 16,3-3-4 0,-9-2 4-16,12 1 0 0,13 2 0 15,-13-5-1-15,3 3 1 16,3-3-2-16,0-1 2 16,-6-1 1-16,9 1-1 15,7 5-1-15,2-5 1 16,0-4-3-16,6 0 3 15,-3-5 1-15,4 0-1 16,-1 1 0-16,15 0-1 0,-5 0 1 16,-16 2 0-16,9 2 0 15,-12 3 0-15,13 0 0 16,-10 1 1-16,6 5 2 16,-6 4-3-16,10-2 3 15,-4 3-1-15,-6 2-2 16,6 0 1-16,-3-1 1 15,4-2-2-15,-7 1 1 16,6-2-1-16,3 1 1 16,1-2 1-16,-1 6-2 15,0-6 1-15,-2 3-1 16,8 0 0-16,3-1-1 16,-9-1 1-16,10 6 0 15,-4 1 0-15,3 1-3 16,7 0 4-16,2 1-1 0,-2-1 0 15,2 6 0-15,-3 1-1 16,-8 1 2-16,8 1 1 16,-3 2 2-16,16-6-3 15,-4-4-1-15,10 5 0 16,-7 0 0-16,-3 3 0 16,-5-1 0-16,5 0 3 15,-5 1-3-15,-1 1-1 16,-12 4 1-16,-8-1 1 15,-4 1-1-15,21-2 1 16,10-3-1-16,2-1 1 16,19-1-1-16,-13 4 0 0,-9-5 0 15,4 5-1 1,-13 1 2-16,-18 0-1 0,13 5 0 16,-25 1 0-16,-6 2 0 15,3-3 1-15,9-2-2 16,1 2 2-16,5 1-2 15,3-3 2-15,10 1-1 16,14-2 0-16,3 1 2 16,16 0-1-16,-10 4-1 15,-8 2 0-15,-25 1 1 16,0 0-1-16,-8 0 0 16,5 0 0-16,3 0 2 15,-3 0 2-15,4 0-3 0,-4 0 0 16,6 0 1-16,-6 0 3 15,4 0-4-15,-10 0 4 16,6 0 0-16,-6 0 0 16,1 0 4-16,8 0-7 15,-3 4 3-15,-6 1-2 16,7 3-2-16,2-3 3 16,-12 1-1-16,15-1 1 15,-18 2 2-15,4 1-6 16,-10-1 2-16,3 2-2 15,6 0 2-15,-3 4 2 16,4 0-2-16,2-4-1 0,6 2 3 16,-6 2-4-16,-9-1 2 15,1 1 2-15,5-2-4 16,-12 6 0-16,3 0 1 16,-9 1 2-16,15 3-1 15,-12-3-4-15,1 3 4 16,-1-2-2-16,0 3 0 15,0 0 1-15,-3 1 1 16,-6-5-2-16,9 2 0 16,-9 2 2-16,9-2-2 15,6 2 2-15,-5 3 1 16,2-1-1-16,3 0-4 16,-6-3 4-16,-9-1 1 0,6-1-3 15,-12 3 0 1,3 1 2-16,-3-1 0 0,3 4-2 15,-6 0 5-15,0-2-1 16,0-1-2-16,3 2 4 16,-3-2-6-16,9 4 1 15,-3-6-1-15,3 3 1 16,-9-3 1-16,0 2-2 16,0 1 1-16,0 6-1 15,0 4 0-15,0 8 0 16,0-7 2-16,0 0-2 15,0-2 1-15,0-3 0 16,0 0-1-16,0 0-1 16,0-4 1-16,0-2 1 0,0-3 0 15,0-2-1-15,0 3 0 16,-6 0-2-16,-3-3 2 16,-9 9 2-16,9-4-1 15,6 11-1-15,3-1-1 16,0 4 1-16,0 1 0 15,0-4-2-15,0-1 2 16,0-2 0-16,0-6 1 16,0-2 2-16,0-2-3 15,0-6 0-15,0 2 3 16,0-5-2-16,0 5-1 16,0 1 0-16,-15 1 0 15,-3-2 1-15,0-2 0 0,3 5-1 16,-3-3 1-16,-1 3-1 15,1 4 0-15,0 5 0 16,0 1 0 0,9 1-1-16,-9-1 0 0,9-1 1 15,-6 0 0-15,3 1 1 16,-3 0-1-16,0 1 0 16,-1-3 0-16,-8-1 0 15,3-4 2-15,3-1-2 16,3-1 0-16,-9 0 0 15,3-3-1-15,-12 3 2 16,5 5-1-16,-8 1 0 0,3 1 2 16,-3 1-2-16,9-7 0 15,-1 1 2-15,-14 6-2 16,6-4 0-16,0 0 2 16,9-1-2-16,-7-1 3 15,-2 5-3-15,-3-3 0 16,9 3 2-16,-10-3-2 15,7 4 1-15,-3-1 0 16,9-6 0-16,-6-1-1 16,6-3 0-16,-1 3-1 15,1 0 1-15,-6-4 0 16,3-1 0-16,-3-3 2 16,15 1-2-16,-10-2-3 0,-2 4 3 15,0-3 0-15,0-3-3 16,0 3-4-16,-1 2-2 15,-5 2-10-15,-6 2 5 16,0-1 10-16,6-1 4 16,-10-5 0-16,4 3-15 15,-6 6-44-15,-4 6 12 16,-5-4 21-16,6 2 23 16,-1-5-13-16,7 2 10 15,3-2 3-15,-3 0 1 16,2 5 4-16,-2-7-4 15,0 6 7-15,3 2-5 16,-13-3 2-16,7-2-2 16,6 2 5-16,-13 0-1 0,13-2-2 15,-3 0-2 1,-6-1 5-16,8-1-4 0,4 1 4 16,-3-4-1-16,-3-1-4 15,8-1 0-15,-14 2 0 16,3 3 0-16,9-4 4 15,-7 1-4-15,10-6 0 16,0 2 0-16,12-4 2 16,3-3-2-16,-4 1 0 15,16-3-2-15,-9 1 2 16,3 0-2-16,6 3-2 16,-9-2-1-16,6 1-10 15,-3 0 1-15,-6 0-3 16,6 4 0-16,-3-5 6 15,-10 5 6-15,10 0-1 0,-6-2 4 16,-3 2 2-16,9-4 6 16,-3-3-6-16,-6 7 0 15,-4-1-1-15,1 1 2 16,-3-3 0-16,6 5 3 16,0-4-1-16,0 4-3 15,-1-4-1-15,4 1 1 16,-3 3 6-16,3-4-6 15,-3 0 0-15,6 2 0 16,-4-4 0-16,7 0 0 0,0-1-4 16,0 1 0-1,-3-2 2-15,3 1 2 0,-6 1-1 16,-12-3-1-16,11 3-12 16,7-1 10-16,-6-4 4 15,3 4-5-15,-3-3-28 16,-3 5 14-16,0-1 7 15,-1 0 11-15,1-1 1 16,9-2 1-16,3-1 2 16,-3 0-3-16,0 2-5 15,3-1 5-15,-3 1 0 16,9-1 1-16,-13 0-2 16,4-1 1-16,-6 0 0 15,6 1 1-15,9-1-1 16,-9 1-1-16,12 2-8 0,-9 1-5 15,0-5 11-15,9 3 1 16,-6-3-4-16,6 0 0 16,3 4 1-16,-13-6 5 15,4 2-2-15,3 3-3 16,0-3 1-16,3 4 2 16,-3-2-3-16,0 0-3 15,-9 4 2-15,9-6-4 16,-9 4 4-16,9-1-13 15,-6-3-6-15,-3 2-8 16,-1 1 10-16,1 1 7 16,9-2-16-16,0-2 10 0,3-2 14 15,-6 2 6 1,-3 0 0-16,3-2 2 0,-3 6 0 16,6-5 2-16,-9 3 5 15,0-2 6-15,0 5-6 16,-7-3-1-16,-2 4 3 15,0-3 25-15,0-3-16 16,-12 1 17-16,8 0-16 16,1-3-15-16,-12 1-4 15,-3-1-13-15,12 0-56 16</inkml:trace>
  <inkml:trace contextRef="#ctx0" brushRef="#br1" timeOffset="28164.05">5759 3648 323 0,'0'0'43'0,"0"0"-21"16,0 0 68-16,0 0-10 16,0 0-35-16,0 0-17 15,-15 0-11-15,15 0-3 16,0 0-2-16,0 0-5 16,0 0-1-16,0 0 2 15,0 0 4-15,-3 3-1 16,-3-3-6-16,3 0-5 15,-6 0-1-15,0 0 0 16,-6 0 1-16,-3 0 3 16,9 2-3-16,9-2 0 0,-18 2 0 15,9-2-5 1,-15 2 5-16,6 2 0 0,-4-4 3 16,7 1-2-16,6-1-1 15,0 0 0-15,9 0-2 16,0 0-4-16,0 4-9 15,0-2-4-15,33-1 19 16,7 5 12-16,11-4 19 0,0 0-17 16,10-2-5-1,5 0 5-15,-6 0-4 16,-5 0 3-16,-4 0-10 16,-15 0-3-16,-9 0 4 15,1 0-3-15,-13 0-1 16,-6 0 0-16,-9 0-1 0,0 0-18 15,0 0-57-15,0 0-68 16,0-4-159-16</inkml:trace>
  <inkml:trace contextRef="#ctx0" brushRef="#br1" timeOffset="28557.44">5841 3458 353 0,'0'0'36'0,"0"0"-17"0,0 0 82 16,0 0 4-16,0 0-11 15,0 0-38-15,-18-44-24 16,18 44-7-16,0 0-4 15,-9 0-10-15,9 0-11 16,0 21-8-16,0 11 8 16,0 15 30-16,0 3-6 15,0 2-11-15,0 1-6 16,0-5 6-16,0 2-10 16,0-14 4-16,0 1 0 15,0-7-7-15,0-6 7 0,9-8-3 16,-9-7-1-1,0-2-3-15,0-3 0 0,0-2-1 16,0-2-1 0,0 1-22-16,0-1-96 0,0 0-209 15</inkml:trace>
  <inkml:trace contextRef="#ctx0" brushRef="#br1" timeOffset="33860.44">12426 2582 678 0,'0'0'0'0,"0"0"-67"0,0 0 67 16,0 0 32-16,0 0 22 16,0 0-32-16,0 0-16 15,127-44 8-15,-127 44 16 16,0 0-7-16,0-2-10 0,0 2 3 16,0 0-15-16,-48 0-1 15,-13 0 0-15,-26 0 2 16,-19 16 1-16,1 8 1 15,-1 1-1-15,9-1-3 16,16 7-15-16,18 0 15 16,11 4-1-16,43-2-17 15,9-2-25-15,9 6 23 16,70-2 0-16,29 7-11 16,19-3 29-16,0-1 4 15,-12-3-3-15,-25-4 3 16,-21-3-3-16,-35-10 2 15,-19-3 1-15,-15-3-2 16,-6-5-2-16,-73-3 2 16,-14 0 27-16,-31-4-3 15,6 0-15-15,7 0 5 16,26 0-10-16,25-4-4 0,17-5-38 16,31-3-61-16,12-6-36 15,19-5-158-15</inkml:trace>
  <inkml:trace contextRef="#ctx0" brushRef="#br1" timeOffset="34310.44">13419 2621 618 0,'0'0'19'0,"0"0"-13"15,0 0-6-15,0 0 29 16,0 0 52-16,0 0-36 16,12-66-32-16,-24 66-13 15,-39 0 11-15,-19 3-15 16,-11 18 4-16,0 8 0 16,5-1 4-16,22-1-4 15,24 2-11-15,2-2 0 16,22 0-4-16,6 2 8 15,0-1-9-15,55 3 0 16,14-2 7-16,22 2 8 16,-4 0-2-16,-8 0 3 15,-10-2 1-15,-21-2 1 0,-14-3-2 16,-28-4 2-16,-6-5-4 16,-6 0 4-16,-49-4-2 15,-32-2 16-15,-28-2 30 16,9-4-40-16,7-1 2 15,5 0-6-15,28-2-4 16,15 0-19-16,17 0-18 16,34 0-45-16,0 0-117 15,24-14-208-15</inkml:trace>
  <inkml:trace contextRef="#ctx0" brushRef="#br1" timeOffset="35457.11">10748 2625 498 0,'0'0'103'0,"0"0"-97"0,0 0 67 15,0 0 36-15,0 0-59 16,0 0-9-16,9-52-21 15,-9 48-12-15,0 4 1 16,0 0-2-16,0 0-4 16,0 0 1-16,0 0-4 15,0 0-2-15,0 4-7 16,0 22 1-16,0 13 8 0,-3 15 3 16,-15 4-2-16,0 2 4 15,0 3-1 1,-6-5-3-16,15-2 0 0,0-4 0 15,9-5-2-15,0-6 1 16,0-9-1-16,0-8 0 16,0-9 0-16,0-12-1 15,0-3-11-15,9 0 13 16,24-18-2-16,12-16 2 16,10-2-14-16,-4 3-2 15,-6 7 4-15,-21 8 9 16,12 14 2-16,-17 4-5 15,-4 0-1-15,15 9 1 16,-3 15 1-16,0 6 4 16,15-5 2-16,-5-1-1 15,-1-6 2-15,0-7-2 16,-3-3-3-16,-12-8 3 0,13 0 0 16,-7-5 2-16,6-27 2 15,-12-9 2-15,-6-15-4 16,-15-14 4-16,0-15 6 15,0-12-9-15,0 0 5 16,-9 7 4-16,-9 13-11 16,0 27-1-16,3 21-4 15,6 16-18-15,9 13-95 16,0 0-307-16</inkml:trace>
  <inkml:trace contextRef="#ctx0" brushRef="#br1" timeOffset="36275.06">14020 2700 585 0,'0'0'122'0,"0"0"-120"16,0 0 34-16,0 0 19 15,0 0-43-15,0 0 2 16,0 155 14-16,0-93-11 16,-9-5-8-16,9-5 5 0,-6-6-9 15,6-8-2-15,0-6 1 16,-6-12-4-16,6-9 1 16,-3-5 0-16,3-4 1 15,-6-2 4-15,3 0 7 16,-6-16-5-16,-7-22-8 15,4-9-2-15,12-14 0 16,0-8 2-16,0-12 0 16,12-6 0-16,22 3 0 15,-10 17 2-15,12 15 0 16,-6 24 2-16,-3 11-4 16,1 7-1-16,5 6 0 15,-6 4-5-15,-3 0-9 16,-6 0-25-16,-6 23-38 0,-12 9-81 15,0 7-82 1,0 3-72-16</inkml:trace>
  <inkml:trace contextRef="#ctx0" brushRef="#br1" timeOffset="36341.08">14020 2700 545 0</inkml:trace>
  <inkml:trace contextRef="#ctx0" brushRef="#br1" timeOffset="36424.31">14020 2700 545 0,'75'162'8'0,"-48"-162"6"0,25 0 7 0,11-6 22 0,6-1-33 15,10 5-10-15,-16 2-31 16,-17 0-48-16,-37 9-97 16,-9 14-85-16</inkml:trace>
  <inkml:trace contextRef="#ctx0" brushRef="#br1" timeOffset="36560.25">13941 3118 675 0,'0'0'0'0,"0"0"0"0,0 0 50 15,0 0 11-15,257 5-35 16,-115-5-26-16,18-5-32 16,-9-4-192-16,-25-3-241 15</inkml:trace>
  <inkml:trace contextRef="#ctx0" brushRef="#br1" timeOffset="36771.51">15625 2885 871 0,'0'0'0'0,"0"0"-14"16,239-19 11-16,-143 19 6 15,-14 0-6-15,-19 0-8 16,-24 0-84-16,-32 12-119 15,-7 4-153-15</inkml:trace>
  <inkml:trace contextRef="#ctx0" brushRef="#br1" timeOffset="36891.65">15544 3088 775 0,'0'0'22'0,"0"0"-22"0,232 0 57 15,-90 0-46-15,33-13-11 16,-6 3-19-16,-27 1-260 15</inkml:trace>
  <inkml:trace contextRef="#ctx0" brushRef="#br1" timeOffset="41868.53">5832 3685 358 0,'0'0'12'0,"0"0"-8"15,0 0 5-15,0 0 37 16,0 0 5-16,0 0-29 16,0 0-4-16,0 4 8 15,0-2-4-15,0-2-4 16,0 0-5-16,0 0-3 15,0 0 4-15,0 0-2 16,0 0-9-16,0 0-2 16,0 0 2-16,0 0-3 15,0 2 1-15,0-2 0 16,0 0 3-16,0 0-3 16,0 0-1-16,0 0 0 0,0 0-1 15,0 2 1-15,0-2 0 16,0 0 0-16,0 0 1 15,0 0-1-15,0 0 1 16,0 0 0-16,0 0 12 16,0 0 2-16,0 0 6 15,0 0 2-15,0 0-4 16,0 0-3-16,0 0-3 16,0 0-5-16,0 0-2 15,0 0-3-15,0 0 0 16,0 0-2-16,0 0-1 15,0 0 0-15,0 0 0 16,0 0 1-16,0 0 0 0,0 0 0 16,0 0 1-1,0 0 1-15,0 0 1 0,0 0 3 16,0 0 3-16,0 0-1 16,0 0 0-16,0 0 0 15,0 0 0-15,0 0 2 16,0 0-2-16,0 0-2 15,0 0 0-15,0 0-1 16,0 0-1-16,0 0-1 16,0 0-1-16,0 0-1 15,0 0 2-15,0 0-2 16,6 0-1-16,-6 0-1 16,0 0-8-16,0 0-39 15,0 0-91-15,0 0-274 0</inkml:trace>
  <inkml:trace contextRef="#ctx0" brushRef="#br1" timeOffset="42681.17">4643 3444 376 0,'0'0'20'15,"0"0"-9"-15,0 0 51 0,0 0 4 16,0 0-5-16,0 0-44 16,-6-9-15-16,6 9-2 15,0 0-1-15,6 0 1 16,33 11 0-16,0 5 6 15,28 2-5-15,-7 0 2 16,9-1 0-16,4 3-1 16,-1-3-1-16,7-1-1 15,-1 0 1-15,-14-1-1 16,2 2 0-16,-9 0 1 16,-2-2-1-16,-4 3 0 15,-15-7 0-15,6-3 0 16,-14 0 4-16,-10-2-4 15,0-5-1-15,-9 1 1 0,0-2 0 16,9 4-3-16,-9-4-23 16,6 0-88-16,-6 0-120 15</inkml:trace>
  <inkml:trace contextRef="#ctx0" brushRef="#br1" timeOffset="43128.25">5627 3741 166 0,'0'0'10'0,"0"0"2"15,0 0-3-15,0 0 4 16,0 0-13-16,0 0 3 16,-142 42 3-16,91-18-1 0,-4 1 3 15,-5 5 2 1,2 4 14-16,-2 0-8 0,0 1 8 15,8 0-4-15,4-7 0 16,-3 0 6-16,18-4-6 16,-4-3-9-16,10-4 2 15,9-3 3-15,0-6-2 16,9-2-7-16,0-4-5 16,9 0 1-16,0-2-3 15,0 0-12-15,0 0-70 16,0 0-125-16</inkml:trace>
  <inkml:trace contextRef="#ctx0" brushRef="#br1" timeOffset="43634.18">5910 3776 131 0,'0'0'195'0,"0"0"-182"15,0 0 62-15,0 0 2 16,0 0 4-16,0 0-74 16,0-9 8-16,-33 35-5 15,-6 12-8-15,-6 10 1 16,-4 10-1-16,-5 9 4 16,0 6-6-16,2-2 0 15,-2 1 1-15,3 0 1 16,6-2-1-16,-1-4 1 15,7 3-4-15,0 2 3 16,-10-2-1-16,19-4 5 16,-9-7-5-16,12-8 0 0,-6-9-2 15,15-5 6 1,-7-9-2-16,13-8-2 0,3-2 0 16,0-9-1-16,9-3 1 15,-6-5-1-15,6 0-27 16,-3 0-99-16,3 0-102 15</inkml:trace>
  <inkml:trace contextRef="#ctx0" brushRef="#br1" timeOffset="44924.44">4413 4892 14 0,'0'0'35'0,"0"0"-3"0,0 0-10 16,0 0-2-16,0 0 0 16,0 0 7-16,-33 64 13 15,33-58-15-15,0-6-11 16,0 0-7-16,0 0 1 15,0 0 14-15,0 0 13 16,0 0 6-16,0 0 17 16,18-4-15-16,16-14-24 0,2-4-5 15,6-4 2-15,6-5-7 16,13-7-2-16,2-8-1 16,6-8 0-16,4-8-1 15,5-6 4 1,1-4-2-16,8 2 1 0,-5 0-5 15,5 3-3-15,-8 5 0 16,-16 1 0-16,7 10-3 16,-13 1 2-16,-6 7-1 15,-5 7 2-15,-4 1-3 16,-6 2-2-16,6 6 1 16,-6 3 4-16,-11 2 0 15,5 1 0-15,-6 4 0 16,-12 6 0-16,-3 1 0 15,-9 7 0-15,0 3-1 0,0 0-18 16,0 0-52-16,0 0-77 16,-36 0-32-16</inkml:trace>
  <inkml:trace contextRef="#ctx0" brushRef="#br1" timeOffset="45634.34">5910 3693 180 0,'0'0'13'0,"0"0"-5"0,0 0 51 15,0 0 12-15,0 0-52 16,0 0 1-16,-72-9-14 16,9 9-4-16,2 7 10 0,-8 9-11 15,-4 0 0 1,-2 0-1-16,-7 1-2 16,-2 3 0-16,-1-1 1 15,4-3-11-15,2 4 5 16,-8-4 5-16,14 3 0 15,-5 1 2-15,-3 3-5 16,5-6 5-16,4 4-1 16,8-3-14-16,4 2 5 15,6 2 2-15,11-1 6 0,-11 0 2 16,18 1 0-16,-6 2-4 16,2-1 4-16,4-5-1 15,-3 3 1-15,9 0 0 16,3-1 2-16,-7 1 1 15,16-5-3-15,0-3-2 16,0-2 2-16,3-2 4 16,3 1-4-16,3-2 1 15,0-4 0-15,-6 3-1 16,6-1-1-16,9-5 1 16,-9 2 0-16,9 0 1 15,-10-3-1-15,10 0-1 0,0 0-4 16,0 0-98-16,10 0-43 15</inkml:trace>
  <inkml:trace contextRef="#ctx0" brushRef="#br1" timeOffset="46221">5847 3732 224 0,'0'0'21'0,"0"0"-21"0,0 0 29 16,0 0 47-16,0 0-31 15,0 0-17-15,3-4 8 16,-3 0-2-16,0 4-27 16,0-1-7-16,-36-5-15 0,-6 6 11 15,-16-2 4 1,-11 2 0-16,-4 0 4 16,-14 0-6-16,-10 0 2 0,-8 0-8 15,5 0 2-15,-6 0 6 16,-5 0 3-1,2 5-3-15,13 3 0 0,-4-2-3 16,-3-1 3-16,13 5 0 16,-1-5-1-16,1 3 1 15,2-1 0-15,10-3 2 16,8 3-4-16,7-2 7 16,12-3-2-16,5 4 0 15,13-6-1-15,-3 2-2 16,9-2 1-16,0 0 0 15,11 0-1-15,1 0 0 16,-9 0 3-16,-3 0 0 16,9 0 3-16,3 0-5 15,15 0-1-15,0 0-1 0,0 0-14 16,0 0-61-16,0 0-106 16,33 0 34-16</inkml:trace>
  <inkml:trace contextRef="#ctx0" brushRef="#br1" timeOffset="46854.81">5989 3825 261 0,'0'0'46'0,"0"0"-32"16,0 0 67-16,0 0-50 15,0 0-23-15,0 0-7 16,-187 6 5-16,120 16 8 16,-5 6-14-16,-7 6-2 0,-11 6 2 15,-7 7 1 1,-17 7 1-16,5 8-2 0,-12 0 7 16,7 0-7-16,-7 0-7 15,18-4 7-15,-11-5-2 16,32 6 10-16,-5-4-16 15,8 6-8-15,10 1 12 16,-7-5-8-16,7 1-35 16,-1-1 37-16,-8 2 7 15,5-2 3-15,1-6-1 16,-6-8-11-16,8-6 11 16,-2 1-5-16,2 1-28 15,-2-5 33-15,27 1-1 16,-7-7 2-16,16 1 2 0,9-7 5 15,6 0-7-15,3-5 2 16,-3-6-4-16,12 1 4 16,-13-2-1-16,13 1 0 15,-3-5-1-15,3-1 0 16,6-3 0-16,3-2-6 16,0 0-31-16,0 0-164 15</inkml:trace>
  <inkml:trace contextRef="#ctx0" brushRef="#br1" timeOffset="47393.38">5566 3971 353 0,'0'0'6'0,"0"0"49"16,0 0 14-16,0 0-4 15,0 0-25-15,0 0-40 16,-60 11 1-16,21 28 10 16,-13 19-5-16,-17 13 6 15,-16 12-10-15,7 5-1 16,-9 9 3-16,-1 6-2 16,6 0 2-16,-5 1-4 0,-1-2 0 15,-2-7 0 1,11-3 4-16,-2 0-8 15,6 3 4-15,11-1 0 16,1-4 11-16,2-4 19 16,7-16-23-16,0-8-2 15,-7 0 12-15,16-8-10 16,3-8 1-16,6-11 22 0,8-17-26 16,10-7-2-16,18-5-2 15,0-6 0-15,0 0-50 16,0 0-76-16,18-27-37 15,34-15-151-15</inkml:trace>
  <inkml:trace contextRef="#ctx0" brushRef="#br1" timeOffset="48035.7">5938 3622 406 0,'0'0'0'0,"0"0"-46"0,0 0 22 15,0 0 24-15,0 0 28 16,0 0 24-16,316-23 0 15,-189 12-25-15,-3-4-7 16,0 2 12-16,-1-4-9 16,1-4-7-16,18-3-5 15,-9 2 2-15,0-2-5 16,-10-1 1-16,-17 5-6 0,-25 5-1 16,-35 4 2-1,-22 5-1-15,-15 6-1 16,-9 0 3-16,0 0-5 15,-54 0-95-15,-34 0-125 16,-27 0-69-16</inkml:trace>
  <inkml:trace contextRef="#ctx0" brushRef="#br1" timeOffset="48401.17">5672 3629 345 0,'0'0'2'0,"0"0"-2"0,0 0 24 16,0 0 25-16,199-131-15 15,-114 87-9-15,5-3-1 16,4-7 14-16,-4-2-7 16,4-5-2-16,-1 4 19 15,-14 5-46-15,-7 13 6 16,-20 7-5-16,-16 10 0 16,-18 11-2-16,-12 7-1 15,-3 2 0-15,-3 2 0 16,0 0-10-16,0 0-91 15,0 8-148-15,-9 14 46 0</inkml:trace>
  <inkml:trace contextRef="#ctx0" brushRef="#br1" timeOffset="48881.38">6046 3358 325 0,'0'0'30'0,"0"0"-8"0,0 0-22 15,0 0 50-15,139-154 38 16,-79 102-41-16,7-7-8 0,5-15 26 16,4-10-53-16,5-19-3 15,-2-10-7 1,-10 2-2-16,-6 5-5 15,1 16 3-15,-13 14 2 16,-3 9-3-16,1 13 3 16,-22 20 1-16,0 10-1 15,-18 9 0-15,9 7 0 16,-3 3-1-16,-12 5-4 0,6 0 1 16,0 0-9-16,-3 0-29 15,3 0-57-15,-9 11-52 16,0 13-77-16</inkml:trace>
  <inkml:trace contextRef="#ctx0" brushRef="#br1" timeOffset="49269.89">5974 3684 200 0,'0'0'7'0,"0"0"-7"15,0 0 0-15,0 0 12 16,0 0 14-16,0 0 62 16,139-55-26-16,-67 9-15 15,28-9-10-15,-4-8-11 16,1-6-6-16,8-11 0 15,-5 0-5-15,-6 1 6 16,5-3 0-16,1 4-12 0,-4 3 10 16,1 2 10-1,9 8-19-15,-19 7-5 16,-15 9 6-16,-8 14-10 16,-22 11 0-16,-15 7-1 0,-18 13 0 15,-9 4-3-15,0 0-18 16,0 2-65-16,-18 31-128 15,-36 15 112-15</inkml:trace>
  <inkml:trace contextRef="#ctx0" brushRef="#br1" timeOffset="49670.77">5886 3787 185 0,'0'0'0'16,"0"0"0"-16,0 0 44 15,0 0-15-15,335-134 15 16,-202 86-27-16,0-5 9 15,9-2 4-15,15-4-5 16,3 0 2-16,0-1-2 16,-1 4-8-16,1 8 12 15,-18 9-6-15,-18 5-5 0,-9 2 17 16,-22 10-16-16,-8-2-3 16,-13 3 5-16,-21 8-7 15,-8 0-10-15,-22 6-2 16,-6 2-2-16,-15 5-1 15,0 0-28-15,0 0-80 16,-27 5-95-16,-43 17-9 16</inkml:trace>
  <inkml:trace contextRef="#ctx0" brushRef="#br1" timeOffset="50023.4">6010 3702 64 0,'0'0'22'0,"0"0"14"15,235-18 8-15,-117-4 26 16,15-7 18-16,33-5-23 15,18-1-2-15,24-10-29 16,13-2-13-16,8-1-1 0,-24 3-1 16,-6 0-7-16,-27 0-4 15,-12 6 5-15,-18 11 3 16,-27 4-2-16,-25 5 7 16,-29 5 0-16,-19 4-10 15,-21 3-6-15,-15 3-3 16,-6 2-2-16,0 0-39 15,-69-1-182-15,-13 3-90 16</inkml:trace>
  <inkml:trace contextRef="#ctx0" brushRef="#br1" timeOffset="50471.83">5928 3543 193 0,'0'0'40'16,"0"0"-34"-16,0 0 50 15,284-114 26-15,-181 68-7 16,18-3-14-16,-1-11-4 16,13-2-17-16,9-6 5 0,12-4 4 15,21-7-15-15,9-3-15 16,-3-5-5-16,-15 0-6 16,-18 2-1-16,-12 12 2 15,-22 16-8-15,-8 11 3 16,-18 9-4-1,-19 12 1-15,-6 3 0 0,-17 7-2 16,-19 5 1-16,0 3 0 16,-12 6-3-16,-15-2 2 15,0 3-25-15,0 0-53 16,0 3-84-16,-51 20-86 16,-31 9 69-16</inkml:trace>
  <inkml:trace contextRef="#ctx0" brushRef="#br1" timeOffset="50906.01">5862 3657 288 0,'0'0'0'0,"0"0"25"0,0 0-24 16,0 0 57-16,0 0 17 15,145-125-47-15,-82 68-3 16,19-13-7-16,11-15 23 16,7-11 7-16,15-10-35 15,8-4 1-15,1-6-3 0,-6-5-11 16,6 9 1-1,-1 11 1-15,-2 17-2 16,-6 11-3-16,-7 14 3 16,-11 8-1-16,-7 3 3 15,-20 3-2-15,8 5 0 16,-14 4 0-16,-1 8 0 16,-18 3 0-16,-11 13 0 15,-16 5 0-15,-9 7-2 0,-9 0-3 16,0 0-10-16,0 0-48 15,0 10-103 1,-18 10 6-16</inkml:trace>
  <inkml:trace contextRef="#ctx0" brushRef="#br1" timeOffset="53026.38">5910 3336 586 0,'0'0'4'16,"0"0"-2"-16,0 0 20 16,0 0 75-16,0 0-15 15,0 0-61-15,0 0-8 16,-18-49-13-16,18 53-1 15,0 33 1-15,0 18 0 16,0 16 40-16,3 7-10 16,12 4-2-16,3-1 0 0,1-7 1 15,5-11 4-15,-6-7-23 16,0-12-4 0,-6-13-4-16,-3-9 5 0,-3-7-7 15,-3-8-2-15,-3-3-8 16,0-4-36-16,0 0-52 15,0 0-55-15,0 0-125 16</inkml:trace>
  <inkml:trace contextRef="#ctx0" brushRef="#br1" timeOffset="53307.21">5654 3749 715 0,'0'0'0'0,"0"0"0"0,0 0 9 16,0 0 36-16,0 0-20 15,0 0-2-15,284-94-2 16,-194 79-9-16,-5 4-7 16,-13-2 3-16,-12 6-3 15,-20-1-5-15,-22 5 3 16,-9-1 0-16,-6 4-3 15,-3 0 6-15,0 0-6 16,0 0-8-16,0 0-39 0,-39-2-205 16,-25 0-229-16</inkml:trace>
  <inkml:trace contextRef="#ctx0" brushRef="#br1" timeOffset="53741.8">5904 3385 689 0,'0'0'71'0,"0"0"-71"0,0 0 0 15,0 0 15-15,0 0-5 16,0 0 34-16,-12 134-2 16,12-72-16-16,9 5-4 15,0-2 17-15,9-5-20 16,-8-8-13-16,-1-2 5 0,-9-15-11 15,9-6 2 1,0-10-1-16,-3-5-1 0,-3-8-3 16,-3-4-11-16,6-2-8 15,-6 0 9-15,3-4-4 16,3-24-21-16,-6-10 13 16,3-12 23-16,-3-7 4 15,0-5-2-15,0-4 3 16,0 3-2-16,0 12-1 15,6 15 8-15,-3 15 4 16,-3 10 4-16,0 11-3 16,0 0-6-16,0 0-7 15,0 11-8-15,6 22-3 16,3 13 11-16,-6 4 0 16,6 6 0-16,0 1-54 0,6-2-108 15,-6 1-183-15</inkml:trace>
  <inkml:trace contextRef="#ctx0" brushRef="#br1" timeOffset="54475.31">5714 3752 602 0,'0'0'8'0,"0"0"-8"0,0 0 21 16,0 0 5-16,0 0-20 16,0 0 1-16,139-24 50 15,-36 11-8-15,-7-2-22 0,10-1 0 16,-1 1 3-1,-23-1 0-15,-1 1 0 0,-29 0-9 16,-7 6-8 0,-27 4-7-16,-9 2-4 15,-9 3-2-15,0 0-3 0,0 0-29 16,0 3-59-16,0 21-189 16,-9 9-65-16</inkml:trace>
  <inkml:trace contextRef="#ctx0" brushRef="#br1" timeOffset="54977.04">6601 4235 580 0,'0'0'26'0,"0"0"-17"15,0 0 1-15,0 0 59 16,0 0-44 0,0 0-10-16,19-106 22 0,-38 96 8 15,-17 3-24 1,-9 6-13-16,-15 1-1 0,-7 0-2 16,-11 11 0-16,8 23 2 15,10 6 6-15,15 6-13 16,18 2 7-16,18 0-6 0,9 1 1 15,0-8 7 1,21-1-8-16,30-7 2 16,18-5-3-16,10-10 3 15,14-7-3-15,10-11 0 16,-3 0-37-16,-4 0-73 16,-5 0-105-16,-22-6-214 15</inkml:trace>
  <inkml:trace contextRef="#ctx0" brushRef="#br1" timeOffset="55279.57">7317 4391 701 0,'0'0'57'0,"0"0"-34"15,0 0 42-15,0 0-10 16,0 0-55-16,0 0 5 16,0 53 38-16,0-14 5 15,0-1-35-15,0 3-13 16,0 6-5-16,0 5-60 15,12-6-95-15,3-8-412 16</inkml:trace>
  <inkml:trace contextRef="#ctx0" brushRef="#br1" timeOffset="57549.86">4634 2849 629 0,'0'0'146'0,"0"0"-142"15,0 0-4-15,0 0 17 16,0 0 37-16,0 0-25 0,0 0-25 15,3-105 2 1,-39 85 8-16,-7 7-14 16,-11 4 0-16,-9 5-5 15,2 4 5-15,-11 0 0 16,8 2 1-16,-5 22-1 16,15 6 1-16,11 4-1 0,7 8-8 15,18-1 4-15,18-5-6 16,0-3-13-16,0-6-5 15,18-2-3-15,27-5 7 16,-2-9-6-16,11-8 25 16,0-3-13-16,-5 0 0 15,-1 0 5-15,3-9 9 16,-21-11 2-16,-5-3 2 16,-7-9 5-16,-9-9-3 15,-9-9 5-15,0-10-4 16,0-9-2-16,0-8 6 15,0 1-6-15,-9 7 2 16,-9 8 3-16,9 17 19 16,9 11 27-16,-6 16-10 0,2 14-8 15,4 3 8-15,0 0-37 16,-6 3-5-16,3 32-18 16,3 13 18-16,0 13 22 15,0 2-11-15,3 6-7 16,31-3-1-16,-7 2-3 15,18 0-8-15,-3-8-25 16,4-10-41-16,5-9-95 16,-6-18-136-16</inkml:trace>
  <inkml:trace contextRef="#ctx0" brushRef="#br1" timeOffset="57748.91">5123 2758 845 0,'0'0'60'0,"0"0"-60"15,0 0-5-15,0 0 5 16,0 0 27-16,-43 153-26 16,43-111-1-16,0-3-15 15,0-5-54-15,0-4-196 16</inkml:trace>
  <inkml:trace contextRef="#ctx0" brushRef="#br1" timeOffset="58436.94">3224 2900 494 0,'0'0'7'0,"0"0"-7"15,0 0 47-15,0 0 16 16,0 0 11-16,0 0-12 15,-139-83-51-15,112 83-1 0,0 21 1 16,-6 12-3 0,6 7-7-16,9 6-1 0,18-2 0 15,0-2-3-15,0-5-1 16,27-8-2-16,6-7 6 16,3-9 0-16,0-5 6 15,10-5-6-15,-10-3-5 16,-3 0 5-16,0-11-1 15,7-17-5-15,-13-10-3 16,-3-14-2-16,-12-10 1 0,-6-10 1 16,-6-10 4-1,0 1 4-15,0 11 1 16,0 19 16-16,-6 22 17 16,-3 18 36-16,9 11-18 0,0 0-2 15,-3 5-49 1,-3 30-20-16,6 16 20 0,-3 16 15 15,3 6-10-15,0-1-5 16,0-1-2-16,0-3-38 16,21-6-58-16,-6-8-117 15,3-14-267-15</inkml:trace>
  <inkml:trace contextRef="#ctx0" brushRef="#br1" timeOffset="58717.25">3466 3002 369 0,'0'0'387'0,"0"0"-387"16,0 0 0-16,0 0 19 16,0 0 24-16,0 0 13 15,133 70-20-15,-133-36-27 0,0-5-2 16,0-5 3-1,-9-10 1-15,9-6-4 16,0-8-7-16,0 0-2 16,36 0-2-16,45-2 4 15,37-18 0-15,27-4-23 16,-12-1-96-16,-16 10-184 16</inkml:trace>
  <inkml:trace contextRef="#ctx0" brushRef="#br1" timeOffset="61103.97">18212 3222 718 0,'0'0'0'16,"0"0"-34"-16,0 0 34 16,0 0 10-16,0 0 14 15,0 0-15-15,27 12 21 0,-6-26 13 16,0-19-22 0,-18-6-21-16,-3-6-27 0,-3 2 2 15,-57 6 13-15,-10 3 2 16,-11 15 3-16,-1 12 1 15,-5 7 6-15,-1 4 8 16,1 30-6-16,11 12-2 16,19 10 0-16,27 6 0 15,30-1-4-15,0 4-15 16,36-6 13-16,15-9-1 16,25-12 1-16,-7-7-1 15,10-14 7-15,-7-12-5 16,16-5-1-16,-10-7-21 15,-2-33 7-15,-4-14-52 16,-5-10-5-16,-22-13 31 0,-18-6 41 16,-21-12 5-16,-6-13 30 15,0-15 21-15,0-8-24 16,-6 13 20-16,-12 27 39 16,0 34-1-16,9 29-6 15,0 22 3-15,0 6-49 16,0 0-33-16,2 41-31 15,-5 33 31-15,-3 27 23 16,12 15-12-16,3-1-7 16,0-8-2-16,0-1 1 15,30-9-3-15,22-13 0 16,20-14-16-16,7-24 2 0,8-24 3 16,4-22-5-1,5 0-3-15,1-37-3 0,-7-12 10 16,-5-4 8-1,-22 8 4-15,-29 13 2 0,-7 15 12 16,-24 17 11-16,-3 0-19 16,6 10-6-16,3 26 0 15,6 6 18-15,6 4-14 16,6 2-4-16,3-6-36 16,4-7-102-16,-7-11-204 15</inkml:trace>
  <inkml:trace contextRef="#ctx0" brushRef="#br1" timeOffset="61265.77">19009 2972 1016 0,'0'0'0'0,"0"0"-77"15,0 0 76-15,0 0-41 16,0 0-62-16,0 0-118 15,117-55-145-15</inkml:trace>
  <inkml:trace contextRef="#ctx0" brushRef="#br1" timeOffset="61554.17">19766 2907 718 0,'0'0'5'0,"0"0"-5"0,0 0 13 15,0 0-8-15,0 0-5 16,-103 132-3-16,140-85 2 16,26 2 1-16,-3 4 7 15,-5-2-5-15,-13-8 9 16,-24-12-4-16,-18-7 13 16,0-4-7-16,-9-9 15 15,-42-4-10-15,-13-3-5 16,-5-4-10-16,12 0-3 15,23 0-5-15,19-13-54 16,15-11-104-16,0-10-27 0,6-8-86 16,37-13 110-16</inkml:trace>
  <inkml:trace contextRef="#ctx0" brushRef="#br1" timeOffset="61734.37">20201 2531 526 0,'0'0'110'0,"0"0"-32"0,0 0 18 15,0 0-56-15,0 0 23 16,54 193 34-16,-42-87-62 16,0-3-7-16,6-2-25 0,-3-4 5 15,3-8-8 1,-2-5-6-16,-7-13-59 0,0-11-78 16,-9-23-168-1</inkml:trace>
  <inkml:trace contextRef="#ctx0" brushRef="#br1" timeOffset="61896.06">20116 2879 911 0,'0'0'0'0,"0"0"-50"0,0 0 50 16,299-84 0-16,-148 67-13 15,12-6-132-15,-6-6-282 0</inkml:trace>
  <inkml:trace contextRef="#ctx0" brushRef="#br1" timeOffset="62118.2">21686 2057 917 0,'0'0'9'0,"0"0"-9"16,-215 243 31-16,134-82 28 16,2 23-9-16,22 12-14 15,18 10 16-15,18-12-44 16,21-8-8-16,0-12-4 16,69-12-22-16,40-10-30 0,17-20-80 15,22-19-46-15,6-31-262 16</inkml:trace>
  <inkml:trace contextRef="#ctx0" brushRef="#br1" timeOffset="63067.49">22199 3313 519 0,'0'0'1'16,"0"0"20"-16,0 0 32 0,0 0 15 15,0 0-12-15,0 0-32 16,220-147-5-16,-220 107-1 16,0 2 12-16,-27 4-8 15,-40 12-6-15,-11 7 0 16,-10 10-4-16,-8 5 5 15,-7 7-7-15,4 30-4 0,20 13-6 16,22 10 2 0,24 0-2-16,24 3 0 15,9-6-17-15,0-3 8 16,9-12-4-16,24-9 10 16,15-10-12-16,6-7 9 15,13-11 1-15,5-5 5 16,16-4 0-16,8-27-6 15,-8-11-8-15,-1-17-20 16,-20-8 6-16,-22-15 28 16,-12-15 2-16,-15-14 0 0,-9-15 32 15,-9-16-18-15,0 5-6 16,0 16 4-16,-15 35 44 16,-3 34-24-16,6 26 0 15,3 15-3-15,3 6-16 16,3 5 2-16,-12 0-17 15,-3 39-15-15,-9 24 15 16,9 29 8-16,-4 9-3 16,13 6-5-16,9-2 2 15,0-7 0-15,0 0-2 0,0-5 1 16,6-4-1 0,13-10 0-16,5-6-2 0,15-16 0 15,9-17-7-15,7-12 0 16,14-17-7-16,12-11 5 15,1 0-3-15,2-17-3 16,-11-17-1-16,-13-12 17 16,-5 0 1-16,-19 2 0 15,-3 11 9-15,-15 16-1 16,-15 6 24-16,-3 11 12 16,0 0-13-16,0 8-31 15,0 26 2-15,-3 9 25 16,-12 10-9-16,6-1-13 0,6-7-1 15,3-4-4-15,0-2-9 16,0-9-23-16,0-6-44 16,9-7-11-16,9-10-74 15,3-7-177-15</inkml:trace>
  <inkml:trace contextRef="#ctx0" brushRef="#br1" timeOffset="63364.71">23143 2856 583 0,'0'0'91'0,"0"0"-91"16,0 0-8-16,0 0 8 15,0 0 20-15,0 0 0 16,79-15-12-16,-52-3 2 15,-6-10 0-15,-12 0-3 16,-9-6 5-16,0 9 10 16,0 2 17-16,-18 8 9 15,-12 11-28-15,6 4-13 16,-10 0-7-16,-2 28-11 16,0 17-17-16,18 9-66 15,15 8-76-15,3-3-155 16</inkml:trace>
  <inkml:trace contextRef="#ctx0" brushRef="#br1" timeOffset="63597.03">23711 3420 985 0,'0'0'17'0,"0"0"-15"16,0 0 19-16,0 0 36 16,0 0 37-16,-9 144-73 15,-19-96-19-15,4 2-2 16,-12 3-68-16,-6-5-122 16,-12-4-183-16</inkml:trace>
  <inkml:trace contextRef="#ctx0" brushRef="#br1" timeOffset="65157.35">24842 2855 637 0,'0'0'81'0,"0"0"-74"15,0 0 47-15,0 0 19 16,0 0-14-16,0 0-38 16,3-43-10-16,-3 26 2 15,0 0 3-15,-30 0-8 16,-18 2-2-16,-18 8-6 15,-22 7 3-15,-15 0-1 16,-14 19-2-16,-1 26 2 16,12 15 0-16,10 10 7 15,26 2-9-15,37 1 0 16,24-2 0-16,9-8-3 16,15-8 3-16,55-6 0 0,20-15 0 15,25-13 0-15,12-9 4 16,14-12-4-16,7 0-15 15,0 0-55-15,-12-15-116 16,-27-7-231-16</inkml:trace>
  <inkml:trace contextRef="#ctx0" brushRef="#br1" timeOffset="66244.89">25093 3390 721 0,'0'0'13'0,"0"0"38"0,0 0 11 16,0 0 21-16,0 0-39 16,0 0-21-1,-9-19-12-15,9 19-3 0,0 0-8 16,-9 0-8-16,9 19-6 16,0 12 14-16,-6 10 15 15,-3 5-4-15,-3 2-10 16,-6 1 5-16,-1-6 4 15,13-6-10-15,3-2 4 16,3-10-1-16,0-11-3 16,0-4 0-16,0-6-2 15,12-4 2-15,22 0 4 16,11 0-4-16,6-10-14 0,4-14-34 16,-1-5-23-16,-12-6-48 15,-12-4-89-15,-9-5-156 16</inkml:trace>
  <inkml:trace contextRef="#ctx0" brushRef="#br1" timeOffset="66619.2">25084 2933 580 0,'0'0'51'0,"0"0"-46"16,0 0 19-16,0 0 30 16,0 0-38-16,0 0-16 15,-9 0-4-15,9 0 2 16,0-2 2-16,0-7 20 15,9-4 25-15,0-2-10 16,6 0-24-16,-12 5 13 16,-3-1 9-16,0 8-1 15,0-1-24-15,0 4-8 16,-9 0-10-16,-9 0-2 0,9 0-9 16,0 5-72-16,9 8-96 15,0-4-88-15</inkml:trace>
  <inkml:trace contextRef="#ctx0" brushRef="#br1" timeOffset="66990.55">25117 2144 717 0,'0'0'4'0,"0"0"-4"16,0 0 6-16,0 0 22 15,0 0-20-15,0 0 1 16,127 114 29-16,-64-34-18 15,4 28 1-15,-10 22 9 16,-6 16-5-16,-15 3-9 16,-8 3-13-16,-22-5 0 15,-6-11-3-15,0 2-2 16,-49-7-9-16,-14-6-44 16,-22-4 40-1,-17-16-151-15,-16-13-78 0,-24-9-136 0</inkml:trace>
  <inkml:trace contextRef="#ctx0" brushRef="#br1" timeOffset="69690.92">18115 1917 248 0,'0'0'38'0,"0"0"-35"0,0 0 64 16,0 0 38-16,0 0-13 15,73-139 6-15,-67 123-5 16,3 6-35-16,-9 4 1 16,0 6-2-16,0 0-19 15,0 0-20-15,-21 0-18 16,-67 32 3-16,-51 22 4 16,-48 17 3-16,-42 11 0 15,-4 5-7-15,4-1 5 16,9-1-6-16,36-11-1 0,30-9-1 15,42-12 0-15,31-7-1 16,38-10 1-16,16-8 0 16,15-4-7-16,12-2-1 15,0-5-5-15,0-4-1 16,3-3 5-16,42-1 0 16,25-4-10-16,17-5 19 15,10 0 0-15,12 0 0 16,-4 0-2-16,1-5-7 15,-10 1 2-15,-26 4-1 16,-7 0 2-16,-27 0 2 16,-8 0 2-16,-13 0-2 0,-15 12-4 15,0 20 0 1,-25 12-10-16,-35 10 12 0,-21 13 6 16,-1 2 6-16,-20 6 4 15,-7 7-9-15,-18 4 1 16,-3 6-2-16,-2 1 6 15,8 0-6-15,-3-9 0 16,21-11 12-16,19-12-15 16,33-15 3-16,11-15 0 15,34-12-2-15,9-5 2 16,0-7-17-16,0-1 12 16,70-6 5-16,35 0 14 15,40 0-3-15,30 0 5 0,12-7-3 16,10 0-2-16,-13 1-7 15,0 6 3-15,-18 0-4 16,-3 0-3-16,-21 0-3 16,-10 0-11-16,-41 6-102 15,-46-1-336-15</inkml:trace>
  <inkml:trace contextRef="#ctx0" brushRef="#br1" timeOffset="79117.07">1519 10690 237 0,'0'0'87'0,"-87"124"-21"0,41-45 6 16,1-3 13-16,18 2-32 16,3-6-21-16,0-9-14 15,12-11-10-15,3-15-6 16,-1-11 0-16,10-12 1 16,-9-7-2-16,9-3-1 15,0-4 14-15,0 0 46 16,0-13 16-16,-9-23-67 15,9-14-6-15,0-12 9 16,0-14-5-16,18-10-3 16,19-6-7-16,5-1 3 15,3-6 0-15,10 3 0 0,-4-1 2 16,9 9 0-16,-2 9-2 16,-1 9 10-16,9 11 0 15,-5 17-10-15,-1 10 6 16,-15 11-6-16,1 8 2 15,-1 6 0-15,-12 5-2 16,3 2-3-16,-9 0-3 16,-2 13 2-16,-7 17-4 15,0 12 8-15,-15 11 0 16,-3 9 7-16,0 7-4 16,-30 3-1-16,-22 0 6 15,-17-5-7-15,-4-8 0 16,4-10-1-16,-3-8 1 15,11-9-1-15,4-10-2 0,33-9-7 16,0-9 2-16,24-4 0 16,0 0 3-16,0 0-14 15,15 0-75-15,57 5 78 16,25 13 12-16,26 15 3 16,1 8 8-16,-24 6 7 15,-25 3 17-15,-36 0 1 16,-36-5 4-16,-3-6-9 15,-48-11 18-15,-51-8-5 16,-34-12-17-16,-15-8 0 16,-6 0 4-16,6-1-4 15,15-19-21-15,37 2-3 16,23-5-5-16,34 5-16 0,27-3-32 16,12 3-41-1,30 1-101-15,61 0-226 0</inkml:trace>
  <inkml:trace contextRef="#ctx0" brushRef="#br1" timeOffset="80319.36">2684 10827 214 0,'0'0'74'0,"0"0"2"16,0 0 52-16,0 0 1 16,0 0-32-16,0 0-23 0,-24 80-31 15,24-70-5-15,3-5-9 16,18-3-5-16,9-2-9 16,6 0-3-16,10 0-2 15,5-11-6-15,12-16-1 16,-11-5-3-16,-16 5-6 15,0-2 3-15,-21 4-2 16,-15 1 2-16,0 4 2 16,0 6 1-16,-27 5-7 0,-24 7 7 15,-4 2 0 1,-14 0 11-16,9 23-6 0,-4 18-2 16,1 3-3-16,18 4 4 15,11-1-3-15,25 4 2 16,9-1-3-1,9-4 0-15,46-5 0 0,11-10-1 16,10-10 0-16,11-10-6 16,1-8 3-16,8-3-6 15,1-3-6-15,-10-29-6 16,-5-7 3-16,-19-12 1 16,1-16-9-16,-22-11 6 15,-15-15-16-15,9-12-4 16,-12-9 27-16,-15-5 14 15,-9 11 3-15,0 13 12 16,-15 22 66-16,-6 18-46 16,-3 19 24-16,24 15-12 15,-9 14 10-15,0 7 7 0,9 0-32 16,0 11-25-16,-9 37-6 16,9 23 17-16,-9 23 17 15,9 10-25-15,0 4 2 16,0-5 7-16,0-6-12 15,0-13-7-15,9-8-3 16,-9-5-19-16,0-6-34 16,0-2-49-16,0-8-33 15,0-9-103-15,-24-14-296 16</inkml:trace>
  <inkml:trace contextRef="#ctx0" brushRef="#br1" timeOffset="80949.28">3273 10628 573 0,'0'0'107'0,"0"0"-107"0,0 0 84 15,0 0 16-15,0 0-43 16,0 0-30-16,220-62-2 15,-96 51-11-15,-4 0-12 16,-8 4-4-16,-24 3-12 16,-16 0-26-16,-21 4-41 15,-24 0-123-15,-8 0-142 0</inkml:trace>
  <inkml:trace contextRef="#ctx0" brushRef="#br1" timeOffset="82292.36">4121 10715 632 0,'0'0'53'0,"0"0"-50"0,0 0 59 15,0 0 23 1,0 0-85-16,0 0 8 0,0 58 3 15,-9-19 19-15,-6 1-6 16,5 4-7-16,1-1-5 16,0-5-1-16,9-3-9 15,0-11-2-15,0-10 0 16,0-10-2-16,37-4-7 16,5 0-3-16,9-18 1 15,-6-10-5-15,-11 4-7 16,-4 8 10-16,-12 8 13 15,0 8-2-15,0 0 0 16,9 0 2-16,10 15 4 16,14 7 3-16,-6-1 1 15,-3-3-4-15,-5-7 7 16,-1-4 1-16,-3-7-7 0,-6 0-1 16,6-1 3-16,-2-21 0 15,-13-6-6-15,-9-2-1 16,-9-5-3-16,0-4 2 15,0 0-4-15,-37 1 1 16,-8 10-1-16,0 9-1 16,18 12 6-16,3 7 18 15,24 0-6-15,0 0-12 16,0 0-4-16,0 13-7 16,0 9 11-16,15-3 0 15,33-4 3-15,0 0-1 16,19-2 1-16,2-7-3 15,0-3 0-15,4-3 0 16,14 0-8-16,-8 0-7 0,-7-7-14 16,-2-16-9-16,-22-1-13 15,-15-6-5-15,-15-1-2 16,-9 3 23-16,-9 5 35 16,0 6 7-16,0 8 22 15,-36 7 5-15,3 2 38 16,-15 0-29-16,-4 13-15 15,-2 15 2-15,12 6-3 16,6 5-10-16,18-1-10 16,18-3 1-16,0-2-1 15,0-1-2-15,18-6 3 0,36-1 4 16,6-9-2-16,13-7-9 16,-4-5 0-16,10-4-1 15,2 0-8-15,-8-15-1 16,5-9 0-16,-15-8-2 15,-14-3-1-15,-1-4 0 16,-21-1 10-16,-12 1 2 16,-15 4-1-16,0 9 2 15,0 12 7-15,0 7 11 16,-6 7 6-16,-12 0 9 16,-18 0-15-16,6 15-13 15,-4 19-5-15,-2 9 8 16,27-2-4-16,0 3-5 0,9 1 0 15,0-7 2 1,9-1-2-16,30-4-2 0,1-7 0 16,17-10-11-16,-3-7-1 15,-2-9-16-15,11 0-2 16,-3-3-6-16,-5-28-13 16,-4-8-11-16,9-6-6 15,-11 4 22-15,2 2 35 16,-3 4 11-16,-9 13 14 15,-11 6 27-15,-10 12-1 16,-9 4-5-16,0 0-12 16,6 10-5-16,-6 18 4 0,-6 5 4 15,-3 6 3 1,0-1-8-16,0 1 1 0,0-5-3 16,0-10-13-16,-3-11-5 15,-6-5 3-15,9-8-3 16,0 0-1-16,0-11-2 15,0-20-25-15,0-11-21 16,36-7 11-16,9-7-12 16,28-1-41-16,5 8 3 15,-5 8 87-15,-4 12 1 16,-5 17 46-16,-13 12-5 16,3 0-2-16,-9 30 0 15,-11 9 6-15,-16 5-31 16,-9 2 0-16,-9-2-11 15,0-2-4-15,18-4-17 0,9-6-61 16,24-6-143 0,19-8-306-16</inkml:trace>
  <inkml:trace contextRef="#ctx0" brushRef="#br1" timeOffset="83025.25">9137 10348 586 0,'0'0'186'0,"0"0"-167"0,0 0-6 15,0 0 58-15,0 0-24 16,0 0-33-16,78-85-5 15,-63 73-2-15,-6 2 7 16,-9 3 11-16,0 3-8 16,0-1-9-16,-42 5-8 0,-27 0-8 15,-31 5-4-15,9 22 12 16,-5 15-3-16,8 3-16 16,34 11-16-16,21-3 8 15,24 2-10-15,9 1-25 16,42-1-27-16,40 0 15 15,29 0 51-15,7-3 23 16,-3-6 4-16,-28-12 15 16,-33-4 15-16,-26-14-8 15,-19-6 3-15,-9-5 13 16,-28-3 34-16,-50 2-7 16,-31-4-37-16,-17 0-10 15,-1 0-9-15,3 0-13 16,24 0-11-16,22 0-25 0,33-4-22 15,36-5-54-15,9 1-145 16</inkml:trace>
  <inkml:trace contextRef="#ctx0" brushRef="#br1" timeOffset="83389.09">10241 10263 758 0,'0'0'0'0,"0"0"0"16,0 0 66-16,-286-6-31 15,198 30-16-15,19 8-4 16,26 10-15-16,16 3-3 16,27 4-9-16,0-3-4 15,27 3-10-15,43-1 26 16,20 3 3-16,-2-3-3 15,-10-3 3-15,-14 0 0 16,-13-12 2-16,-24-3 8 16,-24-5 5-16,-3-5 13 15,0-9 6-15,-48-1 10 16,-31-5-13-16,-17-3-20 16,-4-2-14-16,-14 0-4 15,17 0-18-15,25 0-53 16,11 0-49-16,37 0-137 15,24-2-235-15</inkml:trace>
  <inkml:trace contextRef="#ctx0" brushRef="#br1" timeOffset="83756.08">10739 10561 712 0,'0'0'64'0,"0"0"-47"0,0 0 63 15,0 0-15-15,33 166-9 16,-33-120-26-16,0-5-20 16,0-11 0-16,0-3-10 15,0-9 0-15,0-11 1 0,0-4-1 16,0-3 0-16,0 0 3 16,0-8 2-16,-9-22-5 15,-15-9-11-15,-3-13 9 16,6-5-1-16,15-13-3 15,6-12-3-15,0-6 9 16,0-5-4-16,15 15 4 16,15 17 2-16,-6 28 6 15,-6 19 1-15,-18 8-6 16,9 6-3-16,10 0-8 16,5 7-5-16,3 24-27 15,3 11-24-15,-15 10-95 16,-15 6-175-16</inkml:trace>
  <inkml:trace contextRef="#ctx0" brushRef="#br1" timeOffset="83818.03">10739 10561 151 0</inkml:trace>
  <inkml:trace contextRef="#ctx0" brushRef="#br1" timeOffset="83878.89">10739 10561 151 0,'103'126'445'0,"-25"-139"-432"0,25 1-11 0,0 2-2 0,-22 10-1 0,-21 0-36 16,-39 10-76-16,-21 25-130 15</inkml:trace>
  <inkml:trace contextRef="#ctx0" brushRef="#br1" timeOffset="84018.75">10772 10999 569 0,'0'0'125'0,"0"0"-5"0,354 2-12 16,-192-9-74-16,-8-12-27 15,0 2-7-15,-30 4-31 16,-18-2-90-16,-28 2-263 15</inkml:trace>
  <inkml:trace contextRef="#ctx0" brushRef="#br1" timeOffset="84285.43">12710 10659 456 0,'0'0'459'15,"0"0"-459"-15,266-25 0 16,-158 12 5-16,1 4-5 15,-16 6-39-15,-29 3-131 16,-46 0-259-16</inkml:trace>
  <inkml:trace contextRef="#ctx0" brushRef="#br1" timeOffset="84419.58">12613 10854 866 0,'0'0'16'0,"0"0"13"0,0 0 30 15,311-7-43-15,-178-4-16 16,-9 2-53-16,-34 4-206 16</inkml:trace>
  <inkml:trace contextRef="#ctx0" brushRef="#br1" timeOffset="163501.29">15254 6488 38 0,'0'0'48'16,"0"0"-41"-16,0 0-5 15,15-140 39-15,-15 113-32 0,3 5 41 16,6 3-12 0,6-3-14-16,-3 0-8 0,4-3 11 15,-4-6 24-15,-6-6 33 16,-6-5-24-16,0-4 5 16,0 0 7-16,0 8 15 15,0 0-17-15,0 13-34 16,0 8-13-16,0 4 9 15,0 11 1-15,0 2-19 16,0 0-14-16,0 19-15 16,0 44 15-16,0 28 4 15,0 40 19-15,0 26-12 16,0 18-5-16,-24 4-5 16,11 7 1-16,4-3 1 15,9 6-3-15,0 7 6 0,0-4-4 16,12 0 1-1,7-5-2-15,-1-2-1 0,-3-3 0 16,3-4 0-16,-9-2 0 16,-9-9 6-16,0-9-6 15,9-2 1-15,-9-4 11 16,6-1-12-16,-6 2 2 16,3-7 4-16,6-4 6 15,6-3-6-15,-3 1 4 16,3-3-8-16,6-3 14 15,-5-11-7-15,2-12 2 16,-12-7-9-16,-6-3 7 16,0-6-9-16,0-7 0 15,0-6 1-15,0-12-1 0,-15-16 0 16,6-9-4-16,0-14-20 16,-1-13-48-16,1-8-14 15,0-10-126-15,0 0-126 16</inkml:trace>
  <inkml:trace contextRef="#ctx0" brushRef="#br1" timeOffset="164151.23">14756 11259 620 0,'0'0'11'0,"0"0"-1"0,0 0 29 16,0 0 19-16,0 0-58 15,0 0-5-15,-27 7 5 16,136-7 9-16,42 0 18 15,21-18-16-15,27-3-8 0,21 2 3 16,28 3 14 0,17-4-7-16,19 3-7 0,12 1-4 15,2 1-2-15,-5 6 0 16,6-1 0-16,12 0 3 16,-6 2-3-16,2-1 1 15,-11 1-1-15,-9 1 0 16,-12 6 0-16,-19 1 0 15,1 0 0-15,-25 0 0 16,-9 0-1-16,-14 0 1 16,-13 0 0-16,0 0 1 15,-12 0-1-15,3 0 0 16,0 0 0-16,6-2 0 16,13-1 2-16,5-1-2 15,0-3 0-15,-12-1-1 16,1-1 0-16,-10-2 0 15,-6 1 1-15,12-1 0 0,-9 0 0 16,-3 2 0-16,-9 1 0 16,-12 5 1-16,-15-5 1 15,-15 3 0-15,-21 3-2 16,-19-3 0-16,-20 4 1 16,-16-3-1-16,-27 2 0 15,-12 1 0-15,-9 1 0 16,-9 0 0-16,0-3 0 15,0 3-22-15,-9-3-113 16,-39 1-261-16</inkml:trace>
  <inkml:trace contextRef="#ctx0" brushRef="#br1" timeOffset="164568.6">24022 10676 729 0,'0'0'20'0,"0"0"9"15,0 0 54-15,0 0-35 16,0 0-12-16,0 0-22 16,-43-17-14-16,43 17-1 15,0 0-1-15,0 0 0 16,33 0 2-16,10 14 4 0,5-3-1 15,12 2-1-15,10-4 3 16,2 3-2-16,1-3-2 16,-4 0 0-16,-9 4 0 15,-5-3 0-15,-4-1 1 16,-15 0 0-16,-18 4 9 16,0 3 2-16,-18 10 15 15,0 16 11-15,-51 12 11 16,-39 4 4-16,-7 10-12 15,-9 2-28-15,-2-2-14 16,2-4 0-16,16-2-13 16,-4-2-30-16,13-5-80 15,20-13-57-15,-2-14-246 0</inkml:trace>
  <inkml:trace contextRef="#ctx0" brushRef="#br1" timeOffset="165622.72">15369 6101 437 0,'0'0'19'0,"0"0"-14"0,0 0 42 16,0 0-1-16,0 0-25 15,0 0 14-15,-266 140-11 16,167-62-3-16,5-1-5 0,13-7-9 16,11-13-4-1,16-14 3-15,12-11-3 16,24-16-1-16,8-8 2 16,10-8-1-16,0 0 0 15,0-30 7-15,34-28 27 0,20-23-33 16,15-15-4-16,10-10 4 15,2 3 3-15,7 6-3 16,-7 24 19-16,-17 26 23 16,-22 31-29-16,-24 16-8 15,9 0-8-15,6 33 21 16,7 18-1-16,17 12-10 16,6 3-11-16,7 8 0 15,29-3-43-15,19 0-142 16,6-4-327-16</inkml:trace>
  <inkml:trace contextRef="#ctx0" brushRef="#br1" timeOffset="166766.2">16971 8258 603 0,'0'0'66'0,"0"0"-6"16,0 0 39-16,0 0-14 15,0 0-39-15,0 0-35 16,0-9-11-16,0 9 0 0,19 0-2 15,23 0 2-15,-6-2 4 16,-6-5-3-16,-9-6 4 16,9-4 6-16,-11 2 4 15,-1-2-7-15,-15 2 8 16,-3 2-2-16,0 3-14 16,0 5 0-16,-12 5-33 15,-25 0-60-15,-8 13-43 16,-18 23-182-16,-16 14-139 15</inkml:trace>
  <inkml:trace contextRef="#ctx0" brushRef="#br1" timeOffset="167037.5">16362 9245 396 0,'0'0'227'0,"0"0"-227"16,0 0-5-16,0 0 5 16,0 0 63-16,0 0-18 15,124-20-17-15,-109 5-5 16,-15-1 8-16,0 8 23 16,-15 0-10-16,-31 2-39 15,1 6-5-15,0 0 0 0,12 0 0 16,14 6-15-16,13 9-39 15,6-1-72-15,6-1-4 16,55-6-132-16</inkml:trace>
  <inkml:trace contextRef="#ctx0" brushRef="#br1" timeOffset="167317.4">17469 9092 672 0,'0'0'167'0,"0"0"-160"0,0 0-7 16,0 0 17-16,0 0 11 15,0 0-28-15,61-17 3 16,-28 6 1-16,3 0-2 16,-18-2 0-16,-15-2 3 15,-3 4 7-15,0-2 6 16,-3 2 4-16,-33 5-20 15,-15 0-2-15,5 4-8 16,-5 2-2-16,6 0-1 16,9 0-78-16,2 11-110 15,13 3-159-15</inkml:trace>
  <inkml:trace contextRef="#ctx0" brushRef="#br1" timeOffset="167655.84">16528 8639 672 0,'0'0'0'0,"0"0"-48"15,0 0 48-15,0 0 65 16,0 0-25-16,0 0-35 16,69-116 2-16,-69 90 5 0,0 0 31 15,0 4 20 1,-9 7-29-16,-12 7-15 0,3 3-9 16,6 5-10-16,3 0-7 15,9 0-11-15,0 15-98 16,0 12 57-16,18 1-89 15,45 0-38-15,16-10-99 16</inkml:trace>
  <inkml:trace contextRef="#ctx0" brushRef="#br1" timeOffset="167887.16">17804 8376 570 0,'0'0'97'0,"0"0"-93"0,0 0 55 16,25-127 6-16,-25 97 18 16,0 6-34-16,-16 3-25 15,-11 8 18-15,-6 0-41 16,0 5 1-16,9 8-2 16,0 0-16-16,-1 0-17 0,4 27-59 15,-3 18-64 1,3 14-102-16,-12 11-183 0</inkml:trace>
  <inkml:trace contextRef="#ctx0" brushRef="#br1" timeOffset="168203.73">17107 9510 558 0,'0'0'112'16,"0"0"-104"-16,0 0-8 15,0 0 44-15,0 0 6 16,0 0-39-16,-9 2 9 16,9-7 8-16,0-5-14 15,-12 6-5-15,-15 1 20 16,-15 3-18-16,-4 0-4 0,-14 0-2 15,6 13-1-15,11 5-3 16,16-1-1-16,15 4-9 0,12-4-34 16,0 1-47-1,46-7-63-15,32-8-112 16</inkml:trace>
  <inkml:trace contextRef="#ctx0" brushRef="#br1" timeOffset="168468.37">18260 9426 715 0,'0'0'27'0,"0"0"-2"16,0 0-25-16,0 0 47 16,0 0-10-16,0 0-8 15,145-39-17-15,-133 24-1 16,-6-1 14-16,-6-1 15 15,-6 1 1-15,-57-2-17 16,-7 7 10-16,-11 3-20 0,11 3-13 16,16 5-2-1,36 0-7-15,18 0-63 16,0 0-76-16,24 7-192 16</inkml:trace>
  <inkml:trace contextRef="#ctx0" brushRef="#br1" timeOffset="169109.31">21381 6901 601 0,'0'0'62'0,"0"0"-38"0,0 0-17 15,0 0 2-15,0 0-1 16,0 0 0-16,21 10 7 15,12 0 6-15,3-7-14 16,-9-3 6-16,-11 0 13 16,-13 0 7-16,-3 0 13 0,0-3-1 15,0-7-39 1,0 3-6-16,0-1-5 0,-10 8-46 16,-20 0-75-16,-12 8-263 15</inkml:trace>
  <inkml:trace contextRef="#ctx0" brushRef="#br1" timeOffset="169490.53">20946 6693 364 0,'0'0'5'0,"0"0"2"16,0 0 33-16,0 0 31 15,0 0-5-15,0 0 23 16,0 0-9-16,109-19-41 15,-91 8 17-15,0 0-8 16,-3-6-12-16,-6 2 0 16,0 0-6-16,-9 6-12 15,0 3 1-15,0 1-1 0,0 5-10 16,0 0-8-16,0 0-12 16,0 0-44-16,-18 0-72 15,-6 13-269-15</inkml:trace>
  <inkml:trace contextRef="#ctx0" brushRef="#br1" timeOffset="169771.55">21752 6317 717 0,'0'0'0'0,"0"0"-25"0,0 0 25 16,0 0 32-16,0 0-12 16,0 0-14-16,130-66 1 15,-109 49 16-15,-12-1 22 16,-9 0 13-16,0 7-30 16,0-2-7-16,-30 6-21 15,-10 3-2-15,1 4-12 16,-9 0-65-16,0 28-101 15,-4 6-83-15</inkml:trace>
  <inkml:trace contextRef="#ctx0" brushRef="#br1" timeOffset="170100.44">20702 6477 529 0,'0'0'24'0,"0"0"-22"0,0 0 6 15,0 0 79-15,0 0-8 16,0 0-22-16,60-96-42 16,-72 91-15-16,-9 5-8 15,-9 0 2-15,-7 0-25 16,4 24-83-16,6 19-62 16,0 3-51-16</inkml:trace>
  <inkml:trace contextRef="#ctx0" brushRef="#br1" timeOffset="170394.63">20445 7305 500 0,'0'0'0'0,"0"0"3"0,0 0 56 16,0 0-3-16,0 0 30 16,0 0-5-16,-115-103-32 15,97 103-26-15,0 0-12 16,-3 0-1-16,3 19-10 16,3 5-3-16,15 0 0 15,0 8-48-15,27-4-98 0,46-4-12 16,14-4-80-16,16-4-22 15</inkml:trace>
  <inkml:trace contextRef="#ctx0" brushRef="#br1" timeOffset="170709.14">21320 7567 607 0,'0'0'35'0,"0"0"-31"15,0 0 40-15,0 0 2 0,0 0-18 16,0 0-24 0,-69 46-4-16,69-41-12 0,0-1 5 15,0 2-1 1,3-4-6-16,15 1-11 0,-3-3 25 16,-9 0 1-16,-6 0-1 15,0 0 6-15,0 2 7 16,0-2 23-16,-6 0 28 15,-33 2-46-15,-15 0 3 16,14 2-18-16,10 0 15 16,12-4-11-16,12 3-7 15,6 1-26-15,0-1-88 16,15 0-121-16,39-3-132 16</inkml:trace>
  <inkml:trace contextRef="#ctx0" brushRef="#br1" timeOffset="170949.79">22443 7608 651 0,'0'0'49'0,"0"0"-39"0,0 0 2 16,0 0 34-16,0 0-3 15,0 0-14-15,127-96-3 16,-127 83 23-16,-18 4-24 15,-28 3-18-15,-5 4-7 16,-3 2-7-16,12 0-8 0,14 0-36 16,13 0-83-16,15 0-156 15,0 0-140-15</inkml:trace>
  <inkml:trace contextRef="#ctx0" brushRef="#br1" timeOffset="171142.11">22736 7033 145 0,'0'0'510'16,"0"0"-507"-16,0 0 53 16,0 0 54-16,0 0-34 0,0 0-55 15,-157-101-21 1,103 101-9-16,8 17-31 0,10 12-87 15,6 5-267-15</inkml:trace>
  <inkml:trace contextRef="#ctx0" brushRef="#br1" timeOffset="172445.23">20071 7171 448 0,'0'0'10'0,"0"0"54"16,0 0-1-16,0 0-10 16,0 0-5-16,0 0-33 15,-133-53-4-15,115 23-9 16,0-3 26-16,3-7-10 15,6-6-18-15,9-10-2 16,0-6 2-16,0-11 4 0,27-4 1 16,15-4-4-16,13-3-1 15,5-1 0 1,9 10-3-16,1 6 7 16,14 9-4-16,-5 4 3 0,17 0-3 15,1 7 1-15,-1 1-1 16,22 2-1-16,-3 8 1 15,9 6 0-15,-1 8 1 16,-5 4 1-16,3 9-2 16,-4-2 0-16,7 8 1 15,6 5 2-15,6 0-1 16,6 0-2-16,5 4-1 16,-5 17 0-16,-18 5 1 15,-9 4-1-15,-7-2-4 16,-11 3 5-16,-3 3-2 0,8-1 2 15,-5 1 0-15,17-2 1 16,-8-1 0-16,-6 1 3 16,-13 2-5-16,1 1 1 15,-25 6-4-15,-3 8 1 16,-11 11-1-16,-10-1 4 16,6 1 3-16,-12 0 5 15,7 1-6-15,-10-7-1 16,-6 1 1-16,-6-1-2 15,-9 1 3-15,-9 4 1 16,0 0-1-16,0 3-2 16,0 6 2-16,-12 0-3 0,-12 3 0 15,3-2 2-15,-3-2-2 16,5-2 1-16,-2-3 2 16,-3-4-2-16,-12-2 2 15,3-4-3-15,-22-3 0 16,-8-1 3-16,-12-5-3 15,-16 0 1-15,-5 1 1 16,-22-2-1-16,3-7-1 16,-9 0 1-16,4-5-2 15,-4-1 1-15,-3-1 0 16,-6-1-2-16,-14-5 2 16,-4-3 1-16,-3-5 1 15,-9-5-4-15,15-2 2 16,0-4-18-16,6-3 6 0,9 0-6 15,-9 0-5-15,10-4 0 16,-1-17 23-16,9-2 6 16,6-6-6-16,13-5 0 15,2-4-1-15,4-2 3 16,2-9-2-16,6 4 1 16,4-7 18-16,9-3-11 15,5-5 25-15,19 1-18 16,2-9 9-16,16-7-12 15,15-2 9-15,21-12-14 16,0-3-7-16,30 1-3 16,49-3-20-16,20 9-58 15,25 9-32-15,-3 12-327 0</inkml:trace>
  <inkml:trace contextRef="#ctx0" brushRef="#br1" timeOffset="173662.09">16087 8482 433 0,'0'0'1'0,"0"0"12"0,0 0 0 15,0 0 27-15,-30-147 19 0,30 107-46 16,0-6 8 0,21-2-18-16,21 0 5 15,4-5-3-15,23-2 11 0,13-8-3 16,17 3-8-16,16 1-3 15,9 8-1-15,5 8-1 16,4 12 14-16,0 6-1 16,3 5 10-16,12 3 7 15,-7 6-8-15,4 3-5 16,-3 8-6-16,0 0 1 16,-3 0-4-16,-3 21-1 15,-4 11-4-15,-11 2 5 16,-6 4-4-16,-10 5-3 15,-14 2-1-15,6 7 3 16,-1 5-3-16,-14 2 6 16,-13 3-3-16,0 5 0 15,-2 6-2-15,-16 5 1 0,-6 8 6 16,-8 1-8 0,-1 1 0-16,-3-5 7 0,-6 0-7 15,0-6 0-15,-9 0 0 16,-2-3 0-16,-16 6-2 15,0-3 3-15,0 0-2 16,-6-5 2-16,-25-8 1 16,-11 2-2-16,-3-4 0 15,-9 1 0-15,-13-3 3 16,1-3 2-16,-19-2-4 16,-5 1 6-16,-1-5-7 15,-21 2 2-15,-11-4-1 0,-22 3 0 16,-12-3 0-1,-12-6 5-15,0-6-5 16,3-2-1-16,15-6 9 0,0-5-9 16,0-7 6-16,0-3 9 15,0-10-11-15,10 0 0 16,8-4-4-16,0 0 5 16,-3-21-5-16,21-4-3 15,4-7 2-15,5-4-1 16,16-8 1-16,2-4 1 15,10-7 1-15,-4 0 1 16,19-6-2-16,-7 5 4 16,16-5-2-16,-3-1-1 0,8-7 0 15,10 0-1-15,15-9 0 16,6-8 0-16,9-8 0 16,9-6 0-16,0-3-2 15,30-2 1-15,39 3-2 16,28 0 3-16,12 1-10 15,20 1-30-15,16 9-35 16,12 11-141-16,-15 6-312 16</inkml:trace>
  <inkml:trace contextRef="#ctx0" brushRef="#br2" timeOffset="178176.62">17273 8816 317 0,'0'0'74'0,"0"0"-73"16,0 0 74-16,0 0-20 15,0 0 38-15,0 0-34 16,-142-4-27-16,142 4-17 16,0-3-10-16,0 0-5 0,0 3-8 15,9-4-3-15,37 1 11 16,14 2 35-16,19-7 8 16,-7 3-20-16,6-3-17 15,-14 1 8-15,-13 3-14 16,-12-2-2-16,-5 5-31 15,-16-2-102-15,-3 1-65 16,-15 1-107-16</inkml:trace>
  <inkml:trace contextRef="#ctx0" brushRef="#br2" timeOffset="178369.25">17397 8631 567 0,'0'0'139'0,"0"0"-138"15,0 0 19-15,0 0 55 16,0 0-59-16,0 0 9 16,0 105 30-16,0-56-34 15,-9-1-20-15,9 1 5 16,-9-3-6-16,9-1-30 16,0-4-63-16,0-8-184 15,0-10-249-15</inkml:trace>
  <inkml:trace contextRef="#ctx0" brushRef="#br2" timeOffset="179504.47">21507 6939 16 0,'0'0'25'0,"0"0"27"16,0 0 40-16,0 0-26 15,0 0-19-15,0 0 1 0,-36 0-11 16,36 0 3-16,0 0-3 15,0 0-15-15,0 0-12 16,27 0 13-16,19 0 73 16,20 0-23-16,7 0-36 15,5-5-10-15,-6-1-14 16,7-1-5-16,-16 1-2 16,-11-1-6-16,-16 6-7 15,-15-5-57-15,-6 1-81 16,-15-1-86-16,0-5-85 15</inkml:trace>
  <inkml:trace contextRef="#ctx0" brushRef="#br2" timeOffset="179731.09">21800 6778 491 0,'0'0'108'0,"0"0"-85"0,0 0 82 16,0 0-13-16,0 0-59 15,0 0-32-15,-36 68 21 16,33-22-3-16,-3 1-8 16,6-2-1-16,0 0-10 15,0-3 0-15,0 3-2 16,0-3-22-16,0-3-121 16,0-8-139-16</inkml:trace>
  <inkml:trace contextRef="#ctx0" brushRef="#br2" timeOffset="189276.41">17168 8254 350 0,'0'0'22'0,"0"0"-12"15,0 0 36-15,0 0 27 16,0 0-18-16,0 0-19 15,0 0-29-15,0 0-6 16,-9-18 2-16,9 18 3 16,0 0-6-16,0 0 0 15,0 0-3-15,0 11 1 0,0 7 4 16,0 10 2-16,0-1-1 16,0 8-1-16,0 1-1 15,6-1-1-15,6 4 4 16,-3-5-3-16,3-4 0 15,0-1-1-15,-3-2 1 16,0-2-1-16,-6 0 2 16,6-8-2-16,-3 0 3 15,3-2 4-15,0-2-5 16,-9-2-1-16,9-4 2 16,0 1-2-16,-3-3-1 15,-6-1 0-15,3 0-1 0,-3-3-18 16,6-1-56-1,-3 0-119-15,3 0-97 16</inkml:trace>
  <inkml:trace contextRef="#ctx0" brushRef="#br2" timeOffset="189704.18">17717 8197 292 0,'0'0'19'15,"0"0"-2"-15,0 0-15 16,0 0 56-16,0 0 9 16,0 0-26-16,-145 119-10 0,103-73-5 15,-4 3-9-15,1 0 9 16,3 3-4-16,-3-10 1 15,2-4-15-15,7-6-4 16,18-8 0-16,0-5-4 16,3-2-8-16,12-8-26 15,3 2-75-15,0-9-118 16</inkml:trace>
  <inkml:trace contextRef="#ctx0" brushRef="#br2" timeOffset="190228.87">16519 8589 370 0,'0'0'79'0,"0"0"-78"15,0 0-1-15,0 0 9 16,0 0 12-16,0 0 17 16,105 1 16-16,-56 16-39 15,2 5 1-15,3 1 19 16,7 5-1-16,8-2-13 16,-6 4-7-16,7-3-6 15,-13-2-4-15,-6 1-4 16,-11-7 6-16,-1-4-5 15,-12-1 0-15,-9-8 2 16,-3-2 0-16,-6-2 2 16,-9-2-4-16,0 0 5 15,0 0-3-15,0 0-3 16,0 0-21-16,0 0-60 0,0 0-91 16,0 0-299-16</inkml:trace>
  <inkml:trace contextRef="#ctx0" brushRef="#br2" timeOffset="190618.73">16353 9234 225 0,'0'0'128'0,"0"0"-122"0,0 0-6 16,0 0 24-16,0 0 51 16,0 0-59-16,9 8 9 15,33-12 7-15,3-19-1 16,25-10-19-16,-10-2-6 15,19-8-5-15,5 3 1 16,4-3 0-16,2 2-2 16,-2 2-3-16,-1 5 3 15,-17 5 1-15,-13 12-1 16,-24 1-10-16,-6 8-14 16,-18 4-11-16,-9 2-14 0,0 2-24 15,0 0-34-15,0 6-86 16</inkml:trace>
  <inkml:trace contextRef="#ctx0" brushRef="#br2" timeOffset="191369.21">16784 9591 36 0,'0'0'310'0,"0"0"-294"15,0 0 83-15,0 0-35 16,0 0-12-16,0 0-26 16,-24-26-21-16,51-1 17 15,16-4-14-15,-7-5-1 16,9-7 1-16,6-11-3 15,4-8-5-15,8-5 1 16,-3-2 0-16,4 1-1 16,-4 7 0-16,-9 11-2 15,-11 16-5-15,-16 12-6 16,-6 9 3-16,-18 9-12 0,0 4-5 16,0 0-13-16,0 0-73 15,0 6-120-15,0 9 40 16</inkml:trace>
  <inkml:trace contextRef="#ctx0" brushRef="#br2" timeOffset="191701.5">17572 9172 222 0,'0'0'40'0,"0"0"-39"16,0 0 53-16,0 0 18 16,0 0-5-16,-78-149-30 15,32 113 14-15,-5 1-26 16,0 0-5-16,2 7 12 15,-2 7 6-15,24 4-25 16,-3 6-13-16,18 8-1 16,3 3-36-16,9 0-50 15,0 0-128-15,0 16 50 16,12 9-2-16</inkml:trace>
  <inkml:trace contextRef="#ctx0" brushRef="#br2" timeOffset="192148.87">18652 9367 289 0,'0'0'31'0,"0"0"2"0,0 0 61 16,0 0 33-16,0 0-62 16,0 0-32-16,-60 3-32 15,15-3 8-15,-16-14 11 16,-17-3 0-16,-13-4-15 15,-14-7-5-15,-13-3 2 16,6-5-5-16,-2-5 2 16,5-2-6-16,13 0-5 15,5 1 12-15,13 4 4 16,23 9 8-16,13 5-7 16,18 6-1-16,12 3 3 0,6 6-5 15,3 3-2 1,3 4-3-16,0 2-40 0,0 0-85 15,0 0-43-15,0 10-40 16</inkml:trace>
  <inkml:trace contextRef="#ctx0" brushRef="#br2" timeOffset="193267.95">21097 6653 267 0,'0'0'21'0,"0"0"-15"0,0 0 17 16,0 0 30-16,0 0 0 16,0 0-18-16,39-14-25 15,-30 14-4-15,0 0 31 16,16 0 4-16,-1 13-6 15,3 1-1-15,6 6-5 16,6 5-6-16,16-4 4 16,-4 1-6-16,9-2-6 15,-5-3-4-15,-1-6 3 0,-9-1-3 16,-21-6-7-16,-6 0-1 16,-9-4-1-16,-9 0-2 15,0 0-3-15,0 0-29 16,0 0-70-16,0 2-88 15</inkml:trace>
  <inkml:trace contextRef="#ctx0" brushRef="#br2" timeOffset="193614.52">21363 6949 331 0,'0'0'51'0,"0"0"-43"15,0 0 21-15,0 0 32 16,0 0-23-16,0 0-22 0,72-41-3 16,-27 27-7-1,-2-3 3-15,2 2 3 16,6 1-7-16,-6 4-5 16,-2 1-3-16,5 3-19 0,-18 3-100 15,-12 3-128-15</inkml:trace>
  <inkml:trace contextRef="#ctx0" brushRef="#br2" timeOffset="194399.01">20771 6374 269 0,'0'0'25'0,"0"0"-13"0,0 0 44 16,0 0-23-16,0 0 4 15,0 0-14-15,0 0-8 16,-45 13 7-16,45 0-1 16,0 9 24-16,3 2-23 15,30 5-3-15,3 2 0 16,16-1-10-16,2-1 2 16,15-5-3-16,4-6-6 15,5-1 6-15,10-4-7 16,-7-4 6-16,7-3-4 15,-7-2-1-15,7 3 0 16,-7 0 1-16,-5-1 0 16,8-1 7-16,-14-4 12 15,-7 1-7-15,-12 0-8 0,-24-2-4 16,-2 4 1-16,-22-3-4 16,-3-1 0-16,0 0 0 15,0 0-2-15,0 2-16 16,0 6-50-16,0-1-64 15,0 4-71-15</inkml:trace>
  <inkml:trace contextRef="#ctx0" brushRef="#br2" timeOffset="194878.75">21957 6211 359 0,'0'0'29'0,"0"0"-7"0,0 0 14 16,0 0-4-16,0 0-29 15,0 0 27-15,0 86 12 16,-15-28-26-16,3 5-5 15,-6 8 6-15,0 5-5 16,-6-4 4-16,6-5 3 16,-1-11 1-16,10-9-13 15,0-14 0-15,-6-8-4 16,6-5-2-16,0-11 3 16,6-3-4-16,3-5-5 15,0-1-27-15,0 0-69 16,0 0-122-16</inkml:trace>
  <inkml:trace contextRef="#ctx0" brushRef="#br2" timeOffset="195294.25">22748 6956 327 0,'0'0'29'0,"0"0"68"16,0 0-3-16,0 0-37 16,0 0-30-16,0 0 1 15,-214-11-12-15,114 11 13 16,-12 1-19-16,-14 9-10 16,-4 1-2-16,15-2 1 15,16 0 0-15,17 1-5 0,13-1-17 16,23-1-17-1,13-1-24-15,21 3 5 0,6-4-58 16,6 1-96-16</inkml:trace>
  <inkml:trace contextRef="#ctx0" brushRef="#br2" timeOffset="195718.06">22549 7661 126 0,'0'0'28'0,"0"0"32"0,0 0 31 16,0 0 5-16,0 0 51 16,0 0-22-16,3 7-41 15,-12-7-52-15,-28-8-13 16,-8-9-8-16,-15-8-4 16,-10-3-7-16,-14-11-4 15,5-5 0-15,-8 0-13 16,-1-6-9-16,16 3 7 0,3-1-4 15,11 3 22-15,10 4-4 16,3 2 8 0,17 7-3-16,1 4 0 0,3 5-14 15,6 7-54-15,0 7 1 16,9 5-14-16,9 4-85 16,-9 0-126-16</inkml:trace>
  <inkml:trace contextRef="#ctx0" brushRef="#br2" timeOffset="196164.3">21088 7799 159 0,'0'0'237'0,"0"0"-227"15,0 0-10-15,63-138 10 16,-11 81 14-16,5-9-9 16,12-5-12-16,1-1 2 15,2 2-1-15,-8 9 14 16,-13 12 26-16,0 5-24 16,-5 8-7-16,-22 10-6 15,3 9-6-15,-15 4 1 16,-12 11-2-16,0 2-2 15,0 0-20-15,0 2-112 16,-45 18-100-16</inkml:trace>
  <inkml:trace contextRef="#ctx0" brushRef="#br2" timeOffset="196534.34">20149 7286 434 0,'0'0'6'0,"0"0"41"15,0 0-25-15,0 0 13 16,0 0 4-16,0 0-9 16,248-7-6-16,-130 7-8 15,14 0 5-15,10 0 4 16,15-6-7-16,-6-3-11 16,-15 1-1-16,-12 1-6 15,-28-3 0-15,-17 3 0 16,-16-1 0-16,-27 3-18 15,-12 5-51-15,-12 0-79 16,-12-2-179-16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7T03:24:07.361"/>
    </inkml:context>
    <inkml:brush xml:id="br0">
      <inkml:brushProperty name="width" value="0.05292" units="cm"/>
      <inkml:brushProperty name="height" value="0.05292" units="cm"/>
      <inkml:brushProperty name="color" value="#FF0000"/>
    </inkml:brush>
    <inkml:context xml:id="ctx1">
      <inkml:inkSource xml:id="inkSrc12">
        <inkml:traceFormat>
          <inkml:channel name="X" type="integer" max="3286" units="cm"/>
          <inkml:channel name="Y" type="integer" max="1080" units="cm"/>
          <inkml:channel name="T" type="integer" max="2.14748E9" units="dev"/>
        </inkml:traceFormat>
        <inkml:channelProperties>
          <inkml:channelProperty channel="X" name="resolution" value="112.15017" units="1/cm"/>
          <inkml:channelProperty channel="Y" name="resolution" value="65.45454" units="1/cm"/>
          <inkml:channelProperty channel="T" name="resolution" value="1" units="1/dev"/>
        </inkml:channelProperties>
      </inkml:inkSource>
      <inkml:timestamp xml:id="ts1" timeString="2022-04-27T03:26:52.616"/>
    </inkml:context>
  </inkml:definitions>
  <inkml:trace contextRef="#ctx0" brushRef="#br0">6043 3320 137 0,'0'0'63'0,"0"0"26"0,0 0-14 16,0 0-23-16,0 0-1 15,0 0-3-15,0 0-10 16,0-43 2-16,0 40-4 15,0 2 7-15,0 1-4 16,0 0-19-16,0 0-15 16,0 0-5-16,0 11-11 15,9 24 11-15,0 12 5 16,0 11 4-16,0 2-1 16,-9 10 3-16,0 3 8 15,0-1-7-15,0-2 0 16,0-8-5-16,0-5-1 15,0-12 5-15,0-6-6 16,0-4-1-16,0-12-1 16,0-4-2-16,0-4 1 0,0-6 0 15,0-5-4-15,0-2 2 16,0-2-9-16,0 0-24 16,0 0-29-16,0-20-116 15,0-7-308-15</inkml:trace>
  <inkml:trace contextRef="#ctx0" brushRef="#br0" timeOffset="337.9">5672 3745 267 0,'0'0'41'0,"0"0"48"0,0 0 20 15,0 0-35-15,0 0-53 16,0 0-18-16,63-21 0 16,16 14 5-16,17 0 7 15,22-1 21-15,3 1 1 16,-4 1-16-16,-2 0 1 16,-18 0 1-16,-1-2-8 15,-26 5 3-15,-16-2-1 16,-27 1-10-16,-9 4 0 15,-18-2-5-15,0 2 3 16,0 0 1-16,0 0-1 0,0-4-2 16,0-3-3-16,-18-1-60 15,-36-5-107-15,-25 4-124 16</inkml:trace>
  <inkml:trace contextRef="#ctx0" brushRef="#br0" timeOffset="717.2">5992 3277 216 0,'0'0'88'0,"0"0"-5"0,0 0-40 16,0 0-5-16,0 0-24 15,0 0-14-15,0-6-3 16,0 30 3-16,0 11 48 16,15 10 5-16,3 11-16 15,0-1 9-15,0 6 7 16,9-7-22-16,-2-2-14 16,-4-6 3-16,-3-8 0 15,-3-6-3-15,3-6-7 16,-9-7 2-16,0-8-4 15,0-5-5-15,-9-5-1 16,0 3 2-16,0-4-3 16,0 0 1-16,0 0-2 0,0 0 0 15,0 0-43-15,0 0-68 16,0-7-207-16</inkml:trace>
  <inkml:trace contextRef="#ctx0" brushRef="#br0" timeOffset="949.33">5793 3684 281 0,'0'0'64'0,"0"0"27"0,0 0-2 16,0 0-33-16,0 0 0 15,268-53-9-15,-162 44-13 16,-19 3-10-16,-26 6-4 15,-22 0-15-15,-15 0-5 16,-21 0-5-16,-3 0-38 16,0 0-55-16,0 0-37 15,-45 0-153-15</inkml:trace>
  <inkml:trace contextRef="#ctx0" brushRef="#br0" timeOffset="13342.34">18450 4119 712 0,'0'0'7'0,"0"0"-14"16,0 0-17-16,0 0 24 15,263-68 34-15,-55 32 11 16,27-3-17-16,25 0-18 15,-19 5-4-15,-14 6-4 16,-49 6-1-16,-51 9-1 16,-49 5-1-16,-42 8-16 0,-36 0-63 15,-15 6-88-15,-87 26 72 16,-58 8-118-16</inkml:trace>
  <inkml:trace contextRef="#ctx0" brushRef="#br0" timeOffset="13532.13">18450 4295 532 0,'0'0'71'0,"0"0"-71"0,347-22 42 15,-154-1 75-15,10-1-46 16,-13 4-44-16,-15 1-1 16,-24 6-2-16,-46 3-9 15,-35 9-11-15,-43 1-4 0,-27 0-28 16,0 0-68-16,-66 7-124 15,-55 8-140-15</inkml:trace>
  <inkml:trace contextRef="#ctx0" brushRef="#br0" timeOffset="17194.08">3599 3803 453 0,'0'0'0'0,"0"0"-82"16,0 0-72-16,0 0 136 16,0 0-14-16,0 0-53 15</inkml:trace>
  <inkml:trace contextRef="#ctx0" brushRef="#br0" timeOffset="17484.09">4244 4349 92 0,'0'0'0'15</inkml:trace>
  <inkml:trace contextRef="#ctx0" brushRef="#br0" timeOffset="19168.84">5980 3469 232 0,'0'0'44'0,"0"0"-16"16,0 0 63-16,0 0 20 16,0 0-22-16,0 0-15 15,-24-94-56-15,24 87 13 16,0 5 16-16,0 2-21 16,0 0-19-16,0 0-7 15,0 13-10-15,0 28 10 16,0 15 0-16,0 15 3 0,9 4-3 15,6-2 3 1,-3 2-3-16,3-7 1 0,-3-5 0 16,3-9 0-16,-3-9-1 15,3-13 1-15,-15-8-1 16,9-7 2-16,0-6-2 16,-9-7-3-16,9-4 3 15,-9 2 0-15,0-2-2 16,0 0-32-16,0 0-56 15,0 0-37-15,0 0-62 16,-27-17-147-16</inkml:trace>
  <inkml:trace contextRef="#ctx0" brushRef="#br0" timeOffset="19411.75">5732 3785 413 0,'0'0'36'0,"0"0"-18"0,0 0-13 16,0 0 36-16,0 0 36 16,0 0-45-16,178-46-1 15,-69 35 0-15,3 0-7 16,-13 4-1-16,-17 3 0 16,-22 0-2-16,-15 4-15 15,-17 0-3-15,-13 0-2 16,-15 0-1-16,0 0-29 15,0 0-103-15,-18 0-213 0</inkml:trace>
  <inkml:trace contextRef="#ctx0" brushRef="#br0" timeOffset="30504.52">11518 3493 521 0,'0'0'19'0,"-233"32"-17"0,128-14 14 16,26-7 70-16,25-5 19 16,30-5-48-16,15 2-15 15,9-3-24-15,0 0-14 16,24 0-4-16,67 0 0 15,59 0 33-15,44-8-1 16,38-13-22-16,-3-3-3 16,-17 4-6-16,-19 4 0 15,-48 3 1-15,-37 5-2 16,-41 7 0-16,-31 1-15 16,-21 0-52-16,-15 0-36 0,-33 9-44 15,-73 15 31-15,-54 9-170 16</inkml:trace>
  <inkml:trace contextRef="#ctx0" brushRef="#br0" timeOffset="30709.93">10984 3807 494 0,'0'0'26'16,"0"0"-15"-16,0 0-11 16,268 7 105-16,-93-7 32 0,21-15-64 15,16-6-23-15,-7 5-6 16,-27-1-14-16,-39 4-7 15,-52 5-4-15,-38 4-14 16,-28 4-4-16,-15 0-1 16,-6 0-6-16,0 0-52 15,-24 0-98-15,-52 0-378 16</inkml:trace>
  <inkml:trace contextRef="#ctx1" brushRef="#br0">8306 12934 0</inkml:trace>
  <inkml:trace contextRef="#ctx0" brushRef="#br0" timeOffset="-159010.56">11180 3899 756 0,'0'0'0'0,"0"0"-71"16,0 0 71-16,0 0 9 15,0 0 9-15,0 0 27 16,124 215-21-16,-106-101-11 16,-18 18 12-16,0 18 2 15,0-1 7-15,-27-5-7 16,-1-18-18-16,4-23 0 16,21-19-2-16,3-18 1 15,0-12-2-15,30-17-4 16,40-14 2-16,20-11 8 15,19-12 7-15,18 0 0 16,6-10-2-16,8-15-10 16,-5-5-5-16,-6 4-2 15,-21-2-1-15,-22 9-12 0,-17 1-21 16,-31 6-33-16,-24-1-58 16,-15 6-162-16</inkml:trace>
  <inkml:trace contextRef="#ctx0" brushRef="#br0" timeOffset="-158694.55">11968 4940 806 0,'0'0'30'0,"0"0"-30"15,0 0 44-15,0 0 49 16,0 0-54-16,0 0-39 15,-25-7-9-15,31 9-1 16,37 18 10-16,41 1 5 16,10 4 4-16,5-1-1 15,10 2 5-15,-15 2-1 16,-22 2 4-16,-27 1-1 16,-30 8 9-16,-15 3 14 15,-15 11 5-15,-63 0-23 16,-31 1-8-16,3-7-12 15,7-3-11-15,14-3-57 0,25-5-65 16,21-4-85-16,18-8-454 16</inkml:trace>
  <inkml:trace contextRef="#ctx0" brushRef="#br0" timeOffset="-156616.48">13474 5342 194 0,'0'0'212'0,"0"0"-183"0,0 0 49 16,0 0 50-16,0 0 15 15,0 0-63-15,0-53-28 16,0 53-4-16,0 0-16 15,0 9-23-15,0 26-7 16,0 11 32-16,0 5-11 16,0 1-12-16,0-6-6 15,0-8-2-15,6-5-3 16,-6-5-5-16,9-11-33 16,-9-7-28-16,9-7-40 0,3-3-67 15,-3-7-106-15</inkml:trace>
  <inkml:trace contextRef="#ctx0" brushRef="#br0" timeOffset="-156292.04">13332 4885 555 0,'0'0'0'0,"0"0"-33"0,0 0 33 16,0 0 45-16,0 0-4 15,0 0-21-15,148 16 0 16,-109-16-6-16,-21-14 8 16,0-5 20-1,-18-5-15-15,0 1-8 0,0-3 9 16,-18 8 26-16,-30 2-29 15,8 8-4-15,-8 8-20 16,6 0-1-16,6 7-4 16,8 28-23-16,13 16-58 15,15 10-87-15,0 1-205 16</inkml:trace>
  <inkml:trace contextRef="#ctx0" brushRef="#br0" timeOffset="-155505.12">13739 5357 623 0,'0'0'14'0,"0"0"7"16,0 0 35-16,0 0 21 15,0 0-52-15,0 0-23 16,70-84 2-16,-34 84-1 16,0 7-1-16,0 24 6 15,-3 11 3-15,-11 8-2 16,-7-2-3-16,-12-6-3 16,-3-4-1-16,0-3 4 15,0-11-5-15,0-8 4 16,0-6-4-16,-3-7 1 15,-6-3 1-15,-1 0-3 16,1-5 0-16,-9-19-31 16,9-13 9-16,9-8 7 0,0-5 4 15,0-3 6-15,30 5-2 16,4 10 7-16,-10 14 0 16,15 7 0-16,-9 9 1 15,0 8 0-15,-2 0 2 16,8 8 0-16,-3 22 23 15,3 12-3-15,-9 4-5 16,0-1 2-16,-2 1-9 16,-7-7-5-16,3-6-2 15,3-8-4-15,-6-3-4 16,0-5-20-16,9-7-39 16,-2-5-77-16,2-5-66 0,-15 0-111 15</inkml:trace>
  <inkml:trace contextRef="#ctx0" brushRef="#br0" timeOffset="-155197.95">14412 4558 700 0,'0'0'33'0,"0"0"-28"16,0 0 24-16,0 0 20 0,0 0-31 16,-9 125 16-16,54-22 33 15,7 11-33-15,-1-9-6 16,3-7 17-16,-5-4 0 16,2-9-20-16,-6-9-18 15,0-11-7-15,-11-8-4 16,2-11-29-16,-12-8-35 15,-6-10-44-15,-9-14-118 16,0-11-209-16</inkml:trace>
  <inkml:trace contextRef="#ctx0" brushRef="#br0" timeOffset="-154856.02">15082 5383 645 0,'0'0'84'0,"0"0"-77"16,0 0-7-16,0 0 52 15,0 0-13-15,0 0-27 16,154 0-4-16,-121 0-1 16,3 0 2-16,-8 0-4 15,-7-9-5-15,-6-12-4 16,-6 1-6-16,-9-8-2 16,0 7-13-16,0 2 13 15,-18 3-1-15,-18 8 12 16,-10 6 1-16,-5 2 6 15,9 0 13-15,-1 11 3 0,13 19 0 16,0 2 2-16,21 9-7 16,9 6-1-16,0-2 5 15,9-1-3-15,30-5-13 16,16-7-5-16,5-8-2 16,0-3-10-16,4-10-27 15,-1-5-38-15,7-6-54 16,-16 0-137-16</inkml:trace>
  <inkml:trace contextRef="#ctx0" brushRef="#br0" timeOffset="-154470.25">15698 5189 472 0,'0'0'260'0,"0"0"-260"0,0 0 0 16,0 0 31-16,0 0 37 16,0 0-24-16,256 161 10 15,-232-98-24-15,-14-2 5 16,-10-7-3-16,0-12-13 16,0-11-10-16,0-9 1 15,-19-12-7-15,-5-7 5 16,-3-3 0-16,3 0-8 0,6-31-4 15,6-19-29 1,12-8 13-16,0-13 9 0,45-2 2 16,15 9 9-1,13 14-1-15,8 15 1 0,-11 18-1 16,2 12-6-16,-11 5-1 16,-1 4-6-16,-15 20-9 15,-18 7-18-15,-3-2-42 16,-20 2-75-16,-4-5-99 15</inkml:trace>
  <inkml:trace contextRef="#ctx0" brushRef="#br0" timeOffset="-154258.75">14687 4855 980 0,'0'0'0'0,"0"0"-72"0,0 0 72 16,362-86 0-16,-157 62-27 16,34 2-170-16,8 1-255 15</inkml:trace>
  <inkml:trace contextRef="#ctx0" brushRef="#br0" timeOffset="-153809.12">17210 5392 459 0,'0'0'234'0,"0"0"-234"16,0 0 82-16,0 0 43 16,0 0-1-16,0 0-78 15,0-13-28-15,-54 13-18 16,-13 2-2-16,10 9 1 15,5 2-9-15,19-1-36 16,15 1-33-16,15-2-31 0,3-4-116 16,0-7-155-1</inkml:trace>
  <inkml:trace contextRef="#ctx0" brushRef="#br0" timeOffset="-152979.45">17777 5162 711 0,'0'0'42'15,"0"0"-34"-15,0 0 62 16,0 0-28-16,0 0-22 0,0 0 0 16,-87 160 4-16,87-103-13 15,18-10-3-15,33-4-5 16,3-6-1-16,16-14 1 15,-7-8-3-15,7-10 0 16,-1-5-4-16,3 0-3 16,-8-32-1-16,-4-13-4 15,-14-14 8-15,-1-10-8 16,-18-15-7-16,-18-11-2 16,-9-14 1-16,0-12-3 15,0-1 8-15,0 9 15 16,-21 20 10-16,-3 26 25 15,-3 28 18-15,11 21 3 16,7 13-17-16,0 5-1 16,6 0-19-16,-3 14-19 0,3 39-12 15,3 26 12 1,0 17 3-16,0 5 1 0,46-6-2 16,5-6-2-16,6-6 0 15,4-5 1-15,2-8-1 16,3-11 0-16,-8-18 0 15,-7-9-8-15,3-15-5 16,-11-10-6-16,-7-7 2 16,6 0-2-16,-12-18 9 15,-6-21-11-15,-6-9-4 16,-8-5 5-16,-10 0 4 16,0 9 7-16,0 17 9 0,0 13 4 15,0 12 10-15,0 2 10 16,0 0 13-16,0 0-31 15,0 19-2-15,0 16-4 16,-10 6 3-16,10 4 2 16,0-1-1-16,0-6-1 15,0-8-3-15,19-5 0 16,8-8-1-16,0-8 0 16,-3-9-2-16,15 0-2 15,1-5-5-15,11-26-1 16,-3-8-7-16,-3-5 1 15,-11-2 9-15,-13 7 5 16,-12 12 3-16,-3 16 7 16,-3 5 20-16,-3 6 13 15,0 0-10-15,0 21-25 0,0 13-4 16,0 11 9-16,0 1-9 16,0-8-1-16,18-5-12 15,6-7-33-15,3-8-35 16,0-9-61-16,7-9-153 15</inkml:trace>
  <inkml:trace contextRef="#ctx0" brushRef="#br0" timeOffset="-152011.02">19766 5012 723 0,'0'0'80'0,"0"0"-62"16,0 0 0-16,0 0 65 15,0 0-41-15,109 158-11 16,-88-117 0-16,-6-2-6 16,-12-5-6-16,-3-10-9 15,0-7-6-15,-39-6 3 16,-31-3-7-16,-8-8-27 16,5 0-9-16,28 0 21 15,18 0 3-15,21 0 5 16,6 0-13-16,0 0-29 15,60 0 37-15,13-2 11 0,14-11-4 16,1-4-2 0,-7-4-3-16,-2-5 4 0,-16-5 5 15,-9-8 0-15,-8-7 0 16,-22-11-2-16,-6-13-2 16,-12-19-5-1,-6-12-8-15,0-8-5 0,-15 13 20 16,-15 20 3-16,-3 24 16 15,5 25 31-15,1 14 3 16,12 8-3-16,6 5-4 16,0 0-15-16,-9 37-26 15,-6 23 0-15,6 18 6 16,6 16 0-16,12 6 0 16,0-7-2-16,0-7-1 0,21-7-5 15,21-11 0-15,18-6 0 16,-5-10 0-16,5-14 0 15,3-10-6 1,-8-11 2-16,8-12-8 0,-3-5-4 16,1 0 2-16,-7-15-1 15,-12-16 2-15,-2-7-1 16,-7-5 4-16,-12 0 0 16,-6 2-3-16,-6 10 9 15,-9 3 4-15,0 12 4 16,0 2 1-16,0 4 15 15,0 3 6-15,0 3 0 16,-9 0-10-16,-3 3 5 16,9 1-13-16,-6 0-4 15,0 0 6-15,0 0-10 0,0 0-1 16,-9 0-1-16,6 5 0 16,-16 8 2-16,13 9-4 15,-3 5 3-15,3 7 1 16,12 2-1-16,3 6 1 15,0 3 0-15,0 1 2 16,18-8 2-16,15-5-1 16,13-9-2-16,-4-7-1 15,12-7 1-15,4-10 0 16,2 0 1-16,12-14-2 16,4-15-5-16,-1-3-4 15,-8 2 2-15,-7 13 5 0,-12 6 0 16,-8 11 2-16,-1 0 3 15,-3 3 16-15,6 15-3 16,-6 2-3-16,4-5-2 16,-16-4-7-16,9-4-4 15,-15-1-5-15,0-6-21 16,0 0-25-16,-6-7-39 16,-12-21-35-16,0-5-191 15</inkml:trace>
  <inkml:trace contextRef="#ctx0" brushRef="#br0" timeOffset="-151807.81">20871 4552 990 0,'0'0'32'0,"253"-61"-27"0,-93 24 47 15,9 3-14-15,-3 3-34 16,-6 2-4-16,-27 7-16 15,-52 12-37-15,-44 9-36 16,-37 1-29-16,-64 22-188 16,-78 23-121-16</inkml:trace>
  <inkml:trace contextRef="#ctx0" brushRef="#br0" timeOffset="-150918.93">17469 6232 522 0,'0'0'0'16,"0"0"12"-16,0 0-12 16,0 0 41-16,0 0-8 0,0 0 3 15,-196-114 44 1,118 114-21-16,-10 0-33 0,4 10-5 16,-1 25-11-16,13 8 2 15,20 8-7-15,25 3-2 16,24 5-3-16,3-3 0 15,12-9 0-15,40-8-3 16,11-10 3-16,6-12 2 16,1-13-2-16,-1-4 2 15,7-7-2-15,-7-27-1 16,-8-10-5-16,-16-7-13 16,-9-10-3-16,-18-5 4 15,-12-8 9-15,-6-3 8 16,0 6 1-16,0 6 6 15,-24 21 5-15,-3 13 31 16,9 10 7-16,0 13-10 16,9 2 4-16,0 4-4 15,-1 2-24-15,1 0-15 16,0 31-2-16,0 14 2 0,9 9 0 16,0 6 5-16,0 7-5 15,9 3 5-15,28 2 2 16,2 1-3-16,9-10-2 15,6-9-2-15,1-13-2 16,8-13 1-16,-6-20-4 16,10-8-18-16,-4-14 1 15,4-25-3-15,-13-8-2 16,-9 3 9-16,-9 5 17 16,-11 17 1-16,-16 11 5 0,-9 11 23 15,0 0-1-15,0 0-6 16,18 26-16-16,-6 10 16 15,3 2-14-15,3-4-5 16,-3-2-2-16,3-5-25 16,-6-8-62-16,3-9-65 15,-12-10-299-15</inkml:trace>
  <inkml:trace contextRef="#ctx0" brushRef="#br0" timeOffset="-150769.45">17795 6172 358 0,'0'0'628'0,"0"0"-605"0,0 0-23 15,0 0 0-15,0 0-11 16,0 0-136-16,-9-26-91 16,82 26-120-16</inkml:trace>
  <inkml:trace contextRef="#ctx0" brushRef="#br0" timeOffset="-150493.58">18441 6107 821 0,'0'0'1'16,"0"0"30"-16,0 0 43 0,0 0-10 16,0 0-52-16,0 0-9 15,-87 142 1-15,165-101 1 16,19 1 17-16,-16-4-4 15,-2-3 1-15,-40-5-13 16,-15-7 7-16,-24-4 11 16,0 1 9-16,-39-5 1 15,-40-4-16-15,-8-6-17 16,-1-5-1-16,7 0-30 16,5-5-62-16,7-21-52 15,18-11-97-15,26-8-296 16</inkml:trace>
  <inkml:trace contextRef="#ctx0" brushRef="#br0" timeOffset="-150269.06">18840 5749 400 0,'0'0'501'0,"0"0"-497"16,0 0 47-16,0 0 82 15,123 164-18-15,-96-78-42 16,-8 5-3-16,8-7-7 15,-9-7-19-15,-3-11-31 16,-15-11-13-16,9-9-4 16,-9-11-45-16,0-8-58 15,0-12-49-15,0-13-45 16,9-2-122-16,-9-9-266 16</inkml:trace>
  <inkml:trace contextRef="#ctx0" brushRef="#br0" timeOffset="-150079.39">18752 6001 801 0,'0'0'62'0,"0"0"-45"16,380-82 94-16,-211 50-32 16,0 5-21-16,-12-1-21 15,-27 4-8-15,-27 8-29 16,-43 6-2-16,-33 7-44 15,-27 3-72-15,0 0-125 16,-63 20-381-16</inkml:trace>
  <inkml:trace contextRef="#ctx0" brushRef="#br0" timeOffset="-148957.8">1981 11473 889 0,'0'0'0'0,"0"0"-76"16,0 0 76-16,9 176 64 0,-9-84-28 16,0 6-25-16,0-1 16 15,0-9-1-15,6-9 3 16,12-9-10-16,0-10-6 16,18-12 15-16,10-13-27 15,11-11-1-15,22-8 0 16,20-9-1-16,10-7 2 15,14 0 2-15,-11-2-3 16,0-18-2-16,-16-1 1 16,-26-3-5-16,-10 2 1 15,-24 1 1-15,-27-3 4 16,-9-3 3-16,0 2-3 16,-9-6-2-16,-45 2 2 15,-15 5-8-15,-1-1 5 0,1 8 3 16,21 4 0-16,14 6 0 15,34 5 0-15,0 2-15 16,15 0-10-16,49 4 25 16,23 24 3-16,4 11 7 15,-13 3 5-15,-14 9-5 16,-31-2 23-16,-15 3-1 16,-18-3 9-16,-9 2-15 15,-60 3-10-15,-4-1-16 16,-5-3-15-16,-1 5-53 15,16-5-74-15,-1-3-45 16,4-4-426-16</inkml:trace>
  <inkml:trace contextRef="#ctx0" brushRef="#br0" timeOffset="-148087.33">4087 12394 919 0,'0'0'82'0,"0"0"-82"0,0 0 0 16,0 0 26-16,0 0 73 15,0 164-71-15,0-113-18 16,7-10-6-16,2-5-2 16,3-8-2-16,3-4-6 15,6-6-29-15,-6-6-43 16,3-5-33-16,-3-7-66 15,-15 0-212-15</inkml:trace>
  <inkml:trace contextRef="#ctx0" brushRef="#br0" timeOffset="-147830.04">3937 12193 794 0,'0'0'0'0,"0"0"-15"0,0 0 15 16,0 0 45-16,0 0-19 16,0 0-23-16,132-134 1 15,-98 106-1-15,-22 4 3 16,-12 2 22-16,0 1 9 16,-18 7-7-16,-37 7-2 15,1 7-14-15,-16 0-11 16,25 11-3-16,6 33-10 15,21 17-50-15,18 12-33 16,6 7-63-16,54 2-144 16</inkml:trace>
  <inkml:trace contextRef="#ctx0" brushRef="#br0" timeOffset="-147259.59">4697 12408 694 0,'0'0'195'16,"0"0"-195"-16,0 0 0 0,0 0 27 15,24 164 20 1,-24-108-17-16,18-8-5 0,-18-10-10 16,12-10-6-16,-6-14-3 15,-6-6-6-15,0-8 0 16,10 0-3-16,2-29-18 15,6-10 2-15,3-5 11 16,0 9 8-16,6 9 9 16,6 13-2-16,-2 13-4 15,11 0-1-15,3 7 6 16,15 19-2-16,4 8-1 16,-1-3-4-16,-15-3-2 15,16-3-3-15,-25-8-5 16,-6-7-17-16,-6-10-20 15,-8 0-12-15,-4-3-1 16,-12-29 12-16,-3-13-55 16,0-18-36-16,-21-16 57 0,-22-21 81 15,1-14 21 1,6-5 42-16,9 5 46 0,-4 21 8 16,25 31-2-16,-3 27 12 15,0 20-16-15,3 15-21 16,6 0-38-16,-3 30-31 15,3 33-20-15,0 23 43 16,3 20-2-16,27 4-32 16,19 3-7-16,-1-8-2 15,0-5-1-15,7-12-20 16,-4-12-55-16,-15-15-74 16,6-12-45-16,-14-19-90 15,-10-20-240-15</inkml:trace>
  <inkml:trace contextRef="#ctx0" brushRef="#br0" timeOffset="-146646.45">5750 12544 806 0,'0'0'56'0,"0"0"-29"16,0 0 52-16,0 0-31 16,0 0 26-16,0 0-17 15,221 101-21-15,-200-63-13 16,-15-3 4-16,-6-10-7 15,0-8-1-15,0-9-13 16,0-8-2-16,-6 0-4 0,-30 0-20 16,8-22-12-16,19-14 5 15,9-7-13-15,19-3 13 16,50-1 3 0,12 7-10-16,16 1 8 0,3 8-2 15,-1 3-1-15,-14 7 14 16,-7 0 7-16,-24 7 8 15,-2-1 0-15,-16 4 1 16,-18-2-1-16,-6 4 2 16,-6 2 5-16,-6 2 5 15,0-2 11-15,0 4 13 16,0 0-4-16,-18-1-4 0,0 4-9 16,-6 0-16-1,-12 4 0-15,8 23-2 0,-8 12 5 16,3 7 1-16,12 5 6 15,-3 1 0-15,15-3 3 16,0-3-10-16,9-13 2 16,0-9-8-16,0-10 0 15,9-6-4-15,18-8-12 16,15-4-6-16,12-29 19 16,10-7-11-16,-10 1 4 15,-15 14 7-15,-2 10 3 16,-25 9 6-16,-3 6 7 15,-3 0-6-15,9 13-5 16,3 11 4-16,12 1-6 16,-12 0 0-16,9-5-16 0,-2-5-19 15,-7-4-47-15,0-5-8 16,-9-6-57-16,-9 0-178 16</inkml:trace>
  <inkml:trace contextRef="#ctx0" brushRef="#br0" timeOffset="-146460.72">5530 12130 1055 0,'0'0'3'0,"0"0"-2"0,0 0 5 0,0 0-6 16,254-116-5-16,-37 78-46 15,36-6-93-15,4 2-203 16</inkml:trace>
  <inkml:trace contextRef="#ctx0" brushRef="#br0" timeOffset="-145633.34">8352 12462 630 0,'0'0'77'0,"0"0"-46"0,0 0 77 16,0 0-25-16,0 0-53 15,0 0-7-15,-235-6 3 16,156 20-15-16,7-3-4 16,11 3-7-16,13 2-2 15,12-5-26-15,21-4-29 16,15 4-35-16,0-9-99 16,63 0-20-16,25-2-23 15</inkml:trace>
  <inkml:trace contextRef="#ctx0" brushRef="#br0" timeOffset="-144812.22">9088 12425 436 0,'0'0'69'0,"0"0"-61"16,0 0 80-16,0 0 64 16,0 0-48-16,0 0-64 15,-15 18-27-15,-12 20-7 16,18 8 10-16,9 1-3 15,0-2-7-15,51-6 0 16,13-9-4-16,8-8-2 16,7-11 1-16,11-11 0 15,-8 0-1-15,-4 0-1 16,-2-29-2-16,-13-13-15 16,-9-17-1-16,-11-14 4 15,-13-13-12-15,-15-14 11 0,-6-9 11 16,-9 1 1-16,0 7 4 15,-9 10 4-15,-18 16 3 16,-1 20 28-16,1 21-8 16,3 16 18-16,15 7-1 15,0 11-6-15,9 0-11 16,-9 0-27-16,0 38-2 16,0 25-5-16,0 18 7 15,9 6 0-15,0 10 4 16,18 2 1-16,27 0-3 15,16-6-2-15,-1-7-1 16,15-15 1-16,4-16 0 16,-1-19-2-16,-8-13 2 0,-7-18-6 15,0-5-2-15,-2 0 2 16,-10-33-6-16,-3-2-6 16,-11-13 6-16,-13-9-1 15,-15-1-1-15,-9 2-1 16,0 11 10-16,0 13 5 15,0 18 3-15,0 8 4 16,0 6 6-16,0 0 0 16,0 24-12-16,0 20 1 15,0 6 8-15,0 1-5 16,0-4 3-16,9-8-3 16,27-8-4-16,0-8-1 0,7-12 0 15,-7-8-3 1,9-3 0-16,6 0-3 0,4-28-4 15,5-12-8-15,-6-13-7 16,-5-7-2-16,-10 8 7 16,-12 10 16-16,-18 18 4 15,0 17 11-15,-9 7 23 16,0 0 5-16,0 44-16 16,0 9-5-16,0 13 8 15,0-3-11-15,0-7-9 16,18-8-6-16,9-9-1 15,7-14-14-15,2-8-31 16,15-12-30-16,-3-5-58 0,4 0-187 16</inkml:trace>
  <inkml:trace contextRef="#ctx0" brushRef="#br0" timeOffset="-143974.78">11521 12115 522 0,'0'0'366'0,"0"0"-361"0,0 0-2 16,0 0 60-16,42 135 28 16,-18-67-47-16,3-6-9 15,-8-3-4-15,-10-15-6 16,-9-11-6-16,0-15-15 0,0-8-2 16,-19-10-2-16,-41 0-21 15,-6 0-18-15,5-4 10 16,19-3 28-16,21 3 0 15,21 4 1-15,0 0-10 16,0 0-21-16,48 0 3 16,31 0 28-16,8 0-2 15,13-9 2-15,-7-6-3 16,-11-7-3-16,8-5 0 16,-11-8-12-16,-19-13-14 15,-14-7-4-15,-19-13-3 16,-18-5 12-16,-9-10 10 15,0-12 7-15,-18 8 3 16,-28 3-1-16,-5 15 8 16,6 26 21-16,3 16-2 0,14 15 15 15,10 10 12 1,-3 2-9-16,-3 13-16 0,6 35-19 16,-9 19 10-16,18 10 4 15,9 7-3-15,0 6-5 16,0-10-2-16,36 2-5 15,15-6 2-15,16-12-3 16,11-10 0-16,1-16-2 16,-1-16-5-16,-6-15-5 15,7-7-10-15,-19 0 6 16,16-15 1-16,-25-15 4 16,0-12-1-16,-20-5 0 0,-16 0 12 15,-12 1 0 1,-3 8 4-16,0 4 3 0,0 10 7 15,0 9 4-15,-9 4-8 16,-10 6 11-16,10 3-5 16,0-2 5-16,6 4-4 15,-9 0-8-15,0 0-9 16,-6 25-2-16,0 11 2 16,9 4 8-16,0 6 0 15,9-1 3-15,0-6-6 16,0-1-3-16,0-13-1 0,18-10-1 15,21-13-9 1,22-2-26-16,17-7 8 0,1-21 0 16,-1 4 15-1,-15 6 8-15,-8 10 4 0,-10 8 5 16,6 0 10-16,-8 8-4 16,-4 10-3-16,-6-5-4 15,3-1-4-15,-3-2-24 16,4-6-41-16,-10-4-67 15,-9 0-228-15</inkml:trace>
  <inkml:trace contextRef="#ctx0" brushRef="#br0" timeOffset="-143811.4">12384 11961 967 0,'0'0'0'0,"0"0"-21"15,0 0 21-15,266-139 0 16,-106 102-34-16,15 7-145 16,-6-2-292-16</inkml:trace>
  <inkml:trace contextRef="#ctx0" brushRef="#br0" timeOffset="-142977.02">14183 12318 859 0,'0'0'2'0,"0"0"23"16,0 0-25-16,0 0 24 16,-88-158-12-16,43 119-7 0,-15 5-4 15,-13 9 0-15,-8 17 21 16,-7 8-17-16,7 0-1 15,-4 22-2-15,19 23-2 16,14 14-1-16,19 11 0 16,33 5-1-16,0-7 2 15,33-8 0-15,40-12 2 16,5-12-1-16,4-12 2 16,-4-14 2-16,-5-10-3 15,2 0 4-15,-17-29-3 16,-10-19-3-16,0-12-14 15,-21-18-5-15,-12-8 3 16,-15-11-4-16,0-4 16 16,0-2 4-16,0 0 0 15,-24 11 1-15,-6 15 15 0,-15 19 18 16,21 15 14-16,0 13-19 16,2 13 9-16,4 9 10 15,12 2-17-15,-3 6 3 16,0 0-23-16,0 0-11 15,0 30-10-15,0 16 8 16,9 16 0-16,0 12 1 16,0 8 1-16,27 8 0 15,6-2 2-15,7-1 0 16,-1-4 5-16,15-10-6 16,0-5 0-16,10-17-1 15,5-12-3-15,4-26-6 0,14-13-17 16,10 0-5-16,2-28-7 15,-11-7 7-15,-16 4 21 16,-20 11 10-16,-34 9 6 16,0 9 27-16,-12 2 9 15,-6 0-15-15,12 9-13 16,3 15 6-16,3 0-17 16,0-2-3-16,0-5-16 15,0-3-29-15,1-3-42 16,-13-5-42-16,-6-6-115 15,0 0-252-15</inkml:trace>
  <inkml:trace contextRef="#ctx0" brushRef="#br0" timeOffset="-142856.3">14536 12090 794 0,'0'0'0'0,"0"0"-67"0,0 0 13 16,0 0-73-16,0 0-140 15</inkml:trace>
  <inkml:trace contextRef="#ctx0" brushRef="#br0" timeOffset="-142556.53">15254 11998 482 0,'0'0'307'15,"0"0"-305"-15,0 0 49 16,0 0 22-16,0 0-16 0,0 0-37 15,-9 112-14-15,33-73 11 16,31 3 14-16,-1-4 13 16,9-4-5-16,-11-3-10 15,-28-7-18-15,-6-10-5 16,-18-3-5-16,0 0 5 16,-24-4 5-16,-40 3-10 15,-23-8-1-15,14-2-11 16,4 0-3-16,18 0-13 15,23 0-15-15,10-17-11 16,18-7-26-16,0-9-28 16,37-11-12-16,23-9-98 15,12-15-166-15</inkml:trace>
  <inkml:trace contextRef="#ctx0" brushRef="#br0" timeOffset="-142350.22">15716 11600 635 0,'0'0'169'16,"0"0"-52"-16,0 0-4 15,0 0-11-15,0 0-49 16,42 161 73-16,-24-59-58 16,9 6-15-16,1-2 11 15,-1-5-21-15,0-9-22 16,-3-11-13-16,3-15-8 0,-3-19-23 16,-6-13-52-16,13-14-68 15,-7-16-72-15,0-4-50 16,-3-6-504-16</inkml:trace>
  <inkml:trace contextRef="#ctx0" brushRef="#br0" timeOffset="-142200.3">16120 11919 1060 0,'0'0'18'0,"0"0"-10"0,381-116-5 16,-234 77-3-16,7 5-7 15,-3 1-58-15,-9 7-130 0,-39-2-423 16</inkml:trace>
  <inkml:trace contextRef="#ctx0" brushRef="#br0" timeOffset="-138348.92">17572 8917 179 0,'0'0'153'0,"0"0"-143"15,0 0 82-15,0 0-12 16,0 0-25-16,0 0-16 16,0 0-12-16,-60 0-20 15,60 0-7-15,0 0-3 16,0 0-53-16,0 0-108 15,27-13-45-15</inkml:trace>
  <inkml:trace contextRef="#ctx0" brushRef="#br0" timeOffset="-137489.02">21514 6938 205 0,'0'0'135'0,"0"0"-132"16,0 0 49-16,0 0 58 15,0 0-55-15,0 0-26 0,-157 24-2 16,151-24 8-16,6 0 3 16,-3 0-8-16,3 0-9 15,0 1-7-15,0-1-8 16,0 0-6-16,0 0 0 16,0 0-7-16,3 0-8 15,39 0 15-15,33 0 30 16,16 0 37-16,23-4-49 15,-2-10 29-15,0-1-25 16,-25 6 2-16,-14-1-8 16,-22 6-10-16,-33-2-5 15,-3 5 0-15,-15 1-2 16,0 0 1-16,0-6-23 16,-15 4-50-16,-36 2-64 0,-16 0-41 15,-11 0-50 1,0 0-2-16</inkml:trace>
  <inkml:trace contextRef="#ctx0" brushRef="#br0" timeOffset="-137437.39">21514 6938 296 0</inkml:trace>
  <inkml:trace contextRef="#ctx0" brushRef="#br0" timeOffset="-137168.16">21514 6938 296 0,'27'-109'75'0,"-27"102"-23"0,0 0 33 0,0-1 0 0,0 6-30 0,0 2-38 15,0-3-9-15,0 3 0 16,0-3-4-16,0 3-3 15,9 0-1-15,-6 0 0 16,3 0-5-16,-6 0-3 0,9 0-1 16,-9 3 9-1,9 17 8-15,0 12 35 0,0 10-12 16,-3 7-8-16,-6 4 0 16,3-1-1-16,6 1 9 15,-3-5-14-15,-6-10-6 16,0-6 0-16,0-4-3 15,0-13-3-15,0-2-1 16,0-9-3-16,0-2-1 16,0 1-8-16,0-3-43 15,0 0-95-15,0 0-212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6T08:40:36.012"/>
    </inkml:context>
    <inkml:brush xml:id="br0">
      <inkml:brushProperty name="width" value="0.05292" units="cm"/>
      <inkml:brushProperty name="height" value="0.05292" units="cm"/>
      <inkml:brushProperty name="color" value="#C00000"/>
    </inkml:brush>
  </inkml:definitions>
  <inkml:trace contextRef="#ctx0" brushRef="#br0">15758 5105 126 0,'0'0'3'16,"0"0"-3"-16,0 0 30 0,0 0 50 15,0 0-30-15,0 0-38 16,0 0-4-16,-27 0 19 15,27 0 25-15,0 0-3 16,0 0-28-16,0 0-16 16,0 0 8-16,0 0 7 0,0 0-10 15,0 0-10-15,0 0-7 16,0 0-1-16,0 0 0 16,0 0 8-1,21 0 10-15,12 0-9 16,1 0-1-16,2 0 1 15,3 0-1-15,-6 0 1 16,9 0 4-16,7 0-5 16,-19-2 1-16,15 1-1 0,-15 1 1 15,-2-3 1-15,-4 3-2 16,3-3 0-16,6 3 1 16,-6-2-1-16,0 2 0 15,1-2 0-15,5-2 0 16,-6 2-1-16,3 2 1 15,-6 0-2-15,12 0 2 16,-8 0 0-16,-4-1-4 16,-3 1 1-16,-3 0 3 15,3-4 0-15,-3 4 0 16,9 0 0-16,-9-2 0 16,4 2 0-16,-4-2 0 15,-3 2-1-15,3 0-1 0,-9 0 0 16,12 0 0-16,-6 0 2 15,0 0-2-15,-3 0 1 16,3-3 1-16,-3 3 0 16,7 0 0-16,-4-3-1 15,3 3 1-15,0 0 0 16,0 0-4-16,0 0 3 16,0-1 1-16,-3 1-1 15,3 0-2-15,1 0 3 16,-1-2-1-16,-3 2 1 15,-6 0-1-15,9 0 1 16,3 0 0-16,-6 0-1 0,0 0 0 16,-6 0-1-16,12 0-1 15,-3 0 3-15,1 0-1 16,-1 0-3-16,0 0 2 16,-3 0 2-16,6 0-1 15,-6 0 0-15,3-3-2 16,9 3 3-16,-12 0-2 15,4-1 2-15,-1 1 0 16,-6 0-1-16,3-3 1 16,-6 3-3-16,9 0 1 15,-3 0 1-15,-3 0 1 16,3 0 0-16,3 0 0 16,-9 0-1-16,0 0 1 15,1 0 0-15,-1 0 0 16,9 0 1-16,-9 0-1 0,9 0 0 15,-3 0-1-15,3 0 1 16,0 0 0-16,0 0 0 16,-3 0 0-16,3 0 0 15,4 0 0-15,-4 0 1 16,0 0-1-16,3 0-3 16,0 0 3-16,-3 0 0 15,0 0 0-15,0 0 0 16,7 0-2-16,-13 0 2 15,6 0 1-15,0 0-1 16,-3 0 0-16,6 0 1 16,-6 0-1-16,3 0 0 0,0 3-1 15,-9-3 1-15,6 0 0 16,4 0 0-16,-10 0 0 16,9 1 0-16,-6-1 0 15,3 3 0-15,3-3 0 16,-3 2 0-16,6-1 0 15,-3-1 0-15,0 0-1 16,1 0 1-16,5 0 0 16,-6 0 0-16,9 3 0 15,-6 0 0-15,9-1 1 16,-9-2-1-16,4 0-1 16,2 2 1-16,-9-2-1 15,0 4 1-15,0-4 0 0,0 0 0 16,0 0 0-1,-3 0 0-15,-6 0 0 0,16 0-1 16,-13 0 2-16,6 0-2 16,-3 0-1-16,6 0 2 15,3 0 0-15,-6 0-2 16,18 0 2-16,1 0 4 16,-1 0-4-16,-3 0-2 15,3 1 2-15,-12-1 0 16,-5 0 0-16,-7 0 0 15,3 0 0-15,-6 0 0 16,0 0 2-16,9 0-2 0,-9 0 1 16,6 0-1-16,-3 0-1 15,3 0 1-15,-3 0 0 16,3 0 0-16,3 0 0 16,10 0 0-16,5 0 0 15,12 0 0-15,6 2 1 16,16-2-2-16,-13 4 1 15,3-2 0-15,-8-2 0 16,2 2 0-16,-15 1 0 16,-3-3 0-16,-14 0 0 15,-10 0 0-15,-9 0 0 16,9 0 0-16,0 0 0 16,0 0 0-16,9 0 0 0,-9 0 0 15,6 0 0-15,-6 0 1 16,9 0-1-16,0 0 0 15,0 0-3-15,-5 0 3 16,-1 0 0-16,-3 0 2 16,3 0-2-16,-3 0 0 15,0 0-2-15,6 0 4 16,0 0-4-16,24 3 4 16,6-2-4-16,25 5 5 15,2-2-6-15,7-1 6 16,-1 4-3-16,1-4 0 15,-10 2 0-15,-8-3-1 16,-4-2-2-16,-21 2 1 16,-18 0-34-16,-6-2-3 0,-6 3 29 15,-6-3 8-15,3 0 1 16,-3 0 1-16,6 0 0 16,-3 2 0-16,12-2 1 15,4 2-1-15,-1-2 0 16,-3 0-1-16,3 0 1 15,-9 0 0-15,9 0 0 16,0 0 0-16,-9 0 0 16,0 0 1-16,0 4-2 15,0-4 2-15,-9 1-1 16,15 2 0-16,-5-3-1 16,2 0 1-16,3 3 0 0,-3-3 0 15,6 0 0-15,15 2 0 16,12 0 0-1,16 1 7-15,11 0-5 0,-2-2-2 16,-1 3 0-16,-12-1 0 16,1-3-2-16,-10 3 0 15,-12-3 0-15,-12 0 2 16,-6 0-4-16,-9 0-2 16,-6 3 6-16,-3-3 0 15,0 0-1-15,6 0 0 16,-2 0-2-16,5 0 3 15,3 0 2-15,0 0-2 16,3 0 0-16,-6 0 0 0,0 0 0 16,-6 0 0-16,3 0 0 15,-6 0 0-15,3 0 0 16,3 0 1-16,3 0-1 16,-9 0 0-16,9 0 0 15,0 0 0-15,0 0-1 16,-3 0 1-16,3 0 0 15,-6 0 0-15,3 0 0 16,-3 0 0-16,6 0-3 16,0 0 6-16,1 0-3 15,-1 0 0-15,6 0 0 16,-3 0 0-16,-6 0 0 0,12 0 0 16,-9 0 1-16,6 0-1 15,-6-3-1 1,0 0 1-16,0 2 0 0,0 1 0 15,0-2 0-15,12 2-3 16,-2-4 1-16,-4 4 2 16,0-4 2-16,6 4-2 15,-3-5 0-15,6 3 1 16,-18-1-1-16,12 0 0 16,-6 3 0-16,0 0-1 15,-6-1 2-15,13 1-1 16,-10-4 0-16,9 2 0 15,0 2 2-15,-3 0-2 16,-3 0 0-16,3 0-2 16,-3-2 0-16,3-3 2 0,12 3 1 15,-12 0-1-15,4 2 0 16,-7 0 0-16,-3 0-2 16,9-4 4-16,-9 4-3 15,6-1 1-15,3-2 0 16,0 3 0-16,-3 0-4 15,3-3 7-15,-9 3-3 16,10-2 0-16,-1 0 1 16,-6-1-1-16,6 0 0 15,-6 2 0-15,-3 1 0 16,9 0 0-16,-6-4 0 16,-3 2 0-16,0 2 0 15,3-1 0-15,-3 1-1 0,6-3 1 16,4 0 0-1,-4-1 1-15,3 0 0 0,-6 4-1 16,18 0 0-16,9 0 0 16,13-3 0-16,20 3 1 15,-3-6-1-15,-5 1 0 16,-7 2-1-16,10 2 1 16,-13-1 0-16,-3-1 1 15,-18 2-2-15,-12-2 1 16,-11 3-1-16,-1-3 1 15,0 1 0-15,-3 2 0 16,12 0 0-16,-3 0 0 0,-3-2 2 16,6-1-2-1,-3 0 0-15,3 3-1 0,0-1 1 16,-6 1 0-16,4-4-1 16,2 2 1-16,-3 0 2 15,3-1-2-15,3 3 0 16,3-4 0-16,-3 2-1 15,12-2 1-15,7 0 1 16,17 1 1-16,12 1 12 16,-2 0-14-16,-1-4-3 15,-11 2 2-15,5 0 1 16,-12 0 0-16,-9 0-2 16,-8 2 2-16,-13-1-5 15,-6 1 5-15,3 0-1 16,0-2 1-16,3 2 0 0,0 0 0 15,0 2 0 1,0 0 0-16,-9-3 0 0,16 3 0 16,-7-4 0-16,-6 1 1 15,3-1-1-15,-3 0 1 16,3 2-1-16,3 1 0 16,-9-2-1-16,15 3 1 15,-12-2 1-15,7 0 1 16,-4 2-1-16,-6 0-1 15,12 0 0-15,-6 0 1 16,3 0-1-16,-12 0 0 16,12 0 0-16,3 0 0 0,-6 0 0 15,3 0 0-15,-2 0 0 16,5 0 0-16,-12 0 1 16,9-2 0-16,0 2-1 15,-6 0 0-15,3 0 0 16,0 0 0-16,-3 0 3 15,6-4-1-15,-3 4 0 16,4 0-2-16,-1 0 2 16,6 0-2-16,-6-2 9 15,9 2-7-15,-6-1 1 16,-6 1 2-16,3 0 2 16,7-4 4-16,-4 2 5 15,3 0-4-15,6 0 17 0,-6-2-20 16,-9 3-4-16,-6 1 10 15,0-2 0-15,-6-2-6 16,-3 4 3-16,6 0 8 16,-6 0 5-16,0 0-5 15,0 0-6-15,0 0-10 16,0 0 1-16,0 0-5 16,0 0-49-16,-18 0-135 15,-21 0-123-15</inkml:trace>
  <inkml:trace contextRef="#ctx0" brushRef="#br0" timeOffset="8786.61">16784 5157 39 0,'0'0'6'0,"0"0"0"0,0 0 4 15,0 0 18-15,0 0 25 16,0 0-20-16,0 0-2 16,0-13-13-16,0 13-5 15,0 0-3-15,0 0 0 16,0 0-4-16,0 0 0 15,0 0-1-15,0 0 1 16,0 0 12-16,0 0 2 16,0 0 1-16,-6-2-1 15,6 2-3-15,-3 0 1 0,3 0 1 16,0 0 2-16,-6 0-7 16,3 0-9-16,-3 0-3 15,-9 6 3-15,-6 18-4 16,3 4-1-16,9 8 4 15,-9 2-4-15,-3 0 2 16,8 7-1-16,1-2 0 16,3 0 0-16,0 5 1 15,-9-3-2-15,18 2-2 16,0-1 2-16,0-1 4 16,-9 1-4-16,9-4 0 15,0-1 0-15,0 2 0 16,0-9 0-16,0 1 1 15,0-2-1-15,0-1 3 16,0-3-3-16,0 0 0 16,-9-1 3-16,3 0-2 0,0-4 2 15,3-2-1-15,-3-5-2 16,-3-2 5-16,9-2-5 16,-3-7 2-16,-3-1-2 15,6-3 0-15,-3-2 0 16,3 0-1-16,0 0-6 15,0 0-91-15,0 0-164 16</inkml:trace>
  <inkml:trace contextRef="#ctx0" brushRef="#br0" timeOffset="9706.81">21785 5206 86 0,'0'0'89'0,"0"0"-85"16,0 0-2-1,0 0 14-15,0 0 53 0,0 0 2 16,24-13-38-16,-24 13-22 16,0 0-5-16,0 0-2 15,6 0-1-15,-3 0-3 16,6 0 4-16,-3 2 5 16,3 7-8-16,10 1 5 15,-10 2 1-15,-6 3-6 16,6 4 3-16,-3 8 6 15,-6 2 6-15,6 8-3 16,-6 2-5-16,0 4 15 16,0 2-17-16,0-3 0 15,0 3 12-15,0 2-5 16,0-1 6-16,0-4-3 16,-15 1 6-16,-3-4-10 0,-1-2-3 15,1-4 4-15,-3-2-4 16,3-1-2-16,6-4-2 15,0-6-1-15,3-3-1 16,3-3-3-16,6-5-3 16,0-1-2-16,0-1-8 15,0-6-90-15,33-1-184 16</inkml:trace>
  <inkml:trace contextRef="#ctx0" brushRef="#br0" timeOffset="10605.01">24055 5105 129 0,'0'0'0'16,"0"0"0"-16,0 0 19 15,0 0 21-15,0 0 39 0,0 0-28 16,54-37-16-16,-54 34 2 16,0 3 3-16,0 0-1 15,0 0-6-15,0 0-1 16,0 0-5-16,0 0-27 15,0 0-1-15,0 5 1 16,0 21 5-16,-9 22 7 16,-9 14-2-16,-6 14-5 15,3 6 3-15,-4-3-1 16,-8-1-4-16,12-9 9 16,-6-5 1-16,3-3-10 15,6-8 0-15,0-6 12 16,9-8-14-16,-1-6 6 0,4-5 2 15,0-10-4-15,3-3 3 16,3-5-8-16,-6-5 7 16,3-3-6-16,3-2 0 15,0 0-1-15,0 0-2 16,0 0-38-16,0 0-91 16,0-2-216-16</inkml:trace>
  <inkml:trace contextRef="#ctx0" brushRef="#br0" timeOffset="18164.47">19407 7281 514 0,'0'0'0'0,"0"0"-32"15,0 0 13-15,0 0 19 16,0 0 36-16,0 0 1 0,0 0 3 15,0-77-36-15,0 60 6 16,-24 1 21-16,-3-4-14 16,-16 0-14-16,-2-2 7 15,-9-1-10-15,-13 1-3 16,-2 0 1-16,-9 5 2 16,-19-6 9-16,0 6-9 15,-8 1 4-15,-4-1-3 16,3 3-1-16,1-1 0 15,-4-1 0-15,1 1 4 16,14 2-4-16,-3 4-7 16,7 0 6-16,-7-1 0 0,7 3-6 15,-13 0-3-15,4-1-7 16,-7 2-11-16,9-1 22 16,10 0 2-16,2 3 4 15,25 1-1-15,0 3 0 16,-1 0-1-16,7 0 2 15,0 0 0-15,-1 0-7 16,4 0-2-16,-9 0-12 16,5 10 8-16,-8 0 3 15,-1-3-3-15,-2 2-1 16,0 1 5-16,-1-1 9 16,4 2 0-16,0-2-1 15,-7 4 0-15,1-2-1 16,-4 1-5-16,1-2-9 15,2 1 14-15,1 0 0 0,-3-2-13 16,5 4 13-16,-11-2-17 16,17 4 9-16,-8 0 10 15,0-1 1-15,-4 4-1 16,-11 5-7-16,5 0 7 16,1 7 0-16,-10 1 0 15,10 2 0-15,-4 6 2 16,-5 4-2-16,-1 0 1 15,10 9-4-15,5 2 5 16,19 7-2-16,-6 1 1 16,-1 8 2-16,13 0-3 15,-12 1 0-15,11 7 0 0,7-3 0 16,-9 4 1 0,8-1 0-16,-2-5-1 0,0 0-4 15,9-3 4-15,-7 1 5 16,7-2-5-16,12 8 4 15,-3-7-4-15,9 7 0 16,0-6-3-16,0 0 3 16,9 3 0-16,-1-4-3 15,1 3 3-15,0 4 1 16,9 0 4-16,-9-2-8 16,9-3 6-16,-6 0-6 15,6-2 3-15,0 0-1 16,0-1 1-16,0 2 5 0,0-4-5 15,15 3 3 1,3-2-3-16,16-1 7 0,-4 0-4 16,3-7-2-16,3 1 10 15,16-6-9-15,-7-5 7 16,15 2 4-16,-5 0-9 16,-4-4-3-16,9-1 4 15,-2 2-4-15,2-4 1 16,-3 7-2-16,10-5 0 15,5 1 2-15,-3-2 1 16,1-6-2-16,8-1 2 16,-11-2-2-16,5-4 4 0,-2-2-4 15,2 1 2 1,-3-1-3-16,4-3 0 0,-4 0 0 16,1-2 0-16,-7-2 0 15,10-2 0-15,-4 0-1 16,0 0 2-16,10 2-1 15,5-3 0-15,-5 3 1 16,-10 0 1-16,10-3-2 16,-16 1 0-16,6-2 0 15,-5 1 1-15,5 0 0 16,-5 1-1-16,8 1-1 16,-2-5 1-16,2 0-1 15,-12 0 1-15,10-1 3 16,-10 3-3-16,6-5 0 15,-11 2 0-15,-10-3 1 0,3 0-1 16,-8 0 1-16,2 0-1 16,3-1-1-16,6-2 1 15,4 2 1-15,-1 2-1 16,-3-4 0-16,13 4 2 16,-4 0-1-16,3-1-1 15,7-3 1-15,2 3-1 16,7 0 0-16,2 0 0 15,7-3 0-15,-1 2 1 16,10-2-1-16,-10 3-1 16,-5-3 1-16,8-2 0 15,-11 3 0-15,-7 1-1 0,4-2 1 16,-10 2-1 0,4-4 1-16,-7 0 0 0,-6 4 0 15,4-4 1-15,-4 4-1 16,3-6 0-16,-5 2 0 15,5-1 1-15,-3-1-1 16,10 2 1-16,-1-3-1 16,4 1 0-16,-1-3 3 15,3 2-3-15,-2-3 0 16,-1 2 1-16,-5-2-1 16,-1 2 1-16,0-5-1 15,4 0 2-15,-1 0 1 16,-5 0-1-16,-1 0-1 0,-6 0 3 15,1 0-2 1,-13 0 6-16,3 0 1 0,0-8-5 16,-2 1 9-16,2-2-4 15,3 0-6-15,4-2-2 16,-1 1 5-16,-6 1-3 16,6 0-1-16,1-3-1 15,-7-1 3-15,0 2-1 16,7-4-1-16,-7 4 5 15,-9-7-2-15,18-1-3 16,-11 0 2-16,-7-2 0 16,9-7 3-16,-12 3-2 0,-3-7 1 15,-5 1-3 1,2 0 0-16,-3 1-1 0,-6 1 0 16,0 4 1-16,3-5-3 15,-3 1 0-15,-3 3 1 16,1 0 0-16,11-5-1 15,-6 2 0-15,-3-6 0 16,9 4 0-16,-3-3 1 16,-6 3 1-16,10-1-2 15,-4-3 0-15,-6 3 2 16,9 0-2-16,-9 2 0 16,0-3 0-16,6 1 0 15,-12-2 1-15,6-1-2 16,-2-4 2-16,-4-1-1 15,3-6 2-15,-6 0-1 0,0-2 0 16,0-9 3-16,-9 6-1 16,0-6 5-16,0 2 3 15,0-1-5-15,0 4-1 16,0 0 4-16,0-7 0 16,-9 2-5-16,-6-8 6 15,-6-2-9-15,6 0 2 16,5-4 13-16,-2 3-5 15,3 1 1-15,-6 2-3 16,-3 5-2-16,0-3 9 16,3 3-7-16,-6-5-2 15,3-2-7-15,-6 2 0 0,5-7 0 16,-8 3 1 0,9-5-1-16,-6 2 0 0,-3 5-2 15,-3 1 2-15,-13 0 0 16,-2 1 0-16,3 0 0 15,-12-2-2-15,8 1 2 16,-5 1 0-16,6 1 0 16,0 6-1-16,2 1 1 15,-5 4 0-15,9 1-4 16,-10 4 4-16,-2-1-2 16,-9-3 2-16,5 5-8 15,-8 0 4-15,-6 1 1 16,2 5 3-16,-11-3 0 0,11-2-4 15,-5 2 4 1,-10-1 0-16,-2 0 0 0,-7 0 0 16,1 2-2-16,-25 1-2 15,1 0-2-15,-16 5 6 16,-3 0-3-16,6 3-1 16,-6 3 1-16,1 4 3 15,-7 3-1-15,-3 8-15 16,0 3-20-16,0 9-29 15,9 4-34-15,16 0-27 16,29 9-111-16</inkml:trace>
  <inkml:trace contextRef="#ctx0" brushRef="#br0" timeOffset="23052.84">23001 9784 206 0,'0'0'146'0,"0"0"-141"16,0 0 3-16,0 0 24 15,0 0 45-15,0 0-36 16,0 0-8-16,3-29-13 16,-3 21 4-16,0 5-7 15,0-7-5-15,0-1-6 0,0-2 11 16,-12-8-11 0,-15 0-1-16,-6 0 7 0,-9-4-8 15,0 1 6-15,-7 0 6 16,4-1 1-16,-9-3-9 15,-7 4 7-15,10 0-2 16,-3 5-6-16,-1-1-3 16,-5-1 0-16,6 7-4 15,-7 0 0-15,4-1-9 16,6 5 9-16,-1 0 0 16,-2 3-10-16,12-1 10 15,-4 6 0-15,1-4 2 16,0 2 0-16,-6 4-4 15,17-4 1-15,-2 4-2 16,6 0 4-16,-6 0-1 0,6 0 1 16,-1 0 0-16,-5 0-2 15,-6 0 0-15,9 0 0 16,-13 4-2-16,7 0 6 16,-3 2-6-16,-3 0 3 15,2 4-3-15,-2-2 4 16,6 7-2-16,-3 0 2 15,-1 1 0-15,10 9-1 16,-3 1 0-16,6 8-2 16,-12 7 2-16,8 2 0 15,4 5 0-15,3-1-2 16,-6 0-3-16,15 4 5 0,-6-3 0 16,3 5 1-1,-10 0 3-15,16-3-2 0,-9-2-2 16,3 0-6-16,3 1 6 15,3-3 5-15,-3-1-5 16,0 1 0-16,-1-3-1 16,4 1 1-16,6 0-2 15,-9 2 4-15,12 0-2 16,3-4 0-16,-6-1 0 16,0-1 0-16,-9-3 0 15,12 2-2-15,-3 1 5 16,-3 2-3-16,3 2 0 15,3 0 1-15,-3-1-1 16,9-1 0-16,-3 3 0 16,3 3-2-16,-6 1 2 0,-3 0 2 15,9 1-2-15,0-3-2 16,0 1 0-16,0-3 2 16,0-1 2-16,0 3-2 15,0 2 0-15,0-1 1 16,0-3 0-16,0 2 0 15,0-6-1-15,18 2 0 16,-3-3-2-16,3 2 2 16,0-7 0-16,0 3 0 15,3-5-1-15,3-3 1 0,0 0 1 16,13 3-1 0,-4-2 0-16,15 0 0 0,-3 1 2 15,1-8-4-15,-4-2 2 16,9-3 0-16,-5-4 0 15,5-1 1-15,-6-2-1 16,9-3 1-16,1-3-1 16,-1-2 0-16,6-4 0 15,4 0 0-15,5 0 0 16,4 0 2-16,5 0-1 16,1 0-1-16,-7 0 0 15,-3 0 2-15,1-4-2 16,-7-3 0-16,-2 1 0 15,-4-1-2-15,0-3 2 16,-2 1 0-16,-13 2-1 16,12-3 1-16,-15 0 0 15,4 1 0-15,-4-2-1 0,0-2-1 16,-3-2 2-16,1-2-1 16,-1 1 0-16,0-7-2 15,-3 6 2-15,3-7 0 16,7-2 0-16,-16 0-3 15,3 0 0-15,-9-2-1 16,18-4-4-16,-8-3 7 16,2 2-1-16,0 0-3 15,3-2-3-15,0 0 3 16,-2-1-3-16,2-3 0 16,-3 2 4-16,-6 3 2 0,0-5-2 15,0 2 5-15,-8-3 0 16,5 1-1-1,3-5 1-15,-6-1 0 0,3 0 0 16,0 0-1-16,-3 0 1 16,4-1 1-16,-10 1 0 15,0-2-1-15,3 2 2 16,-9 0 0-16,0 1-1 16,0-3 2-16,-3-5 1 15,-6 0-4-15,0-6 11 16,0-2-11-16,0-7 0 15,0-4 6-15,0-3-6 0,-9 2 8 16,-6-1 5 0,3 7-18-16,-9 0 10 15,9 1 10-15,-9-2-15 16,-16 5 0-16,-5 1 1 0,-12 8-1 16,-16 3 0-16,-8 6-2 15,-10 6-19-15,7 6 5 16,-1 7-23-16,7 4-3 15,2 5-11-15,10 9-61 16,3 3-22-16,-1 4-33 16</inkml:trace>
  <inkml:trace contextRef="#ctx0" brushRef="#br0" timeOffset="24771.06">24242 9411 264 0,'0'0'0'0,"0"0"0"0,0 0 0 16,0 0 9-16,0 0 65 16,0 0-21-16,-54-78-13 15,26 70-19-15,-5 1-17 16,-21-1 0-16,-7 6-4 16,-8-1 17-16,-3 3-7 15,-1 0-6-15,-5 0-4 16,5 3 0-16,-2 7 0 15,11 1 1-15,4 3 1 0,6 3-2 16,-1 5-1-16,10 5 1 16,-9 1 0-16,3 8 4 15,5 1-4-15,4 6-4 16,-3 2 4-16,2 7 3 16,4 0-3-16,-3 1 0 15,9 3-2-15,6 3 2 16,-4 1 0-16,4 5 2 15,-9-1-2-15,21 1-2 16,-9 2 2-16,6-1-1 16,6 8-5-16,3-1 6 15,9-3 3-15,-9 0 0 16,9-5-2-16,0 0-2 16,0-1 1-16,-6 3 0 0,3-5-1 15,-13 1 3-15,7-3-2 16,0 0 4-16,0-1-3 15,0-3 0-15,0-1-1 16,9-2 0-16,-9-2 0 16,9-3-1-16,0-2 1 15,0-2 8-15,0-2-8 16,0 3-1-16,0 0 1 16,0-2 1-16,0-3 1 15,0-1 0-15,9 6-1 16,9-3 10-16,0-1 2 15,10-1 14-15,-4-5-27 16,-3-1 11-16,3-3 0 0,0-6-10 16,15-1 1-16,-2-2-2 15,-1-1 3-15,6-4-1 16,3-4 0-16,7 2 3 16,-1-6-4-16,-3 0 4 15,3-3-5-15,1-5 1 16,-4-1 0-16,3 0 0 15,7 0 1-15,-1 0-1 16,3 0 0-16,-5 0 1 16,-1 0-1-16,0-7 1 15,-2 0-2-15,-1 0 0 16,6-3 1-16,-5 1 0 0,-1-1-1 16,-3 1 1-1,1-2-1-15,-4-3 0 0,0 3 2 16,-3-7 5-16,4 5-2 15,-10 0 0-15,-3-2 1 16,3 5-1-16,0-3 1 16,1-2-2-16,-1-2 0 15,-6 1 3-15,9-1 0 16,-2-1 2-16,-1-2-2 16,6-4-1-16,-3-4-1 15,-6-1-3-15,10 1 4 16,-7-6-3-16,0 0 0 15,-3-2-3-15,4 1 2 0,-7-2-2 16,-3-3 0 0,-3 2 1-16,6-1-1 15,-6-2 0-15,0-3 4 0,-2 0-4 16,2-1 1-16,-6 0 0 16,6-4-2-16,-6 1 3 15,0 0-2-15,-6 2 0 16,3-1-1-16,-6-2 1 15,0-2 2-15,-9-2-1 16,10-7-1-16,-1-5 0 16,0-2-2-16,15-6 2 15,-6-5 1-15,-9 3-1 16,0 5 0-16,0 3 5 0,-9 8-3 16,0-3-2-16,0 0 7 15,0 0 10-15,0-6-5 16,-18-4-4-16,-9 3-6 15,-15 3-2-15,-4 6 21 16,-5 6-9-16,-9 2 7 16,-4 5-11-16,1 8-8 15,-1 5 2-15,-11 5-6 16,0 6-5-16,-10 2-4 16,-2 10-18-16,-4 5-6 15,-6 6-23-15,-2 0-55 16,2 8-87-16,-2 11-128 15</inkml:trace>
  <inkml:trace contextRef="#ctx0" brushRef="#br0" timeOffset="55033.25">14907 8172 230 0,'0'0'1'0,"0"0"1"16,0 0 1-16,0 0 6 15,0 0 7-15,0 0 25 16,0 0-16-16,115 0-7 15,-67 0-7-15,3 0-4 16,10 0-1-16,-7 0 3 16,15 0 1-16,-5 0-6 0,5-2-2 15,-5-1 0 1,8 0 2-16,-3 0-1 16,4-2 0-16,-4 2 5 15,4-2-6-15,-4 0 9 16,1 2-1-16,-10 2-2 15,15-5-6-15,-5 1 6 16,8 3-1-16,-8 0-4 0,-4 0-1 16,4-2 0-16,-1 3-1 15,0-5 2-15,-11 4-3 16,2 2 1-16,3 0 1 16,-2-2-2-16,2-1 0 15,-2 3 2-15,11-3-2 16,-15 2 0-16,13 1 0 15,-4-4 0-15,4 4 1 16,-16 0-2-16,6 0 2 16,-5 0-1-16,-1 0 0 15,9 0 1-15,-2 0-1 16,-4 0 0-16,0 0 0 16,7 0 0-16,-4 0 0 0,-6 0 0 15,7 0 0-15,-1 0 0 16,6 0 0-16,-5 0 0 15,-1 0 0-15,-5-2 0 16,8 2 0-16,0 0 0 16,4-1 0-16,-4 1 0 15,0-4 0-15,1 4 0 16,-1 0-1-16,4 0 1 16,-4 0 0-16,6 0 1 15,-14-2-1-15,17 0 0 16,-5 0 0-16,8 2 1 15,-3-5-1-15,4-1 0 0,-4 4 0 16,-2-3 0 0,17 2 0-16,-17 1 1 0,20-3-1 15,-8-1 0-15,5 4 0 16,-5-3 0-16,-4 3 0 16,13 0 0-16,-10-2 0 15,4 0 0-15,5-1 1 16,-2 3-1-16,-10-4 0 15,10 2 0-15,-16 1 0 16,7-1 0-16,-7 1-1 16,-3 0 1-16,4-2 3 15,-10 3-3-15,4-3 0 16,-7 1 0-16,6 2 0 16,-5-3 0-16,-16 3 0 15,-3 2 0-15,-12-4 0 0,-2 2 0 16,-4-3 1-1,3 3-1-15,9-3 0 0,-12 2 2 16,7 2 3-16,-7-4 2 16,12 1 6-16,0-3-7 15,0 3-4-15,7 1 1 16,11-5-2-16,6 1 1 16,28 0 5-16,-1-1 11 15,4 3-12-15,-7-3-6 16,-8 1 0-16,-4 3 1 15,-11-2-1-15,-1-1 0 16,-24 5 0-16,0 0 1 16,-2-1-1-16,-7 0 0 0,0 2 1 15,-3-5-1-15,-6 5 1 16,21-5-2-16,-2 2 2 16,-1-1-1-16,12 4 0 15,-9-5 0-15,4 4 0 16,-7-4 1-16,0 5-1 15,0-1 0-15,0-2 0 16,-2 0 0-16,-1 1 0 16,15-1 0-16,-6 1 0 15,4-1 0-15,5 0 0 16,-6 0 0-16,16-1 0 16,2 1 0-16,9-1-1 15,-2 2 1-15,-16 0 0 16,0 1-2-16,-11 0 2 0,-7 2 0 15,0-3 0-15,-9 3-1 16,7-3 1-16,-7 2 1 16,9-3-1-16,6 4 0 15,0-2 1-15,-5 1-1 16,11-3 0-16,0 2 0 16,0-2 1-16,4 1 0 15,-7 1-1-15,-9 0 0 16,-3 2 0-16,-5-4 2 15,14 4-2-15,-6-2 3 0,-6 0 2 16,-6 2 17 0,4 0-13-16,-10 0-4 0,-3 0 7 15,3-2 5-15,-9 2-4 16,-6-2-4-16,3 2-2 16,-6 0-4-16,0 0-2 15,0 0 1-15,0 0-2 16,0 0-4-16,0 0-68 15,-6 0-136-15</inkml:trace>
  <inkml:trace contextRef="#ctx0" brushRef="#br0" timeOffset="61226.51">15185 8581 480 0,'0'0'0'16,"0"0"-33"-16,0 0 33 0,0 0 9 15,0 0 11-15,0 0-18 16,0 0 2-16,102 64 15 16,-84-29-7-16,1-1 3 15,-7-5-11-15,3-6 8 16,-6-4 2-16,0-2-11 15,0-7-2-15,9-2-1 16,-3-6 1-16,-6-2-1 16,9 0 0-16,9 0 6 0,19-10 24 15,23-21 14 1,4-13-1-16,14-6-8 0,1-13-10 16,-7-3-3-16,10-1-14 15,-13 4 0-15,-5 9-5 16,-13 7 1-16,-15 16-2 15,-9 4-2-15,-11 7 0 16,-16 7 0-16,0 9 2 16,-9 4-2-16,0 0-9 15,0 0-35-15,0 0-70 16,-9 19-49-16,-25 16-97 16</inkml:trace>
  <inkml:trace contextRef="#ctx0" brushRef="#br0" timeOffset="65927.42">16353 8747 199 0,'0'0'27'0,"0"0"4"16,0 0 23-16,0 0-13 15,0 0-22-15,0 0-3 16,0 0 12-16,0-2 9 16,0 2-8-16,0 0-5 0,0 0-10 15,0 0 1-15,0 0-2 16,0 0-8-16,0 0-5 16,0 0-6-16,0 2-8 0,9 19 14 15,6 9 15 1,-3-1-11-16,3-1 5 15,-6-5 0-15,0 3-6 16,0-7-2-16,0-1 1 16,9-3 0-16,-18-8-2 15,9-1 3-15,6-2-3 16,-5-4-4-16,-1 0 4 16,18 0 3-16,3 0 13 15,9-11 18-15,31-13-6 16,5-10-3-16,16-9 19 15,11-12-23-15,4-4 13 16,9-6-10-16,-7 3-1 0,-8 3-8 16,-13 6-5-16,-17 12-2 15,-19 8 4-15,-12 8-5 16,-9 4 2-16,-8 9-5 16,-13 2 0-16,0 9-1 15,-9 1-3-15,0 0 0 16,0 0-1-16,0 0-10 15,0 0-49-15,0 16-71 16,0 14 4-16,-9 8-101 16</inkml:trace>
  <inkml:trace contextRef="#ctx0" brushRef="#br0" timeOffset="66828.45">18417 8693 101 0,'0'0'79'0,"0"0"-71"15,0 0 56-15,0 0 54 16,0 0-26-16,0 0-43 16,42-26-24-16,-42 24 2 15,0 2 4-15,0 0-8 16,9-3-4-16,-9 3-7 15,0 0-7-15,0 0-5 0,9 0 4 16,10 20-4-16,-4 6 13 16,6 2-10-16,-6-4 10 15,-6 6-10-15,9-8 2 16,-6 3-4-16,3-9 5 16,0-1-3-16,3-7-3 15,-9 0 2-15,3-6-2 16,-2-2-5-16,14 0 5 15,12 0 7-15,12 0-3 16,22-10 7-16,14-18-1 16,25-14 7-16,11-10 13 15,28-9-1-15,15-8 7 16,-3-5-16-16,0-5-2 0,-6 4 2 16,-6 10-7-1,-6 12 1-15,-27 11-11 16,-16 11-3-16,-29 10 0 0,-19 4 2 15,-24 6-2-15,-15 5 0 16,-6 6-4-16,-6 0-18 16,0 0-52-16,0 0-113 15,-36 0-347-15</inkml:trace>
  <inkml:trace contextRef="#ctx0" brushRef="#br0" timeOffset="67763.73">21179 8425 369 0,'0'0'132'0,"0"0"-131"16,0 0 0-16,0 0 10 15,0 0 35-15,0 0-27 16,0 50 13-16,6-6-18 16,24 3 17-16,-3-3-18 15,3-9-8-15,0 0 7 16,10-11-6-16,2-5 19 16,9-10-12-16,9-9-3 15,22 0 8-15,33-21 10 16,26-25-2-16,19-12-11 15,6-12 4-15,0-4-4 0,-12-2 4 16,-12-2-18 0,0 10 2-16,-18 11 5 0,-10 8-7 15,-23 14 3-15,-13 11-8 16,-17 4 1-16,-13 13-28 16,-9 5-30-16,10 2-86 15,-16 4-38-15,-15 23-150 16</inkml:trace>
  <inkml:trace contextRef="#ctx0" brushRef="#br0" timeOffset="68249.63">23545 8478 566 0,'0'0'2'16,"0"0"0"-16,0 0 1 0,0 0 30 15,0 0 4 1,0 0-30-16,9 55 30 0,-3-22-22 16,-6-2-11-16,3-1-2 15,6-6 0-15,0-8 4 16,6-3-4-16,-6-6 11 16,18-4-12-16,6-3 12 15,16 0 7-15,20-16 32 16,19-15-16-16,8-9-9 15,10-12 1-15,2 0 2 16,4-8 0-16,-12 4-4 16,5 4-5-16,-23 7-12 15,-4 10-8-15,-17 9 1 16,-16 6-4-16,-18 10-5 0,-18 9-33 16,-3 1-32-16,-6 0-104 15,0 0-207-15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6T08:44:58.604"/>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2060"/>
    </inkml:brush>
  </inkml:definitions>
  <inkml:trace contextRef="#ctx0" brushRef="#br0">20161 9861 32 0,'0'0'18'0,"0"0"-11"15,0 0 6-15,0 0 52 16,0 0-2-16,0 0 13 16,0 0-22-16,0 0 2 15,-63 46 16-15,63-46-15 16,0 0-19-16,0 0-15 0,0 0-4 15,0 0 5 1,0 0 1-16,0 0-21 0,0 0-4 16,0-9 0-16,0-13 12 15,9-8-12-15,24-2 5 16,-2-3-5-16,5 0-15 16,6-7 4-16,3 1 3 15,-2 0 4-15,8-3-27 16,-3 2 19-16,3-2 4 15,10 3 0-15,-7 1 7 16,-3-2 2-16,7 4-8 16,-7-1-3-16,3 4 10 15,-2-2-1-15,-7 6 0 16,15 2 0-16,-5 1 2 0,-4 2-2 16,3 8 1-16,-8 3 0 15,8 4 8-15,0-2-8 16,7 4 1-16,-1 2-1 15,0 5 0-15,-2-2 0 16,-7 4 11-16,9 0-10 16,4 0 2-16,-4 0 3 15,3 0 4-15,7 11-3 16,2-1-4-16,1-3 4 16,-4 2-6-16,-9 0 1 15,-2 5 7-15,2 2-1 16,1 0 7-16,2 1-3 15,0 3-4-15,-2-2-1 0,2 3 5 16,-3-3-2-16,-8 3-9 16,8 2 0-16,-3 1 4 15,4 2 7-15,2 2-2 16,0-4 0-16,-2 6-4 16,2-4 0-16,-2 3 9 15,-1-3-5-15,-9-1 2 16,4-1-7-16,-10 1 1 15,0-1 0-15,0 7 2 16,1 0 25-16,-4 2-32 16,-6-2 3-16,-3 6 0 15,-6-1-4-15,1-1 4 16,-10 4 2-16,0 0-5 16,-12 2 0-16,3 0 0 0,-9 2 4 15,0 2 4-15,0 1-3 16,0 0-3-16,-24 0 3 15,6 4 1-15,3-1-4 16,-7 4 3-16,7-1-6 16,3 0 19-16,-6-4-19 15,0 2 3-15,-6-7-3 16,9-3 3-16,-6-4-3 16,-3 2 0-16,-4-10 2 15,1 2-2-15,-6 0 1 16,3-1 0-16,-3 0 0 15,-4-1-1-15,-2 0 0 16,6 1 0-16,-3-4 0 0,-6 1 0 16,5 2 1-16,-5-4-1 15,6 2 0-15,-6-5 1 16,2 3-1-16,-5 0-1 16,-3-2 0-16,-3 2 1 15,2 0-3-15,-2-3-2 16,-6 4-1-16,-4-1-8 15,-2 0 0-15,-7-3-12 16,1 0 6-16,0-5 12 16,5 1-4-16,7 0 3 15,6-3 6-15,-4-1-9 16,-2 1 1-16,0-4-1 0,-13 1 4 16,7-1-5-16,-4 0 4 15,10-1-2-15,-6-2 2 16,2-1 9-16,1-2 1 15,9-1 0-15,-7 0 1 16,1-2 2-16,3-1 0 16,-1 0 3-16,-5 0-7 15,3 0 8-15,-4 0-3 16,1 0 0-16,-3 0-3 16,-1-9 12-16,4-4-7 15,-1 3-7-15,7-4-4 16,0 3 4-16,-1-4 4 15,-2 0 3-15,9 0-6 0,-3-1 1 16,5 0-1-16,1-1-1 16,3 3 4-16,6-1-4 15,2-1-3-15,4 3 3 16,6-2 1-16,-6-2 1 16,9 1-1-16,3-4-1 15,-4-1 0-15,4 1-1 16,0-1-3-16,3 0 3 15,-3-1 1-15,0-1 0 16,0 1 0-16,-6 2 2 16,6 1-2-16,5 2 0 15,-2-3-2-15,6-1-2 0,-9-4-2 16,9 1 0-16,3 0-1 16,3 0 6-16,-3 0-2 15,6-1-10-15,0 1 10 16,0-4-13-16,0 6 12 15,0-4 1-15,0 0 3 16,0-1-3-16,0-2 2 16,0 1 1-16,0 0 0 15,0-10-2-15,0 3 3 16,6-1-2-16,-3 1 1 16,3 1 0-16,3 5 3 15,0-1-3-15,15-4-3 16,-5 2-4-16,2 0 7 15,3-5 2-15,3 0-2 16,9-4-2-16,-3-2 0 0,4 1-3 16,-4-4-18-16,21 5-36 15,-9 3-76-15,1 0 33 16,-1 0-115-16</inkml:trace>
  <inkml:trace contextRef="#ctx0" brushRef="#br0" timeOffset="3695.81">20662 10274 608 0,'0'0'0'0,"0"0"-13"0,0 0 13 16,0 0 29-1,0 0 11-15,0 0-23 0,0 0-17 16,-15 137 1-16,61-114-1 16,-7-8 0-16,9-6-2 15,-3-7 2-15,-2-2-1 16,-7 0 7-16,0-2-6 15,-3-24 12-15,-12-9-2 16,-12 0-7-16,-9-3 9 16,0 3-5-16,0 3 9 15,-21 11 17-15,-24 4-14 16,-6 10-10-16,-4 7 1 16,4 0-7-16,9 0-3 15,12 11-8-15,6 7-16 16,12-2-37-16,12 1-44 15,0-5-43-15,48-9-127 0</inkml:trace>
  <inkml:trace contextRef="#ctx0" brushRef="#br0" timeOffset="4168.17">21601 9650 515 0,'0'0'19'0,"0"0"0"0,0 0 28 16,0 0 26-16,0 0-46 15,0 0-24-15,-15 31 26 0,30-13-17 16,15 2-9-16,12-5-1 16,1-4 1-1,23-1-3-15,4-7 2 16,-1-3 4-16,-6 0-6 16,-2-6 3-16,-16-16-2 15,-18-3 3-15,-3-6 6 16,-21-4-1-16,-3 1-5 15,-3 1 16-15,-39 3 12 0,-18 2-6 16,-13 7 1-16,4 8-24 16,-13 8-4-16,1 5 1 15,11 0-2-15,10 7-12 16,15 23-11-16,18 7-34 16,9 8-51-16,18 5-18 15,0 1-115-15,0-1-64 16</inkml:trace>
  <inkml:trace contextRef="#ctx0" brushRef="#br0" timeOffset="4664.08">22965 10316 456 0,'0'0'92'0,"0"0"-17"0,0 0 51 16,0 0-40-16,0 0-53 16,0 0-27-16,9-6-6 15,9 6-8-15,10 0 6 16,17 0 2-16,6 0 4 16,3 0-1-16,-2-7-2 15,-7 0-1-15,-3-8 2 16,-3-2 1-16,-11 0-2 15,-19-5 3-15,-9 2 2 16,0 1-3-16,0 0 5 16,-27 6-1-16,-25 4 5 15,-5 3-11-15,-13 6-1 16,10 0-9-16,-3 0-31 0,17 8-12 16,13 16-109-16,12 7-63 15,6 1-143-15</inkml:trace>
  <inkml:trace contextRef="#ctx0" brushRef="#br0" timeOffset="5143.8">21737 10882 562 0,'0'0'25'0,"0"0"-25"0,0 0 3 16,0 0 41-16,0 0 1 0,0 0-6 16,96 33-16-1,-32-31-7-15,-4-2-5 0,4 0-1 16,-10 0-2 0,-12-10-5-16,-6-8 2 0,-12-4-2 15,-14-6 1 1,-10 1 1-16,0-4 0 0,0 3-4 15,-43 4 7-15,-11 10-3 16,0 7-4-16,-16 7 0 16,1 0 0-16,-1 3-1 15,7 21-12-15,15 1-39 16,24 5-34-16,5-4-21 16,19 1-97-16,0-3-168 15</inkml:trace>
  <inkml:trace contextRef="#ctx0" brushRef="#br0" timeOffset="5773.12">21692 10248 408 0,'0'0'13'0,"0"0"-5"16,0 0-7-16,0 0 27 16,0 0 17-16,0 0-14 15,0 0-13-15,51 79-11 16,-12-79 3-16,-3 0 8 16,7 0-11-16,-10 0 8 15,-3-17 5-15,-6-7-8 0,-15 1 2 16,-9-4 0-1,0 3-3-15,0 3 6 16,-36 3 4-16,-15 8 6 16,5 7-22-16,-8 3-1 15,0 0-8-15,5 24-10 0,4 17-13 16,9 6-68 0,18 5-102-16,9-1-166 0</inkml:trace>
  <inkml:trace contextRef="#ctx0" brushRef="#br0" timeOffset="101085.36">17548 6342 521 0,'0'0'48'0,"0"0"-41"16,0 0 51-16,0 0 25 16,0 0 19-16,0 0-48 15,15-133-20-15,-15 119-9 16,0 0 0-16,0 3-7 16,-9 2 1-16,-6 1-5 15,-3 1-8-15,0 4-3 16,-16 3-3-16,4 0-3 15,-21 7-3-15,6 21 6 16,-1 5 6-16,-5 10-4 16,15 6-1-16,6 3-1 0,9 5 0 15,2 4 3 1,19 0-3-16,0-10-4 0,0 1 4 16,37-12-6-16,14-3 6 15,9-11-5-15,13-10-3 16,8-5-37-16,7-9-32 15,-1-2-72-15,-5 0-109 16,-13-15-159-16</inkml:trace>
  <inkml:trace contextRef="#ctx0" brushRef="#br0" timeOffset="101262.4">18164 6374 594 0,'0'0'136'0,"0"0"-126"0,0 0 23 15,0 0 30-15,0 0 42 16,-7 131-41-16,-11-70-40 16,0 2-22-16,9-8-2 15,0-3-22-15,9-4-61 16,0-16-124-16,0-8-361 16</inkml:trace>
  <inkml:trace contextRef="#ctx0" brushRef="#br0" timeOffset="102018.58">21743 3773 524 0,'0'0'12'0,"0"0"-1"0,0 0 60 15,0 0 23-15,0 0-18 16,0 0-43-16,-27-111-7 0,6 111-14 16,-28 0 3-1,-11 0-1-15,0 31 3 0,-13 13-10 16,10 10 1-1,5 4 4-15,19 3 1 0,15 0-4 16,15-4 14-16,9-1-17 16,0-6-3-16,24-4-3 15,30-7-1-15,16-8-10 16,20-6-25-16,13-5-62 16,-3-5-114-16,-7-8-261 15</inkml:trace>
  <inkml:trace contextRef="#ctx0" brushRef="#br0" timeOffset="102401.05">22153 4086 684 0,'0'0'28'0,"0"0"-16"0,0 0 11 16,0 0 41-16,0 0-20 15,0 0-9-15,181 95-23 16,-175-48 8-16,-6 3-11 0,-18-1 7 16,-48-3 4-16,-3-7-16 15,-1-7 2-15,16-8-4 16,12-11 14 0,23-5-14-16,19-8 4 0,0 0-6 15,16 0-11 1,65 0 11-16,37-13 23 0,30-6-4 15,3-1-11 1,-10 3-5-16,-11 2 0 16,-3 6-1-16,-28 2-2 0,-20 5 1 15,-28-2-1-15,-15 4-3 16,-17 0 1-16,-10 0-30 16,-9 0-84-16,0 15-164 15</inkml:trace>
  <inkml:trace contextRef="#ctx0" brushRef="#br0" timeOffset="103234.55">22558 8648 589 0,'0'0'32'0,"0"0"-21"15,0 0-11-15,0 0 58 16,0 0 19-16,0 0-28 16,-106-91-20-16,58 91-10 15,-6 9 10-15,-22 30-16 16,-2 8 2-16,-1 15 20 16,19 1-11-16,15 5-10 15,17-6 27-15,19 0-33 16,9-10 11-16,18-5-19 15,55-12-4-15,20-8 4 16,31-10-19-16,6-12-46 16,0-5-41-16,-7 0-118 15,-14 0-304-15</inkml:trace>
  <inkml:trace contextRef="#ctx0" brushRef="#br0" timeOffset="103587.6">23110 8851 615 0,'0'0'0'0,"0"0"-1"0,0 0 1 16,0 0 65-16,0 0-6 15,0 0-4-15,220-20-19 16,-202 50-11-16,-11 0-13 16,-7 3 2-16,0 5-11 15,0-3 6-15,0 1-9 16,0 1-13-16,30-4-19 16,15-2 19-16,-3-10 9 15,-18-4 4-15,-21-3 0 16,-3-3 8-16,-45-1 22 15,-45 8 14-15,-34 2-44 16,-15 6-6-16,3 8-81 16,12-6-214-16</inkml:trace>
  <inkml:trace contextRef="#ctx0" brushRef="#br1" timeOffset="111747.7">18683 8083 106 0,'0'0'14'0,"0"0"-8"0,0 0 32 16,0 0 15-16,0 0-38 16,0 0-8-16,0 2 12 15,0-2 9-15,0 0 6 16,0 0 3-16,-3 0-18 16,-3 0-4-16,3 0-2 15,-6 0-1-15,2 0-4 16,4 0 1-16,-6 0-9 15,0 0 0-15,-9 0 3 16,18 0 9-16,-6 0-4 16,6 0 10-16,0 0 1 15,-9 0-6-15,0 0 0 16,3 0-8-16,3-2-4 16,-3-2 1-16,6 4-2 15,0-1 0-15,0 1-3 0,0-6 0 16,0 4 3-16,0-3 6 15,0 0 23-15,0-6-17 0,9 0 5 16,15-6 1 0,0 2-3-16,13 1-3 15,-4-7 2-15,-3 7 7 16,15-4-8-16,-9 3-6 16,-2 0-2-16,-7 4 0 0,9 0-4 15,-9-2 0-15,0 2-1 16,7 0 2-1,-7-2-2-15,6 3 0 16,-6-4 1-16,-6 3 0 16,3-2-1-16,0-1 1 15,4-1 0-15,-7 4-1 0,-3-2 0 16,0 2 1-16,0 1-2 16,6 0 1-16,-6 3-1 15,6-2 0-15,-2 0 1 16,2-2-1-16,-3 5-3 15,3-5 4-15,-6 4 0 16,0-3 0-16,0 3 0 16,-3-3 0-16,4 1 0 15,-1-1 1-15,0 4-1 16,0-5 0-16,0 2 2 16,-3 1-4-16,-6 0 4 15,9-2-2-15,-6-1 0 16,6 2 0-16,-3 0 0 0,1 1 0 15,5-5 0-15,-3 4-2 16,0-5 2-16,3 1-2 16,3-2 1-16,-6 1 0 15,6-3 1-15,-5 2 0 16,-1-2 0-16,0 3-1 16,0 0 1-16,-3-1 0 15,-3 0 0-15,6 4 0 16,-3-7 0-16,3-1 0 15,6-1 0-15,-5 0 0 16,2 0 0-16,-6 1 0 16,3-3 0-16,9-1 0 0,-9 6 0 15,6-3 1-15,-6 5-1 16,1-2 0-16,-7 2 0 16,0-1 0-16,6 1 0 15,3 1 0-15,-3 0 0 16,0 3 0-16,-6-2 0 15,-3 1 1-15,6-1 0 16,0 4-1-16,-5 0 0 16,-1 2 0-16,0-1 0 15,9 2 0-15,-9-1 0 16,0 1 1-16,0 2 2 16,0-3 0-16,0 1 2 15,0 2 4-15,0-3 0 16,0 1 0-16,0 1 10 15,-3 3-1-15,-3 0-4 0,-3 2-2 16,0 0-3-16,0 0-9 16,0 0 0-16,0 0-4 15,0 0-71-15,0 0-107 16,-27 4-296-16</inkml:trace>
  <inkml:trace contextRef="#ctx0" brushRef="#br1" timeOffset="115195.64">18577 8101 56 0,'0'0'47'0,"0"0"-37"16,0 0 49-16,0 0-6 15,0 0-8-15,0 0-6 0,-12 0-15 16,12 0-17-16,0 0-3 15,0 0 10-15,0 0-1 16,0 0-13-16,0 0 0 16,0 0 0-16,0 0 3 15,0 0-1-15,0 0-2 16,0 0 0-16,0 0 1 16,-9 0-1-16,9 0-2 15,0 0 2-15,-9 0 0 16,9 3 0-16,-9-3 7 15,3 3-4-15,3 1 2 16,-6-1-4-16,3 0 2 0,-3-2-2 16,6-1-1-16,-13 4 5 15,16-2-1-15,-9 0-2 16,9-2-2-16,0 0 0 16,0 0 7-16,0 0 6 15,0 0-4-15,0 0-8 16,0 0 0-16,0 0 5 15,0 0 13-15,9-12 24 16,16-1-4-16,-4 1-29 16,3-5-1-16,-3 5 5 0,3-8 10 15,0 1-12 1,3-3-5-16,1-2 1 16,-7 2 5-16,-3 0 1 0,-3-1 3 15,3 2-3-15,3 0-7 16,0 1 3-16,-3 3 4 15,-6-4 2-15,7 4-10 16,-4-1-5-16,-6 0 5 16,9-1 0-16,0 2-3 15,0 4 2-15,-9-2-3 16,9 2-1-16,-3 0-1 16,-6 0 2-16,3-2 1 15,4 0 0-15,2 1-3 16,-9-2 1-16,9 1 0 15,-3 2 2-15,-6-2-3 16,9-3 0-16,3-1 0 16,3-1 3-16,-9 4-2 0,4-2-1 15,8 1 3 1,-9-4-3-16,3 3 0 0,-3 1 1 16,0-2-1-16,6 0 0 15,-3-1 0-15,4 1-1 16,-1-3 2-16,-3 0-1 15,3 1 0-15,-6-3 0 16,0 2 0-16,-3-3 1 16,6 0 0-16,-3-2-2 15,7 1 1-15,2 2 0 16,-9-4 0-16,9 8 0 16,-3-4-1-16,-3-1 2 15,-3 4-1-15,-5-3 0 0,5 0 0 16,9-5 0-16,-9 0 1 15,-3-2-2-15,9 0 1 16,-6-3 0-16,-3 3 0 16,3-4 0-16,-9 4 2 15,10-4-2-15,-10-2-1 16,0 1 1-16,0 3 0 16,0 3 1-16,0 6 0 15,6-1 0-15,-3-3-1 16,3-1-2-16,-6 1 2 15,9-1 0-15,-9 7 1 16,15-4 0-16,-5-5-1 0,-1 2 2 16,-6-2-4-16,3 4 4 15,-15 2-2 1,9 4 1-16,0 2-1 0,0 0 0 16,9 1 0-16,-9 5 1 15,6-8-1-15,-6 5 0 16,3-3 0-16,7-8 0 15,5 2-1-15,-9-3 1 16,15 4 0-16,-15 8 1 16,-3 0-1-16,0-1 0 15,-3 2 0-15,6-5 0 16,3 1 1-16,-2-2-2 16,-7-1 2-16,0 3 0 15,0-1 1-15,9 1-2 16,-9 2 1-16,0-2-1 0,0 3 0 15,0-1 0-15,0 0 5 16,6-1 4-16,-3-1-8 16,-3 4-1-16,0 1 1 15,0 0 1-15,-3 4-1 16,3 1-1-16,-9 4 3 16,0 1-3-16,0 0 2 15,0 4 0-15,0 0-2 16,0 0-5-16,0 0-46 15,0 0-74-15,-15 8-101 0</inkml:trace>
  <inkml:trace contextRef="#ctx0" brushRef="#br1" timeOffset="117082.9">17982 8184 358 0,'0'0'0'16,"0"0"0"-16,0 0 16 15,0 0 29-15,0 0 2 0,0 0-15 16,0 0-11-16,212-6-5 15,-149-5-2-15,-3 5 10 16,1-7 2-16,2 0-5 16,7 0-2-16,2-2 1 15,0 2-10-15,1-2 0 16,5-1-2-16,1 0-2 16,8-4-3-16,10 1 2 15,-10-3 1-15,16 3 1 16,0-1-3-16,-7-1 3 15,-5 0 1-15,5 1 0 16,-8-2-7-16,-7 1 2 16,-2 2-2-16,-7-3 1 0,1 5-1 15,-4-2-1 1,4-1 0-16,-13 4 3 0,9-6-3 16,-5 4 0-16,-1-3 0 15,-3 0 0-15,4 0 1 16,-4-1-1-16,1 2 0 15,-10 2 0-15,6-5 1 16,4 5 1-16,-7-4-2 16,-3 1-1-16,4-2 1 15,-1 1 1-15,-3 4-1 16,-6-5 1-16,16 1-1 16,-13-1 0-16,3-1-1 15,1 0 1-15,-13 0 0 0,3 2 0 16,0 1 0-1,-5 0 0-15,-1-5 1 0,0 6-1 16,-3-2-1-16,-3 6 1 16,4-2 1-16,-10 7 0 15,3 1-1-15,-9-1 5 16,-6 4 9-16,0 1 5 16,-3 1-4-16,-3-1-5 15,3 2-7-15,-9 1-3 16,6 3 0-16,-6-3-8 15,0 3-39-15,0 0-63 16,-21 0-109-16,-27 0-187 0</inkml:trace>
  <inkml:trace contextRef="#ctx0" brushRef="#br1" timeOffset="118382.02">18794 7930 258 0,'0'0'11'0,"0"0"-5"15,0 0 20-15,0 0 29 16,0 0-22-16,0 0-33 15,0 0 0-15,0 0 9 16,0 0 27-16,27 0 11 16,1-4-21-16,8-7 1 15,9-2-1-15,6-4-9 16,4-2-2-16,5 1-4 16,0-1 8-16,16-6-6 15,-4 0-5-15,4-3-7 0,-4 0 1 16,-2 4 3-1,8-8 0-15,-8 2-4 0,5 1 5 16,-15 3-6-16,10-3 2 16,-13 3-2-16,0-4 0 15,1 2 0-15,-7 0 0 16,3 4-1-16,-5-4 3 16,5 3-2-16,-6 1 1 15,-5 0-1-15,8-2 0 16,-12 2 3-16,3 3-3 15,1-3 0-15,-7 0 0 16,0-1 2-16,0 4-2 16,-3 1 0-16,7-1 0 15,-4 3 0-15,-3-3 0 0,6 3 0 16,-5-2 0-16,-1-1 0 16,-6-3 1-16,9-1-1 15,-3-4 2-15,4 2 1 16,-1-5-3-16,0-3 1 15,-3 4 0-15,-6 0 0 16,0 0-1-16,-2 3 0 16,-4-5 3-16,3 6-3 15,-9-5 0-15,3 5 2 16,3-1 0-16,-3-3-2 16,9-2 2-16,-2 2-2 15,2 0 2-15,-9-3 0 16,0 3-2-16,0-2-1 0,0 2 1 15,-3 4 4 1,-6-3-4-16,0 4 0 0,3 3 2 16,4-3 1-16,-7 4-3 15,9-1-2-15,-9 1 2 16,0-1 1-16,9-3 1 16,-3-5-2-16,-6-1 0 15,3 2-2-15,-3-2 2 16,-3 7 0-16,12-7 0 15,-6 2 0-15,-2-2-1 16,-4 1-5-16,3 6 6 16,-6 8 1-16,3-5 0 0,9 5-1 15,-6-3 0-15,12 3 3 16,-6-2-3-16,3-2 3 16,-6 1-2-16,-3 3 6 15,6 2-1-15,-12 1 1 16,6 4-3-16,-3 1 3 15,3 0-4-15,-9 1-3 16,10 3 0-16,-10 2-1 16,0 3-4-16,0-4-60 15,0 4-49-15,-10 0-431 16</inkml:trace>
  <inkml:trace contextRef="#ctx0" brushRef="#br1" timeOffset="137504.84">18477 8845 549 0,'0'0'37'16,"0"0"-37"-16,0 0 73 0,0 0 18 15,0 0-43-15,0 0-38 16,0 0-6-16,0-7-4 16,0 7 0-16,0 0-6 15,0 0-51-15,0 0-134 16,0 0-248-16</inkml:trace>
  <inkml:trace contextRef="#ctx0" brushRef="#br2" timeOffset="143061.72">18538 8874 74 0,'0'0'21'0,"0"0"-12"0,0 0 57 16,0 0-18-16,0 0 21 16,0 0-23-16,48-75-17 15,-33 59 0-15,-6-1 6 16,-3 4 1-16,3-3-10 15,0 0-9-15,9-4 2 16,-5-1-8-16,2 0-4 16,-3 5 2-16,0 0-2 15,-3 3 3-15,6 2 3 16,-9-3 0-16,3 0-7 16,0 0 0-16,0-1-4 15,3-2 1-15,3 1 0 16,0 0-2-16,-6-1 2 15,0 0 0-15,4-1-1 0,-4 1 3 16,6 0-1 0,-6 2-1-16,0-5-1 0,0 1 0 15,0-3 0 1,9 3-1-16,0-2-1 0,0-3 0 16,0-4 1-16,-3-3-1 15,4 3 0-15,-1 0 0 16,6-2 0-16,-6 4 0 15,0 2 1-15,0-1-1 16,0 4 0-16,0-1 1 16,6 0-1-16,4-2 0 15,-7 1-2-15,0 0 2 16,0-1 0-16,0 2 0 0,-6 0 0 16,12-1 2-1,-2-3-2-15,2 0-1 0,-6 0 1 16,3 2 1-1,-6 3-1-15,9-3 0 0,-9 0 0 16,0-2 1-16,7 2-1 16,-7 1 0-16,-9-2 0 15,9-2 2-15,0 2-2 16,0 3 0-16,-3-2 1 16,3 0-1-16,0-1 0 15,0 3-1-15,-2 1 1 16,-7-1 0-16,18 0 0 0,-9 3 0 15,-3-1 0-15,0 3 0 16,0 3 1-16,-6-2-1 16,3 1 0-16,3 0 0 15,-6 2 0-15,0-2 0 16,10 0 0-16,-4 3 1 16,-3-4-2-16,6 1 1 15,0-2 0-15,-3 0 0 16,3 1 0-16,0 1 1 15,-9 0-1-15,6 4 0 16,-2-3 3-16,-4-3 1 16,6 4 16-16,-6-1-3 15,3 2-7-15,-6-1 7 16,3 1-9-16,9-5-1 16,-9 7-4-16,9-1 2 0,-9 5-3 15,-3 3 1-15,-6 1-2 16,0 0 2-16,0 2 0 15,0 0-3-15,0 0 0 16,0 0 0-16,0-6-1 16,0 4 0-16,0-5-1 15,9-4-4-15,-9 8 4 16,0-5-4-16,0 0 6 16,9 3 0-16,-9 1 0 15,0 1 1-15,0 3-1 16,0 0-8-16,0 0-54 15,0 3-78-15,-9 29-53 0</inkml:trace>
  <inkml:trace contextRef="#ctx0" brushRef="#br2" timeOffset="144242.29">18794 8876 20 0,'0'0'50'0,"0"0"-16"0,0 0 13 16,0 0 0-16,0 0 15 15,0 0 9-15,-238 0 0 16,214 0-32-16,3 2 0 15,-4 2 3-15,16-2-1 16,0-2-2-16,9 0-14 16,0 0-14-16,0 0-11 15,0 0-2-15,0 0-9 16,0 0 6-16,46-6 5 16,5-11 14-16,0-7 0 0,25-8-6 15,-7 0-4-15,13-2-2 16,2-1 2-16,-2-7-3 15,5 4 1-15,-5-3 3 16,-1 2-4-16,4 3-1 16,-13 1 7-16,0-2-4 15,-2 2-2-15,-10-1 5 16,10 2 3-16,-10-2-8 16,-3 1 0-16,-2 2 2 15,-1-3 1-15,-3 2-4 16,1 3-1-16,-7 1 1 15,0 4 1-15,-3-2-1 0,-5 2 2 16,-4-2-2 0,6 2 0-16,-3 1 0 0,0 1 2 15,-2-4-2-15,11 2 0 16,-3 2 0-16,-6 1 1 16,1-5-1-16,-4 4 0 15,-6-2 0-15,9-1 0 16,-9 5 0-16,7 2 1 15,-13-2-1-15,6 1 0 16,-6 0-1-16,9 2 1 16,0-3 1-16,1 4-1 15,-10-3 0-15,3 3 0 16,-6-1 0-16,9 0 0 0,-3-1 0 16,-3-5 0-1,6 1 1-15,7-1-1 0,-7-2 1 16,0 1-2-16,-3-2 2 15,6 2-2-15,4 3 1 16,-10-1 0-16,12 2 0 16,-6-2 1-16,-6 1-1 15,12 6 0-15,-8-4 0 16,5-1 1-16,-3 4 2 16,-6-2 0-16,9 3 2 15,-12 1 6-15,4 0 21 16,-7 3-7-16,-6 3-12 15,-6 8-10-15,-6 2 3 16,0 0-2-16,0 0-4 0,-15 0-18 16,-40 19-117-16,-23 15-113 15,-22 11-156-15</inkml:trace>
  <inkml:trace contextRef="#ctx0" brushRef="#br2" timeOffset="145483.31">18779 8858 257 0,'0'0'26'0,"0"0"-5"0,0 0 51 15,0 0-3-15,0 0-40 16,0 0-20-16,0-14-1 16,0 3-3-16,0 1 1 15,0-4 6-15,0-3 0 16,0-7 2-16,0-1 0 16,9-10 0-16,15 0-6 15,-2-2-3-15,-4-3 7 16,6-5 11-16,-6 0 4 0,6-8-15 15,-6 1-7 1,3-5-1-16,-3 1-2 0,7-7 2 16,-7-1-2-16,6-3 1 15,-6 0 7-15,0 2 39 16,-9-5-46-16,9 3 4 16,-6-3-6-16,-3-3 2 15,6-5-1-15,0-6 0 16,16-1-2-16,-4 0 1 15,0 1 0-15,6 7-1 16,-6 4 1-16,0 4 0 16,-2 6-1-16,-7-4 0 15,0-2 0-15,-6-1 0 16,-6 0 2-16,3-1-2 16,0 2 0-16,0 7 2 0,6 2-4 15,-3 1 4 1,3 4-4-16,3 3 4 0,-5 4-2 15,2 7 1-15,12-2 0 16,-9-4-1-16,6 1 1 16,-6 3 0-16,3 7-1 15,3 1 13-15,-8 3-9 16,14 3-2-16,-3 6-2 16,-6 2 1-16,9-7 1 15,-3-1 3-15,0 6-3 16,-2-5 0-16,-4 6 6 15,-3-1-2-15,9-3 4 16,-3 2 0-16,3-8-3 0,-3 6 1 16,-11 2-1-16,2-1-4 15,-3 10 6-15,-6 1-4 16,-3-1-2-16,3 2-1 16,3 2 2-16,-9 1-4 15,9-3 0-15,0 1 2 16,0 2-2-16,-9 4 1 15,9 2-1-15,-9 4-1 16,0 0-1-16,0 0-22 16,0 0-65-16,0 27-150 15,-18 25-216-15</inkml:trace>
  <inkml:trace contextRef="#ctx0" brushRef="#br2" timeOffset="146578.57">18770 8775 100 0,'0'0'132'0,"0"0"-128"16,0 0 42-16,0 0 28 16,0 0-1-16,0 0-37 15,-9-78-10-15,18 40-6 16,24-3 14-16,7-5 2 16,11-5-13-16,9-7-4 15,4-1-10-15,5-3 12 16,-9 0-3-16,16-3-7 15,-7-4 0-15,4-1 0 0,-4 2 0 16,4-1-2 0,2-1-3-16,-9 2-4 0,4-2-1 15,-7 6 3-15,1-4-2 16,5-2 0-16,0-1 1 16,-5-2-1-16,-4 0-2 15,4 4 1-15,-16 2-1 16,12 4 1-16,-9 3-1 15,1 2 0-15,-7 2-1 16,6 4 1-16,-5-4 0 16,5 3-1-16,-6-2 1 15,7 2-2-15,-4 1 2 16,3-1 0-16,-6 1-2 0,1 2 2 16,-4 5-3-1,0 3 2-15,-12 7 1 0,7-9 0 16,-4-2 1-16,9-2-1 15,-6 2-17-15,0 7 13 16,7 0 4-16,-4-8-1 16,6 2 1-16,-3 2-20 15,-5 7 16-15,-10-1 3 16,6-3 1-16,-6 1 0 16,0 1 0-16,0 8 0 15,-2 8 1-15,-4 2-1 16,3-1-1-16,3 4 1 15,0-4 1-15,6-4-1 16,-2 0 1-16,-1 1-1 0,6 1 1 16,-12 3-1-16,6 1 1 15,-3 1 3-15,-8 3 4 16,8 4 0-16,-9 2-1 16,-9 1 1-16,-3 2 1 15,-3 5 0-15,-3 1-6 16,0 0-1-16,0 0-2 15,0 0-27-15,0 1-100 16,-45 22-213-16</inkml:trace>
  <inkml:trace contextRef="#ctx0" brushRef="#br2" timeOffset="151063.41">18016 7127 238 0,'0'0'30'16,"0"0"-19"-16,0 0 2 0,0 0 26 15,0 0 20-15,0 0-15 16,0 0-29-16,-15 0-8 16,15 0 3-16,0 0-2 15,0 0 4-15,0 0-5 16,0 0 0-16,0 0 1 16,0 0-2-16,0 0-6 15,0 0-1-15,0 0-4 16,0 0 4-16,0 0-1 15,0 0 2-15,0 0 0 16,0 0 0-16,0 0 1 0,0 0 2 16,0 0-3-1,0 0 2-15,0 0-2 0,0 0 2 16,0 0 1-16,0 0-1 16,0 0 0-16,0 0 2 15,0 0 0-15,0 0 3 16,0 0 0-16,0 0 10 0,0 0-7 15,0 0-4 1,0 0-4-16,0 0-2 16,0 0 2-16,0 0-4 15,0 0 1-15,0 0 0 16,0 0 1-16,0 0 0 16,0 0-1-16,0 0-1 0,0 0-1 15,0 0 3-15,0 0-1 16,0 0-1-16,0 0 2 15,0 0-1-15,0 0 1 16,0 0 1-16,0 0-1 16,0 0 0-16,0 0 0 15,0 0 1-15,0 0-1 0,0 0 0 16,0 0 1 0,0 0-1-16,0 0 0 15,0 0 0-15,0 0-2 16,0 0-12-16,0 0-102 15,0 0-166-15</inkml:trace>
  <inkml:trace contextRef="#ctx0" brushRef="#br2" timeOffset="153152.87">17729 7202 189 0,'0'0'23'0,"0"0"-21"16,0 0 27-16,0 0 24 15,0 0 15-15,0 0-32 16,-9 0-26-16,9 0-7 15,0 0-3-15,0 0 0 0,0 0 1 16,0 0-1 0,0 0 0-16,0 0 0 15,0 0 1-15,0 0-1 0,0 0 1 16,0 0-1-16,0 0 0 16,0 0-1-16,0 0-1 15,0 0-3-15,0 0 3 16,0 0 0-16,0 0 2 15,0 0 0-15,0 0 0 16,0 0-1-16,0 0 0 16,0 0 1-16,0 0 0 15,0 0 4-15,0 0-3 16,0 0 0-16,0 0 0 16,0 0 0-16,0 0-1 0,0 0 6 15,0 0-2-15,0 0-1 16,0 0 1-16,0 0 4 15,0 0 7-15,0 0 3 16,0 0-5-16,0 0-2 16,0 0-1-16,9-5 6 0,3-5-9 15,-3 1-5 1,3-4 5-16,12-4-6 16,3 2 6-16,1-2-4 15,-1 3-6-15,0-2 6 16,-3 1 0-16,3-1-3 15,0-1-1-15,-2 4 1 16,-7-3 0-16,0 2 0 16,9-1-3-16,-9 2 1 15,24-8 4-15,-12 3-1 16,7-2 0-16,-4-3-1 0,6-1 0 16,-6 1 1-1,1 0 0-15,-7 3-1 0,6-4-1 16,-6 3 1-16,-6-6 0 15,3-3 0-15,3-3-2 16,1 0 4-16,-4-5-4 16,6 1 5-16,-6 6-3 15,-6-1 1-15,6 1-1 16,7 2 0-16,-7-2 3 16,-3-2-3-16,3 0 1 15,-6 0-1-15,0 2 2 16,0-3 1-16,6-4-2 0,-2-1-2 15,-4 0 2-15,6 7 1 16,3 2 2-16,-3 1-4 16,-3-5-5-16,6 4 4 15,-2-7 0-15,17 3-2 16,-6-4 6-16,12-1-5 16,1 1 5-16,-1 2-3 15,-3 1 3-15,6-3-3 16,1 3 0-16,-7 0 0 15,9 1 0-15,-2 4 0 16,-7-3 0-16,6-3 0 16,-6 1 0-16,1 2 3 15,-1 2-2-15,0 0 2 0,1-1 1 16,-4 3-2 0,-6 5 3-16,-12 6 2 0,3-3 2 15,7 5 3-15,-13 2-7 16,-6 5-1-16,-6 2-1 15,0 4 1-15,-9 3-4 16,9-3 3-16,-9 3-3 16,9-2 0-16,-9 2-3 15,0 0 1-15,9 0 0 16,-9 0-11-16,9 0-39 16,-9 0-48-16,0 22-76 15,0 5 6-15</inkml:trace>
  <inkml:trace contextRef="#ctx0" brushRef="#br2" timeOffset="153854.31">18281 7239 26 0,'0'0'282'0,"0"0"-269"0,0 0 42 16,0 0-22-16,0 0 32 15,0 0-15-15,-130-15-16 16,130 15-16-16,0-3-18 16,0-1-8-16,31-3-5 15,38-10 13-15,34-4 39 16,20-3-17-16,10 1 0 15,18 0-15-15,15-2 19 16,12-2-10-16,9-1-3 16,-3 1-10-16,-12 1 11 15,-15 2-14-15,-15 0 2 16,-18-1 8-16,-6-1 13 16,-19 0-7-16,-14 4-5 0,-22 2-3 15,-12 7 5-15,-5 0-7 16,-19 6 5-16,-12 2-8 15,-6 2-3-15,-9 3 2 16,0 0 3-16,0 0-5 16,-9 0-54-16,-36 0-157 15,-31 3-97-15</inkml:trace>
  <inkml:trace contextRef="#ctx0" brushRef="#br2" timeOffset="154354.71">17856 7241 426 0,'0'0'2'0,"0"0"4"16,0 0-6-16,0 0 58 0,0 0-12 15,0 0-18-15,229-125-14 16,-102 69 0-16,15-9 3 16,15-15 7-16,6-12 0 15,15-8-5-15,21-5-18 16,-3 0 2-16,6 7 4 15,-6 4-6-15,-9 2 9 16,-11 9 4-16,-7 3-11 16,-16 3 3-16,-2 4-2 15,-3 4 0-15,-6 6 4 16,-9 7-7-16,-9 2-1 16,-10 3 0-16,-17 5 5 15,-16 5-3-15,-2 11-2 16,-25 6 3-16,-21 9-1 0,-21 10-2 15,-6 2 1 1,-6 3 1-16,0 0-2 0,-15 0-36 16,-54 28-135-16,-31 11-65 15</inkml:trace>
  <inkml:trace contextRef="#ctx0" brushRef="#br2" timeOffset="154938.31">18233 7123 207 0,'0'0'182'0,"0"0"-171"16,0 0 45-1,0 0 24-15,0 0-1 0,0 0-35 16,-30-14-28-16,48 14-10 15,42 0 36-15,22 0 6 16,23 0-14-16,19 0-20 16,18 0 4-16,33 0 7 15,21-6-6-15,24 2-14 16,4-3 2-16,8 1-4 16,-5 1-2-16,-4 3 1 15,0 0-2-15,-5 2 2 16,-10-3-2-16,-24 0 1 15,-27 2 0-15,-30-6 1 16,-13-3-1-16,-8-3 1 16,-10 2-1-16,-17-1 5 15,-13-3 10-15,-23 4 0 16,2 4-4-16,-18-4-1 0,-9 7-1 16,-3 4-10-16,-12 0 1 15,-3 0-2-15,0 0-7 16,0 0-37-1,-39 0-56-15,-58 7-372 0</inkml:trace>
  <inkml:trace contextRef="#ctx0" brushRef="#br2" timeOffset="156472.34">17548 8928 192 0,'0'0'32'0,"0"0"-20"0,0 0-7 15,0 0 73-15,0 0-14 16,0 0-57-16,0 0 11 16,0-15-17-16,0 2 18 15,0-3-15-15,15-2 0 16,-6-4 1-16,9-6-4 0,-6 0 10 15,6-7-6 1,3-3-4-16,10-4-2 16,-4-4-3-16,0 0 4 15,6 0 2-15,-6 0 4 16,0 0-6-16,7 4-1 16,-7 0 0-16,0 1 0 0,0-2 2 15,0-5-5-15,6-1 2 16,-5-5-18-16,8 0 20 15,-9 1 0-15,9-2 0 16,-3 1 0-16,-2-2 5 16,2-2-5-16,3-2 0 15,-3 0 11-15,3-1-9 16,1 1-1-16,5 3 7 16,-3-5-8-16,3-1 6 15,4-3 0-15,-1 0 1 0,-3 3-5 16,10 0-2-1,-13 5 0-15,3-2-1 0,3-3 1 16,-9 1-8 0,7-3 8-16,-7-3 7 0,0-1-7 15,6-1-1-15,-5 0 0 16,8 5-10-16,-3 2 0 16,-6 0 15-16,19 1-4 15,-4 3 0-15,3 0 2 16,1 7 2-16,-4-2-1 15,-6-1 4-15,7 3-7 16,-16 3 4-16,15 7 3 16,-15 3 6-16,7-7 1 15,11-7 1-15,0-1-5 16,-9 5-10-16,7 4 21 0,-13 7-8 16,-6-4 13-16,12 3-1 15,-17 4-21-15,-4 12 4 16,-15 8 4-16,0 6 2 15,-9 1-9-15,0 7-1 16,0 1-4-16,0 0-18 16,0 0-63-16,0 7-133 15</inkml:trace>
  <inkml:trace contextRef="#ctx0" brushRef="#br2" timeOffset="157590.49">17478 9008 249 0,'0'0'66'0,"0"0"-62"15,0 0 40-15,0 0 2 16,0 0 19-16,0 0 16 16,-48 21-5-16,48-21-48 0,0 0-24 15,0-21 5 1,3-7 31-16,33-7-36 0,16-11 7 16,8-5 6-16,-3-9-15 15,13-7 13-15,-1-6-11 16,10-3 0-16,-7-1 18 15,16-4-20-15,-1 4-4 16,-8-2 7-16,-1-1-4 16,-2-5 11-16,-4 2-12 15,-3 4-5-15,-8 1 1 16,2 4-9-16,7 2 13 16,-7-2-14-16,0 1-9 15,1 0 17-15,11-5-1 16,-2-2-8-16,17 0 9 0,4-4-14 15,-4 7-5-15,-2 1-5 16,-7 9 26-16,-2-1-6 16,-1 3 4-16,1 0 5 15,11-5 1-15,-8 2 0 16,5 4 3-16,-5 1-2 16,-4 3 2-16,13-1-3 15,-13 3 1-15,1-4 2 16,2 2-3-16,-11 3 0 15,-7 6 0-15,-12 10 8 16,1 1-5-16,8-8 8 16,6-1 3-16,7 0-10 15,-4 2 10-15,-9 4-12 16,1-6 3-16,-7 3 11 0,0 4-7 16,-2 7 13-16,-22 17-21 15,-12 3 13-15,-3 8 1 16,-12 1-9-16,3 6-5 15,-6 0 1-15,0 0-2 16,0 0-48-16,-15 13-85 16,-39 24-163-16</inkml:trace>
  <inkml:trace contextRef="#ctx0" brushRef="#br2" timeOffset="158357.22">17868 8924 49 0,'0'0'64'16,"0"0"15"-16,0 0 38 0,0 0-28 15,0 0-15-15,0 0-25 16,-39 0-23-16,32 0-5 16,-2 0-9-16,9 0-11 15,-9 0 0-15,9 0-1 16,0 0-2-16,0 0-26 0,25-25 28 16,38-21 7-1,27-17-6-15,31-21-2 16,9-19 5-16,15-16 7 15,15-13 2-15,12-5-1 0,12-2 3 16,9 2-2-16,-6 5 2 16,-9 7 0-16,-12 10 39 15,-18 2-24-15,-3 10-13 16,-12 8 6-16,-16 8 0 16,-5 14-18-16,-21 12 11 15,-13 11-10-15,-24 11-1 16,-11 14 4-16,-22 8-6 15,-12 9-1-15,-9 6-1 16,0 2-1-16,0 0-9 16,-48 27-131-16,-31 15-40 15,-17 14-99-15</inkml:trace>
  <inkml:trace contextRef="#ctx0" brushRef="#br2" timeOffset="158973.5">17720 9227 352 0,'0'0'40'0,"0"0"-25"16,0 0 61-16,0 0-13 15,0 0-9-15,0 0-48 16,-48-2 5-16,66-13-5 15,33-15 10-15,21-9 9 16,25-6-16-16,18-11-3 16,24-11 4-16,8-11-6 15,10-11 5-15,0-11-9 16,21-3 14-16,0 2-13 16,-3 4 9-16,4 5-7 15,-10 4-2-15,-6-2 2 16,-7 4-1-16,-5-1 1 0,6 5-1 15,-12 3 9-15,3 7 2 16,-15 4-13-16,-6 2 0 16,-4 0 4-16,-8 2-15 15,-9 1 22-15,-10 8-11 16,-5 3 6-16,-4 6-4 16,-8 1 8-16,-16 10 11 15,-9 8-21-15,-11 5 10 16,-25 11 3-16,0-2-4 15,-9 5 2-15,-9 5-2 16,9-1-7-16,-9 4-2 16,0 0-19-16,-54 0-204 15</inkml:trace>
  <inkml:trace contextRef="#ctx0" brushRef="#br2" timeOffset="176507.58">19328 6223 725 0,'0'0'59'0,"0"0"-56"16,0 0 28-16,0 0 28 15,0 0 5-15,-9-157-42 16,-27 100-14-16,-12-13-4 0,-9-20-4 16,-7-10-1-1,-8-18-1-15,-7-9-9 16,1-3 2-16,-1 5 6 16,7 11-13-16,12 18 9 15,2 9 6-15,19 7-5 16,0 3 4-16,15 10-8 0,6 13-1 15,-1 7 5-15,19 11-2 16,0 5-6-16,0 7-1 16,0 7 9-16,0 8-1 15,0 4 6-15,0 5 1 16,0 0-2-16,0 0 2 16,0 0-1-16,0 0 0 15,0 0-1-15,0 11-13 16,0 20 15-16,0 13 1 15,-9 7 6-15,-9 1 0 16,-9-1 3-16,-6-5-2 16,6-14-5-16,0-11 7 15,11-10-10-15,4-11 10 0,-3 0-1 16,-3-7-3-16,3-28-6 16,6-18-7-16,9-9 7 15,0-5 0-15,30 4 0 16,16 8 23-16,5 16-13 15,-3 4-8-15,3 22 3 16,19 2-2-16,8 7-2 16,16 1-1-16,11 0 0 15,16-4-14-15,3-4-82 16,-15-3-246-16</inkml:trace>
  <inkml:trace contextRef="#ctx0" brushRef="#br2" timeOffset="178158.92">16917 3987 627 0,'0'0'63'15,"0"0"25"-15,0 0 5 0,0 0-49 16,0 0 2-16,0 0-24 15,-78-103-18-15,78 79 3 16,18 4-6-16,18 3 14 16,0 5-13-16,-3 8-2 15,-5 4-3-15,14 0 1 16,-6 0 0-16,-3 22-1 16,-3 11 3-16,-2 6 0 15,-19 1-11-15,-9 4-5 16,0-5 3-16,0-8 1 15,-9-6-6-15,-19-2-4 16,-2-8 8-16,6-6 2 16,-3-4 0-16,3-5 2 15,6 0 8-15,9 0-2 0,0 0-15 16,9-20-18-16,0-8-8 16,0-7 36-16,0-3 5 15,27-1 2-15,6 0 2 16,6 7-6-16,3 6-1 15,4 4 10-15,5 9-3 16,-6 5 0-16,0 8-5 16,-2 0-11-16,-7 0 14 15,0 21-3-15,-9 5 0 16,-9 4-17-16,-2-6-3 16,-16 1 4-16,0-5 1 15,0-9 11-15,0-6-4 16,0-2-5-16,0-3 18 0,0 0 7 15,0-4-7-15,9-24-32 16,0-4 23-16,9-5 9 16,6-2 6-16,12 3 4 15,-6 6-2-15,-3 8-2 16,-2 12 18-16,-7 10-6 16,0 0-17-16,3 0 0 15,9 17 18-15,-9 8-3 16,3 5-11-16,13 1 9 15,-10-5-8-15,6 0-4 16,-6-10-1-16,0-5-1 16,6-5 0-16,-5-6-6 0,8 0-4 15,-9 0 9-15,15-10-1 16,-6-13 4-16,1-5 3 16,8-3-1-16,-18-1-1 15,0 4 0-15,-9 0 8 16,-2 2 0-16,2 2 11 15,-9 6 3-15,-9 2 3 16,0 5-12-16,0 5 6 16,0 6-2-16,0 0-1 15,0 0-4-15,0 0-9 16,0 0-6-16,0 0-4 16,0 2-3-16,0 19 7 15,0 5 8-15,0 8-5 16,0-3 1-16,0 0-3 15,0 0-1-15,0-2-6 0,0-1-8 16,0-8-23-16,9-6-9 16,9-4-3-16,6-10 12 15,3 0-5-15,0 0 11 16,10-21-7-16,-4-9 24 16,-6-5 12-16,0-8-4 15,0-2 6-15,9 0 4 16,-2 5-1-16,-1 11-2 15,-3 7 11-15,0 12 2 16,0 9-4-16,-2 1 4 0,-1 0-6 16,-9 14 7-1,9 16 6-15,-9 3-1 0,-9 0-18 16,0 2 13-16,-9-9-10 16,0-3-4-16,0-8 1 15,0-8-2-15,0-3 4 16,0-4-4-16,0 0 12 15,0 0-12-15,0-13-22 16,0-15-38-16,0-3 42 16,15-5 18-16,6-3 5 15,4 6-4-15,11 2 5 16,-3 6 15-16,3 11 1 16,-9 6-2-16,7 8 1 15,2 0-4-15,-6 14 8 16,6 11 6-16,-12 7-7 0,9-2-10 15,-5-5-8-15,-7-5 0 16,12-5-1-16,-6-8-5 16,6-5 0-16,4-2-6 15,-10 0 1-15,0-5-3 16,0-14-19-16,-12-9-7 16,-15-2-13-16,0-2-43 15,0-7-28-15,-9-2-170 16</inkml:trace>
  <inkml:trace contextRef="#ctx0" brushRef="#br2" timeOffset="178454.09">18161 3113 483 0,'0'0'0'0,"0"0"10"16,0 0-10-16,0 0 16 16,0 0 55-16,0 0-27 15,27-62-8-15,-27 37 16 16,0 7 15-16,-27 2 8 16,-13 5-33-16,-11 9-14 15,6 2-24-15,8 0-4 0,13 22-3 16,15 11-19-16,9 11-50 15,33-4-108-15,40-6-233 16</inkml:trace>
  <inkml:trace contextRef="#ctx0" brushRef="#br2" timeOffset="179461.26">20904 3323 368 0,'0'0'241'0,"0"0"-216"15,0 0-11-15,0 0 71 16,0 0-13-16,0 0-44 0,9-84-24 16,-36 60-3-1,-25-1 0-15,-2 7 5 16,-9 5 15-16,-1 9-13 16,13 4-3-16,-3 0 5 15,2 11-5-15,16 27-1 16,3 7 1-16,15 3-5 15,18-1-1-15,0-1-2 16,0-9 2-16,36-5-3 16,6-7 3-16,10-8-9 0,-7-10 5 15,9-7-4-15,7 0 3 16,-10-15 5-16,15-20 1 16,-11-10 8-16,-22-11-8 15,0-4 7-15,-24-9-5 16,-9-10 2-16,0-6 4 15,0-16-2-15,-18 0-2 16,-15 10 11-16,9 18 0 16,3 17 16-16,-4 21 2 15,10 10-7-15,6 11-6 16,3 6 9-16,0 6-8 16,6 2-9-16,-9 0-1 15,9 0-11-15,0 0-2 16,0 26-15-16,-9 22 12 15,9 25 5-15,0 6 4 0,0 10-1 16,0-3-3-16,0-6-1 16,30-3 1-16,10-12 0 15,-1-10-2-15,9-7 1 16,-3-4-2-16,1-14 2 16,-1-7-2-16,-3-14-8 15,-3-9-6-15,10 0-3 16,-4-22 2-16,3-16 0 15,-3-8-1-15,-2-2 7 16,-10 2 4-16,-6 8 8 16,-9 6 0-16,-9 18 3 15,0 11 4-15,-9 3 1 0,6 0-3 16,-3 7-4-16,3 20-1 16,6 9 25-16,4-2-15 15,2 0-6-15,-6-4-3 16,12-4-1-16,-6-7-21 15,9-5-39-15,-3-8-56 16,-6-6-134-16,-6 0-262 16</inkml:trace>
  <inkml:trace contextRef="#ctx0" brushRef="#br2" timeOffset="179720.01">21302 2878 678 0,'0'0'12'0,"0"0"7"16,0 0 36-16,0 0 27 16,0 0-28-16,0 0-14 15,0-117-13-15,0 110-9 16,0-1-11-16,-24 8-7 15,6 0-9-15,-3 4-43 16,12 28-42-16,9 3-76 16,0 3-109-16</inkml:trace>
  <inkml:trace contextRef="#ctx0" brushRef="#br2" timeOffset="180030.27">21897 2900 470 0,'0'0'49'16,"0"0"59"-16,0 0-42 16,0 0-20-16,0 0-20 15,0 0 0-15,-124 63-15 16,124-37-11-16,0 0 1 16,12 0 1-16,36 4-2 15,22-2 3-15,-7-1 2 0,-2-1-2 16,-13-6 1-1,-15-2 0-15,-15-3 10 0,-9-2 9 16,-9-3 16-16,-18 5-3 16,-42 0 0-16,-22 0-22 15,1-6-8-15,5-2-6 16,19-7-18-16,12 0-32 16,24 0-23-16,21-7-74 15,0-22-169-15</inkml:trace>
  <inkml:trace contextRef="#ctx0" brushRef="#br2" timeOffset="180309.87">22437 2312 602 0,'0'0'71'0,"0"0"-50"0,0 0 78 15,0 0-20-15,0 0-54 16,0 0 36-16,42 164-4 15,-30-78-37-15,-3 13-4 16,-3-5 11-16,4 0-11 16,-1-12-13-16,0-12-3 15,15-15 2-15,-6-8-2 16,3-13 0-16,12-6-4 0,3-12-6 16,16-9-16-16,8-7-30 15,19 0-17 1,5-9-23-16,-5-21-135 0,-16-6-164 15</inkml:trace>
  <inkml:trace contextRef="#ctx0" brushRef="#br2" timeOffset="180507.28">22322 2579 119 0,'0'0'419'16,"0"0"-375"-16,0 0-34 15,0 0 101-15,281-94-8 0,-121 61-55 16,0-1-37 0,-9 0-8-16,-27 10-6 0,-34 13-1 15,-48 11-32-15,-42 0-166 16,0 0-246-16</inkml:trace>
  <inkml:trace contextRef="#ctx0" brushRef="#br2" timeOffset="192262.48">18399 8861 92 0,'0'0'14'0,"0"0"-3"15,0 0 35-15,0 0 14 16,0 0-13-16,0 0-21 15,0 0 15-15,0 0 17 16,0-6-10-16,0 6-10 0,0 0-1 16,0 0-3-16,0 0-3 15,0-2-7-15,0 2-8 16,0 0-8-16,0-2-2 16,0 2-2-16,0 0-3 15,0 0-1-15,0 0 2 16,0 0-1-16,0 0 0 15,0 0 4-15,0 0 0 16,0 0-2-16,0 0-3 16,0 0 0-16,0 0-2 15,0 0-5-15,0 0 2 16,0 0 1-16,0 0 4 0,18 15 9 16,9 1 4-16,6 1-7 15,1 1 0-15,-7 3 3 16,3 0-1-16,-6 4-1 15,9-2 6-15,4 1 0 16,-7-2-8-16,-3 2 1 16,-3-2 0-16,6-4 2 15,-6 4-1-15,0 2 0 16,-2-1-3-16,2 1-1 16,3-3 5-16,-3 3-2 15,-3 0-3-15,3-2 0 16,-3 0-2-16,4-4 1 15,2 6-1-15,0-2 0 16,-3 2-1-16,15 0 1 16,-9-2-1-16,16 0-1 0,-7-4 1 15,3 2 1-15,3-1 0 16,1 4-1-16,-4-6 0 16,3 4 0-16,1-3 2 15,-13 2-2-15,12-4 0 16,-3 5 0-16,-2-4 0 15,2 4 0-15,-9-2 1 16,-3-3 0-16,-3 1-1 16,-3-2-1-16,10-1 1 15,-13-5 0-15,6 4 1 16,-9-2-1-16,6 2 0 16,3 3 0-16,-3-1 0 0,4 0 0 15,-7 0 1 1,3-4-1-16,-6 1 0 0,0 3 0 15,-3-4 0-15,3 0 0 16,0 0 0-16,-5 2 2 16,5-3-2-16,0-2 0 15,-6 5 0-15,18-3 0 16,-12 4 0-16,3-3 0 16,9 3 0-16,-8 0 0 15,-7-5 0-15,12 2 0 16,-9 4 0-16,6-2 0 15,-6 2 0-15,3-5 0 16,-3 1 0-16,-3 0 0 0,4-2 0 16,-1 6 1-16,0 0-2 15,0 1 2-15,-3-1 1 16,3 1-1-16,-6-1-1 16,3 2 1-16,-6 3 5 15,6-5 25-15,-6-1-23 16,1-3-6-16,-1-3 3 15,-6-1 13-15,-3-5-14 16,0 2-4-16,0-4 4 16,0 0-4-16,0 0 0 15,6 0-11-15,-6-4-38 16,0-20-77-16,0-9-64 0,0-6-200 16</inkml:trace>
  <inkml:trace contextRef="#ctx0" brushRef="#br2" timeOffset="193314.34">18556 8814 45 0,'0'0'108'0,"0"0"-56"16,0 0 39-16,0 0 17 15,0 0-1-15,0 0-7 16,-97-61-55-16,97 61 8 15,0 0-25-15,0 0-19 16,0 0-9-16,18 0-5 16,34 1 5-16,20 20 6 15,16 3 7-15,5 6-9 16,1 2 5-16,11 0-6 16,-8 5 9-16,9 2-3 15,-7 0-5-15,10 3-2 0,-7 0-2 16,-2 0 3-16,-15-4 0 15,8-3-2 1,-5 0-1-16,-16-4 0 0,4 1 0 16,-13-4 1-16,-3 2 0 15,-2-2-1-15,-7 1 0 16,-3-1 1-16,-6-3-1 16,1-1 1-16,-7 0-1 15,0 1 0-15,0-2 0 16,-2-1-1-16,2 0 2 15,-3-2-1-15,-3-2 3 16,-6 3-2-16,10-5-1 16,-7 1-1-16,-6-1 1 15,9-1 1-15,0 1-1 16,-9 0 0-16,9 0 2 0,-11-2-2 16,2 2-1-1,3 1 1-15,-6-3-1 0,9 0 1 16,0 1-1-16,0-4 1 15,7 4-1-15,-7-3 1 16,0 1-2-16,6 0 2 16,-12-2 0-16,3 2 0 15,1-4 0-15,-7 4 0 16,3 3-1-16,3 0 1 16,-9-3 0-16,9 4 1 15,0-2-1-15,7 0-1 16,-1 2 1-16,-9-1 4 15,3-1-3-15,-6 1-1 16,0-2 0-16,0 5 4 0,0-1 11 16,7 6 5-16,-4-3-11 15,3 0 16-15,3 1 5 16,-3-9-27-16,-12-3-2 16,-3-5-1-16,-3-3-4 15,-6-2-7-15,0 0-15 16,0-6-15-16,0-16-44 15,-18-8-79-15,-33-9-129 16</inkml:trace>
  <inkml:trace contextRef="#ctx0" brushRef="#br2" timeOffset="194162.42">18417 8773 129 0,'0'0'32'16,"0"0"21"-16,0 0 15 16,0 0 6-16,0 0 0 0,0 0-48 15,0 0 20 1,60-13-3-16,1 13-16 0,11 0-9 16,19 3-1-16,5 11 10 15,10 3 5-15,9 3-12 16,8 3-6-16,10 1-10 15,0-1 4-15,0 6 4 16,-3-3 2-16,-10 6-8 16,1-2 2-16,-15 5 0 15,-7-1-7-15,-5 0 7 16,-1 3-4-16,1-2 0 16,-10 0-2-16,4-4-1 15,-10-2-1-15,1 1 0 16,-4-4 3-16,-5-3-3 15,-4-1 0-15,0-5-4 16,1 0 4-16,-4-3 2 0,-2 0 1 16,-13-3-3-16,3 1 2 15,-6-1-3-15,-2 1 1 16,-4 1 0-16,3-2 2 16,-6-1-2-16,1 1 0 15,-4-2 0-15,9 0 1 16,-6-1 0-16,4-3-1 15,-10-2 4-15,9-2 4 16,-12 3 3-16,-9-3-4 16,-3 0-4-16,-6 2-1 15,-6 0-1-15,-3-3 0 16,0 2 0-16,0-2-1 16,0 0-3-16,0 0-37 15,-3 0-66-15,-42 0-119 16,-27 0-199-16</inkml:trace>
  <inkml:trace contextRef="#ctx0" brushRef="#br2" timeOffset="194960.54">18577 8906 473 0,'0'0'0'15,"0"0"-6"-15,0 0 6 16,0 0 20-16,0 0 11 16,0 0-8-16,115 7 6 15,-37 10-7-15,10 2 1 16,17 3-4-16,10 7 3 0,21 4-6 16,12 9 7-1,6 2-3-15,0 6-9 0,-1-2-6 16,-11-1-2-16,0-1-3 15,-18-6 5-15,0 1-5 16,-1-2 2-16,-8-3 2 16,-15-3-3-16,2 4 2 15,-11-4-2-15,-4 2 1 16,1-4-1-16,-7-1 15 16,7-3 3-16,-7 0-15 15,16 5 10-15,2-6-7 16,7 3-7-16,-3-4 14 15,14-3-13-15,-17 3-1 16,-12-5 0-16,-10-4 1 0,-9-1 1 16,-11-4 0-16,-7-2-4 15,-3 2 2-15,1-2 0 16,-4-1 2-16,6-1-1 16,-5 1 0-16,5-5 0 15,-6 5 3-15,25-1 0 16,-4 6 0-16,18-5 42 15,-2 2-39-15,5 3-5 16,1-2-2-16,-16 1 6 16,7-2 1-16,-22-1-7 15,-15-1 5-15,-2-5 4 16,-10 1-1-16,-12-1-1 16,0-3 2-16,-9 0-1 15,0 0-6-15,-9 0 1 16,0 0-3-16,0 0 0 0,0 0-8 15,-27 0-43-15,-51 0-160 16,-49 0-203-16</inkml:trace>
  <inkml:trace contextRef="#ctx0" brushRef="#br2" timeOffset="195663.8">19000 8984 404 0,'0'0'0'0,"0"0"0"0,0 0 19 16,0 0 21-16,0 0 36 15,0 0-46-15,-52-35-16 16,52 35-14-16,0 13 0 0,24 17 18 16,31 18 4-1,23 11-13-15,19 7 5 0,14 14 20 16,28 8-21 0,9 5 3-16,9 10 0 15,9 3-12-15,0-3 1 16,-6 4 0-16,-3-9-4 15,-6-4-1-15,-9-7 2 16,-10-1 0-16,-5-2 2 0,-6-3 2 16,-21 0 24-16,-7-10-6 15,-8-6-20-15,-7-6 15 16,10-6-10-16,-10-6 5 16,-2-4-3-16,2-1 3 15,-6-7 3-15,4-2 9 16,-13-5-22-16,-8-5 5 15,-13-1 9-15,-15-2-3 16,0-5 0-16,-3-4 7 16,-12-1 2-16,3-5-6 15,-6-5-7-15,-9 2-3 16,0-2-5-16,0 0-1 16,0 2-2-16,0-2-4 15,0 0-32-15,0 0-64 16,-51 0-183-16</inkml:trace>
  <inkml:trace contextRef="#ctx0" brushRef="#br2" timeOffset="200048.49">19232 9637 428 0,'0'0'17'0,"0"0"-14"16,0 0 23-16,0 0 31 15,220-123 12-15,-211 119 13 16,-9 4-7-16,0 0-21 16,0 0-35-16,-63 28 2 15,-52 34-13-15,-36 35-2 16,-33 26-1-16,-3 17-1 15,0 9 1-15,12 2-3 16,18-1-1-16,27-13-1 16,25-17 0-16,26-23 0 15,28-22-1-15,21-10-11 0,5-16-7 16,7-8-28 0,9-12-31-16,9-10-16 0,0-8-5 15,-9-10-49-15,0-1 1 16,-15 0 10-16</inkml:trace>
  <inkml:trace contextRef="#ctx0" brushRef="#br2" timeOffset="200284.61">17424 10704 437 0,'0'0'32'16,"0"0"46"-16,0 0 23 15,0 0-68-15,0 0-7 0,0 0 56 16,-51 157-44-16,57-94-17 15,21-4-4-15,15-9-7 16,-12-9-1-16,13-13 1 16,-1-13 1-16,24-15-4 15,16 0 0-15,36-37 15 16,23-12-22-16,10-9 1 16,3 6-1-16,-15 2-63 15,-15 16-89-15,-46 19-134 16</inkml:trace>
  <inkml:trace contextRef="#ctx0" brushRef="#br2" timeOffset="201924.81">15855 12522 703 0,'0'0'15'0,"0"0"6"16,-33-122 19-16,33 70 8 0,0 7-5 16,27 10-31-16,15 6-2 15,3 12-8-15,7 7-2 16,-7 7-1-16,0 3 0 16,-3 7-3-16,-5 32 4 15,-19 19 6-15,0 11 2 16,-18 5-1-16,0-1-4 15,0-11-2-15,-9-12-1 16,-15-10 3-16,-1-11-2 16,4-12 0-16,9-8-1 15,6-7 0-15,3-2 4 16,-3 0-4-16,3-24-23 16,3-9 2-16,0-14 12 15,0-9 3-15,0-4-3 16,27-3 0-16,13 5 6 15,2 9 3-15,12 17 0 0,-3 8 0 16,10 13-2-16,-7 9 1 16,0 2-3-16,-2 6 4 15,2 22 0-15,0 10 2 16,-17 4-2-16,-4 4 0 16,-15-8 0-16,0-4 2 15,-18-11-2-15,0-7 0 16,0-11 0-16,0-5 1 15,0 0 7-15,9 0-8 16,-6-28-12-16,12-9-6 16,3-12-2-16,18-2 20 15,7 2 0-15,-1 10 0 16,-3 11 0-16,-6 11 3 0,-5 15-6 16,-1 2 0-16,-3 0 3 15,3 17 5-15,-6 20 11 16,0 5-2-16,0 4-7 15,7 0-2-15,-1-8-4 16,0-7-1-16,6-3 2 16,0-11-2-16,-3-11-2 15,7-6-7-15,-4 0 5 16,3-8-7-16,0-22 3 16,-2-8 8-16,2-4-2 15,-18-3-11-15,-3 3 13 16,-6 8 5-16,0 2-3 0,-6 8 5 15,-3 6-3 1,0 8 9-16,0 9-1 0,0 1 9 16,0 0-6-16,0 0-7 15,0 0 11-15,0 0-11 16,0 0-8-16,0 11 0 16,0 11 3-16,0 8-3 15,0-1 2-15,0 1-2 16,0 2 1-16,0 1-2 15,0-4 2-15,0-1-2 16,15-3 2-16,6-6-2 16,0-2-2-16,1-4 3 15,11-7-2-15,-12-4-5 0,12-2-6 16,-3 0-2 0,12-2-13-16,1-19 19 0,2-3 4 15,0-6-11-15,-8-3 5 16,-4 3-2-16,3-1 7 15,-12 6 6-15,12-1 0 16,-9 10 2-16,-2 5 0 16,-10 4 0-16,0 5-1 15,3 2 0-15,-6 0-1 16,6 0 5-16,-3 18 15 16,-6 4 3-16,-3 7-11 15,-6-3-8-15,0-2 1 0,0-5-4 16,0-8 0-1,0-8 1-15,0-3-2 0,0 0 0 16,0-4-16-16,12-23-40 16,12-4-8-16,13-10 11 15,5 3-8-15,3 6-8 16,0 9 49-16,-8 10 20 16,-4 13 7-16,3 0 27 15,-12 24 47-15,12 12-1 16,-14 8-39-16,-1-1 3 15,3-8-17-15,-9-8-14 16,3-9 3-16,9-12-6 16,-3-6-9-16,7 0 0 0,2-4 4 15,-6-20 4-15,0-6-9 16,-9-5-6-16,-18-8-5 16,0-5-23-16,0-1-35 15,-45 0-72-15,-9-6-79 16,-34-1-180-16</inkml:trace>
  <inkml:trace contextRef="#ctx0" brushRef="#br2" timeOffset="202194.54">17195 11666 641 0,'0'0'0'0,"0"0"-32"16,0 0 32-16,0 0 54 16,0 0-11-16,0 0-10 15,102-83 8-15,-102 74 23 16,0 1 3-16,-33 8-10 16,-3 0-35-16,-15 4-21 15,5 22 0-15,16 8-2 16,27 3-7-16,3 9-40 15,12-4-67-15,58-1-191 16</inkml:trace>
  <inkml:trace contextRef="#ctx0" brushRef="#br2" timeOffset="-135255.58">17228 9124 608 0,'0'0'0'0,"0"0"-27"15,0 0 27-15,0 0 70 0,0 0-13 16,0 0-41-16,-196-123-2 15,196 109 28-15,-6-4-19 16,3-2-14-16,-12-5-5 16,6-4-2-16,0-4 7 15,-1-7-8-15,-8-5 5 16,0-7-1-16,-9-4-5 16,0-3 1-16,-6-5 2 15,6 2-3-15,-7 3 2 16,7 0-1-16,0 2 0 15,0 6-1-15,18 1-1 16,0-2 1-16,9 3-2 16,0-2 4-16,0 1-3 15,0-2 1-15,9 3 0 16,9-3 0-16,9-2 0 0,-3-5 0 16,-3 2 0-16,-6-4 0 15,4-1 0-15,-1-8 0 16,0-3-1-16,-9-2-1 15,6 2-31-15,-6 6 33 16,9 0 3-16,0-5-1 16,-6 0-4-16,3 5-12 15,-6 4 14-15,10-5 5 16,14-4-5-16,-6-3-7 16,3 3-3-16,-3 6 10 15,6 1 10-15,4-4-10 16,-1 5-7-16,-3 1 7 0,9 3 5 15,7-9-4-15,2 0-1 16,12 0 0-16,-11 5 0 16,-7 10 0-16,9-7 0 15,-6-3-1-15,13-2 1 16,-4 4 2-16,-12 4 5 16,16-6 1-16,2-6-6 15,1-1-1-15,-4 7-1 16,0 6 0-16,7-1 3 15,2-3-3-15,1 7-4 16,8 4 1-16,-15 4 2 16,16-3 0-16,-10-4-5 15,16 1 6-15,-13-2 2 0,7-2-2 16,-1 0-1-16,1 1-2 16,-1 1 3-16,-18 10 1 15,28-1-1-15,2 0 1 16,1 4-3-16,0-2 0 15,2 6 1-15,-5 2 0 16,14 1 1-16,-5 2-3 16,-10-1 3-16,10 0 0 15,-10 3 0-15,4 3-4 16,6-4 4-16,17-2 4 16,1 1-4-16,0-1-1 15,-4 8 1-15,1 0 0 0,-6 1-1 16,-10 5 1-16,10-1 0 15,-16 3-3-15,10 0 3 16,-4 4 0-16,7 0-1 16,-6 3 1-16,11 7 0 15,7 2-1-15,0 2-1 16,-1 0 1-16,10 0-1 16,-15 0-2-16,15 2 2 15,-10 9 2-15,10 4 0 16,-6 2-2-16,5 3 2 15,-2 2 0-15,-15 0-1 16,-10 3-4-16,7 5 3 16,-19 1 1-16,-2 1-1 15,-4 2 2-15,-5 3 0 16,5 2 0-16,-14-1-1 0,14 1 1 16,-14 0 0-16,-10 4-3 15,-3 2-1-15,-15 5 2 16,-8 8 0-16,-4 8 1 15,-3 6 1-15,-6 4 0 16,-12-1 0-16,-3 0-2 16,0-3 1-16,0-2 1 15,0 4-7-15,-18 1 6 16,-12 2 1-16,5 1-4 16,-11 0 3-16,9 1-2 15,-9 1 3-15,-6-3-5 16,-10-3-2-16,-2 4 6 0,0-3-7 15,-4 0-4-15,-2 3 8 16,3-4-4-16,2-3-87 16,-8-3 93-16,9-9-6 15,-7 5 4-15,-8 2 0 16,-4 7-19-16,-8 1 15 16,-7 2-1-16,10 2 9 15,-4-3 0-15,-5-2 4 16,5 1-4-16,-5-10 0 15,-1-1 4-15,1-1 4 16,-4-1-7-16,-5 3-1 16,-10 3 0-16,-3 0 2 15,-2-5 8-15,-4-5-8 0,6-4 0 16,10 1-2-16,2-3 0 16,4-1 1-16,11-4 1 15,1-1 4-15,2-4-6 16,1 2 0-16,-4 0 1 15,-5 9-1-15,-4-1 1 16,-2 1-1-16,2-3 0 16,4 4-1-16,5-5 0 15,1 4 1-15,-4-5-4 16,4-1 2-16,5 0-11 16,-2-4 11-16,17 2-5 15,-8 1-12-15,6 0 18 0,-7-2 1 16,10 1 0-16,-4-6 2 15,7-3-2-15,-9 2 0 16,2-1 0-16,-5 0 1 16,-10-1 2-16,7-5 10 15,3 6-12-15,-10 0-1 16,-2 0 1-16,-1-3 4 16,-5-1 3-16,14 0 7 15,-14-2-8-15,-10 2-6 16,-2 3 2-16,-7-4 24 15,3 0-4-15,-5 0-18 16,2-6 9-16,-9 0-7 16,7-2 16-16,2-1-5 15,0-1-9-15,13-10 2 16,-7 2-7-16,1-11 16 0,11-2-14 16,1 0 4-16,5-9 27 15,-5-26-36-15,-1-7-2 16,-2-12 6-16,2-8-9 15,10-8 8-15,-4-9-8 16,-2-7-4-16,5-17-16 16,28-1-33-16,24-9-79 15,27 1 0-15,0-6-147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7T03:48:31.075"/>
    </inkml:context>
    <inkml:brush xml:id="br0">
      <inkml:brushProperty name="width" value="0.05292" units="cm"/>
      <inkml:brushProperty name="height" value="0.05292" units="cm"/>
      <inkml:brushProperty name="color" value="#FF0000"/>
    </inkml:brush>
  </inkml:definitions>
  <inkml:trace contextRef="#ctx0" brushRef="#br0">2684 11908 507 0,'0'0'114'0,"0"0"-105"16,0 0 36-16,0 0 93 15,0 0-57-15,0 0-50 16,0 0-2-16,0 0-1 16,0 0 4-16,0 0-18 15,0 0-2-15,0 0-1 0,-6 0-3 16,-3 0-8-16,-15-4-5 15,-6-6-2-15,-4 2 0 16,7 4-3-16,-18 4-3 16,-6 0-9-16,5 0 12 15,-8 0-2-15,3 16 11 16,6 7 1-16,2 6-2 16,7 5-2-16,6 6 4 15,24 1 0-15,-3 4 0 16,9-1 2-16,0-3-2 15,9 0 3-15,27-3-1 16,12-2-4-16,10-6 0 16,5-9-4-16,7-4-29 15,17-8-39-15,4-9-54 16,2 0-71-16,-14 0-155 0</inkml:trace>
  <inkml:trace contextRef="#ctx0" brushRef="#br0" timeOffset="193.72">3067 12208 216 0,'0'0'391'0,"0"0"-369"16,0 0 13-16,0 0 94 15,0 0-57-15,0 0-67 16,0 23 0-16,0 6 26 16,0 7-6-16,0-7-14 15,0 2-11-15,0 0 0 16,0-1-26-16,0 1-87 0,9-2-131 15,-9-8-177-15</inkml:trace>
  <inkml:trace contextRef="#ctx0" brushRef="#br0" timeOffset="529.94">3909 11971 522 0,'0'0'5'0,"0"0"-1"16,0 0 24 0,0 0 75-16,0 0-4 0,0 0-35 15,-114-94-37-15,87 94-2 16,-4 0-16-16,-8 17-4 15,-6 18 2-15,-9 7 10 16,8 3-11-16,13 1-2 16,24-2 6-16,9-4-10 15,9-1 4-15,45-6-10 16,16-1 6-16,8-5-28 16,-5-8-59-16,14-6-58 15,-14-9-128-15</inkml:trace>
  <inkml:trace contextRef="#ctx0" brushRef="#br0" timeOffset="813.89">4371 12188 548 0,'0'0'88'0,"0"0"-87"0,0 0-1 16,0 0 43-16,0 0 41 15,0 0-28-15,33 122-47 16,-57-71 21-16,-21-4-10 16,9-10 2-16,12-12-13 15,15-12 1-15,9-6-8 16,0-3-2-16,0-4-6 0,42 0 6 16,39-4 15-16,34-22-15 15,15-6 0-15,-3-6-65 16,-13 2-70-16,-17 5-67 15,-28 3-184-15</inkml:trace>
  <inkml:trace contextRef="#ctx0" brushRef="#br0" timeOffset="1103.02">4884 11521 656 0,'0'0'28'0,"0"0"-18"15,0 0-9-15,0 0 85 16,0 0-10-16,266 83-24 0,-164-16-22 16,-5 9-2-1,-6 6 13-15,-28 1-12 16,-27-1-21-16,-27 1-8 15,-9-4-2-15,-42 7-2 16,-58 4-30-16,-35-1-2 16,-22-2-67-16,-27-13-15 0,-25-8-158 15</inkml:trace>
  <inkml:trace contextRef="#ctx0" brushRef="#br0" timeOffset="1661.03">2183 11482 648 0,'0'0'24'0,"0"0"-22"0,-178 131 4 15,115-28 52-15,-7 16 16 16,37-1-27-16,30-10-26 16,3-13-9-16,9-5-4 15,45-5-3-15,34-12-5 16,18-5-6-16,11-15-31 16,16-13-36-16,-9-14-127 15,-19-8-228-15</inkml:trace>
  <inkml:trace contextRef="#ctx0" brushRef="#br0" timeOffset="2616.85">819 12121 478 0,'0'0'125'0,"0"0"-125"15,0 0 0-15,0 0 36 16,0 0 47-16,0 0-65 16,0 0 34-16,0-18-15 15,0-6-23-15,-27-1-9 0,-9 0-5 16,-25 3-1-16,7 7 0 16,-19 8-5-1,-5 7-3-15,9 0 6 0,-10 13 6 16,-2 20-7-16,20 15 8 15,-5 12-4-15,42 10 4 16,18 7-4-16,6-2-5 16,6-10 3-16,30-8 0 15,12-13-6-15,1-13 1 16,5-9-6-16,-3-11 4 16,3-7 9-16,-2-4 12 15,-7-4-8-15,9-29 5 16,-2-13-5-16,-22-13-4 15,-9-16-23-15,-21-14-1 16,0-12 8-16,0-11-1 0,-9-10 5 16,-24 5 18-16,6 7-6 15,2 20 29-15,-2 27 1 16,18 24 4 0,0 23 10-16,0 14-17 0,9 2 9 15,0 2-36-15,0 45-3 16,0 30 3-16,0 27 31 15,18 10-7-15,0 0-24 16,16-2-3-16,5-8 3 16,-9 1-43-16,9-4-32 15,-9-4-66-15,10-9-76 16,-19-12-138-16</inkml:trace>
  <inkml:trace contextRef="#ctx0" brushRef="#br0" timeOffset="3383.62">1015 12743 462 0,'0'0'43'0,"0"0"-43"16,0 0 22-16,0 0 71 16,0 0-62-16,0 0-31 15,0-14-27-15,6 36 27 16,3 4 36-16,0 2-19 16,-9-3-14-16,9-3 12 15,-9-5-11-15,0-3-3 16,0-6 2-16,0-6-3 15,0-2 4-15,0 0 4 16,3 0 7-16,3 0 1 16,-6-19 0-16,9-5-6 15,0-7-9-15,10 6-1 16,-4 4-6-16,12 8 6 16,-9 6-4-16,-3 7 2 0,3 0-5 15,12 0 0-15,-2 13-1 16,8 11 0-16,-9 1 8 15,-3-1 8-15,-6-2-3 16,0-5-5-16,-9-2 5 16,6-8-5-16,-12-3 0 15,3-4-1-15,-3 0-1 16,7 0 2-16,5-18 11 16,3-3-11-16,0 0-2 0,9 5 0 15,-18 7-3 1,9 5 3-16,-9 4-6 0,6 0 0 15,-6 0 1-15,9 5 6 16,10 5 1-16,-4-1 5 16,-6-1-2-16,12-8-2 15,-6 0-1-15,-3 0 1 16,13-3-1-16,2-15 0 16,-3-3-25-16,-6 8 13 15,-9 3 12-15,-9 10 0 16,9 0 8-16,10 0 31 15,5 22 6-15,6-4-2 16,3-1-20-16,0-2-8 16,-2-4-10-16,-1-7-3 0,0-4-2 15,-3 0-4 1,-8 0-31-16,-13 0-75 16,-6-12-130-16</inkml:trace>
  <inkml:trace contextRef="#ctx0" brushRef="#br0" timeOffset="3647.94">1685 12410 516 0,'0'0'367'0,"0"0"-351"16,0 0 7-16,0 0 1 15,0 0-24-15,0 0-8 16,-36-2-121-16,36 33-164 16,0 13-78-16</inkml:trace>
  <inkml:trace contextRef="#ctx0" brushRef="#br0" timeOffset="4571.13">1048 13619 657 0,'0'0'51'15,"0"0"-45"-15,0 0-6 16,0 0 84-16,0 0-61 16,0 0-22-16,18-53 2 15,-18 33-1-15,-27-2-1 16,-15 5-2-16,-12 6 1 16,-7 7-19-16,-2 4 15 15,9 0-5-15,-7 0 17 16,13 19-8-16,24 11 0 15,6 9-1-15,12 2 1 0,6 9 0 16,0-3-4 0,27-6 1-16,15-3 1 0,-3-6-10 15,10-10 6-15,-4-8-6 16,0-10-3-16,6-4 14 16,-14 0 1-16,5-18 0 15,-6-19-6-15,-18-9-24 16,-9-6 13-16,-9-11 5 15,0-10 1-15,0-11 7 16,-18 0 4-16,-6 12 4 16,3 19 51-16,-3 20 23 15,15 18-2-15,9 14-10 16,-9 1-22-16,9 0-44 0,0 23-11 16,0 23 11-1,0 12 7-15,27 10-7 0,15-7-15 16,-3 4-26-1,4-5-32-15,11-6-89 0,-15-7-131 16</inkml:trace>
  <inkml:trace contextRef="#ctx0" brushRef="#br0" timeOffset="5176.34">1519 13617 225 0,'0'0'407'0,"0"0"-407"16,0 0-26-16,0 0 26 16,0 0 132-16,0 0-98 15,33 112-11-15,-24-82-14 16,-9-6-2-16,9-7-4 16,-9-4 2-16,10-8-4 15,-7-3 1-15,-3-2 1 16,6 0 5-16,-3-2-7 15,-3-20 17-15,6-6-1 16,3-3-15-16,6 6 1 16,-6 2-2-16,9 7-1 15,3 8 0-15,-6 7-3 0,0 1 1 16,9 0-4-16,10 0-4 16,2 17 4-16,6 4 6 15,-6-1 6-15,0-2-4 16,-8-4-2-16,-4-4 1 15,-12-6-1-15,-3 0-2 16,0-4 1-16,-3 0 1 16,3 0 1-16,0 0 0 15,18-8 6-15,6-5-5 16,-14 5-2-16,8 5 0 16,-9 3-2-16,-3 0-1 15,15 0 2-15,-3 0-3 0,-6 0 4 16,10 0 0-1,-4 0 1-15,0 0-1 0,15 0 0 16,-3-7-3-16,4 0 3 16,-10 3-1-16,-3 4 1 15,3 0 2-15,-6 0 12 16,1 5 1-16,5 3-8 16,-12 1-6-16,-6-3 1 15,3-2-2-15,-12-1-21 16,3-3-87-16,-9 0-187 15</inkml:trace>
  <inkml:trace contextRef="#ctx0" brushRef="#br0" timeOffset="5314.62">2256 13440 836 0,'0'0'0'0,"0"0"0"16,0 0-1-16,0 0-5 15,0 0-227-15,0 0-166 16</inkml:trace>
  <inkml:trace contextRef="#ctx0" brushRef="#br0" timeOffset="5564.98">3095 12927 836 0,'0'0'61'0,"0"0"-21"16,0 0-24-16,0 0 35 16,-97 182 11-16,70-74-32 15,27 7-5-15,0-6-15 16,0-8-2-16,54-11-8 16,16-12-4-16,26-14-35 15,22-9-68-15,51-15-7 16,21-14-125-16,18-17 19 15</inkml:trace>
  <inkml:trace contextRef="#ctx0" brushRef="#br0" timeOffset="5992.89">4148 13188 664 0,'0'0'13'0,"0"0"19"16,0 0 77-16,0 0-9 16,-248-64-54-16,182 64-8 15,-13 27-7-15,28 18 0 16,0 8-20-16,24 5 2 15,27 0-3-15,0-7-10 16,36-3-2-16,48-10 2 0,34-7-24 16,18-12-53-1,21-12-13-15,3-7-70 16,-18 0-281-16</inkml:trace>
  <inkml:trace contextRef="#ctx0" brushRef="#br0" timeOffset="6435.79">4776 13513 872 0,'0'0'70'16,"0"0"3"-16,0 0 45 16,0 0 5-16,0 0-82 0,0 0-32 15,-25 35-3-15,25 4 16 16,0 8-8-16,0-3-14 16,0-2-12-16,6 2-39 15,22-1-53-15,11-2-68 16,12-9-16-16,4-14-223 15</inkml:trace>
  <inkml:trace contextRef="#ctx0" brushRef="#br0" timeOffset="6658.44">5397 13634 1013 0,'0'0'8'0,"0"0"-1"0,0 0 11 16,0 0 54-16,0 0-1 16,0 0-49-16,18 147-19 15,-18-114-3-15,0-4-3 16,0-3-33-16,16-4-55 16,-4-7-29-16,12-8-58 15,-3-7-193-15</inkml:trace>
  <inkml:trace contextRef="#ctx0" brushRef="#br0" timeOffset="7012.42">6312 13169 603 0,'0'0'41'16,"0"0"32"-16,0 0 67 16,0 0-44-16,0 0-16 0,-266-101-32 15,221 107 1 1,0 29-27-16,-1 18 4 0,13 10-11 15,18 5 1-15,15-5-12 16,0-7-4-16,9-4-2 16,48-7-1-16,13-8-29 15,20-7-54-15,7-8-55 16,-6-10-44-16,-13-8-332 16</inkml:trace>
  <inkml:trace contextRef="#ctx0" brushRef="#br0" timeOffset="7326.35">6671 13399 702 0,'0'0'59'0,"0"0"-57"0,0 0-2 16,0 0 49-16,0 0 2 15,0 0-15-15,118 48-29 16,-118-13 2-16,0 7-8 15,0-3 19-15,6 1-15 16,15-1-5-16,18-6-25 16,9-4 15-16,-5-7 9 15,-22-5 1-15,-12-6 2 16,-9-1 10-16,-3-2 4 16,-49 1 45-16,-17-1-40 15,3-4-10-15,-4-4-11 0,10 0-54 16,5 0-54-1,-5-12-168-15,-3-12-241 0</inkml:trace>
  <inkml:trace contextRef="#ctx0" brushRef="#br0" timeOffset="7539.65">6777 12802 760 0,'0'0'4'0,"274"102"95"16,-105-15-40-16,-15 20 50 0,-12 9-22 16,-27 2-22-16,-46-6-31 15,-27-7-18-15,-42-1-16 16,0-3 0-16,-60 1-13 16,-64-1-65-16,-27-5-92 15,-36-10-143-15</inkml:trace>
  <inkml:trace contextRef="#ctx0" brushRef="#br0" timeOffset="8478.98">8940 12394 443 0,'0'0'263'0,"0"0"-248"16,0 0-9-16,0 0 38 15,-99-139 13-15,54 117-33 16,-7 7 6-16,1 12-12 15,-12 3-1-15,11 3-12 16,7 32-5-16,9 15 6 0,12 16-1 16,21 4-5-1,3 7-1-15,3-11 0 0,48-7-5 16,9-14 6 0,-5-19-18-16,17-7 14 0,-12-12-15 15,1-7 7-15,-19-9 5 16,6-34 7-16,-8-17 0 15,-7-22-3-15,-15-19 2 16,-12-17-4-16,-6-12-7 16,0 0 11-16,0 15 1 15,0 22 2-15,-24 26 33 16,0 32 45-16,12 21 4 16,-1 14 8-16,7 0-32 15,3 27-59-15,3 33-1 16,0 16 29-16,0 12-21 15,3 7-8-15,34 2-2 16,5-2-34-16,3 4-60 0,0-5-64 16,-8 1-102-16,-13-10-391 15</inkml:trace>
  <inkml:trace contextRef="#ctx0" brushRef="#br0" timeOffset="9105.84">9399 12656 749 0,'0'0'18'0,"0"0"-18"15,0 0 49-15,0 0 27 16,0 0-57-16,0 0-19 16,73-67-2-16,-61 74 2 15,6 16 4-15,-3 3-4 16,-6-2 0-16,-3-3 0 15,-6-4 9-15,0-4-7 16,0-6-2-16,0-5 0 16,0-2 3-16,0 0 13 15,0 0-16-15,0-4-18 16,0-18 3-16,9-2-5 16,3 1 11-16,3 1 2 15,3 7 4-15,6 5-2 0,-2 7 2 16,5 3 0-1,6 0-6-15,3 0 6 0,6 7 3 16,-14 6-1-16,-1-4 1 16,0-1 0-16,-12-3 0 15,3-5 0-15,0 0 0 16,0 0 0-16,3-7 0 16,4-8-19-16,2 0-13 15,3 8 17-15,-6 5 6 16,0 2 9-16,3 0 0 15,1 0 6-15,8 7 14 16,-9 3 4-16,6-1-9 16,-6-7-8-16,16-2-4 15,-7 0 1-15,9-6-2 16,9-16-2-16,1 0 1 0,-4 5 1 16,-18 9 4-16,-12 4 32 15,-3 4 7-15,7 0-20 16,2 0 8-16,0 4-9 15,0 4-9-15,-3 3-13 16,-3-3-2-16,-6-2-20 16,4-3-51-16,-10-3-44 15,-9 0-194-15</inkml:trace>
  <inkml:trace contextRef="#ctx0" brushRef="#br0" timeOffset="9261.77">10250 12206 915 0,'0'0'15'0,"0"0"-14"0,0 0 3 15,0 0-4-15,0 0-56 16,0 0-192-16,79-43-239 16</inkml:trace>
  <inkml:trace contextRef="#ctx0" brushRef="#br0" timeOffset="9592.92">11461 11436 0 0,'0'0'908'0,"0"0"-891"15,0 0 65-15,0 0-4 16,0 0-12-16,-112 134-43 16,58-2 12-16,26 12-7 15,13 1-3-15,15-8-10 0,6-8-11 16,49-4-4-16,14-9-13 15,22-15-59-15,8-19-68 16,-2-25-13-16,-4-27-80 16,-11-23-258-16</inkml:trace>
  <inkml:trace contextRef="#ctx0" brushRef="#br0" timeOffset="9915.76">12251 11992 560 0,'0'0'23'0,"0"0"-3"0,0 0 87 16,0 0 9-16,0 0-51 15,-81-126-15-15,11 126 0 16,-17 7-9-16,-1 34-1 16,10 16-27-16,30 9 16 15,23 3-20-15,25-6-2 16,6-9-7-16,76-7 0 16,39-15-3-16,42-16-37 0,30-10-69 15,-27-6-67 1,-21-4-445-16</inkml:trace>
  <inkml:trace contextRef="#ctx0" brushRef="#br0" timeOffset="11288.01">12906 12332 675 0,'0'0'77'0,"0"0"-71"15,0 0 70-15,0 0 1 16,0 0-24-16,0 0-23 16,196-75-5-16,-153 107-15 15,-25 20 6-15,-18 11 8 16,0 10-11-16,-40-6-7 15,-23-9 9-15,9-12-14 16,-4-15 15-16,34-18-1 0,18-8 4 16,6-5 0-16,0 0-19 15,0 0-8-15,58 0-8 16,32-18 10-16,28-5-38 16,12-9-61-16,-13 4-23 15,-5 4-117-15,-31 3-165 16</inkml:trace>
  <inkml:trace contextRef="#ctx0" brushRef="#br0" timeOffset="11458.28">13899 12417 673 0,'0'0'179'0,"0"0"-90"0,0 0 8 16,0 0 10-16,0 0-49 16,0 0-9-16,-9 144-34 0,0-103-13 15,9-2-2 1,-9-6-1-16,9-3-37 0,0-5-59 15,0-5-66-15,0-10-39 16,0-10-274-16</inkml:trace>
  <inkml:trace contextRef="#ctx0" brushRef="#br0" timeOffset="11715.19">14297 11844 878 0,'0'0'20'0,"0"0"23"15,0 0 25-15,0 0-1 16,-247 60-37-16,208 0 3 16,27 3-14-16,12 3-16 15,0-7 6-15,12-2-7 16,45-3-2-16,12-7-7 15,13-3-54-15,-4-8-41 16,-5-5-76-16,-22-9-282 16</inkml:trace>
  <inkml:trace contextRef="#ctx0" brushRef="#br0" timeOffset="12037.31">14747 12310 606 0,'0'0'24'0,"0"0"-12"0,0 0-12 15,0 0 77-15,0 0 13 16,0 0-52-16,0 138-26 16,0-92-8-16,-15 2 1 15,15-5 4-15,0-4-9 16,18-5-14-16,46-6 1 15,11 4 13-15,-12 1 2 16,-11-7 24-16,-25-5 120 0,-27-6-133 16,-27 0 77-16,-52 1-28 15,-17 1-57-15,-1-4-5 16,0-5-13-16,13-7-56 16,15-1-50-16,8 0-63 15,16-9-284-15</inkml:trace>
  <inkml:trace contextRef="#ctx0" brushRef="#br0" timeOffset="12274.73">14777 11512 915 0,'0'0'35'0,"236"12"-35"0,-55 45 94 15,12 37 8-15,0 29-8 16,-21 19-30-16,-30 12-14 16,-48 9-21-16,-49-5 9 15,-45-8-33-15,-24-8-5 16,-100-5-2-16,-45 3-60 16,-36-2-56-16,-37-5-73 15,-38-10-132-15</inkml:trace>
  <inkml:trace contextRef="#ctx0" brushRef="#br0" timeOffset="25811.46">1441 11098 880 0,'0'0'20'0,"0"0"-13"16,0 0 2-16,0 0 49 0,0 0 7 15,0 0-37-15,0 0-28 16,0 0 0-16,-18 43 0 16,18 17 24-16,0 10-3 15,0-6 4-15,0-4-18 16,0-15-6-16,0-14 7 16,0-12-8-16,0-6-2 15,0-13 2-15,9 0 1 16,24 0 0-16,36-45 0 15,37-28 20-15,51-35 11 16,24-21-14-16,3-5-15 16,3-4 1-16,-15 13-3 15,-15 12 0-15,-24 25 0 16,-34 28-1-16,-38 28-3 0,-25 19 3 16,-21 11 0-1,-6 2-16-15,-9 0-36 0,0 0-52 16,0 31-60-16,-6 13-171 15,-48 6-187-15</inkml:trace>
  <inkml:trace contextRef="#ctx0" brushRef="#br0" timeOffset="112097.67">20397 6684 101 0,'0'0'17'0,"0"0"-15"16,0 0 13-16,0 0 22 16,0 0-15-16,0 0-17 15,0 0 8-15,-103 22 3 16,67-7 18-16,-12 1-9 16,5 1-16-16,-8 3 0 15,-3 1 1-15,3 4 6 16,-13-1-10-16,10 2 3 15,-16 4 1-15,10 0-2 16,-3 7 5-16,8-2-6 16,1 3-2-16,-6 1-5 0,14-2 0 15,-5-2 0 1,-3 1 0-16,9-2 1 0,-7 1-1 16,10-3 0-16,-3 2 0 15,-10 1 0-15,1-3 0 16,9-1 0-16,-7 1 2 15,16-4-2-15,0-5-1 16,3 1 0-16,0 0 0 16,5 0 0-16,1 0 0 15,-9-1 2-15,9-1-2 16,-6 2 2-16,3-1-2 16,-7-1-2-16,4-1 3 0,9 0-1 15,3-1 1 1,-3-1 0-16,3 1-6 0,-4-2 4 15,-2 2-4-15,9-3 5 16,-6-3 1-16,-3 3-2 16,0-2 4-16,0 1-4 15,-1 3 4-15,-5 0 0 16,0-2-2-16,-15 13 2 16,-4-1-2-16,4 2 2 15,6-3 46-15,15-8-43 16,-6 2-6-16,5-4 2 15,1-4 2-15,9-4 17 16,12-3-16-16,3-5 0 16,-3 2-1-16,6-4-2 15,0 0-1-15,0 0-2 0,0 0-8 16,15-6 10-16,30-11 35 16,16-13-20-16,8-4-13 15,10-8 3-15,20 0 9 16,7-9-6-16,12-4-2 15,2-6 4-15,7 2-10 16,-9-1-3-16,-4-1 1 16,-11 6-4-16,6 2 6 15,-13 3-3-15,4 1-10 16,-4-1 13-16,1 2 2 0,-6-1 4 16,-1 1-6-1,-5 1 0-15,-7-1-4 0,-6 2 1 16,-2 5-25-1,-10 2 22-15,-11 5 12 0,-10 9 2 16,-9-3-4-16,6 7-2 16,-9 1-2-16,-3 3 0 15,4 3 0-15,-10 0 0 16,9 2 0-16,-9 2 0 16,-3 0-3-16,-6 6 3 15,-6-3 6-15,3 1-6 16,-3 1 0-16,-3 1 3 15,6 4-3-15,-6 0 3 16,0 0-6-16,0 0 1 16,0 0-8-16,0 0-4 0,0 0-5 15,-9 11 19-15,-42 26 4 16,-19 9-4-16,-20 15 0 16,-19 10-7-16,-14 12 3 15,-19 0 4-15,0-1 0 16,3-5-3-16,15-5 6 15,10-4-3-15,8-4 2 16,12-1 6-16,7-4-5 16,-1-3 5-16,1 3-5 15,5-2 6-15,4-4-7 16,5-5 9-16,7-4-7 16,9-11 1-16,14-4 0 0,7-10-4 15,18-5 0-15,3-4 2 16,6-5-3-16,6-3 3 15,3 2 2-15,0-4-1 16,0 0-2-16,0 0-2 16,12-11 10-16,39-16 21 15,13-9-20-15,14-6 2 16,4-14-8-16,5-6 0 16,10-8-5-16,11-7-11 15,4-3 11-15,3 1-9 16,-7 5-2-16,-2 8-31 15,-9 6 30-15,-1 5 0 16,-14 1 12-16,-4 7 4 0,-5-3-4 16,-4 0 0-1,-6 1 7-15,-2-3-7 0,-7 8 0 16,0 5 1-16,-8 10-1 16,-13 6-2-16,0 6 2 15,-18 4 1-15,-6 6 0 16,-3 5 0-16,-6 2 1 15,0 0 3-15,0 0-3 16,0 0-2-16,0 0-20 16,-6 11 20-16,-27 21 8 15,-24 11-7-15,-10 12 0 16,-11 10 0-16,-10 8-1 0,-8 1 5 16,-10 3-4-1,0 3 0-15,-11-6 1 0,20 1-1 16,-2-7-1-16,5-3 0 15,0-4 1-15,16-3 1 16,0 0 0-16,-4-4-2 16,-2-1 1-16,2-4-1 15,13-2 0-15,-4-8 0 16,10-1 2-16,2-5-1 16,16-5 5-16,9-12 0 15,18-5-6-15,3-4 7 16,-3-4-4-16,18-1-1 15,0-2-1-15,0 0 7 16,0 0-2-16,9-20-1 16,27-14-2-16,24-12-2 0,28-11-2 15,8-19-9 1,22-10-13-16,15-13 2 0,9-4-1 16,6 2 6-16,-7-2-2 15,1 10-12-15,-15 10 12 16,-12 8 18-16,-10 6 0 15,4 7 2-15,-12 2 2 16,-10 8 2-16,1 3 0 16,-19 8-6-16,-6 5 14 15,-2 4 0-15,-13 1 1 16,-6 11 5-16,-5 0-20 16,-10 7 4-16,-12 7 0 0,-6 1-1 15,-6 3 6-15,-3 2-3 16,0 0 3-16,0 0-8 15,0 0-1-15,0 0-16 16,0 0 3-16,0 2-42 16,-18 14-72-16,-18 12-122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7T03:51:45.466"/>
    </inkml:context>
    <inkml:brush xml:id="br0">
      <inkml:brushProperty name="width" value="0.05292" units="cm"/>
      <inkml:brushProperty name="height" value="0.05292" units="cm"/>
      <inkml:brushProperty name="color" value="#FF0000"/>
    </inkml:brush>
  </inkml:definitions>
  <inkml:trace contextRef="#ctx0" brushRef="#br0">20373 9370 535 0,'0'0'0'0,"0"0"-24"0,0 0 24 16,0 0 48-16,-27-155-26 15,27 105-20-15,18-2 2 16,24-4 8-16,-6-4-7 16,9-5 23-16,10 1 3 0,14-2-27 15,4 7 0-15,5 7-2 16,4 6 2-16,5 4 3 15,10 3 17-15,-1 2 5 16,13 9-19-16,-10 4-7 16,13 5 1-16,-3 5-3 15,5 4-1-15,10 4 2 16,0 6-2-16,-3 0 1 16,-13 0-1-16,-14 19-2 15,8 14-2-15,-5 5 4 16,-9 3 0-16,8 5 5 15,-8 2-4-15,2-1-1 16,7 2 3-16,-1 2 1 16,4 2-4-16,-3 6-1 15,2 7 1-15,-8 4 9 0,-7 3-5 16,-2 8 3 0,-7-2-6-16,-12 2 15 0,-8 1-16 15,-1 1 2-15,-15-4-5 16,1-2 6-16,-13 2 2 15,-15 3 5-15,-6 1-10 16,-6 0 4-16,0-4 2 16,0 3-3-16,-36-3 0 15,-4 6 2-15,-2 1-5 16,-18-2 5-16,5-4-3 16,-5-5 5-16,-12-6-4 15,-16-2-2-15,-5-4-1 16,-19 1 5-16,-9-8-3 15,-6-2 6-15,-5-5 0 0,-7 2 1 16,-3-4-2-16,-9-8 2 16,0-1-9-16,-18-7 1 15,9-8 3-15,-12-6 3 16,9-10-2-16,12-5 16 16,13-2-4-16,20 0-6 15,9-7-11-15,7-12-3 16,17-6 2-16,1-4 1 15,2-6 0-15,13-3 3 16,-4-5-2-16,1-1 0 16,2-1-1-16,-2-4-1 15,3-4-1-15,-1-2-3 16,1-2 5-16,2-13 0 0,7-6 0 16,0-10-5-16,-4-10 5 15,19-2-2-15,0-5-4 16,2-10 6-16,10-4-9 15,9-7 3-15,21 0-5 16,3 11 5-16,3 10-20 16,54 19 2-16,40 13-5 15,12 16-50-15,23 15-27 16,4 12 17-16,3 16-115 16,-24 12-73-16</inkml:trace>
  <inkml:trace contextRef="#ctx0" brushRef="#br0" timeOffset="417.28">20762 9885 472 0,'0'0'0'15,"0"0"0"-15,0 0 19 0,-54-158 35 16,63 120-13-16,45 6-30 16,25 5 0-16,-1 10-9 15,-3 15 5-15,4 2 1 16,-10 9 16-16,-17 30 31 15,-1 12-26-15,-21 7-28 16,-27 2-2-16,-3 3 13 16,-36-7-9-16,-46-4 13 15,-23-13-13-15,-13-12 1 16,-9-9 13-16,10-16-16 16,8-2 2-16,12-9-6 15,25-23 0-15,21-9-31 0,24-13 20 16,27-4-55-16,9-11-105 15,63 2-183-15</inkml:trace>
  <inkml:trace contextRef="#ctx0" brushRef="#br0" timeOffset="786.08">21701 9124 503 0,'0'0'0'0,"0"0"0"16,0 0 9-16,326-123 20 15,-209 116 3-15,-5 7-1 16,0 13 20-16,-25 33 16 15,-26 10-37-15,-28 13-9 16,-30-5-13-16,-3-5-2 16,-36-10 5-16,-52-8 12 15,-15-8 3-15,-5-15-16 16,-1-6 11-16,13-9-8 16,26-3-13-16,22 0 0 15,27-9-41-15,21-15-54 16,9-4-80-16,60 6-149 0</inkml:trace>
  <inkml:trace contextRef="#ctx0" brushRef="#br0" timeOffset="1119.01">22866 10107 415 0,'0'0'236'0,"0"0"-214"15,0 0-22-15,0 0 42 0,-79-158-1 16,124 121-36-16,28 6-3 16,5 6 3-16,4 14 0 15,5 11 1-15,-8 0 2 16,-10 11 7-16,-5 25 4 15,-19 15 13-15,-33 6-7 16,-12 2-22-16,-9-4 6 16,-73-6-2-16,-8-7 1 15,-13-6-8-15,-5-13-13 16,2-2-39-16,15-10-152 16,7-4-226-16</inkml:trace>
  <inkml:trace contextRef="#ctx0" brushRef="#br0" timeOffset="1441.53">21667 10583 381 0,'0'0'133'0,"0"0"-108"16,254 6-19-16,-167 24 48 16,-38 13 39-16,-22 6-30 0,-27 0-7 15,0 5-40-15,-63-8 30 16,-37-6-6-16,-30-10-29 16,-6-12-8-16,13-8 12 15,8-10-7-15,18 0 1 16,25-23-7-16,18-19 3 15,29-14-5-15,25-15-17 16,10-13-61-16,65-9-192 16</inkml:trace>
  <inkml:trace contextRef="#ctx0" brushRef="#br0" timeOffset="2419.42">17077 6030 737 0,'0'0'8'0,"0"0"-8"0,0 0 42 15,0 0 46-15,-238-58-55 16,177 71-2-16,-2 32-2 16,6 19 0-16,17 12 4 15,19 3-3-15,21 0-14 16,0-7-3-16,61-6-13 16,14-11-4-16,22-14-2 15,8-14-14-15,10-20-52 16,12-7-19-16,-7-13-94 15,-11-27-215-15</inkml:trace>
  <inkml:trace contextRef="#ctx0" brushRef="#br0" timeOffset="2574.32">17795 6095 818 0,'0'0'83'0,"0"0"-2"16,0 0 10-16,0 0 22 15,18 141-20-15,10-70-77 16,-4 1-10-16,6-1-6 15,3-5-12-15,27-3-61 16,-5-11-118-16,5-7-132 16</inkml:trace>
  <inkml:trace contextRef="#ctx0" brushRef="#br0" timeOffset="3155.09">21930 3039 739 0,'0'0'47'0,"0"0"-24"0,-235-14 8 15,144 38 40-15,-9 24-34 16,7 21-1-16,24 14-12 16,29 4 5-16,31 4-11 15,9-7-5-15,9-5-12 16,55-7-1-16,23-11 0 16,28-15-29-16,12-14-45 15,11-10-48-15,-14-14-101 16,-24-8-206-16</inkml:trace>
  <inkml:trace contextRef="#ctx0" brushRef="#br0" timeOffset="3409.85">22368 3564 663 0,'0'0'132'0,"0"0"-125"16,0 0 59-16,0 0 34 15,0 0-17-15,253 143-22 16,-244-77 5-16,-9-7-19 15,-33-3-9-15,-21-12-15 16,11-11-2-16,22-11 3 16,15-12-14-16,6-5-10 15,9-5-2-15,67 0 0 16,51-15 2-16,51-17 0 16,24 1-8-16,9 3-65 15,-24 11-60-15,-21 13-38 0,-48 4-91 16,-46 4-428-1</inkml:trace>
  <inkml:trace contextRef="#ctx0" brushRef="#br0" timeOffset="4043.25">22832 7626 570 0,'0'0'83'0,"0"0"-81"16,0 0 107-16,0 0 6 15,0 0-54-15,0 0-7 16,-147-62 0-16,83 62-19 16,1 24 0-16,-4 18 3 15,13 13-21-15,18 11-17 0,18-2 0 16,18 1 15-16,0-1-31 16,51-13 0-16,21-4-31 15,10-11-20-15,12-10-42 16,-7-12-19-16,1-10-126 15,-13-4-169-15</inkml:trace>
  <inkml:trace contextRef="#ctx0" brushRef="#br0" timeOffset="4304.33">23409 7829 460 0,'0'0'86'0,"0"0"-30"15,0 0 39-15,0 0 0 16,0 0-5-16,136 128-57 15,-118-58-3-15,0-1-14 16,21-1 7-16,24-5-17 16,25 3-2-16,39-10 6 15,-13-7 117-15,-23-19-73 16,-40-13-54-16,-51-6 40 16,-27-2 102-16,-88 8-79 15,-51 6-63-15,-30-1-16 16,-9 2-52-16,-9 4-68 15,3 0-115-15,-40 7-340 16</inkml:trace>
  <inkml:trace contextRef="#ctx0" brushRef="#br0" timeOffset="7258.01">17913 7109 293 0,'0'0'28'0,"0"0"72"0,0 0 23 16,0 0-31-16,0 0-47 16,0 0-16-16,0-10 8 0,0 10-5 15,0 0-14-15,0 0-10 16,0 0-4-16,0 0-2 15,6 0-2-15,30 6 17 16,7 9-6-16,2 3-3 16,-3-5-4-16,24 5 0 15,-14-1 0-15,11 3-4 16,-2 2 2-16,-7 2-2 16,6 1 0-16,-5 3 0 15,-4 0 0-15,3 0 0 16,-9 0 0-16,10-4 0 15,-13 0 0-15,3-2 1 16,1 1-1-16,-4-2 0 16,9-3 1-16,-6 3-1 15,1-3 1-15,5 3-1 16,6-3 0-16,1 1 0 16,-1 0 0-16,-6-2 1 0,-8-3-1 15,-7 0 0-15,-6-5 1 16,3 2 1-16,3 2-1 15,1-1-1-15,-4 5-1 16,12-1 1-16,-12-1 1 16,12 4-1-16,-8-1-1 15,8 0 1-15,-9-2 0 16,-3 1 1-16,-2 0-2 16,-1 1 2-16,-3 0-1 15,0-1 0-15,0 0 0 0,6 0 0 16,-2 2 0-1,11 5 0-15,18 4 1 0,16 2-1 16,5-2 2-16,4 2 0 16,-7-3-2-16,-14-2-1 15,14-2 1-15,-15 1-1 16,1-6 1-16,-13-1-1 16,-15-2 2-16,-9-2 0 15,-2-3-1-15,-13 2 0 16,6-2 1-16,-3 5-1 15,3-2 1-15,9 4-2 16,6 9 1-16,22 2 0 16,5 9 4-16,6 2-3 15,1-7 0-15,-10-1-1 16,-3 3 0-16,-2-4 0 0,-10-4 0 16,3-1 2-16,-12-5-4 15,-5 2 4-15,-1-5-4 16,-9 1 4-16,0-2-3 15,-3-5 1-15,-6 4-1 16,0-5 0-16,0 2 1 16,9 5 2-16,22 5-2 15,8 3 1-15,3 3-1 16,7-2 1-16,-4-2-1 16,-9 0 0-16,-3-1 0 15,4 3 0-15,-19-5 0 16,-3-1 0-16,-15-4 0 0,0 1 0 15,0-3 1-15,0-1-1 16,6 5 0-16,3 5 0 16,10 3 0-16,17 4-1 15,0-1 4-15,-6 3-1 16,4-2-2-16,-1-5-4 16,-6-1 4-16,-3-2 0 15,-6-8 4-15,-8 0-4 16,-10-5 0-16,0-1 1 15,6-1-1-15,-12 0 0 16,6-1 1-16,0 4-1 16,0-1 0-16,0 4 0 15,6 4-1-15,3 1 1 0,18 10 1 16,7-5 6-16,-4 2-7 16,0-2 0-16,0-4 2 15,-12-1-2-15,-5-7 0 16,-7-1 1-16,-9-4 0 15,-3-1 0-15,6 5-1 16,-9 1 0-16,9 0 1 16,-3 2-1-16,12 0 2 15,-3 2-2-15,-3 0 0 16,3-1 0-16,-6 1 0 16,3-1 1-16,-3 1 0 15,0-2 4-15,7 2 12 0,-7-2 3 16,0 3-9-16,18 4 4 15,-3-2 5-15,3 1 54 16,-9-4-71-16,0-4 3 16,-9-2-6-16,0-5 7 15,-9 1 9-15,0-3-15 16,0-2-1-16,0 0-9 16,0 0-92-16,-45 0-181 15</inkml:trace>
  <inkml:trace contextRef="#ctx0" brushRef="#br0" timeOffset="12496.14">22108 5210 56 0,'0'0'306'15,"0"0"-278"-15,0 0 50 16,0 0 6-16,0 0-19 0,0 0-48 16,0 0-8-16,0 0 12 15,0-13-8-15,0 13-5 16,0 0 2-16,0 0-6 15,9 0-4-15,-9 6 0 16,9 12 8-16,6 6 3 16,-6 5-5-16,0 5 1 15,-9 4 7-15,9 1-9 16,-9-1 1-16,0 4-6 16,0-3 19-16,0 3-7 15,0 2-5-15,0 2 2 16,0 0 5-16,0 2-2 15,0-1-4-15,-9 1-5 16,0 1 2-16,0-1-2 0,-6-2-3 16,6-2 0-16,0-1 5 15,0-3-1-15,0-4 0 16,9-4-3-16,-15-4 1 16,6 4-1-16,-3-1 2 15,-3-3-3-15,6 1 0 16,0-3 1-16,-4 2-1 15,7-4-1-15,-3 2 1 16,0-2 1-16,0 3 0 16,9-4-1-16,-9 4 0 15,0 2 1-15,0 0-1 16,0 2 0-16,-9 1-1 16,0 7 1-16,3-4 0 0,0-1-1 15,12-3 2 1,-6-8-2-16,9 1 2 0,-9 1-2 15,9 4 1-15,0 2 0 16,0 0 0-16,0-1 1 16,-10-6-1-16,10-2 0 15,-9 1 1-15,9-1-1 16,0 3-1-16,-6 6 1 16,6 0 0-16,-3 2 1 15,-3-2-1-15,6-8-1 16,0-1 1-16,0-5 1 15,0 13-1-15,-3 3 0 0,-3 2 1 16,-3 0 9 0,3-4-10-16,-3 1 0 0,9-2 1 15,-3 2 7-15,0-3-7 16,-3 1-1-16,6-2 0 16,0 4 11-16,0 0 4 15,0-4-13-15,0 0 0 16,0 3 11-16,-3 1-9 15,3-1-4-15,0 0 10 16,0 4-3-16,0-7-5 16,-6 3 2-16,6 0 0 15,-3 2-3-15,-3-3 0 16,3 4-1-16,-3-1 4 0,3-3 1 16,-3 1 2-1,3-5-1-15,-6 1-1 0,0 1 2 16,9 2-2-16,0 0-2 15,0 2 0-15,0 3 3 16,0-5-5-16,0 3 5 16,0-1-4-16,0 2 2 15,-9-4-1-15,9 7-1 16,-6-2-1-16,6-2 0 16,-6 3 0-16,3-4 0 15,3-1-1-15,0 0 0 16,0-3 0-16,-6 3 4 15,6 1-4-15,-3 0 0 16,-7-4 3-16,1 7-3 0,0-5 2 16,0 6 0-16,0 6-2 15,9-2 0-15,0 3 5 16,0 1 2-16,0-6-4 16,-9-1-3-16,0-6 6 15,0-4-6-15,3 3 0 16,-3 0 0-16,0-5 3 15,0 4-3-15,0 1-1 16,0-5 0-16,3 5-1 16,3-4 2-16,-3 1-3 15,3-1 3-15,-3 4 0 16,3-1 1-16,-3-4-1 16,3 1-1-16,-3 3 0 0,3 3-2 15,-4-2 3 1,7 8 2-16,0-5-2 0,0-4-7 15,0 0 7-15,0-3 0 16,0-2 2-16,0 0 0 16,0 0-2-16,0 0 0 15,0-2 3-15,-3 0-3 16,-6 0-3-16,9-4 3 16,0 4 1-16,0 2-1 15,0 4-3-15,0-3 2 16,0-1 0-16,9-4 1 15,-6-2 0-15,4-1 2 0,-7 0-2 16,0 3 4 0,0-2-2-16,0 4-2 0,0 0 1 15,0 1 0-15,0 6-2 16,9 5 1-16,3 4 0 16,6-3 0-16,-12-1 2 15,3-1 2-15,0-3-1 16,-9-4-2-16,0-7 1 15,0-8 1-15,0 0 10 16,0-7 3-16,0-4-9 16,0 0-4-16,0 0-3 15,0 0 0-15,0 0-11 16,0 0-44-16,0 0-96 16,-24 0-236-16</inkml:trace>
  <inkml:trace contextRef="#ctx0" brushRef="#br0" timeOffset="17690.9">2772 12065 191 0,'0'0'206'0,"0"0"-206"16,0 0-18-16,0 0 18 0,0 0 56 15,0 0-30-15,0 0 6 16,30-122-24-16,-63 100-6 16,-22 2 39-16,4 9-2 15,-21 3-16-15,2 8 17 16,-11 0 13-16,-1 0-36 16,4 30 0-16,23 12 5 15,1 13-10-15,21 8 1 16,15 10 0-16,18-6-11 15,0-5 1-15,12-5-1 16,27-17-1-16,21-9 2 16,-2-8-3-16,-4-14 0 15,-9-9 0-15,-2 0 0 16,8-13 9-16,-3-30 14 16,3-22-9-16,4-15-11 0,-13-14-3 15,-18-7-7 1,-12-5-2-16,-3-8-2 0,-9 2 9 15,0 10 2-15,0 19 2 16,0 30 5-16,0 26 16 16,0 22 33-16,-9 5 5 15,9 8-41-15,-21 41-18 16,6 23-2-16,-9 23 45 16,6 11-34-16,15-6-5 15,3-6-6-15,0-8 0 16,3-2-1-16,30 1-22 15,0-4-26-15,6-1-46 0,-11-8-79 16,-16-12-141-16</inkml:trace>
  <inkml:trace contextRef="#ctx0" brushRef="#br0" timeOffset="18650.3">2916 12365 623 0,'0'0'28'0,"0"0"10"16,0 0 33-16,0 0 16 15,0 0-45-15,0 0-42 0,46-31-10 16,-37 73 10-16,9 7 31 16,-9-1-26-16,-9-1-5 15,0-9 6-15,0-7 6 16,0-9-5-16,0-7-2 15,-9-11-3-15,9-4-1 16,0 0 7-16,0 0 8 16,-9-26-15-16,9-15-1 15,0-10-5-15,0-5 4 16,9 4 1-16,27 6-5 16,-9 19 5-16,6 9-3 15,-14 18 2-15,14 0-1 16,6 12-11-16,-3 21 12 0,-3 6 1 15,-5 3 3-15,-16-8-2 16,-6-2-1-16,-6-10 4 16,3-7-4-16,-3-10 0 15,0-5 0-15,6 0 6 16,-3 0 2-16,9-18-5 16,0-16-3-16,6-12-3 15,6-1 3-15,12 1 0 16,-8 14-4-16,-10 10 1 15,0 14 2-15,-3 8-7 16,12 0-2-16,15 16 1 16,-5 17 5-16,-1 4 3 15,0 2 1-15,-3-3 0 16,6-4-5-16,-5-7-2 16,14-4 1-16,0-7-11 0,-3-4 3 15,1-9 11-15,-4-1-6 16,-6 0 5-16,0-7 4 15,-8-22 1-15,-10-10-1 16,-3-8 0-16,-15-9 2 16,0 1 1-16,0 7 1 15,0 13-4-15,-33 11 10 16,-13 18-10-16,4 6 0 16,-15 3 0-16,-10 29 5 15,7 17 1-15,12 6-3 0,17 4 1 16,16-7-3-1,9-6-2-15,6-7-3 0,0-12 4 16,0-2-1-16,18-7-1 16,16-11-6-16,-7-7 0 15,15 0 6-15,-12-7 2 16,3-22 5-16,-5-12-5 16,-1-5-4-16,-9 4 4 15,-3 8 1-15,-12 9 3 16,3 15 12-16,-6 6 14 15,9 4-13-15,0 0-16 16,27 11 7-16,16 20 10 16,2 5 11-16,15 1-18 15,-5-5-7-15,-10-7-4 16,-3-3 0-16,-5-3-10 0,-4-9-20 16,-6-6-34-16,-9-4-58 15,-9 0-146-15,-18-9-153 16</inkml:trace>
  <inkml:trace contextRef="#ctx0" brushRef="#br0" timeOffset="18826.68">4573 12250 783 0,'0'0'100'16,"0"0"-94"-16,0 0-6 16,0 0 46-16,0 0 15 0,0 0-28 15,227 167-27-15,-179-122-4 16,-3-6-1-16,-2-3-1 15,-7-12-8 1,-9-5-51-16,6-10-76 0,-15-9-150 16</inkml:trace>
  <inkml:trace contextRef="#ctx0" brushRef="#br0" timeOffset="19017.38">5050 12138 574 0,'0'0'301'16,"0"0"-298"-16,-250 158 50 16,165-81 38-16,7-1-31 0,14-5-43 15,19-9-9-15,18-9-8 16,12-5-2-16,15-6-24 16,0-8-60-16,42-16-83 15,31-14-208-15</inkml:trace>
  <inkml:trace contextRef="#ctx0" brushRef="#br0" timeOffset="19253.58">5654 11449 922 0,'0'0'23'0,"0"0"-12"0,0 0 4 15,-166 171 92-15,112-53-41 16,17 5-41-16,37 4-10 16,0-5-14-16,0 1-1 15,34-5-4-15,20-10-52 16,18-12-89-16,25-23-91 16,24-18-134-16,23-20 33 15</inkml:trace>
  <inkml:trace contextRef="#ctx0" brushRef="#br0" timeOffset="19548.98">6601 11807 822 0,'0'0'12'0,"0"0"-9"0,0 0 39 0,0 0 45 16,-256-50-10 0,187 91-48-16,-4 13 11 15,22 13-9-15,12 5-9 16,23 2-2-16,16 0-12 16,7 3-8-16,56-4 0 0,33-6-17 15,4-6-62-15,15-14-40 16,-1-10-42-16,-8-11-230 15</inkml:trace>
  <inkml:trace contextRef="#ctx0" brushRef="#br0" timeOffset="19730.05">7320 12386 879 0,'0'0'114'0,"0"0"-113"0,0 0 24 16,0 0 114-16,0 126-62 15,-3-67-59-15,-24-9-12 16,12-2-6-16,5-10-11 16,4-3-30-16,6-7-50 15,0-8-77-15,0-12-310 0</inkml:trace>
  <inkml:trace contextRef="#ctx0" brushRef="#br0" timeOffset="20031.05">8430 11992 861 0,'0'0'2'0,"0"0"25"0,0 0 32 16,0 0 31-16,0 0-42 15,-280 41-10-15,228 26-5 16,19 6 1-16,21 7-14 16,12-2-13-16,3-9 0 15,48-5-7-15,28-12 0 16,8-13-14-16,1-9-34 16,21-13-59-16,-19-10-29 15,-20-7-75-15,-10 0-249 16</inkml:trace>
  <inkml:trace contextRef="#ctx0" brushRef="#br0" timeOffset="20259.8">8953 12387 416 0,'0'0'461'0,"0"0"-455"0,0 0 11 16,0 0 31-16,0 0 35 15,0 0-17-15,84 147-33 16,-111-96-11-16,-6-2 11 15,9-14-12-15,24-3-3 16,0-12-15-16,30-5-2 16,42-8 1-16,43-7-2 15,9 0-4-15,5-22-40 16,7-7-58-16,-21-4-21 16,-10-7-15-16,-32-7-152 15,-19-13-239-15</inkml:trace>
  <inkml:trace contextRef="#ctx0" brushRef="#br0" timeOffset="20471.66">9789 11535 803 0,'0'0'157'0,"0"0"-153"0,0 0 6 16,259 17 60-16,-153 66 18 15,-1 27 7-15,-5 20-61 16,-16 9-4-16,-29 7 9 15,-28-4-15-15,-27-3-23 16,-48-9-1-16,-73-11-51 0,-45-4-36 16,-39-4-65-1,-34-9-101-15,-14-15-475 16</inkml:trace>
  <inkml:trace contextRef="#ctx0" brushRef="#br0" timeOffset="20900.04">7821 12794 696 0,'0'0'182'16,"0"0"-154"-16,0 0 33 0,0 0 3 15,0 0-26-15,0 0 0 16,30 99-28-16,-30-52-10 16,-12 4-65-16,-39 0-99 15,-28-6-390-15</inkml:trace>
  <inkml:trace contextRef="#ctx0" brushRef="#br0" timeOffset="21687.15">3200 13574 620 0,'0'0'0'16,"0"0"-43"-16,0 0 43 0,-105-140 39 16,41 114-4-1,-14 6 31-15,-4 16-15 0,-2 4-34 16,-1 0 4-16,25 26-3 15,-1 18-7-15,25 11-11 16,21 8 0-16,15 1 0 16,0-3-1-16,42-8-4 15,31-13 3-15,-4-6 2 16,13-13-1-16,-7-8-1 16,-2-13 2-16,-10 0 1 15,6-28-1-15,1-21 3 16,-4-19-3-16,-14-9-10 15,-1-11-12-15,-30-13 21 16,-12-3-1-16,-9 0 1 0,0 22 2 16,0 27 20-1,0 27 55-15,0 21-3 0,0 7 4 16,-3 14-56-16,-6 39-20 16,0 21 34-16,9 16 1 15,0-4-32-15,0 1-4 16,3-6-4-16,39 1-30 15,9-4-71-15,13-9-91 16,-10-16-269-16</inkml:trace>
  <inkml:trace contextRef="#ctx0" brushRef="#br0" timeOffset="22545.9">3997 13479 723 0,'0'0'152'0,"0"0"-152"16,0 0 0-16,0 0 3 16,0 0 36-16,0 155-21 15,0-101-5-15,0-7-9 0,0-8-2 16,0-13 4 0,0-6-4-16,0-12-2 15,0-7 0-15,0-1 8 16,-9 0 5-16,0-18 2 15,9-19-15-15,0-11-1 16,0 0-3-16,3 4 4 16,24 10-2-16,6 15 2 0,3 10 0 15,-2 7-4-15,2 2-3 16,0 6-3-16,6 26 6 16,-12 2 4-16,-8-1 5 15,-1-6-3-15,-21-9-1 16,9-11-1-16,-9-1 3 15,0-6-2-15,9 0 6 16,9-11 4-16,0-16-11 16,9-8-1-16,0 4 0 15,7 10 0-15,-16 9-1 16,9 10 2-16,0 2-7 16,15 2-8-16,4 23 13 15,14 3 1-15,9-2 2 16,1-2 0-16,5-7-1 15,-5-6-6-15,-7-5 2 0,0-6 2 16,-11 0-7 0,-7 0-5-16,-9-17 13 0,-12-4 0 15,-15-9 1-15,-9-1 0 16,0-7 2-16,0 1 1 16,-27 6-2-16,-9 6 4 15,-6 14 0-15,-4 8 4 16,1 3 1-16,-6 3-6 15,9 29 4-15,5 10-7 16,10 6 0-16,18 2-1 16,9-8 1-16,0-2-2 15,0-7-2-15,24-12 1 0,-3-8 2 16,7-12-4-16,-4-1-1 16,12 0 5-16,15-25 0 15,-14-10-2-15,8-3-8 16,-18-3 5-16,-12 2 4 15,-6 6 2-15,0 10 2 16,-6 9 13-16,3 13 22 16,-3 1-14-16,12 0-24 15,9 1 7-15,22 21 1 16,-4 7 14-16,15 3-11 16,-5 0-9-16,2-7-2 15,-9-4-4-15,7-4-21 16,-16-10-39-16,-9-7-23 0,-9 0-135 15,-9-1-232-15</inkml:trace>
  <inkml:trace contextRef="#ctx0" brushRef="#br0" timeOffset="22711.93">5802 13509 710 0,'0'0'123'0,"0"0"-120"15,0 0 22-15,0 0 23 16,0 0 1-16,0 0-30 15,259 158-15-15,-216-121-3 0,-13-6-2 16,3-9-40 0,-6-11-66-16,-9-7-164 0</inkml:trace>
  <inkml:trace contextRef="#ctx0" brushRef="#br0" timeOffset="22900.41">6221 13427 973 0,'0'0'25'0,"0"0"7"16,0 0 57-16,-302 161-15 15,245-100-47-15,9 0-27 16,18-7 0-16,21-4-7 0,9-4-37 16,0-9-71-1,48-15-47-15,15-15-262 16</inkml:trace>
  <inkml:trace contextRef="#ctx0" brushRef="#br0" timeOffset="23121.09">7009 12921 616 0,'0'0'478'16,"0"0"-475"-16,-242 198-3 15,173-79 65-15,9 6 14 16,33-6-54-16,27-5-21 0,9-11-4 16,78-9-3-16,19-13-64 15,39-10-74-15,39-17-82 16,30-12-355-16</inkml:trace>
  <inkml:trace contextRef="#ctx0" brushRef="#br0" timeOffset="23699">7709 13454 730 0,'0'0'33'0,"0"0"-18"16,0 0 40-16,0 0 40 15,0 0-22-15,0 0-34 16,-284-101-9-16,212 132-14 16,-6 15 26-16,23 11-16 15,13 4-11-15,33-1-1 0,9-1-14 16,15-4-1-1,66-3-3-15,37-12-52 0,30-6-45 16,12-15-42 0,-12-17-182-16</inkml:trace>
  <inkml:trace contextRef="#ctx0" brushRef="#br0" timeOffset="23864.62">8560 13621 866 0,'0'0'127'0,"0"0"-118"15,0 0 5 1,0 0 83-16,-133 140-42 0,112-88-46 16,6-9-5-16,15-2-4 15,0-8-36-15,0-4-63 16,18-7-35-16,19-12-202 16</inkml:trace>
  <inkml:trace contextRef="#ctx0" brushRef="#br0" timeOffset="24072.24">9257 13712 921 0,'0'0'159'16,"0"0"-159"-16,0 0 0 15,0 0 37-15,0 0-4 0,-54 139-33 16,39-100-1-16,6-3-48 15,9-9-32-15,0-3-54 16,36-13-77-16,15-11-312 16</inkml:trace>
  <inkml:trace contextRef="#ctx0" brushRef="#br0" timeOffset="24305.67">10012 13289 894 0,'0'0'24'0,"0"0"56"16,0 0 2-16,-248 82-9 0,203-13-24 15,27 2-20-15,18-1-7 16,0-8-16-16,36-6-5 16,25-11-1-16,29-4-5 15,-2-8-50-15,11-16-60 16,-5-4-35-16,-22-13-128 15,-11 0-349-15</inkml:trace>
  <inkml:trace contextRef="#ctx0" brushRef="#br0" timeOffset="24591.91">10712 13533 749 0,'0'0'0'0,"0"0"0"15,0 0 0-15,0 0 59 16,0 0-20-16,33 132-18 16,-57-79-15-16,21 3-5 15,3-8 2-15,12-3-3 16,58-4 0-16,2-6 3 16,-15-10 33-16,-8-2 22 15,-43-5 11-15,-6 0-10 16,-43-1 10-16,-38-2-28 15,2-5-30-15,7-3-11 16,3-7-18-16,17 0-43 0,-2 0-69 16,-6-21-136-1,2-12-477-15</inkml:trace>
  <inkml:trace contextRef="#ctx0" brushRef="#br0" timeOffset="24788.29">11427 13050 26 0,'0'0'866'0,"266"149"-841"15,-124-37 68-15,-37 11-23 16,-32 6 49-16,-37-3-41 16,-36-8-55-16,-9 4-16 15,-82-7-7-15,-41 4-30 16,-34-3-87-16,-43-15-107 15,1-22-471-15</inkml:trace>
  <inkml:trace contextRef="#ctx0" brushRef="#br0" timeOffset="25545.53">13184 12270 679 0,'0'0'23'0,"0"0"-22"15,0-124-1-15,-39 86 0 16,-31 13 34-16,-8 12-15 16,-10 13 26-16,-2 2-36 15,2 47 6-15,16 21 4 16,11 18-17-16,25 9 0 15,36-9 0-15,0-12-4 16,73-14 1-16,14-12-2 0,10-14 3 16,8-14 3-16,-5-14-3 15,-10-8 0 1,-5-17 3-16,-16-32-1 0,-11-18-2 16,-16-24-39-16,-15-23-13 15,-21-16-1-15,-6-12 44 16,-9-8 9-16,-33-1 2 15,-13 25 42-15,4 32-5 16,6 40 107-16,18 33-2 16,12 21-64-16,3 2-20 15,-10 54-39-15,1 32-10 16,3 35 43-16,18 11-40 16,0 12-13-16,61-1-1 15,11-4-6-15,19-7-30 16,2-13-50-16,-5-22-63 0,11-23-95 15,-20-25-346-15</inkml:trace>
  <inkml:trace contextRef="#ctx0" brushRef="#br0" timeOffset="26422.6">14095 12310 856 0,'0'0'47'0,"0"0"-45"0,0 0 32 15,0 0 6-15,0 0-35 0,0 0 56 16,27 185-37 0,-27-117-21-16,0-7 5 0,0-12 2 15,0-10-1-15,0-13-8 16,-9-8-1-16,0-10 2 16,3-8-1-16,3 0 1 15,-3-13-2-15,3-20-24 16,3-12 12-16,0-7 10 15,21 2-15-15,19 4-2 16,11 9 17-16,-12 15-3 16,3 12 3-16,-5 10 0 15,5 0 0-15,-6 16-6 16,0 17 1-16,-3 6 7 16,-5-5 1-16,-16-6 0 15,-3-10 1-15,-3-12-2 16,-3-6 2-16,6 0 2 15,3-11 1-15,27-23-5 16,6-9-12-16,1 4 9 0,-4 8 3 16,0 15 1-16,-12 13-1 15,4 3-7-15,8 13-5 16,3 24 12-16,9 2 5 16,-2-3-1-16,-4-3-4 15,-15-9 4-15,3-1-1 16,-5-12-1-16,-1-6 0 15,-3-5 2-15,0 0-1 16,9 0 2-16,-2-18 3 0,-7-10-5 16,-9-4 3-1,-9-7-5-15,-9-6 3 0,0-3-3 16,0 5-1-16,-9 12 3 16,-24 10 0-16,5 10 2 15,-8 11 4-15,-9 0-2 16,3 13-4-16,-13 24 0 15,16 3-2-15,9 7-1 16,21 0 0-16,6-4 0 16,3-4-3-16,0-7 3 15,12-9-3-15,15-10 1 16,6-4-4-16,7-9-14 16,8 0 2-16,6-15 8 15,0-21-16-15,-2-5-4 16,2-5 20-16,-12 1 9 15,-11 0 2-15,-7 13 7 16,-9 12 31-16,3 14 16 0,-6 6-10 16,12 0-27-16,15 21-11 15,22 13 38-15,-1 1-21 16,3 2-15-16,-8-7-6 16,-13-3-3-16,9-5 0 15,-14-5-12-15,-7-7-46 16,-6-10-36-16,-9 0-35 15,-6 0-156-15</inkml:trace>
  <inkml:trace contextRef="#ctx0" brushRef="#br0" timeOffset="26606.66">16048 12365 822 0,'0'0'95'0,"0"0"-87"15,0 0 40-15,0 0 45 16,0 0-50-16,235 153-30 15,-192-120-5-15,-1-6-6 16,-12-6-2-16,3-3-7 16,-15-9-40-16,0-7-62 15,-9-2-62-15,-9 0-218 16</inkml:trace>
  <inkml:trace contextRef="#ctx0" brushRef="#br0" timeOffset="26761.77">16407 12347 853 0,'0'0'60'0,"0"0"69"0,0 0-21 16,-329 132-19-16,220-67-47 15,25-3-35-15,18-3-7 16,5-6-3-16,28-7-31 16,24-8-51-16,9-10-72 15,0-15-90-15</inkml:trace>
  <inkml:trace contextRef="#ctx0" brushRef="#br0" timeOffset="26997">17370 11290 1140 0,'0'0'0'0,"-151"137"0"15,72-12 0-15,7 25 51 16,21 9 4-16,33 7-9 16,18-9-32-16,18-16-9 15,51-13-5-15,19-23-18 16,11-22-78-16,34-27-89 16,0-22-128-16</inkml:trace>
  <inkml:trace contextRef="#ctx0" brushRef="#br0" timeOffset="27563.94">18085 11710 776 0,'0'0'7'0,"0"0"27"0,0 0 23 16,0 0 23-16,-332-26-21 15,211 87-8-15,10 14-18 16,32 9 4-16,25 0-2 16,45-7-11-16,9-4-3 15,63-5-13-15,49-11-8 16,54-10 0-16,42-17-28 15,25-14-60-15,14-11-48 16,-21-5-66-16,-29 0-380 16</inkml:trace>
  <inkml:trace contextRef="#ctx0" brushRef="#br0" timeOffset="28704.42">18674 12340 842 0,'0'0'29'0,"0"0"-19"0,0 0-10 15,0 0 51-15,0 0-30 16,0 0-7-16,220 1-4 16,-196 36-2-16,-24 11 3 15,0 5 0-15,-42 1-3 16,-28-7-4-16,-11-3 1 16,2-5-4-16,16-12 1 15,18-5 2-15,30-9-4 16,12-7 0-16,3-2 0 15,18-4-4-15,69 0 4 0,40 0 0 16,30-15-21 0,3-4-111-16,-15-1-226 0</inkml:trace>
  <inkml:trace contextRef="#ctx0" brushRef="#br0" timeOffset="28920">20011 12363 943 0,'0'0'39'0,"0"0"-32"16,0 0 41-16,0 0 52 15,0 0-61-15,0 0 2 16,0 132-6-16,0-77-29 16,0-6-6-16,0-5-2 15,0-4-29-15,0-9-67 0,0-7-68 16,0-9-73-16,0-15-305 15</inkml:trace>
  <inkml:trace contextRef="#ctx0" brushRef="#br0" timeOffset="29205.72">20958 11761 1029 0,'0'0'0'0,"0"0"0"15,0 0 45-15,-296 52 2 16,194 19 21-16,23 16-19 16,43 1-24-16,27-1-10 15,9-2-2-15,18-9-12 16,43-12-1-16,17-16-9 15,22-11-44-15,8-12-61 16,4-12-59-16,-3-13-141 16,-16 0-315-16</inkml:trace>
  <inkml:trace contextRef="#ctx0" brushRef="#br0" timeOffset="29496.84">21532 12277 863 0,'0'0'0'0,"0"0"0"16,0 0 3-16,0 0 38 15,0 0 1-15,0 0 3 16,175 168-29-16,-175-112-8 16,-12-2-6-16,9-7-2 15,3-4-1-15,15-5-22 16,42-1 4-16,6-1 15 15,-11-4 2-15,-19-5 2 0,-24 1 0 16,-9-6 0 0,-42-5 9-16,-34-6 1 0,-2-4-10 15,8-7 0-15,16 0-50 16,12 0-106-16,6-22-183 16</inkml:trace>
  <inkml:trace contextRef="#ctx0" brushRef="#br0" timeOffset="29865.56">22552 11486 947 0,'0'0'12'0,"0"0"-9"0,0 0 28 16,0 0 49-16,335 209 17 15,-209-80-50-15,-11 14-25 16,-21 0 0-16,-31-3 5 0,-42-4-8 16,-21-10-6-16,-36-3-13 15,-82-2-11 1,-39-1-67-16,-39-6-97 16,-18-13-109-16</inkml:trace>
  <inkml:trace contextRef="#ctx0" brushRef="#br0" timeOffset="59508.54">2512 10395 589 0,'0'0'6'0,"0"0"-4"16,0 0 7 0,0 0 79-16,0 0 15 0,0 0-37 15,0 0-39-15,18-125-5 16,-90 111 7-16,-37 9-16 16,-24 5-8-16,-24 6-4 15,-12 33 0-15,9 9 0 16,19 8-1-16,26 0 0 15,33 4-1-15,31-1 1 16,15 0-3-16,21 4 2 16,15-5 1-16,0 3-5 15,24 1 4-15,21 1 1 16,19-3 2-16,-13-1-2 16,-6-4 0-16,-3-1 1 15,-5-6-1-15,-13 1 2 16,-15-6 0-16,-9-2-2 0,0-2 0 15,-24-5 1-15,-40-3-1 16,-14-5-10-16,5-7-7 16,13-6-14-16,24-8 5 15,27-3 24-15,9 0-15 16,9 10-43-16,45 20 57 16,16 21 3-16,-7 35 29 15,-36 37 11-15,-27 36-5 16,-51 31 8-16,-76-3-26 15,-18-11-14-15,24-28-1 16,34-32 9-16,42-31-3 16,36-24 3-16,9-18-9 15,0-13-2-15,60-4-5 0,30-10 0 16,61-8-30 0,52-10-30-16,47 0-80 0,34-10-292 15</inkml:trace>
  <inkml:trace contextRef="#ctx0" brushRef="#br0" timeOffset="60379.71">12650 12619 345 0,'0'0'2'0,"0"0"8"16,0 0-8-16,0 0 104 16,0 0-27-16,0 0-13 0,-15 11 1 15,15-11-3 1,0 0-10-16,0 0-19 0,18 0-13 15,33 0 15-15,9 0-11 16,-5 11-17-16,-1 7-3 16,-9 15 0-16,-15 11 1 15,-12 14 22-15,-18 5-10 16,0 7-9-16,0 0-3 16,0-4 4-16,-9 1-4 15,9-9-6-15,0-4-1 16,0-11 1-16,37-10-2 15,2-12 1-15,12-12-2 16,13-9 1-16,5 0-14 16,3-24-8-16,-11-11-12 15,-10 1-13-15,-33 6 6 0,-18 15 31 16,0 13 6 0,-24 0-2-16,-21 38-4 0,0 21 11 15,8 24 6-15,19 12 6 16,18 7 46-16,0-1-29 15,21-14 10-15,22-15 14 16,-16-17-19-16,-27-12-14 16,-9-9-5-16,-88-5-4 15,-54-3-11-15,-27-3-6 16,-33-2-21-16,-28-7-53 16,-17-4-32-16,-31-6-182 15</inkml:trace>
  <inkml:trace contextRef="#ctx0" brushRef="#br0" timeOffset="61647.54">1184 11510 631 0,'0'0'144'15,"0"0"-144"-15,0 0 13 16,0 0 35-16,0 0-9 16,-259-63-1-16,244 26-14 15,-4-10-14-15,7-12 2 0,3-11-12 16,-6-12 9-16,6-16-5 16,9-11-4-16,0-13 0 15,0 3-1-15,0-4 0 16,27-2-9-16,6 7 3 15,4 6-39-15,17 15 12 16,15 12 34-16,28-5 0 16,18 4-5-16,11 8-61 15,16 4 47-15,6 17 19 16,12 9 1-16,0 11 1 0,-12 9-2 16,6 9 1-16,-21 6-1 15,-19 6-1-15,-5 7 1 16,-18 0 0-16,-7 3 0 15,4 19-3-15,-10 11 1 16,-15 7 2-16,7 12 0 16,-16 1 0-16,-9-3 4 15,1 3-4-15,-4 0 0 16,-6 0 0-16,6-3 2 16,4-2-1-16,-1-4-1 15,6-1 0-15,-5-2 0 16,8-6 1-16,-3-5 2 15,-9-6-6-15,-11-4 3 16,-13-11 0-16,-9-2 0 16,-9-7-2-16,0 0-25 0,9 0-30 15,-6-2-8-15,-3-25-46 16,0-13-48-16,0-7 98 16,0-6 61-16,-12-2 5 15,-15-3 2-15,-7-1 30 16,16 4 33-16,-9 5-23 15,24 20 7-15,-6 11 23 16,9 12-10-16,0 7 0 16,0 0-29-16,0 0-38 15,0 30 0-15,0 20 19 16,0 14 5-16,9-1-14 16,27-5-8-16,10-1 2 0,11-7-2 15,-9-6-2 1,-12-9 1-16,-2-7-1 0,-22-11 2 15,-12-7 0-15,0 1-2 16,-36-2 4-16,-61 6 39 16,-48 1-23-16,-21 0-17 15,15-2 0-15,27 1-3 16,46 1-9-16,24 9-25 16,26 7-50-16,28 12-87 15,0 2-36-15,61 4-117 16</inkml:trace>
  <inkml:trace contextRef="#ctx0" brushRef="#br0" timeOffset="62027.85">4269 11084 130 0,'0'0'64'0,"0"0"-52"16,0 0 70-16,0 0 25 15,0 0-2-15,0 0-30 16,-254 0 8-16,236 0-12 16,9 0-9-16,9 0-62 15,18 0 13-15,60 0-7 0,28 0 56 16,12-6-41-1,6-9-7-15,2 2 5 0,-5-1 8 16,-3 1-2 0,-13-2-12-16,-26 8-7 0,-16 0-1 15,-27 5-4-15,-20 0-1 16,-16 2-12-16,0 0-13 16,0 0-36-16,-43 0-49 15,-29 13-126-15,-25 0-237 16</inkml:trace>
  <inkml:trace contextRef="#ctx0" brushRef="#br0" timeOffset="62278.04">3909 11203 512 0,'0'0'12'0,"0"0"15"0,357-17 145 15,-191 0-82-15,-7 0-44 16,-11 2 4-16,6 2-5 15,-30 6 4-15,-27-2-10 16,-28 3 1-16,-39 4 3 16,-12 0-8-16,-18 2-5 15,0 0 8-15,0 0-16 16,0 0-15-16,-27 0-7 16,-9 0-29-16,-9 7-33 0,11 10-82 15,-2 0-105 1,-9-8-387-16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5T06:37:52.11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Property name="color" value="#0070C0"/>
    </inkml:brush>
  </inkml:definitions>
  <inkml:trace contextRef="#ctx0" brushRef="#br0">14829 5221 6 0,'0'0'6'0,"0"0"-1"15,0 0 9-15,0 0 3 16,0 0-1-16,0 0-7 15,0 0-9-15,27 66-9 16,-27-62 6-16,0 0-13 16,0-4 16-16,0 0 6 15,-18 0 4-15,-9 0 21 16,-1 0 19-16,-5 0 6 16,-3 0 13-16,3 0-8 15,3 0-23-15,-4 0 16 16,13 0 14-16,-3 0-28 15,12 0-6-15,3 0-6 0,0 0-14 16,9 0-2-16,0 0-4 16,0 0-7-16,0 0-1 15,0 0-12-15,18 0 12 16,33 1 0-16,10 4 0 16,14 2 10-16,-2-4-10 15,8-2 0-15,-2 5 2 16,2-6 3-16,0 0-1 15,13 1-3-15,-3-1-1 16,-4 0 0-16,1 0-1 16,-1 3 2-16,-2 0 1 15,-7 1-1-15,-8 0-1 0,-10-1 0 16,-6 3 1 0,-2-4 1-16,-7 0-1 15,0 2 0-15,0-4-1 0,-2 1 0 16,5-1 1-16,-6 2-3 15,-6-2 2-15,-2 0 0 16,8 0 0-16,-3 4 1 16,3-4 0-16,10 1-1 15,-4-1 1-15,0 3-1 16,10-3 1-16,-7 0-1 16,3 3 0-16,-3-3-2 15,4 0 2-15,-1 0 0 16,-3 0 0-16,4 0 0 15,-1 0 0-15,6 2 0 16,10-2 0-16,-7 2 0 0,19-2-3 16,2 0 3-16,-2 0 0 15,5 0 1-15,4 0-5 16,5 3 4-16,13-3 0 16,3 0 0-16,20 3 0 15,1-3 0-15,-6 0 3 16,-6 0-3-16,-16 0-6 15,-14 0 2-15,-19 0 4 16,-8 0 5-16,-22 0-5 16,-9 0 6-16,-15-3 10 15,-9 3 12-15,-9 0 4 16,0 0 5-16,0 0-8 0,0 0-18 16,0 0-11-1,0 0-2-15,0 0-61 0,-15 8-104 16,-15 5-72-16</inkml:trace>
  <inkml:trace contextRef="#ctx0" brushRef="#br0" timeOffset="10418.94">17174 5905 607 0,'0'0'0'16,"0"0"0"-16,0 0 24 16,0 0-7-16,0 0 0 15,0 0-17-15,0 0 1 16,-18 107 34-16,39-17 41 15,0 24-57-15,0 25-19 0,-3 25 0 16,-9 14 29-16,0 10-33 16,9 1 11-16,-9 1-7 15,6 4 6-15,-12 2-6 16,12-2 6-16,4 5-13 16,2 1 14-16,3-2-4 15,-6-1-3-15,9-8 0 16,-9 1 1-16,-3-7 7 15,-6 0 0-15,3-1-4 16,-6 0-2-16,4-3 10 16,-1 0-8-16,-9-2 4 15,0-5 1-15,0-9 2 16,0-11 19-16,0-12-22 16,0-11 1-16,0-6-3 15,0-7-5-15,0-12 2 0,0-16-2 16,0-16-1-16,0-13-5 15,0-20-7-15,0-11-46 16,0-15-81-16,0-13-120 16,0 0-204-16</inkml:trace>
  <inkml:trace contextRef="#ctx0" brushRef="#br0" timeOffset="11034.84">16579 11084 589 0,'0'0'0'0,"0"0"-16"0,0 0 8 15,0 0 4-15,0 0 3 16,0 0 2-16,401-30-1 16,-186 14 0-16,38-1 1 15,28-1 0-15,42 5-1 16,24-8 0-16,42 3 2 16,25-3-2-16,2 1 1 15,1 1-1-15,-16 2 0 16,-21 0 3-16,-17-4-3 15,-19-1 0-15,-25 2 6 0,-35-4-4 16,-45 3 9-16,-46-1 4 16,-33 6-2-16,-30 2 9 15,-28 4-9-15,-39 3 1 16,-29 1 2-16,-16 5 15 16,-18 1 17-16,0 0-14 15,0 0-22-15,0 0-5 16,0 0-4-16,0 0-3 15,0 0-3-15,9-6-68 16,-9-3-109-16,0-1-197 16</inkml:trace>
  <inkml:trace contextRef="#ctx0" brushRef="#br0" timeOffset="11399.93">22549 10309 749 0,'0'0'0'0,"0"0"-3"15,0 0-9-15,0 0 12 16,0 0 51-16,0 0-15 0,329 35-24 15,-206-15-5 1,-5-4 8-16,-15 1-2 0,-16 5-2 16,-17 4 0-16,-19 7-1 15,-18 11 5-15,-24 13 16 16,-9 5 16-16,-18 12-12 16,-48 1-8-16,-25 0-24 15,-8-2-3-15,2-3-23 16,6 2-28-16,13 3-65 15,3-5-117-15,17-5-241 16</inkml:trace>
  <inkml:trace contextRef="#ctx0" brushRef="#br0" timeOffset="12332.9">17140 6278 506 0,'0'0'16'0,"0"0"18"16,0 0-8-16,0 0-4 16,0 0 61-16,-132 142-40 15,86-67-17-15,13-4-13 16,6 0-5-16,0-15-6 15,0-12-2-15,18-17 4 16,-6-15-2-16,15-10-2 16,0-2 0-16,0-17-4 15,0-36 4-15,0-28 0 16,24-18 12-16,3-7-11 16,9-5 0-16,-3 9 12 0,-6 15-4 15,1 24 21 1,-10 29 15-16,-3 21-16 0,-6 13-21 15,9 0-7-15,12 28 6 16,21 16 31-16,7 5-17 16,8 3-21-16,7-1-4 15,5 3-52-15,1-2-52 16,8 6-178-16</inkml:trace>
  <inkml:trace contextRef="#ctx0" brushRef="#br0" timeOffset="12835.44">18345 8962 312 0,'0'0'1'0,"0"0"5"0,0 0-6 16,0 0 37-16,0 0 47 15,0 0-13-15,229-84-23 16,-229 64 11-16,0 2 27 0,-18 11-13 15,-15 5-36 1,-13 2-37-16,4 0-2 0,-3 7-6 16,9 10 8-16,18 4-57 15,9 2-40-15,9-5-87 16,0-1-115-16</inkml:trace>
  <inkml:trace contextRef="#ctx0" brushRef="#br0" timeOffset="13150.69">18821 8480 681 0,'0'0'0'0,"0"0"-44"0,0 0 44 15,0 0 9-15,0 0 16 16,0 0-4-16,248-27-5 16,-203 0 7-16,-27-3 22 15,-18 0-5-15,0 1-10 16,0 8-1-16,-15 1 12 16,-15 12-29-16,-6 0-12 15,12 8-2-15,6 0-12 16,-1 0-41-16,13 22-39 15,3 13-76-15,-3 9-10 16,3 7-166-16</inkml:trace>
  <inkml:trace contextRef="#ctx0" brushRef="#br0" timeOffset="13479.89">18963 9445 109 0,'0'0'413'0,"0"0"-394"0,0 0-19 15,0 0 25-15,0 0 31 16,0 0-21-16,251-63-6 15,-233 46 0-15,-15 1 4 16,-3 0-1-16,0 8 1 16,0 2-15-16,-18 6-18 15,-15 0-6-15,-10 0-33 16,-2 10-54-16,0 13-28 16,3 10-121-16,5 1-88 15</inkml:trace>
  <inkml:trace contextRef="#ctx0" brushRef="#br0" timeOffset="13800.66">18034 10010 540 0,'0'0'0'16,"0"0"-32"-16,0 0 20 16,0 0 12-16,0 0 16 15,0 0 3-15,130-56-11 16,-130 32-5-16,0 6 11 16,0 4 18-16,-16 3 35 0,-17 7-27 15,-3 4-4-15,9 0-17 16,0 0-9-16,9 2-10 15,12 13 0-15,6 4-54 16,0 2-34-16,6-1-32 16,39-5-118-16</inkml:trace>
  <inkml:trace contextRef="#ctx0" brushRef="#br0" timeOffset="14124.93">19069 10013 660 0,'0'0'2'0,"0"0"5"16,0 0-1-16,0 0 5 15,0 0-7-15,0 0-2 16,48 31-4-16,-18-31 2 15,7 0 0-15,-16-6 4 16,-12-9-4-16,-6-2 16 16,-3 3 11-16,0-1 16 15,-6 7 5-15,-30 3-26 16,-7 1-10-16,10 4-9 16,3 0-3-16,21 0-11 15,3 0-24-15,6 0-53 0,0 0-99 16,15 0-86-16</inkml:trace>
  <inkml:trace contextRef="#ctx0" brushRef="#br0" timeOffset="14397.32">19887 9618 706 0,'0'0'0'0,"0"0"-13"0,0 0 13 16,0 0 18-16,0 0 11 16,0 0-16-16,175-67-8 15,-157 50 2-15,-18 0 15 16,0 4 16-16,0 2-23 16,0 0-9-16,-27 8-6 15,-9-3 0-15,-7 4-28 16,7 2-67-16,9 0-62 15,0-3-153-15</inkml:trace>
  <inkml:trace contextRef="#ctx0" brushRef="#br0" timeOffset="14698.68">19663 8962 406 0,'0'0'13'0,"0"0"-13"0,0 0 0 16,0 0 15-16,0 0 18 16,0 0-2-16,46-101 7 15,-46 77 14-15,-30 7 37 16,-10 6-4-16,-5 8-16 15,0 3-54-15,12 0-1 0,5 0-14 16,16 0-10-16,3 8-29 16,9 1-85-16,0-1-43 15,0-6-97-15</inkml:trace>
  <inkml:trace contextRef="#ctx0" brushRef="#br0" timeOffset="14972.89">19241 8443 505 0,'0'0'0'0,"0"0"-75"0,0 0 75 15,0 0 11-15,0 0 26 16,0 0 9-16,124-99-11 16,-124 90 33-16,0 5 23 15,0 0-49-15,-30 4-42 16,-1 0 0-16,10 0-34 16,6 6-68-16,15 5-138 15</inkml:trace>
  <inkml:trace contextRef="#ctx0" brushRef="#br0" timeOffset="15533.97">22757 6963 494 0,'0'0'0'15,"0"0"-14"-15,0 0 14 0,0 0 6 16,247-98 14-16,-204 73 10 16,-25 5-12-16,-3 2 4 15,-15 7 18-15,0 4 17 16,-15 1 10-16,-30 6-34 16,-1 0-30-16,4 0-3 15,6 4-4-15,18 12-12 16,3 1-55-16,15 1-40 15,0 0-66-15,0-8-191 16</inkml:trace>
  <inkml:trace contextRef="#ctx0" brushRef="#br0" timeOffset="15840.2">22099 6629 385 0,'0'0'6'16,"0"0"-6"-16,0 0 9 15,0 0 5-15,0 0 39 16,211-137 1-16,-208 118-16 15,-3 2-7-15,0 4 17 16,0-1-8-16,-21 7-22 0,-15 3-18 16,15 4-18-16,-6 0-63 15,6 0-18-15,11 11-21 16,1 4-51-16,9-8-36 16</inkml:trace>
  <inkml:trace contextRef="#ctx0" brushRef="#br0" timeOffset="16136.3">22959 6109 656 0,'0'0'0'0,"0"0"-29"15,0 0 29-15,0 0 4 16,0 0 0-16,0 0 3 16,106-30-3-16,-91 17 6 15,-15 3 34-15,0-1-6 16,0 0-14-16,-33 9 2 16,-1 0-19-16,7 2-7 15,6 0-14-15,3 0-15 0,3 10-74 16,15 9-63-1,-9 8-114-15</inkml:trace>
  <inkml:trace contextRef="#ctx0" brushRef="#br0" timeOffset="16506.06">22256 6003 489 0,'0'0'2'15,"0"0"-1"-15,0 0-1 0,0 0 4 16,0 0 38-16,0 0-21 15,109-42 10-15,-91 20 13 16,-9 2 12-16,-9-1 1 16,0-1-13-16,-9 6-14 15,-18-2-5-15,-13 8 0 16,7 7-25-16,-15-1 0 16,9 4-1-16,2 0-74 15,22 4 68-15,12 20-124 16,3 8-77-16,0 9-172 15</inkml:trace>
  <inkml:trace contextRef="#ctx0" brushRef="#br0" timeOffset="16839.3">21894 6984 516 0,'0'0'0'0,"0"0"-14"0,0 0 14 16,0 0 27 0,0 0 29-16,0 0-26 0,154-17-21 15,-136 6-3-15,-9 7 3 16,-9-2 27-16,0 1-11 15,0 3 14-15,-3 2-11 16,-33 0-28-16,-7 0-12 16,7 6 6-16,3 11-22 15,6 5-48-15,12-2-27 16,12 5-47-16,3-1-48 16</inkml:trace>
  <inkml:trace contextRef="#ctx0" brushRef="#br0" timeOffset="17132.28">22159 7584 527 0,'0'0'0'0,"0"0"-26"15,0 0 26-15,0 0 11 16,0 0 25-16,0 0-17 16,206-18-4-16,-197 5 3 15,-9 6 5-15,0-1 47 16,0 6-11-16,-15 0-38 0,-19 2-21 16,1 0-4-1,-3-3-25-15,27 1-68 0,0-7-86 16,9-4-258-16</inkml:trace>
  <inkml:trace contextRef="#ctx0" brushRef="#br0" timeOffset="17436.25">21833 6463 541 0,'0'0'0'0,"0"0"-50"0,0 0 50 16,0 0 0-16,0 0 5 16,0 0 18-16,46-129 23 15,-46 116 2-15,-18 6 40 16,-16 4-39-16,-2 3-21 15,9 0-28-15,6 3 0 16,12 19-7-16,9 3-58 16,0 8-73-16,21 1-64 15,39-2-109-15</inkml:trace>
  <inkml:trace contextRef="#ctx0" brushRef="#br0" timeOffset="17670.14">23047 6614 629 0,'0'0'22'0,"0"0"-6"0,0 0 63 16,0 0-23-16,0 0-1 15,0 0-21-15,-142-78-31 16,124 78-3-16,-3 0-13 15,3 7-7-15,11 18-58 0,1 10-68 16,6 4-82-16,0 3-152 16</inkml:trace>
  <inkml:trace contextRef="#ctx0" brushRef="#br0" timeOffset="17967.72">23207 7510 456 0,'0'0'7'0,"0"0"-7"15,0 0 18-15,0 0 6 16,0 0-4-16,0 0 25 15,54 4 10-15,-54-19 20 16,0 3-28-16,0-3-30 16,-30 2 8-16,-12 8-25 15,5 1-2-15,1 2-47 16,0 2-85-16,3 0-123 16</inkml:trace>
  <inkml:trace contextRef="#ctx0" brushRef="#br0" timeOffset="18204.74">22570 7088 552 0,'0'0'0'0,"0"0"-12"16,0 0 12-16,0 0 4 16,0 0 10-16,0 0-10 15,0-57-4-15,-3 57-20 0,-30 0-116 16,-10 0-119 0</inkml:trace>
  <inkml:trace contextRef="#ctx0" brushRef="#br0" timeOffset="18541.18">21351 7399 547 0,'0'0'0'0,"0"0"-7"16,0 0 7-16,0 0 0 15,0 0 30-15,0 0 21 16,135 21-15-16,-114-37-3 16,-5-6-8-16,-16 4 16 15,0-2-19-15,0 5-19 16,-9 4 7-16,-16 1-10 15,13 3-36-15,-12 1-24 16,15 5-59-16,0-7-148 16</inkml:trace>
  <inkml:trace contextRef="#ctx0" brushRef="#br0" timeOffset="18816.9">21320 6761 621 0,'0'0'0'0,"0"0"-4"16,0 0 4-16,0 0 7 15,0 0-1-15,0 0 1 16,-9-38 15-16,9 30-7 0,0 8 21 15,0 0 29-15,0 0-65 16,0 0-11-16,0 25-81 16,0 13 14-16,0 7-58 15,9 7-181-15</inkml:trace>
  <inkml:trace contextRef="#ctx0" brushRef="#br0" timeOffset="19086.28">21993 7622 336 0,'0'0'0'0,"0"0"-9"0,0 0 9 15,0 0 6-15,0 0 12 16,0 0-9-16,0-55-4 15,-9 48 32-15,-9 0 23 16,12 3-14-16,-3 1-16 16,6 3-16-16,-3 0-14 15,6 0-12-15,-3 0-109 16,3 10-118-16</inkml:trace>
  <inkml:trace contextRef="#ctx0" brushRef="#br0" timeOffset="19355.75">22365 8271 508 0,'0'0'50'0,"0"0"-41"15,0 0-9-15,0 0 34 16,0 0 14-16,0 0 13 16,45-44-23-16,-45 34-1 15,-6 3-5-15,-15 2-21 16,-3 5-11-16,5 0-41 0,4 0-118 16,6 0-258-1</inkml:trace>
  <inkml:trace contextRef="#ctx0" brushRef="#br0" timeOffset="28715.89">17874 10421 120 0,'0'0'123'16,"0"0"-122"-16,0 0-1 15,0 0 7-15,0 0 41 0,0 0 5 16,0 0-17-16,0 0-7 15,-45-136-22-15,29 114 6 16,16 2 4-16,-18 2-11 16,9-5-1-16,0 1 0 0,-6-2 19 15,3 3-23 1,3 0 0-16,-6-3 3 16,0 2-4-16,9 0 1 15,-9 1 0-15,-3-1-1 16,9 1 1-16,-4 1-1 15,13-2 3-15,0 3-2 16,0 3-1-16,0-4 1 16,0 1-1-16,0-1 3 15,0 2-3-15,0-4 2 16,0-2 4-16,0 2-5 16,0 0 0-16,0 0 0 15,0 1 3-15,13-2-4 0,-4 1 2 16,9-2-2-16,-3 2 0 15,-3-2-1-15,0 0 1 16,3-3 0-16,3-3 0 16,6 4 0-16,-6-2-1 15,7 0 1-15,-13 0 0 16,6 2 0-16,-9 4 0 16,6-1 0-16,-3-5-1 15,-3 0 0-15,6 4-2 16,-6 1 1-16,0 5 1 15,9-1 1-15,0-5 0 16,1-6-2-16,-4 5-6 16,3-4 8-16,3 9 0 0,-6 1-1 15,9-1 0-15,6-4 0 16,-6-4-9-16,1 1 3 16,-1 2-41-16,-9 7 44 15,-6 3 4-15,0-4-2 16,3 2 2-16,6-1 0 15,-3 0 0-15,3 1 1 16,-3-5-1-16,3-2 0 16,10-4-1-16,-4-1-6 15,-3 3-28-15,3 5 34 16,-3 0 2-16,3-4-1 16,3 0 0-16,7 1 0 15,-7-3 0-15,-6 9 0 0,3 1 2 16,-6-3-2-1,15 4 1-15,-11 0-1 0,5-1 1 16,-6-1-1-16,0 1-2 16,6 2 2-16,-9 0 1 15,-3 4-1-15,3 2 0 16,1-2 0-16,2 1 0 16,3 2 0-16,-6-1 0 15,15-6 1-15,-3-2 1 16,3-3-2-16,4 3-1 15,-1 5 1-15,-3 1 0 16,-6 3 0-16,-3 1 1 16,22-2-1-16,-16 3-3 15,3-1 3-15,-6 3 1 0,15-1-1 16,-2 0 2-16,2-3 2 16,12 4-3-16,-8 1-1 15,-4 3-2-15,0 0 1 16,-3 0 1-16,1 0 3 15,5 0 7-15,-6 0-1 16,-3 0-4-16,-3 7 4 16,10 1 4-16,-13 2-9 15,6 1-1-15,-3-1 2 16,10 4 1-16,-7-1-6 16,0 3 2-16,-9 1-2 15,6 5 0-15,-6 0 0 16,-5 2 5-16,-1-2-1 0,0-2-3 15,6 8 2-15,-6-2-2 16,9 2-1-16,-2 2 4 16,-1 2 0-16,6-4-3 15,-12 0 0-15,6 2 0 16,-3-4-2-16,-6 1 1 16,1-2 0-16,-1 5 0 15,0-6-4-15,-3 2 3 16,3 2-1-16,-9 4 2 15,9-1 3-15,-6 7 0 16,-6-8-3-16,3 3 0 0,0-1 0 16,6-1 1-1,4 0-1-15,-10 1 1 0,0 3-1 16,0-3 0-16,0 3 0 16,3-1 1-16,-6-2 0 15,-3 1-1-15,6 0 0 16,-9-1-1-16,3-5 4 15,-3 2-3-15,0 1 0 16,0-4-2-16,6 0 2 16,-6-1 0-16,0 0 2 15,0 5-4-15,0-4 4 16,0 3-2-16,0 0 1 16,-9 0-2-16,-9-2-1 15,0 1-1-15,-3 0 3 0,-7 0 5 16,4 0-5-1,0-1-5-15,-6 2-2 0,6-3 2 16,-6-2 0-16,-4 3 5 16,-2-3-52-16,0 2 52 15,-6-3 6-15,9 2-6 16,-4-5-13-16,-2-2 9 16,-6 3 4-16,15-4-9 15,-7-1 9-15,1 1-21 16,0-1 12-16,-9 2-13 15,2-1 12-15,-2 0-13 16,0-1 5-16,3 0-47 16,-4 1 58-16,10-3-6 15,-9 3-15-15,0-5 7 0,5 4 4 16,1-5 4-16,-3 1 13 16,6 4 1-16,-1-5-1 15,-5 3-2-15,-3-2-2 16,9-3 2-16,-7 1 1 15,-2 1 0-15,3-2 1 16,3-1 0-16,-7-1 4 16,16-3 9-16,0 2-8 15,3-5-5-15,0 1 3 16,3-2-7-16,-10 4-9 16,7-3 13-16,0 2-17 0,-9 2 14 15,9-3-3 1,0 3 0-16,-10 1 1 0,-5-4 3 15,6 5-9-15,0-5-2 16,2 0 2-16,-5 2 11 16,6-4 1-16,-3 0-1 15,0 0 0-15,2 0 13 16,-2 0 22-16,-6 0-17 16,-3 0 28-16,2 0 8 15,-2-1-19-15,-9-8 46 16,6-2-4-16,-1 0-54 15,-5-3 47-15,9-2-3 16,2 4-26-16,7 1-2 16,9 5 14-16,3-4-34 0,3 5-19 15,3 1-18-15,9-1-66 16,-7 5-48-16,7 0-183 16</inkml:trace>
  <inkml:trace contextRef="#ctx0" brushRef="#br0" timeOffset="32489.24">22908 8179 299 0,'0'0'60'0,"0"0"-53"0,0 0-7 16,0 0 0-16,0 0 37 15,0 0 41-15,0 0-44 16,6 7-23-16,-12-5-2 15,-24 4 22-15,-7-5 7 16,-5 5-38-16,0-5 0 16,-6 5-14-16,-4-4 11 15,-2-2 2-15,0 0 2 16,2 0 9-16,1 0-7 16,6 0-2-16,0 0 1 15,2 0 1-15,4-13-3 16,-3 2-2-16,-3-1 2 15,8-1 0-15,-14-2 5 16,9 0 2-16,-7-2-7 0,-2-3-1 16,-3 4 1-16,3 0 6 15,-1-1-6-15,4-3-7 16,3-2-10-16,2 1 16 16,7-1 2-16,3 1 3 15,-3-2 1-15,9-1-5 16,-7 6 3-16,4-3-8 15,-3 0 10-15,9 3-10 16,-3-5-3-16,0 1 7 16,-10 4 1-16,10-4-3 15,-6 0 1-15,-3-2 1 16,6 2 2-16,5 0-1 16,-2-4 0-16,9 3-3 0,0-1-2 15,0-4 3 1,9 2 2-16,-6-2 0 0,12-4 0 15,-3 4-3-15,-3-5 3 16,0 3 0-16,0-2-2 16,9 1-4-16,-6 2 6 15,6-1 0-15,0-5-6 16,0 3 5-16,0 2 1 16,0-2 3-16,0 1-3 15,6-2-4-15,3-5 3 16,9-1 2-16,-3 2-2 15,-3 1 0-15,3-5 0 16,3-2 1-16,12-2 0 16,-6-3-5-16,1-1-32 15,-4 3 37-15,6-4 10 0,0 6-10 16,-3 6 0 0,3 2 1-16,1 2 1 0,5 1 0 15,3-1-4-15,-9 6-3 16,18-2 5-16,1 1 2 15,-4-7-2-15,12 6 0 16,-8 0 0-16,-7 6 3 16,6 2 0-16,-3-2 0 15,7 2 1-15,-7 1-2 16,-3 0-1-16,-6 3-1 16,3-1 3-16,1 0 0 15,5-2 1-15,-6 1-2 0,6 3-1 16,-14 2-1-16,8 1 1 15,-12 2-1-15,21 0 0 16,-6 1 2-16,4-2-2 16,2-2 0-16,-3 6 0 15,-3-3 0-15,10 2 0 16,-10 3 0-16,3-1-2 16,-6 4 2-16,7-3-1 15,11 5 2-15,0-2-2 16,7-1 2-16,2 5-1 15,-3-2 3-15,-5 2-1 16,8 0 2-16,-12 0-3 0,1 6 1 16,-4 5-2-16,-3 4 0 15,4 2 0-15,-4-3 5 16,0 3-5-16,-3 1 0 16,-2-2 0-16,2 0-1 15,-15 5 1-15,9-3-3 16,-3 1 2-16,-5 7-2 15,-1-6 3-15,-3 7-4 16,3-3 9-16,-6 2-8 16,6 3 7-16,-3-3-1 15,4 3 6-15,-7-1-7 16,3-2-2-16,-6 3 0 16,-3 4-5-16,3 1 5 15,-6 1 1-15,3 4 2 16,-6 0 2-16,1 4-10 0,-1 2 10 15,0 5-4-15,0-3-1 16,0 0 2-16,6-2 2 16,-12 3-4-16,3-2-5 15,-3 0 3-15,-3 0 2 16,6 3 4-16,-6-1-1 16,0 3-3-16,0 4 2 15,0 2-2-15,0 6 0 16,0 3-1-16,0-4 1 15,-18 0 0-15,-18 1-3 16,-13-1 9-16,-8-1-8 16,-22-4 4-16,-2 0 13 0,-16-9 11 15,-17-6-20-15,-19 1 6 16,-15-9-12-16,-3 1-5 16,0-3-36-16,6-2 26 15,13-2-65-15,2 0-120 16</inkml:trace>
  <inkml:trace contextRef="#ctx0" brushRef="#br1" timeOffset="85848.68">11295 10191 352 0,'0'0'7'0,"0"0"23"0,-34-165 11 16,31 127 38-1,3 10-6-15,0 8-13 0,0 9-15 16,0 7-14-16,0 2-17 16,0 2-2-16,0 0-12 15,0 20-7-15,3 29 7 16,24 21 38-16,-2 24-22 16,-7 24-13-16,-9 16 11 15,9 13-13-15,-12 4 11 16,3 0-7-16,0 8 0 15,3-3-3-15,-3 4-1 16,0-2 1-16,0 1 12 16,0-1-3-16,3 6-1 15,-3-1-4-15,1-3-4 0,11-6 8 16,-6-14 6-16,-3-14 9 16,6-7-7-16,0-7 3 15,6-1-11-15,-6-7 3 16,0-5 3-16,-9-12-5 15,0-10 2-15,-2-13-12 16,-7-14 0-16,0-11-2 16,0-12 3-16,0-5-4 15,0-8-9-15,0-6-10 16,0-5-32-16,0-3-12 16,0-1-85-16,0-29-195 15</inkml:trace>
  <inkml:trace contextRef="#ctx0" brushRef="#br1" timeOffset="86528.9">10929 13587 154 0,'0'0'77'0,"0"0"17"16,0 0 54-16,0 0-46 15,0 0-8-15,0 0-24 16,-69 0-44-16,69 0-26 16,0 0-1-16,51 0 1 15,37-4 11-15,29-3 1 16,28-6-4-16,12-1-7 16,12 6 0-16,33-2 3 15,13-1-5-15,26 7 1 16,25-3-2-16,8 5 1 15,1 2-7-15,6 0-6 0,-16 0 3 16,1 0-1-16,-10 0-4 16,-14 0 2-16,-4 0 10 15,-17 0 4-15,-16 0 0 16,-30 0 0-16,-24 0 0 16,-9 0 0-16,-19 0 0 15,10 0 11-15,3 0-2 16,-6 0 1-16,6 0 7 15,2 0-1-15,-5 0-10 16,15-5 2-16,-12-1-3 16,6 4-1-16,-19-3 0 15,-17 5 5-15,-15 0 9 0,-28-2 1 16,-30 2-5-16,-6 0 1 16,-21 0-4-16,-6 0-2 15,0 0-2-15,0 0-4 16,-6 0-3-16,-30 0-53 15,-9 0-99-15,-6 0-80 16,2 0-125-16</inkml:trace>
  <inkml:trace contextRef="#ctx0" brushRef="#br1" timeOffset="86874.78">16751 13199 813 0,'0'0'25'0,"0"0"6"16,0 0-2-16,0 0-7 15,0 0-2-15,0 0-20 16,82-13 5-16,11 13-2 16,4 2-1-16,-1 13 0 15,16 5-1-15,-15 4 3 16,-4 1 8-16,-20 3 0 15,-19 4 1-15,-9 1 12 16,-30 4 4-16,-15 9 1 16,0 9 21-16,-36 7 0 15,-33 5-36-15,-13-2-12 16,-11-1-3-16,2 4-15 0,-6-6-34 16,7 0-46-16,2-3-47 15,-8-10-114-15,-1-11-280 16</inkml:trace>
  <inkml:trace contextRef="#ctx0" brushRef="#br1" timeOffset="88100.01">11162 10173 228 0,'0'0'33'16,"0"0"30"-16,0 0 65 0,0 0-21 15,0 0-20-15,0 0-11 16,9-10-38-16,0-4-15 16,9-6-10-16,0-8-3 15,0-3-5-15,0-6-2 16,0-8-3-16,7-7 3 15,-7-14-3-15,-9-6 0 16,9-5 0-16,-9 0 0 16,-9-1-1-16,9 11-4 15,-9 9-8-15,0 4 13 16,0 10 3-16,0 9 1 16,0 4-4-16,0 5 0 15,0 6 3-15,0 4-2 16,0 5-1-16,0 4 1 15,0 3 0-15,0 4-1 0,0 0 0 16,0 0-3-16,0 0-4 16,0 0-1-16,-9 0-6 15,-9 17 14-15,-9 21 12 16,-19 12 1-16,-23 15-5 16,-4 6 14-16,-11-1-4 15,-7-5-4-15,10-6-3 16,12-13 9-16,23-14-10 15,4-9-1-15,15-12-4 16,18-4 0-16,9-7-5 16,0 0 7-16,0 0-7 15,0-33-7-15,0-20-14 0,24-14 21 16,33-2 0-16,19 6 1 16,-4 12 1-16,7 18 5 15,-7 11-6-15,7 15 2 16,2 7 0-16,7 0 0 15,-1 18 5-15,-8 6 2 16,11-2 5-16,-8-1-10 16,5-13-5-16,-5-5 4 15,5-3-4-15,-8 0-4 16,-10-8-20-16,-21-9-51 16,-30 0-114-16,-18 1-248 15</inkml:trace>
  <inkml:trace contextRef="#ctx0" brushRef="#br1" timeOffset="88708.5">12475 12115 611 0,'0'0'23'0,"0"0"-7"0,0 0-16 16,0 0 30-16,0 0 30 16,0 0-20-16,141-15-6 0,-113-6-22 15,-13 3-7 1,-15-2 12-16,0 6 10 15,0 3-3-15,-15 7-8 16,-16 1-16-16,-8 3-23 0,9 0-17 16,6 3-37-1,15 14-89-15,9-5-45 0,0-5-137 16</inkml:trace>
  <inkml:trace contextRef="#ctx0" brushRef="#br1" timeOffset="88992">12924 11504 811 0,'0'0'0'0,"0"0"-39"0,0 0 39 15,0 0 17-15,0 0 16 16,0 0-20-16,190-68-9 15,-147 44 1-15,-19-1-3 16,-21-5 12-16,-3 6 9 16,0 6-10-16,-9 3-10 15,-27 9-3-15,-1 6-8 16,10 0-41-16,-6 7-33 16,15 20-58-16,6 6-28 15,3 1-111-15</inkml:trace>
  <inkml:trace contextRef="#ctx0" brushRef="#br1" timeOffset="89360.66">12058 11429 649 0,'0'0'54'16,"0"0"-54"-16,0 0-9 0,0 0 9 15,0 0 5-15,0 0 4 16,27-128 2-16,-12 108-3 15,-15-5 44-15,0 3 6 16,0 4-40-16,-6 5 27 16,-12 9-7-16,0 1-38 15,9 3-1-15,0 0-12 16,6 12-4-16,3 18-4 16,0 3-36-16,36-4-83 15,28-5-175-15</inkml:trace>
  <inkml:trace contextRef="#ctx0" brushRef="#br1" timeOffset="89702.59">13120 10788 627 0,'0'0'0'0,"0"0"-39"16,0 0 36-16,0 0 6 16,0 0 15-16,0 0-18 15,-54-7-10-15,54 3 3 16,0-5 7-16,0-6 22 16,0-7 42-16,0-5-38 0,0-3 29 15,-21-1 5-15,-18 0-14 16,-10 4-19-16,10 6-24 15,0 8 36-15,24 13-25 16,3 0-14-16,-3 7-20 16,-3 27-2-16,9 15-16 15,9 8-100-15,0 0-70 16,0 8-170-16</inkml:trace>
  <inkml:trace contextRef="#ctx0" brushRef="#br1" timeOffset="89968.72">13633 11764 666 0,'0'0'20'0,"0"0"-19"0,0 0 26 16,0 0-4-16,0 0 34 15,0 0-13-15,142 10-12 16,-118-40-22-16,-14-2-6 15,-10 2 15-15,0 4-2 16,-34 7-4-16,-20 4 5 16,-6 8-18-16,5 7-4 15,1 0-4-15,-9 5-10 0,29 24-35 16,-2 6-26-16,9 8-134 16,3-4-189-1</inkml:trace>
  <inkml:trace contextRef="#ctx0" brushRef="#br1" timeOffset="90232.57">13102 12445 704 0,'0'0'0'0,"0"0"0"16,0 0 7-16,0 0 39 15,0 0 1-15,0 0-24 16,0 0-13-16,203-20-3 0,-200 5-1 16,-3-2 38-1,0 2-9-15,-19 2-34 0,-35 4-1 16,0 9-36-16,-16 0-75 16,-14 0-125-16,-10 0-254 15</inkml:trace>
  <inkml:trace contextRef="#ctx0" brushRef="#br1" timeOffset="90524.14">11270 12160 838 0,'0'0'0'0,"0"0"-49"0,0 0 49 16,0 0 7-16,0 0 9 15,0 0-14-15,275-66 0 16,-242 55-2-16,-15-2 0 16,-9 5 8-16,-9 1-3 15,0 3 1-15,0 1-6 16,0 3-7-16,0 0-94 15,-9 0-132-15,0 14-132 16</inkml:trace>
  <inkml:trace contextRef="#ctx0" brushRef="#br1" timeOffset="90990.48">12146 12720 141 0,'0'0'233'0,"0"0"-224"0,0 0 31 16,0 0 11-16,0 0 14 16,0 0-11-16,51 7-12 15,-30-5-19-15,-3 0-9 16,-3-2-5-16,-6 0-6 16,0 0 3-16,0 0 7 15,-9 0 25-15,0-4-16 16,0-5 10-16,0 3 21 15,0 1 1-15,-9 5-13 16,-9 0-7-16,0 0-21 16,9 0-12-16,3 0 12 0,6 3-13 15,0 1-6-15,0 2-22 16,0-5-23-16,15-1-16 16,12 0-51-16,9-3-75 15,-11-23-154-15</inkml:trace>
  <inkml:trace contextRef="#ctx0" brushRef="#br1" timeOffset="91296.65">11992 11971 573 0,'0'0'0'0,"0"0"0"0,0 0 0 15,0 0 19-15,0 0 12 16,0 0-13-16,45 31-16 16,-33-34 8-16,-3-18 11 15,-9-3-7-15,0 0-3 16,-9 2 1-16,-27 8 34 16,-3 6 16-16,-1 8-31 15,1 0-11-15,15 0-6 16,6 11-14-16,9 7-3 15,9 3-6-15,0-4-50 0,18-6-59 16,33-4-71 0,7-7-174-16</inkml:trace>
  <inkml:trace contextRef="#ctx0" brushRef="#br1" timeOffset="91706.51">13591 11992 646 0,'0'0'76'0,"0"0"-71"16,0 0 107-16,0 0-49 15,0 0-7-15,0 0-23 16,-66-78-22-16,30 65-8 0,21 9-3 15,-1 4 0 1,-2 0-14-16,-3 0-26 0,-3 24 7 16,-3 8-1-16,18-1-49 15,9-1-112-15,0 2-112 16</inkml:trace>
  <inkml:trace contextRef="#ctx0" brushRef="#br1" timeOffset="91980.56">13996 12674 600 0,'0'0'55'0,"0"0"-30"15,0 0 5-15,0 0 71 16,0 0-35-16,0 0-27 15,0 0-36-15,-15-9 4 16,-16 3 4-16,4 3 4 16,-6-1-9-16,-3 2-3 15,18 2-6-15,0 0-4 16,2 0-38-16,4-2-44 16,-3-3-151-16,6-4-268 15</inkml:trace>
  <inkml:trace contextRef="#ctx0" brushRef="#br1" timeOffset="92266.53">13908 11587 430 0,'0'0'408'0,"0"0"-408"0,0 0 0 15,0 0 9-15,0 0 28 16,0 0-1-16,33 4-30 16,-2-1 0-16,2-3-2 15,-9 0 0-15,-12 0-1 16,3-3 4-16,-15-8-1 16,0-3 0-16,0 3-6 0,0-2-9 15,-27 6-16-15,-3 0-26 16,-7 5-109-1,-2-3-172-15</inkml:trace>
  <inkml:trace contextRef="#ctx0" brushRef="#br1" timeOffset="92532.15">13498 11038 483 0,'0'0'342'15,"0"0"-340"-15,0 0-2 0,0 0 43 16,0 0 16-16,0 0-22 16,27-61-21-16,-27 46-7 15,0 4 8-15,0 1-10 16,0 8-7-16,-9 2-36 15,-43 0-72-15,-2 21-100 16,-15 13-170-16</inkml:trace>
  <inkml:trace contextRef="#ctx0" brushRef="#br1" timeOffset="92858.11">12411 11315 378 0,'0'0'319'0,"0"0"-316"16,0 0 4-16,0 0 13 15,0 0 20-15,0 0-21 16,15-4 1-16,25 4 2 15,-13-7-15-15,-9 0 0 16,-3-2 2-16,-15-2 2 16,0 3-2-16,0 1 0 0,0 4 4 15,0 3-13-15,0 0-14 16,-12 0-80-16,-6 3-182 16,3 14-180-16</inkml:trace>
  <inkml:trace contextRef="#ctx0" brushRef="#br2" timeOffset="97552.8">13950 10766 657 0,'0'0'0'0,"0"0"0"16,0 0 3-16,0 0 37 15,0 0 31-15,0 0-30 16,145 19-14-16,-103-27-6 16,-5-9-9-16,-13 3-5 0,-12-1 3 15,-12 2-6-15,0 3 5 16,0 6-6-16,-12-2-3 15,-21 6-24-15,5 0-26 16,-5 0-45-16,9 20-61 16,3 0-115-16</inkml:trace>
  <inkml:trace contextRef="#ctx0" brushRef="#br2" timeOffset="97889.87">13464 10335 535 0,'0'0'0'0,"0"0"-7"0,0 0 7 15,0 0 10-15,0 0 31 16,0 0 25-16,215-92-31 16,-215 75-7-16,0 1 4 15,0 3 31-15,-9 7-23 16,-18-1-33-16,-1 7-2 16,10 0-5-16,-3 0-5 15,3 0-7-15,-3 4-25 0,9 18-84 16,-15 2-28-16,18 6-137 15</inkml:trace>
  <inkml:trace contextRef="#ctx0" brushRef="#br2" timeOffset="98429.54">13999 11199 562 0,'0'0'119'16,"0"0"-101"-16,0 0 84 0,0 0-24 15,0 0-38-15,0 0-23 16,0 4-8-16,0-4-9 15,0 3-5-15,0-3 4 16,0 0-3-16,0 0 1 16,0 0 0-16,0 0 2 15,0 0 0-15,0 0-4 16,0 0 5-16,0 0 2 16,0 0 0-16,0 0 5 15,0 0-2-15,0 0 0 16,0 0 3-16,0 0-7 15,0 0-2-15,0 0-9 16,0 0-35-16,0 0-58 0,21 0-105 16,33-7-24-16</inkml:trace>
  <inkml:trace contextRef="#ctx0" brushRef="#br2" timeOffset="98693.03">14847 10792 566 0,'0'0'0'0,"0"0"0"16,0 0 11-16,0 0 29 0,0 0 13 16,0 0-27-16,105 14-15 15,-87-17 1-15,-18-15 7 16,0 1 45-16,0 2-30 15,-9 0-13-15,-27 8-10 16,0 3-11-16,-6 2-5 16,6 2-28-16,2 0-29 15,13 0-68-15,6 0-106 16</inkml:trace>
  <inkml:trace contextRef="#ctx0" brushRef="#br2" timeOffset="98983.02">14421 10357 666 0,'0'0'0'0,"0"0"-29"16,0 0 29-16,0 0 20 15,0 0 39-15,0 0 17 16,139-85-37-16,-139 73-14 16,0 3 11-16,-9 5-12 15,-15-2-24-15,-9 6-8 16,2 0-6-16,-2 0-41 16,-3 0-70-16,18 2-91 0,0 9-93 15</inkml:trace>
  <inkml:trace contextRef="#ctx0" brushRef="#br2" timeOffset="99287.38">14080 9846 630 0,'0'0'0'0,"0"0"-3"16,0 0 3-16,0 0 14 0,0 0 30 16,0 0 5-16,94-130-4 15,-94 109-6-15,0 2-19 16,0 8 51-16,-37 3-45 16,-2 2-26-16,6 6 1 15,-3 0 3-15,18 0-4 16,6 10-46-16,3 13 11 15,9 7-82-15,0-4-56 16,15-1-72-16</inkml:trace>
  <inkml:trace contextRef="#ctx0" brushRef="#br2" timeOffset="99557.03">15465 9945 845 0,'0'0'1'0,"0"0"10"0,0 0 13 15,0 0 33-15,0 0-11 16,0 0-11-16,127-86-25 16,-127 69 6-16,0 3-1 15,0 0 3-15,-27 11-14 16,6 3-4-16,-6 0-10 15,12 0-33-15,-10 24-24 16,4 11-26-16,6 10-55 16,6 7-106-16,9 2-119 0</inkml:trace>
  <inkml:trace contextRef="#ctx0" brushRef="#br2" timeOffset="99799.31">15619 10555 381 0,'0'0'106'16,"0"0"-87"-16,0 0 75 16,0 0-19-16,0 0 30 15,0 0-45-15,166-43-26 0,-157 19-5 16,-9 9 9 0,0 0 13-16,0 2-24 0,-9 10-15 15,-18 0-12-15,9 3-3 16,-6 0-32-16,0 14-34 15,-6 17-21-15,11 5-32 0,1 5-75 16,6 2-120 0</inkml:trace>
  <inkml:trace contextRef="#ctx0" brushRef="#br2" timeOffset="100018.04">15562 11122 680 0,'0'0'19'0,"0"0"18"0,0 0 54 16,0 0-13-16,0 0-29 15,0 0-12-15,39-53-9 16,-39 41-13-16,0 8 3 16,0 1-8-16,-9 3-10 15,-18 0-18-15,-3 0-64 16,-12 19-26-16,5 7-68 15,1-2-169-15</inkml:trace>
  <inkml:trace contextRef="#ctx0" brushRef="#br2" timeOffset="100320.52">14765 11471 636 0,'0'0'0'0,"0"0"-13"0,0 0 13 15,0 0 40-15,0 0 11 16,0 0-29-16,100-13-17 16,-91-1 1-16,-9 3 11 15,0-3 36-15,-9 5-20 16,-27 5-12-16,-1 1-14 15,-5 3-7-15,6 0-3 16,3 0-2-16,12 0-18 16,3 0-52-16,11 3-53 0,7 0-61 15,0-3-161 1</inkml:trace>
  <inkml:trace contextRef="#ctx0" brushRef="#br2" timeOffset="100648.39">14077 11060 111 0,'0'0'440'0,"0"0"-439"15,0 0-1-15,0 0 27 16,0 0 35-16,0 0-9 16,0 0-7-16,3 0-7 15,-3-10 1-15,0-2 4 16,0-1-24-16,-6 6 18 16,-18 3-24-16,-6 2-14 15,15 2-2-15,0 0-9 16,6 0-12-16,6 0-46 15,3 2-122-15,0 0-91 16</inkml:trace>
  <inkml:trace contextRef="#ctx0" brushRef="#br2" timeOffset="101039.56">14961 9932 723 0,'0'0'1'0,"0"0"4"0,0 0-1 16,0 0 47-16,0 0-10 15,0 0-33-15,28-25-5 16,-13 10 0-16,-6-1 0 16,-9-4 1-16,0 1 5 15,0 2 8-15,0 3 19 16,-9 2-12-16,-15 4-14 16,-10 4-10-16,4 4-13 15,12 0 6-15,-6 0 1 16,15 0-29-16,6 12-6 15,3 0-23-15,0-1-49 16,0 0-74-16,18-11-141 16</inkml:trace>
  <inkml:trace contextRef="#ctx0" brushRef="#br2" timeOffset="101338.17">14551 9497 16 0,'0'0'654'16,"0"0"-630"-16,0 0-24 15,0 0 13-15,0 0 13 0,0 0-11 16,-21-33-2 0,42 18 21-16,0-6-15 0,-12-1 23 15,-9 1 5-15,-9-1-1 16,-24 2-15-16,-12 4 3 15,-1 1-6-15,1 8-20 16,9 0-8-16,9 7-8 16,12 0-9-16,-4 7-70 15,19 23 10-15,0 15-27 16,0 3-101-16,0 3-112 16</inkml:trace>
  <inkml:trace contextRef="#ctx0" brushRef="#br2" timeOffset="101954.81">13576 9517 680 0,'0'0'23'0,"0"0"-22"0,0 0 21 15,0 0 45-15,0 0-24 16,0 0-27-16,91-63-13 16,-79 39-2-16,-6 0 0 15,-6-2 5-15,0 3 20 16,-24 7-12-16,-13 4-5 15,-5 10 26-15,12 2-35 16,-6 0-15-16,0 22 11 16,14 11-17-16,13 9-17 15,9-4-46-15,0-4-115 0,40-9-181 16</inkml:trace>
  <inkml:trace contextRef="#ctx0" brushRef="#br2" timeOffset="102329.82">13084 9794 649 0,'0'0'68'0,"0"0"-49"16,0 0-19-16,0 0 57 16,0 0 28-16,0 0-39 15,0 0-14-15,0-3-14 16,0-2-8-16,0 3-7 15,0 2 15-15,-9 0-18 16,0 0-9-16,-6 6-4 16,9 11-13-16,6 5-19 15,0-5-11-15,30-4-38 16,43-11-93-16,14-2-76 16</inkml:trace>
  <inkml:trace contextRef="#ctx0" brushRef="#br2" timeOffset="102616.77">14086 9086 646 0,'0'0'91'0,"0"0"-87"0,0 0-4 16,0 0 28-16,0 0 24 15,0 0 5-15,33-16-35 0,-33 6-1 16,0-4 12 0,-6-3-21-16,-27 2 7 0,3 8 2 15,-9 3-7-15,9 4-14 16,-1 0-4-16,7 22-14 16,6 17-32-16,18 5-80 15,0 2-156-15</inkml:trace>
  <inkml:trace contextRef="#ctx0" brushRef="#br2" timeOffset="107317.11">13295 10503 381 0,'0'0'59'0,"0"0"-51"16,0 0 29-16,0 0 48 15,0 0 1-15,0 0-35 16,0 0-24-16,0-8-4 0,0 8 15 16,0 0-6-16,0-1-13 15,0-3-18-15,-27-2 2 16,-6 2-3-16,-3-5 0 16,3-2-2-16,3 4 2 15,-13-4-2-15,10 1 1 16,0 3 0-16,3-4-3 15,-10 1 2-15,7 3-2 16,6 0 3-16,-9-1-4 16,-6 1 3-16,5 3-10 15,1-1 12-15,3 3-6 16,-3 2 1-16,9 0-18 16,-1 0 21-16,-2 0 2 15,9 0-5-15,-6 0-1 0,3 0-1 16,-3 0 7-16,0 0 0 15,-13 7-5-15,16-3-9 16,-12 3 10-16,9 4-16 16,-9-1 20-16,-7 1-6 15,10 1 12-15,-3 1-8 16,0-2 2-16,-1 4-5 16,1 0 2-16,-3 0-4 15,0 1 4-15,6 0-10 16,-4 1 13-16,-2 0 2 15,6 5-2-15,-3-3 0 16,-7 2-4-16,7-1 4 16,-6 2 0-16,12 0 0 0,-3-1-1 15,-4 0 1-15,10 1 0 16,0 0 0-16,-3-1 0 16,6 5 0-16,-12-3 4 15,14 1-4-15,-8 5-3 16,3-1 3-16,3 1-1 15,-3 1 1-15,9-1-1 16,0-1 3-16,-1 1 0 16,4-6-2-16,3 4-2 15,3-2 0-15,0-4 2 16,-6 6-2-16,6-5 2 16,9 2 2-16,-9 2-1 15,0-2-1-15,9-1 0 16,-9-1 0-16,9 1 0 0,-9 0 1 15,3 1-1-15,3 2 0 16,3-1 0-16,-6-4 0 16,6 1 0-16,0 0 3 15,0 1-2-15,0 1 0 16,0 4 0-16,0-4 5 16,0 0-4-16,0-2 1 15,0-2 0-15,0 6-1 16,0-6 1-16,0 2 2 15,0 2 0-15,0 3 4 16,0-1 1-16,0 4-4 16,0-3-1-16,6 1 1 15,3-2-1-15,-9-2-2 0,9 0 0 16,0 0 0-16,0 2-2 16,0 6 6-16,0-2-3 15,-9-2 10-15,15 6 10 16,-12-3-16-16,6 5-7 15,-3-2 2-15,-6-3 15 16,3-1-12-16,6-3-3 16,6 4 4-16,-3-2-2 15,4 1 17-15,2-1-14 16,0-4-6-16,0 5 5 16,-3 2 10-16,12-1-9 15,-9-2-8-15,0 2 13 0,-3-5-12 16,7 3 4-16,-4-1 1 15,0 0-5-15,0-2 4 16,9 2-5-16,-9-4 0 16,6 0 1-16,-6 1-1 15,7-4 2-15,-7 1-1 16,0 0-1-16,3 0 2 16,3-1 0-16,3 1-2 15,0-1-2-15,1-2 2 16,5 3 0-16,3-2 0 15,-3-3 0-15,12 2 1 16,-14-2-1-16,2 0 0 16,-3 0 1-16,3-3-1 0,0 1 0 15,-5-4 0-15,14-2-1 16,-12 2 1-16,3-4 0 16,3 4 0-16,1-2 0 15,-4 2 2-15,-3-1-2 16,-6-3 0-16,0 2 1 15,6 0-1-15,4 1 0 16,-4-3 0-16,3 4 0 16,-3-4-1-16,3-3 1 15,1 2 0-15,-7-4 0 16,0 2-1-16,6 0 1 16,-3 0 2-16,4 0-2 0,8-1 0 15,-6-1 0 1,3 3 0-16,0-2 0 0,-2-2-1 15,-7 5 1-15,3-5 1 16,3 5-1-16,-6-4 0 16,13 4 0-16,-10-5 0 15,3-1 0-15,0 0 0 16,1 0 1-16,-4 0 0 16,3 0-1-16,-3 0 0 15,-12 0 2-15,6 0-2 16,-5 0 0-16,8 0 0 15,-3-1 0-15,0-5 1 16,0 4-1-16,-3-1 0 0,4 0 0 16,-1 0-1-1,-3-2 2-15,-3-1-1 0,3 2 0 16,3-3 1-16,6 1 1 16,-2 0-2-16,2-2-2 15,3 1 2-15,-9 0 0 16,6-1-1-16,-5 1 1 15,-4-3 0-15,15 1 0 16,-9 0-1-16,9-2 1 16,-11 2 0-16,8-1-3 15,-3 1 3-15,3 0-3 16,-9-4 0-16,10 1 3 0,-4-1 0 16,3-2-4-1,-9 1 2-15,9-2 1 0,-12 1-7 16,13-1 4-16,-10-3-2 15,-3 0 6-15,12-3-5 16,-12-3 4-16,-2 1 0 16,-1 2 1-16,-3-6 1 15,-3 1-1-15,-6-2 0 16,0 2 0-16,6 0-1 16,-6 1 1-16,-6 3 0 15,3 0 1-15,3-4 0 16,-6 6-1-16,3-3 1 15,-3 0-1-15,-3-1 0 16,0-1 2-16,0 0-2 16,0-2 0-16,0 4 1 0,0 2 0 15,0-6-1-15,0 7 0 16,0-1 3-16,0-4-3 16,0-1 0-16,0 1 1 15,0-3-1-15,0 1 2 16,0 5-2-16,-9-5 1 15,-3 0 1-15,-3 3-2 16,-3-5-1-16,0 1 1 16,9 3 0-16,-9 0 0 15,-6-1 0-15,5-2 1 16,1 5-1-16,0 0 0 16,9-1 0-16,-12 10 0 15,12-9 1-15,-3 1-1 0,-6 0 4 16,6-5-3-16,-3 8 0 15,3-4-1-15,-7-4 1 16,4 4-1-16,-3 0 2 16,9 3-2-16,-9-1 0 15,9 1 0-15,0 0 0 16,3 0 1-16,-3 3-1 16,0-4 0-16,0 2 0 15,0-4 0-15,-3 3 1 16,-3-1-2-16,-4 1 2 15,10-3-1-15,-6-2 0 16,-3 0 0-16,9 2 0 16,-3 7-1-16,6-4 1 15,-3-3 0-15,-3-2 0 0,-3-1 0 16,-3 3 0-16,9 2 0 16,0 5-1-16,9-1 1 15,-9 3 1-15,9 0-1 16,-6 7 1-16,6-5-2 15,0 0 1-15,-4 0-1 16,-2 0 1-16,3 2 1 16,3 4-1-16,0-3 0 15,0 3 0-15,0-4 0 16,-6-2 0-16,-3-1 0 16,0-3 0-16,0 2 0 15,0 2 0-15,0 2 0 0,6 0-1 16,-3-2 1-1,-3-2 0-15,-9 2-1 0,6-2-3 16,-6 2 4-16,12 3-1 16,-12 3-2-16,3-4 3 15,2 0 0-15,-5 4-2 16,9-4 2-16,-6 1 2 16,6-1-1-16,-9 1-1 15,-9-5 0-15,9 0-4 16,-15 1 1-16,11 2 3 15,-11-2 1-15,6 1-1 16,3 2 0-16,3-3 0 16,3 8 3-16,6-1-2 0,3 3-1 15,-4 1 0-15,13-1 0 16,-18-3 1-16,9 1 0 16,-6-2-1-16,0 5 2 15,-3-5-2-15,3 2 0 16,-3-1 0-16,-9-7 1 15,-7-3-1-15,1-2-3 16,-6-2 3-16,-3 1 2 16,0 3-2-16,-4 0 0 15,1 2 0-15,3 4 0 16,12-2 0-16,5 7 0 16,7-2 1-16,0 5 1 0,9-3 2 15,-6-1 2-15,0 2-2 16,-6 2-2-16,0-2 3 15,-6 2-4-15,-7-3-1 16,10 2-1-16,-6-2-5 16,12 5-7-16,-6 1-35 15,6 0-77-15,0 0-157 16</inkml:trace>
  <inkml:trace contextRef="#ctx0" brushRef="#br2" timeOffset="110604.76">12574 10697 304 0,'0'0'87'0,"0"0"-56"15,0 0 59-15,0 0-29 16,0 0 12-16,0 0-19 15,0 0-20-15,-21-30-19 16,21 6 0-16,-9-2 15 16,0-8-21-16,0-5 1 15,3-10-10-15,-3-3 0 16,3-9 1-16,-3 4-1 0,9 6-1 16,0 3 1-1,0 8 0-15,0 3-1 16,0 2 1-16,0-2 0 15,0-2 0-15,0 0-8 0,0-2 1 16,9-2-1-16,6 4-3 16,-9 0 4-16,3 0-3 15,0 3 2-15,0 1-1 16,0 3 4-16,0-2-2 16,3 3-6-16,9-1 2 15,-3 0-4-15,4 2 11 16,11-3-4-16,-6-2-2 15,6 2 5-15,3-3 3 16,1-3-9-16,-1 2 2 16,6 0 7-16,-6 2-3 0,6 4-10 15,7 5 13 1,-4 3 0-16,6 0 1 0,1 5 1 16,-7-4 1-16,15 0-1 15,-11 0 2-15,2 4-2 16,9 1 2-16,-8-1-2 15,11 4 0-15,-6 2 1 16,-2 3 0-16,5 0 0 16,-9-2 1-16,4 4 0 15,-4-3 0-15,3 3-1 16,-2 3 2-16,-1-3 1 16,15-1-1-16,-5 2-3 0,-7 3 2 15,0-1 2 1,-2 3-4-16,-7 1 0 0,-3-4 2 15,12 4 1-15,1 0 1 16,5 0-1-16,-6 0-1 16,7 0 0-16,-1 0-1 15,-3 0-1-15,4 0 0 16,-10 0 0-16,13 0 1 16,-10 5-1-16,-6 2 4 15,6 1-2-15,1 1 0 16,-1-3 2-16,6 3 3 15,-5 1 1-15,-1 3-5 16,-3-2 0-16,1 6-2 16,11 0 3-16,-18-1 1 15,4 3-2-15,2-1 2 0,-9 3 2 16,13 1-4-16,-1 1 2 16,-3 3 1-16,0-2 2 15,-2 0-7-15,-10-4 4 16,0 2 3-16,-3 0 0 15,-11 4-1-15,11 0-5 16,-9 1 2-16,0 2-4 16,0 1 3-16,-3 3-1 15,4-2 3-15,8-1-5 16,-9 1 4-16,-3 1 5 16,-6-2-2-16,0 1 1 15,6-1-8-15,-14 1 3 0,-1 0-1 16,0 1 3-16,-9-1 6 15,9 0-4-15,-9-2-2 16,9-1 2-16,-9 1-6 16,3 4 2-16,-3 2-3 15,0-2 5-15,0 0-5 16,0 2 3-16,0-3-1 16,0 4-2-16,0 2 5 15,9 3-5-15,0 2 0 16,6 0 1-16,-6 5 2 15,-3-3-3-15,3 4 2 16,0-5-2-16,-9-4 2 16,0 1 0-16,0 0-2 0,0-2 0 15,0 0 5-15,0-1-5 16,-18-1-1-16,6 2 1 16,-6-1 0-16,-3 1 2 15,-6 0-2-15,2 4 3 16,-11 1-3-16,9-1 0 15,-9-3 0-15,-6 4 5 16,-1-3-10-16,7-3 7 16,0-3-2-16,0-4 0 15,12 0 0-15,-4-3 0 16,1 1 2-16,0 1-2 16,-3-1 0-16,0 2 0 0,-10-3 0 15,7 4-1-15,-12-6 1 16,12 0 0-16,-3-2 1 15,-10-3-1-15,13-3 0 16,-3-3 1-16,0-3 0 16,-10-1-1-16,7 2 0 15,0-2-1-15,-6 0-7 16,-1-1 0-16,1-2 2 16,3 0-6-16,-3-1 12 15,2-1-7-15,7-4 6 16,-6 3-4-16,12-2 0 15,-10 0-5-15,-8 2 7 16,12 0-8-16,-18-1-2 16,2 1-8-16,1 1 7 15,-3-4 5-15,11 3 4 0,4-3 2 16,-3 0 0-16,0-2 3 16,6 0 0-16,-1 0 2 15,1 0-2-15,0 0 0 16,0 0 0-16,-1 0 0 15,-5 0 1-15,6 0-1 16,3-2 0-16,-3 0 0 16,8-3 0-16,-5 3 2 15,6-4-2-15,6 1 0 16,-3 3-1-16,-3 0 1 0,8-3 0 16,-11 5 0-1,3-5 0-15,3 2-1 0,-12-3 1 16,21 2 3-16,-9-3-3 15,2-1-2-15,4 1 0 16,0 0-1-16,3-1 3 16,-3 0 0-16,0 3 0 15,0-2 1-15,0 1 2 16,3 1-3-16,-4-1 2 16,7 2-1-16,-3-3-1 15,-3-3-2-15,9 1 1 16,-9-1 1-16,3-1 1 15,-3-2-1-15,0 4-2 16,0-4 2-16,3 2 0 16,2 0 0-16,4-4-2 0,0 4 2 15,9-3 0-15,-9 1 0 16,3 0 2-16,3 0-2 16,-6 2 0-16,3-4 0 15,-3 2 1-15,-6-3-1 16,9 4 0-16,-9-5 0 15,3 2 0-15,3-2 0 16,-9 0 0-16,0 1-3 16,12-1 3-16,-10 4-1 15,4-4-1-15,-3-1 0 16,-6 7 1-16,6-3 1 16,-3 5-3-16,0 0 3 0,9-1 0 15,0 0 1 1,-6 0-1-16,3 3 0 0,3-2 0 15,-10 0 0-15,4 0 0 16,-3-4 0-16,-9 0-1 16,9 4 2-16,0 0-1 15,0-1 0-15,0 3 0 16,0 0 2-16,-4-1-2 16,1 2 0-16,12 3 0 15,-9-2 2-15,9-4-1 16,-12-2-1-16,9 2 0 15,-6-6-3-15,6 4 3 16,-6 1 12-16,-1 3-12 16,4 0 1-16,-3-1-1 15,9-1 10-15,-9-2-1 0,9 2-8 16,-6 1 2-16,3-6 6 16,-3 3-6-16,-3-3 0 15,0-2-2-15,-7 2 1 16,4 2 11-16,-3-2-2 15,6 0-4-15,0-1-2 16,0 0 0-16,0 1-1 16,3-5-2-16,3 2-2 15,-7-7 0-15,1 0-1 16,6-3 0-16,3 1-20 16,9-1 7-16,0-2-112 15,-3 1-193-15</inkml:trace>
  <inkml:trace contextRef="#ctx0" brushRef="#br2" timeOffset="161599.87">1510 8139 446 0,'0'0'0'0,"0"0"-24"0,0 0 24 16,0 0 92-16,-18 213 32 15,-9-83-38-15,-6 12-42 16,-7 2-20-16,-2 1-7 15,0-4-6-15,-9 2-7 16,11-11-2-16,-2-13-2 16,12-18 5-16,3-15-5 15,9-19 3-15,12-9-6 16,-3-15 8-16,9-7-6 0,0-5 1 16,0-3 0-1,0-7-1-15,15-2-6 0,21-3 6 16,6-1 1-16,15-2-4 15,22-7 8-15,8-1-1 16,4-5-3-16,-3 0 6 16,2 0-6-16,-11 0 3 15,-1 0-3-15,-24 0-2 16,-17 0-22-16,-4 0 12 16,-21-9 4-16,-6 0 8 15,-6-4 3-15,0-4-3 16,0-3-8-16,-9 0-11 0,-24-2 6 15,5-5 11 1,1 6 1-16,9-3-10 0,-6 3-3 16,-3 0 13-16,0 3 0 15,-10 1 1-15,7-1 0 16,6 4 14-16,-3 1 2 16,0 5 4-16,3 1 6 15,15 1-3-15,0 5-8 16,3 1 6-16,6 0 1 15,0 0-5-15,0 0-6 16,0 0-11-16,0 0-7 16,0 0-4-16,6 0-2 15,36 15 11-15,21 8 2 16,10-1 1-16,8-4 3 16,7 2 0-16,-10-1 1 0,-8 0-2 15,-22 2-1 1,-27 3-1-16,-21 9 0 0,0 9 31 15,-24 6 5-15,-55-2-3 16,-20-2-16-16,5-5-4 16,13-4-9-16,14-1-5 15,28-2-37-15,18 1-42 16,21-7-42-16,0-7-133 16,39-6-202-16</inkml:trace>
  <inkml:trace contextRef="#ctx0" brushRef="#br2" timeOffset="162301.01">2678 9702 535 0,'0'0'51'16,"0"0"-16"-16,0 0 70 0,0 0 0 16,0 0-46-16,0 0-59 15,0-3 4-15,0 42-4 16,0 5 39-16,0 3-19 15,0-2-15-15,0-5 1 16,-6-5-6-16,3-7 4 16,-3-6-6-16,3-11 4 15,3-8-2-15,0-3 2 16,0 0 2-16,0 0 4 16,0-18-8-16,0-17-1 15,0-18-22-15,0-6 16 16,0 5 1-16,0 5-8 0,12 16 11 15,-6 13 0 1,0 16 2-16,-6 4 1 0,18 0-9 16,12 1-5-16,7 22 5 15,-1 1 9-15,-3-2 0 16,9-1 0-16,-12-4 0 16,4-6 0-16,2-5-9 15,0-6-10-15,0 0 1 16,7-6-1-16,-16-22-3 15,15-6-19-15,-15-5 24 16,-6 1 16-16,-9 3 1 16,9 7 3-16,-21 12 27 15,10 8 22-15,-10 8 8 0,0 0-24 16,0 17-32-16,0 29-2 16,0 15 74-16,0 9-27 15,0-3-17-15,-10 3-23 16,10-11 6-16,-12 1-7 15,12-6-8-15,0 0-3 16,0-7-47-16,0-1-89 16,0-10-89-16,0-23-358 15</inkml:trace>
  <inkml:trace contextRef="#ctx0" brushRef="#br2" timeOffset="165260.4">3580 10041 724 0,'0'0'1'0,"0"0"-1"0,0 0 27 0,0 0 16 16,245-63-2-16,-185 47-30 15,1-3-11-15,-19-5 1 16,-6-3 5-16,-18 3-5 16,-18-2 1-16,0-2 0 15,0 8 0-15,0 3-2 16,-27 5 0-16,-9 7 7 15,-6 5 14-15,-4 0-3 16,1 5 8-16,3 21-9 16,6 5-1-16,5 6-2 15,16 2-5-15,9-1-9 16,6 1 2-16,0-4-2 16,30-4 0-16,19-7-1 15,5-2-4-15,-3-8-1 0,1-6-13 16,2-6-9-16,0-2 11 15,1 0-5-15,5-21 7 16,-9-7-3-16,-2-5 10 16,-7-3-2-16,-15-3 10 15,15 0 2-15,-15 7-2 16,-8 8 2-16,8 2 5 16,-9 7 4-16,-9 7-4 15,-3 5 13-15,-3 3-3 16,-3 0-10-16,0 0-6 15,6 9 2-15,6 16-3 16,6 8 22-16,-3 4-10 0,-6 6-3 16,-9-6-5-16,0 1 5 15,0-3-5-15,0-7-4 16,0-2-1-16,-9-9 0 16,0-9-1-16,3-1 1 15,-3-7-5-15,9 2 6 16,0-2 3-16,0 0 5 15,-3-7-8-15,-3-18-23 16,3-6 14-16,3-8 9 16,0 2 0-16,3 4-1 15,30 3 1-15,-6 12-1 16,1 7 1-16,14 9-5 16,-12 2 2-16,3 0-1 15,0 24 3-15,13 4 1 16,-22 3 1-16,-3-6 11 0,-12-1 1 15,-9-9-8-15,0-8-1 16,0-5-1-16,0-2 0 16,0 0 9-16,9-9-2 15,0-17-10-15,9-12-11 16,6-4 2-16,3 1 4 16,4 10 5-16,-7 9 2 15,-6 13-2-15,0 9-8 16,6 0 6-16,3 5-2 15,10 20 3-15,-1 5 1 0,15 2 3 16,-15 3 1 0,7-2-2-16,5-8-2 0,-12-1 1 15,6-7-1-15,-15-3 0 16,-2-6-3-16,-7-6 2 16,-9-2 0-16,3 0 1 15,3-11 5-15,3-19-2 16,0-14 1-16,0-11-4 15,-3-11-12-15,-3-11 9 16,4-6-10-16,-13 5 10 16,3 5 6-16,-6 15-3 15,0 15 11-15,0 12 1 16,0 11 14-16,0 12 3 16,-6 2-1-16,3 4 2 15,3 2-7-15,0 0-23 0,-10 0-2 16,-5 31-7-16,-3 11 9 15,9 15 5-15,0 7-5 16,9 5 1-16,0 2-4 16,0-2 6-16,0 0-2 15,9-7-1-15,15-6-2 16,13-10 2-16,-1-8 0 16,0-7-14-16,6-13 8 15,4-7 3-15,-22-8-3 16,15-3-2-16,-9 0 7 0,0-21 1 15,-12-17 5 1,0-7-5-16,-8-6-4 0,-10 3-8 16,0 9 10-16,0 10 1 15,0 15 2-15,0 6 1 16,0 6-2-16,0 2 0 16,0 0-4-16,0 0-4 15,0 0-8-15,0 0 13 16,36 8 3-16,0-3 0 15,0-1 0-15,6-4-2 16,1 0 1-16,-7 0-19 16,9-2-15-16,-12-15-5 15,-5-3 3-15,-16 3 16 16,-12-1-2-16,0 3 23 16,0 5 0-16,-12 6 15 0,-25 4-2 15,4 0 11-15,6 0-18 16,-6 18 12-16,12 11-4 15,6 8 5-15,12-1-15 16,3 0 1-16,0-3-2 16,9-4-1-16,27-3-2 15,0-6-1-15,0-7 1 16,6-4-1-16,1-7 3 16,5-2-2-16,0 0 3 15,1-2-1-15,-13-22-2 16,0-4 1-16,-3-10 4 15,-12-4-5-15,-6-3 0 16,4 0-3-16,-10 5 1 16,-9 7 2-16,0 0 0 0,0 12 3 15,0 4-2-15,0 10 1 16,0 1 0-16,0 6 8 16,0 0 9-16,0 0-11 15,0 0-8-15,0 0-8 16,0 13-1-16,0 19 7 15,0 9 4-15,9 4-1 16,15 3-1-16,-6 3 0 16,0-6 5-16,0-1 0 15,0-11-5-15,15-4 1 16,7-6 5-16,-1-7-5 16,0-7 0-16,9-9-1 15,-5 0 0-15,-1 0 4 0,0-9 2 16,3-17 4-16,-8-13-3 15,-10-6-6-15,15-7 4 16,-3 3-5-16,4 7 1 16,2 8 0-16,-6 10-1 15,9 10-4-15,4 9 4 16,2 5 0-16,0 0 9 16,19 27 10-16,-13 4-5 15,-18 8 1-15,-2 0 6 16,-31 4-9-16,-9-8 7 15,0-5-16-15,-3-9 2 16,-43-6-5-16,13-6-5 0,-3-5 5 16,18 0-7-16,18-4 6 15,0 0-2-15,0 0 0 16,0 0-10-16,9-6 2 16,45-13 10-16,7-9-1 15,8-7-3-15,-6-4 2 16,-8-5-2-16,5-9 2 15,-15-3 0-15,-27-10-1 16,1 4-12-16,-19 2 7 16,0 5 5-16,-10 9-2 15,-26 12 6-15,3 9-2 16,6 5 4-16,0 9 5 16,0-3 10-16,8 6 2 0,10 2-6 15,3 2 3 1,3 4 0-16,3 0-3 0,-12 0-13 15,3 0-6-15,-12 21-1 16,0 10 6-16,-6 7 1 16,18 8-2-16,3 9-1 15,6 4 3-15,0 5 2 16,0 6-2-16,0 0-5 16,0 5 5-16,0-7 5 15,0-9-5-15,6-10-1 16,3-10-1-16,12-14 0 15,-3-10-4-15,-3-7 2 0,0-8 3 16,15 0-1 0,-2-10 2-16,17-17 3 0,-9-2-3 15,-3 3 0-15,-6 6-5 16,-8 9 5-16,-10 5 0 16,0 6-4-1,6 0-3-15,12 0-2 0,9 6 8 16,0 8 1-16,7-5 3 15,2 1-1-15,-9-4 0 16,6-6-2-16,-2 0 2 16,2 0 1-16,3-17-3 15,-3-8-10-15,-15-1-2 16,-17 0-3-16,-1 2 10 16,-9 9 4-16,0 9 2 15,0 6 8-15,0 0-2 0,0 0-7 16,0 13-3-16,9 8 3 15,9 1 2-15,9-6-1 16,0 2 2-16,6-8-3 16,4-2 0-16,-4-2-2 15,3-6 1-15,-3 0-2 16,6 0-2-16,1-14-2 16,-1-19-7-16,-21-11-5 15,0-10-6-15,-9-8 11 16,0-9 13-16,0-7 1 15,0 1 0-15,-3 8 0 16,-6 17 16-16,0 18 18 0,0 16 9 16,0 13 7-16,0 5-5 15,0 0-11-15,0 16-21 16,-6 32-9-16,-12 18 28 16,0 14-2-16,9 11 5 15,9 12 1-15,-9 0 2 16,9 5-9-16,0 4-4 15,0-2-21-15,0 4 13 16,0-6-2-16,0-7-10 16,9-17-4-16,9-12 3 15,9-14-4-15,-3-18-5 16,-12-11 4-16,-2-14-31 16,-4-8-10-16,-3-7-17 15,-3 0-19-15,0 0-2 0,0-18-48 16,0-12-78-16,-12-5-116 15</inkml:trace>
  <inkml:trace contextRef="#ctx0" brushRef="#br2" timeOffset="165480.91">9161 9949 703 0,'0'0'60'0,"0"0"3"16,0 0 29-16,253-66-7 15,-204 66-19-15,-10 19-3 0,-15 8-12 16,-15 2-29-16,-9-5-8 16,-3-3-3-16,-45 1-11 15,-22-3-17-15,1-4-54 16,-10-2-69-16,-8-6-65 16,17-7-173-16</inkml:trace>
  <inkml:trace contextRef="#ctx0" brushRef="#br2" timeOffset="165802.19">8584 9565 672 0,'0'0'101'0,"0"0"-86"16,0 0 32-16,0 0 30 15,0 0-53-15,0 0-8 16,37-33 4-16,-10 15-8 16,-18 0 16-16,-9-3 38 15,0 3-17-15,-9 3-25 16,-28 7 2-16,4 0-15 15,-3 8-11-15,-9 0-27 16,3 11-66-16,5 23-58 0,1 2-93 16,6-1-429-16</inkml:trace>
  <inkml:trace contextRef="#ctx0" brushRef="#br2" timeOffset="168005.94">9888 9411 727 0,'0'0'18'16,"0"0"99"-16,0 0-34 15,0 0-11-15,0 0-52 16,0 0-17-16,6 53 12 0,24-3 24 15,1 2-20 1,-1 2-12-16,-12-7 16 0,15-8-5 16,-15-7-13-16,0-10-4 15,-6-13 0-15,-6-5-1 16,-3-4 0-16,3 0 1 16,12-26 0-16,10-16-1 15,-1-16-5-15,0-9-10 16,0-3 5-16,-3 2-2 15,-6 15-4-15,0 20 7 16,-8 20 7-16,-4 11-2 16,3 2-4-16,0 0-6 15,27 15 1-15,6 7 13 16,12-4 3-16,1-1-3 16,5-6-7-16,4-7-5 15,5-4-7-15,3 0-5 16,-2-2 0-16,-7-22-9 0,-8-4 4 15,-19-5 24-15,-9-3 5 16,-18-3 0-16,-9-2 0 16,0 5 1-16,0 10 4 15,-3 10 3-15,-18 6 17 16,3 7 3-16,3 3-1 16,-10 0-15-16,-14 14-1 15,0 16 0-15,0 2 0 16,-3 0-6-16,14 5 4 15,4-4-3-15,3 1 1 0,-3-6-6 16,6-7-1 0,9-7-4-16,9-10-24 0,0-4-26 15,0 0 8-15,24-14 21 16,21-13 22-16,10 4-1 16,5 7 2-16,0 2 2 15,13 11 0-15,-1-1 4 16,10 4 1-16,-4 0 4 15,-6 0-2-15,-2 0-4 16,-1-7 2-16,1-8-1 16,-13-6-2-16,-6-8 0 15,-8-7 5-15,-13-7-5 16,-12-14 1-16,-9-7 1 16,-9-13-4-16,0-12 5 15,0-2-3-15,-21 1 0 0,-12 15 3 16,5 14 13-16,10 25 26 15,0 14-6-15,9 18-18 16,3 4 14-16,-3 4-34 16,-3 41-4-16,-9 18 4 15,12 17 11-15,6 1-8 16,3 2-3-16,0-6 1 16,18-8-1-16,24-9 0 15,10-8-4-15,-4-13-4 16,3-9 4-16,3-14-7 15,-2-10-2-15,-7-6 0 16,15-3 2-16,-8-29 1 0,8-7-3 16,-3-2 3-16,-20-6 8 15,-4 10 0-15,-15 9 1 16,-15 11 2-16,3 13 5 16,-6 4-5-16,0 0-2 15,0 0-1-15,3 21-3 16,12 13 5-16,12 9 14 15,0-1-10-15,10-10 1 16,-4-2-4-16,6-12 0 16,-6-3-1-16,3-9 1 15,1-6 0-15,5 0 3 16,-3-17-1-16,3-18-3 16,1-3 0-16,-16-5-5 0,-18-1 1 15,6 4 3 1,-12 9 1-16,-3 14-2 0,0 10 4 15,0 7-4-15,0 0-7 16,9 0-6-16,6 20 8 16,6 6 7-16,6-1 4 15,7-3-1-15,-1-5-2 16,3-2 4-16,0-8-4 16,-3-6 0-16,16-1 1 15,2 0 1-15,-6-16 3 16,-2-11-6-16,-13 0-4 15,-6-11 1-15,-6-1-4 0,-18 0 2 16,0-6 0 0,0 7 3-16,0 12-1 0,-18 6 1 15,9 17 0-15,-9 3-9 16,3 0 0-16,-3 17 7 16,-7 15 3-16,13 5 1 15,12-1 0-15,0-3 0 16,0-7 0-16,12-4 2 15,28-7-2-15,-4-2 0 16,9-13 0-16,9 0 1 16,16 0 5-16,-1-22-1 15,-8-10-3-15,8-5 0 16,-3-8 0-16,-11-13-2 16,-4-7-6-16,-24 2 2 15,-9 8-1-15,-18 19 5 0,0 15 3 16,0 15 3-16,0 6-2 15,0 0-4-15,0 31-13 16,34 7 13-16,20 5 12 16,24-2 8-16,1-6 17 15,-1 0 7-15,-29-4-14 16,-31-3 2-16,-18 1 0 16,-46 3 9-16,-62 4-14 15,-31 3-27-15,-18 3-26 16,-12 7-111-16,-9-4-115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5T06:47:27.418"/>
    </inkml:context>
    <inkml:brush xml:id="br0">
      <inkml:brushProperty name="width" value="0.05292" units="cm"/>
      <inkml:brushProperty name="height" value="0.05292" units="cm"/>
      <inkml:brushProperty name="color" value="#0070C0"/>
    </inkml:brush>
  </inkml:definitions>
  <inkml:trace contextRef="#ctx0" brushRef="#br0">20002 5799 356 0,'0'0'16'0,"0"0"-6"0,0 0 3 16,0 0-4-16,0 0 35 15,0 0-6-15,0 0 34 16,0 0-54-16,0-7-18 16,0 7 3-16,0 0 3 15,0 0-1-15,0 0-1 0,0 0-3 16,0 0 3-16,0 0 4 15,0 0-1-15,0 0-5 16,6 0-1-16,-6 0 0 16,0 0 2-16,0 0-2 15,0 0 0-15,0 0-1 16,0 0 0-16,0 0-1 16,0 0 1-16,0 0-1 15,0 0 1-15,0 0 0 16,3 0 0-16,-3 0 1 15,0 0 1-15,0 0-3 16,0 0 2-16,0 0-1 16,0 0 1-16,0 0 1 0,0 0-2 15,0 0 0 1,0 0 1-16,0 0-1 0,0 0 1 16,0 0 0-16,0 0 1 15,0 0 1-15,0 0-3 16,0 0 1-16,0 0 1 15,0 0-2-15,0 0-3 16,0 0-23-16,0 0-85 16,0 2-102-16,-3 5 34 15</inkml:trace>
  <inkml:trace contextRef="#ctx0" brushRef="#br0" timeOffset="1579.37">19866 5842 211 0,'0'0'2'0,"0"0"-1"15,0 0-1-15,0 0 38 16,0 0 41-16,0 0-45 15,0-4-30-15,0 4-4 16,0 0 0-16,0 0 1 16,0 0 5-16,0 0-3 15,3 0 8-15,6 0 9 16,0 0 10-16,6 8-11 0,-3 0-10 16,3 5 12-1,-3-2 6-15,3-2-15 0,-6 4 2 16,9 0-7-16,-9-4 4 15,7 0-2-15,-7 1 17 16,3-1-19-16,-3 2-5 16,0-1 2-16,-3-1-2 15,12 3 8-15,-9-1-3 16,9 3-4-16,0 1 6 16,-3 0-3-16,-6 1 5 15,9-2-7-15,-5-3 3 16,-4-2-1-16,6 1-5 15,-9 0 5-15,3 1-2 16,0 0 1-16,3 0-1 16,-3 2 5-16,0-2-3 0,0 0-4 15,-3-1 2-15,3-2-4 16,-3 2 3-16,0 2-3 16,-3-3 2-16,3 1 2 15,-3 0-3-15,3-4 1 16,-6 5-2-16,6 0 3 15,-3 4-2-15,6-2 0 16,-3 2 1-16,-3-4 1 16,7 3-2-16,-4 1-1 15,-6-4 1-15,0 4 1 16,9-1-1-16,-9 3 0 16,9 0 1-16,-9 0 1 15,9 0-3-15,-9-1 1 16,0 1 0-16,9 0-1 0,-9 1 0 15,6-1 4-15,-6-3-1 16,9 3 2-16,-6-3-5 16,3-3 1-16,3 4 0 15,-6 2 0-15,6-3 2 16,-3 2-1-16,-3-6-2 16,6 2 2-16,-3 4 0 15,3-2 1-15,3-2 0 16,-3 2 3-16,-3-4 0 15,3 2-3-15,1 1 1 16,5-3 1-16,-6 3 0 16,0-5-4-16,0 1 1 15,3-1 3-15,-6-1-5 0,3 0 2 16,0-1-2 0,0 2 2-16,-9-1 3 0,12 0-5 15,-6 1 1-15,3 1 0 16,0-1 1-16,-9 1-1 15,9 1 2-15,0-1-1 16,-3 0 0-16,3-1 0 16,1 2 3-16,2 0-2 15,-3-1-3-15,0 6 3 16,0 0-1-16,0 2-2 16,0 0 3-16,0 4 3 15,3-3-6-15,0 3 2 16,-3-3 0-16,9 2 1 0,-9-2-2 15,3 0 0-15,-3-1 1 16,3-4-2-16,-9 5 2 16,7-6-1-16,-1 1-1 15,-3-3 7-15,3 3-5 16,-6-4 6-16,3-2-2 16,-3 3 3-16,-3-3-6 15,6 0-2-15,-6 0 3 16,0-1-1-16,0 2-1 15,0-5 0-15,0 5 5 16,0-1 1-16,0-1-3 16,9 3-1-16,-9-1 3 0,0 3-2 15,0 3-4 1,9-2 7-16,-9 5-3 0,9-2-4 16,0 0 1-16,-3 1 3 15,-6-3 4-15,3-1-5 16,3 1-3-16,-3 0 3 15,3-2 1-15,-6-1-4 16,3-3 4 0,-3-1-2-16,0-5-1 0,0 3 1 15,0-4 0-15,0 0 1 16,0 0 1-16,0 0 0 16,0 0 0-16,0 0-3 15,0 0-2-15,0 0-8 16,0 0-47-16,-12 0-88 0,-30 0-219 15</inkml:trace>
  <inkml:trace contextRef="#ctx0" brushRef="#br0" timeOffset="9517.93">3146 6701 314 0,'0'0'0'0,"0"0"-28"15,0 0 28-15,-239-3 80 16,203 3 14-16,3 0-28 15,0 0-32-15,6 0 2 16,9 0 5-16,-1 0-9 16,16 0-6-16,3 0-10 15,0 0-9-15,0 0-7 16,0 0-7-16,19 0 6 16,35 6 1-16,18 4 39 0,7-1-17 15,17-2-2 1,-8 0-18-16,-10 1 8 15,-8 0-10-15,-19-5 0 16,-9 5-5-16,1-1-41 0,-16 4-62 16,-9-2-20-16,-18 5-10 15,0 1-39-15,-27 2-14 16</inkml:trace>
  <inkml:trace contextRef="#ctx0" brushRef="#br0" timeOffset="9708.79">2760 7063 496 0,'0'0'0'0,"0"0"-61"16,0 0 61-16,0 0 45 15,0 0 20-15,0 0-28 16,298 18-24-16,-219-18-9 16,8-2-4-16,-17-3-7 15,-4 1-38-15,-12-2-37 16,-11 2-81-16,-16-10-71 15</inkml:trace>
  <inkml:trace contextRef="#ctx0" brushRef="#br0" timeOffset="10118.44">2971 6299 516 0,'0'0'10'0,"0"0"-10"16,0 0 10-16,0 0 24 15,0 0 55-15,0 0-10 16,-64-65-70-16,64 65-9 16,0 10-15-16,19 19 15 15,26 15 7-15,24 11 1 16,13 6-1-16,11-2-6 15,28 0 13-15,9-7-6 16,21-7-7-16,-13-3 4 16,7-7-2-16,-30-4-3 15,-43-1-1-15,-20 0 0 0,-25 8 2 16,-27 12 2-16,-27 17 36 16,-79 17 7-16,-45 12-26 15,-36 2 3-15,-15-13-14 16,24-2-9-16,27-10 8 15,45-4-16-15,37-2 8 16,33-2-56-16,27-1-102 16,9-5-91-16</inkml:trace>
  <inkml:trace contextRef="#ctx0" brushRef="#br0" timeOffset="11826.66">9046 8489 655 0,'0'0'12'0,"0"0"-12"15,0 0 0-15,0 0-1 16,0 0 2-16,0 0 6 16,42 61 36-16,7-4-16 15,11 3-19-15,0-6-7 16,4-9 3-16,8-9-3 15,-2-7 3-15,8-9-4 16,1-10 1-16,2-10-1 16,16 0 1-16,11-24 4 15,7-15-3-15,0-5-2 16,-10 4 0-16,-5 0 2 0,-13 9 0 16,-8 10-1-16,-1 9-1 15,-14 12 0-15,-1 0-1 16,-12 12-2-16,10 18 3 15,-4 5 0-15,-9-1 8 16,1-2-7-16,-13-4 1 16,-3-7 2-16,6-3-3 15,-6-9-1-15,-8-1 0 16,2-8 0-16,9 0 0 16,15 0 3-16,13-15 2 15,8-15-5-15,7 4 1 16,-7-3-1-16,-3 11-2 15,-5 3 2-15,-13 8 0 16,-9 7-2-16,-2 0 2 0,-7 0-2 16,-6 18-2-16,6 4 3 15,3 1 0-15,-8 2 1 16,-4-4 1-16,15 2 0 16,-12-7-1-16,0-3 0 15,-3-9 0-15,-6 0 0 16,1-4 0-16,17 0 0 15,6-4 4-15,3-20-2 16,16-8-1-16,-7 3-1 16,6 2 0-16,-8 0-6 0,-4 5 1 15,6 8 2 1,-17 1-1-16,-4 12 1 0,-6 1 1 16,6 0-5-16,-6 0 3 15,3 17-1-15,-5 7 5 16,8-1-2-16,-6-1 2 15,0 4 1-15,0-2-1 16,-3-2 0-16,16 2 0 16,-7-7-1-16,-12-5 0 15,-3-5 1-15,-3-5-18 16,3-2 6-16,-9 0-1 16,18 0 7-16,1-11 6 15,5-10 0-15,3-3 0 16,15-4-3-16,13-4-3 15,23 2 6-15,22 2-1 0,6 2-5 16,-10 9-2-16,-8 8 0 16,-19 9 2-16,-11 0 0 15,-16 0 3-15,-15 17-4 16,-15 10-12-16,0 7 11 16,-8-4 8-16,-7 1 1 15,12 0 4-15,9-10-5 16,-3-3 1-16,3-3 1 15,0-7-2-15,0-7 1 16,16-1-1-16,-4 0 3 16,3 0 1-16,19-14-2 15,-13-6 1-15,3-6 1 0,3 0-4 16,-2 2 0 0,-7 4 0-16,-12 6 0 0,3 8-3 15,-8 3 3-15,8 3-1 16,0 0 1-16,6 0 0 15,4 19 7-15,8 5 9 16,15 0-6-16,4-1-7 16,11-5 20-16,-11-3-22 15,-10-9 3-15,-21-4-4 16,-2-2 1-16,-1 0 0 16,9-23 0-16,3-9-1 15,7-3-5-15,-7 3 1 16,0 8 1-16,10 11 3 15,2 2-3-15,6 9 3 16,10 2 7-16,15 0 5 0,-7 0-5 16,10 0 4-16,-1 0 8 15,13-5 1-15,-1-9-1 16,1-8 4-16,-18-1-1 16,-19 3-7-16,-21 1-9 15,1 1-3-15,-25 7-3 16,-27 1-18-16,0-4-199 15</inkml:trace>
  <inkml:trace contextRef="#ctx0" brushRef="#br0" timeOffset="34301.9">2041 10621 353 0,'0'0'347'0,"0"0"-344"15,0 0-6-15,0 0 2 16,0 0 1-16,0 0 43 16,0 0-23-16,82-17 27 15,20-6-11-15,16-3-12 16,12-9-7-16,-12 3-9 15,-7 7-3-15,-2 4-1 0,-28-2-4 16,-11 8 2-16,-7 4-2 16,-12-2 0-16,-5 8-5 15,-13 5-31-15,-15 0-35 16,-9 0-49-16,-9 22-47 16,0 6-68-16,-60-3-11 15</inkml:trace>
  <inkml:trace contextRef="#ctx0" brushRef="#br0" timeOffset="34539.68">2334 10759 596 0,'0'0'0'16,"0"0"-7"-16,0 0-10 0,0 0 17 16,0 0 137-16,247-30-43 15,-135 2-42-15,15-4-17 16,-18 4-17-16,-16 0 1 15,-11 5-4-15,-1 5 0 16,-11-3-5-16,-10 4-7 0,-15 5-3 16,-27 6 0-1,-9 2-9-15,-9 4-36 0,0 0-59 16,0 10-168 0,-36 15-174-16</inkml:trace>
  <inkml:trace contextRef="#ctx0" brushRef="#br0" timeOffset="38520.39">10108 8934 529 0,'0'0'9'16,"0"0"15"-16,0 0 9 0,0 0 27 16,0 0 14-16,0 0-24 15,0 0-25-15,-220 190 21 16,142-45 11-16,5 6-22 16,19 1-16-16,21-5 9 15,21-7-7-15,12-15-15 16,0-9-5-16,21-19-1 15,39-5-2-15,10-11-15 16,26-23-1-16,4-8-21 16,8-20-12-16,4-18-37 15,-6-12-92-15,-19-17-83 16,4-30-96-16</inkml:trace>
  <inkml:trace contextRef="#ctx0" brushRef="#br0" timeOffset="38756.32">11119 9574 499 0,'0'0'73'0,"0"0"-46"15,0 0-13-15,0 0-9 16,0 0 111-16,-36 155-15 16,0-73-59-16,12 5-7 15,0-10-22-15,12-6-3 0,9-8-8 16,-3-5-2-1,6-6 0-15,0-7-12 0,0-2-17 16,0-9-45-16,0-11-45 16,-3-16-66-16,-12-7-135 15</inkml:trace>
  <inkml:trace contextRef="#ctx0" brushRef="#br0" timeOffset="38957.44">10241 9490 695 0,'0'0'0'15,"0"0"0"-15,196-141 1 16,-72 108 20-16,9 5 3 0,15 9-11 16,18 9-10-1,6 10-3-15,-21 0-18 0,-9 31-61 16,-37 18-68-16,-26 14-148 15</inkml:trace>
  <inkml:trace contextRef="#ctx0" brushRef="#br0" timeOffset="39452.37">12022 10090 656 0,'0'0'0'0,"0"0"1"0,0 0 12 15,0 0 11 1,0 0 27-16,9-132-34 0,-36 93-10 16,3 3-3-16,-16 5-1 15,-11 10 2-15,9 12-2 16,-6 9 7-16,-4 0-3 16,-2 13-7-16,-9 26 17 15,2 8-6-15,10 3-2 16,15 5-7-16,15-2 0 15,11 1-2-15,10-7 0 16,0-2-3-16,0-10 3 16,10-6-4-16,26-8-5 15,-12-7-3-15,9-11 0 16,0-3-3-16,3-7 4 16,7-24 7-16,-7-7-11 0,0-5-6 15,-3-2 16-15,-15-2 4 16,-5 7 1-16,-4 8 2 15,-3 13 10-15,-6 10 20 16,0 6-6-16,0 3-2 16,9 0-24-16,9 3 5 15,0 18-1-15,24 4 17 16,-6 6-16-16,7 0-2 16,11-3-3-16,-6-2-7 15,13-3-23-15,-7-7-73 16,-9-8-114-16,-12-8-124 15</inkml:trace>
  <inkml:trace contextRef="#ctx0" brushRef="#br0" timeOffset="39665.51">12411 9807 638 0,'0'0'34'16,"0"0"-12"-16,0 0-8 15,0 0 61-15,230 125-23 16,-167-79-22-16,0-1-18 16,-2-7-8-16,-10-3-3 15,3-2-1-15,-11-6-13 16,-13-3-35-16,-9-9-76 0,-15-9-121 16,-6-6-165-16</inkml:trace>
  <inkml:trace contextRef="#ctx0" brushRef="#br0" timeOffset="39883.74">12924 9813 567 0,'0'0'22'16,"0"0"4"-16,0 0 81 15,-238 173 1-15,177-121-45 16,-2 0-18-16,15-2-27 15,9 1-15-15,8-8-2 16,-2-5-1-16,24-7-9 0,9-3-26 16,0-10-44-16,0-15-86 15,64-3-137-15</inkml:trace>
  <inkml:trace contextRef="#ctx0" brushRef="#br0" timeOffset="40157.98">13474 9874 587 0,'0'0'75'15,"0"0"-66"-15,0 0 12 16,0 0 109-16,0 126-59 16,-16-72-23-16,7-1-10 0,0-6-3 15,9 0-14-15,0-8-10 16,0-9-6-16,18-1-4 15,4-10-1-15,26-6-1 16,-3-9 0-16,6-4-10 16,19 0-22-16,-7-28-25 15,-2-11-22-15,-16-4-27 16,-9-9-91-16,-18-5-113 16</inkml:trace>
  <inkml:trace contextRef="#ctx0" brushRef="#br0" timeOffset="40435.25">13510 9517 495 0,'0'0'1'0,"0"0"-1"16,0 0 0-16,0 0 33 16,0 0 53-16,0 0-42 15,42-51 1-15,-12 20-22 16,-12-2 2-16,-12-2 12 15,-6 1 12-15,0 4-19 16,-9 6 5-16,-33 11 14 16,-3 9-27-16,-1 4-18 15,1 0-4-15,18 15 0 16,3 13-5-16,24 8-16 16,0 5-38-16,9 1-36 15,42-2-137-15,1-5-141 0</inkml:trace>
  <inkml:trace contextRef="#ctx0" brushRef="#br0" timeOffset="40651.24">14219 9846 828 0,'0'0'84'0,"0"0"-80"0,0 0 20 15,0 0 3-15,0 0 4 16,0 0-23-16,238-22-8 16,-114 12-12-16,9 3-61 15,9 0-51-15,-9-2-110 16,8-3-75-16</inkml:trace>
  <inkml:trace contextRef="#ctx0" brushRef="#br0" timeOffset="41854.25">16151 9654 505 0,'0'0'14'0,"0"0"44"15,0 0 24-15,0 0 13 16,0 0-31-16,0 0-43 15,0-73-6-15,0 58 8 16,-7 5 1-16,-14 0-7 16,0 7 5-16,-15 2-11 15,-3 1 4-15,-19 0-11 16,-11 32 1-16,0 16 4 16,-4 18-2-16,13 4-3 15,15 3 5-15,26-2-9 16,10-9 0-16,9-5-1 15,0-10-1-15,55-6-5 16,8-8 5-16,22-8 2 16,14-8 1-16,7-13 0 0,2-4-1 15,-2 0-4-15,-3-8-3 16,-13-20-3-16,-11-2 4 16,-19-13-3-16,3 1 2 15,-26-3 3-15,-10-7 4 16,-9 7-6-16,-9-4 6 15,-9 9 1-15,0 9 2 16,0 3-2-16,0 8 1 16,0 5 7-16,0 2 9 15,-18 3-8-15,9 5 10 16,-6 3-7-16,3 2 1 16,-9 0-14-16,-4 0-1 15,-11 13-2-15,-3 8 3 0,0 7 2 16,-4 3 0-1,-2 5-4-15,9 1 5 0,-6 6-5 16,6-9 2-16,8-5 0 16,13-6 0-16,6-12-9 15,9-6-7-15,0-5-15 16,0 0 3-16,0 0 13 16,24 0 5-16,13-9 9 15,17 7 1-15,-3 2-4 16,10 0 3-16,5 18-2 15,12 7 3-15,1-2 3 16,-7-6-2-16,-2-3-1 0,-10-3 1 16,-6-8-1-16,-17-3 3 15,5 0-3-15,-12-3 1 16,-9-25 5-16,-3-3-6 16,-6-8 2-16,-12-8-1 15,0-7-1-15,0-9 0 16,0-10 0-16,0-1-1 15,-12-2 1-15,-6 9 0 16,-6 9 3-16,-3 13 5 16,9 12-2-16,9 13 5 15,-6 10 17-15,15 8-2 16,-9 2-19-16,9 0-7 16,0 8-7-16,0 25 5 0,0 18 2 15,-9 8 4-15,9 9-2 16,0 8 0-16,0-3 0 15,0 2-1-15,0-3 2 16,0-10-3-16,36-6-3 16,6-8 1-16,0-6 2 15,13-9 1-15,-1-5 3 16,0-4 0-16,1-8 7 16,-4-8-2-16,0-5 4 15,-12-3-1-15,-5 0 3 16,-7-19 1-16,-3-11-1 15,-6-4-4-15,-18-11-6 0,0-3-2 16,-24 1-3 0,-30 3-3-16,-7 8 3 0,7 12 0 15,21 7 2-15,15 4-1 16,15 10 3-16,3 0-3 16,0 0-1-16,0-5-6 15,48-1-3-15,27-2 1 16,16 0-18-16,-1 2-55 15,-8 0-12-15,-13-4-18 16,-2-9-129-16,-22-6-226 16</inkml:trace>
  <inkml:trace contextRef="#ctx0" brushRef="#br0" timeOffset="42098.61">17822 9007 812 0,'0'0'14'0,"0"0"-6"16,0 0 31-16,0 0 40 16,335 169 8-16,-226-47 18 15,3 25-22-15,-31 13-26 16,-11 10-21-16,-43-7-18 16,-27 8-13-16,0-10 0 15,-70 3-5-15,-47-8-13 16,-40-8-40-16,-3 7-32 0,0-2-52 15,12-3-94 1,-6-11-272-16</inkml:trace>
  <inkml:trace contextRef="#ctx0" brushRef="#br0" timeOffset="54326.93">20337 9975 245 0,'0'0'4'15,"0"0"-4"-15,0 0 6 16,0 0 19-16,0 0 32 16,0 0 2-16,0 0-33 15,-7-11-19-15,-2 11 7 16,0 3 13-16,0 12-1 16,0 2-14-16,3 1 1 15,3 6 4-15,-3 5 6 16,3 2-2-16,3 3 0 0,0 0-2 15,0 2-2-15,0 2 0 16,0 0-2-16,0-1-9 16,0 2 3-16,0-6 5 15,0 3-11-15,3 1 5 16,6-5 2-16,0 2-1 16,3 1 1-16,-9 1 4 15,6-2-6-15,-3-1 8 16,4-2-10-16,-1-2-2 15,0 3 5-15,0-1-4 16,0 1 2-16,0-4-2 16,0 0 1-16,0 0 1 15,-3-4-5-15,3-1 3 16,0 1 3-16,-9 0-8 16,3 4 5-16,3-4-4 0,-6-1 3 15,3-4 0-15,-3 1-4 16,6-4 3-16,-6 1-2 15,0-2-1-15,3 4 2 16,-3-2-1-16,6 1 1 16,-3 3 1-16,-3-4 2 15,6-3-3-15,-6 1 1 16,0-2-1-16,0-3-1 16,0 5 1-16,0-5-2 15,0 1 0-15,0 3 3 16,0-1 0-16,0-1-3 15,0 1 1-15,0-5 0 0,0 1-1 16,0 2 0-16,0-1 0 16,0-2 1-16,0 5 0 15,0-2-1-15,0 3 0 16,0-5 0-16,0 2 0 16,0-3 3-16,0 2-2 15,0-6-1-15,0 1 0 16,0 0 0-16,0-3-1 15,0 0 1-15,0 0 0 16,0-2 1-16,0 4-1 16,0-4 0-16,0 0 2 15,0 0-2-15,0 0-1 16,0 0-4-16,0 0-2 0,0 0 5 16,21 0 2-16,28 0 12 15,5-10-5-15,9 0-3 16,1 1-2-16,5 0-1 15,1-1-1-15,2 3 2 16,6 0-2-16,-5-1 0 16,-10 2 4-16,4 3-4 15,-19-2 1-15,3 2-1 16,4 0 0-16,-10 3-1 16,-3-2 1-16,-9 2 1 15,-6-2-1-15,1-1 1 16,-7 0-2-16,3 3 1 0,3-1 0 15,-9-3 2-15,-3 2-1 16,-6 2 1-16,-9 0 0 16,9 0 1-16,-9 0-2 15,0 0 6-15,0 0 0 16,0-1 2-16,0 1-2 16,0 0-5-16,0-4-2 15,0 2-31-15,-9 0-64 16,-24-4-138-16,-3-1-243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5T06:59:31.497"/>
    </inkml:context>
    <inkml:brush xml:id="br0">
      <inkml:brushProperty name="width" value="0.05292" units="cm"/>
      <inkml:brushProperty name="height" value="0.05292" units="cm"/>
      <inkml:brushProperty name="color" value="#0070C0"/>
    </inkml:brush>
  </inkml:definitions>
  <inkml:trace contextRef="#ctx0" brushRef="#br0">734 7236 428 0,'0'0'256'0,"-39"-131"-245"16,39 76-7-16,0 7 33 16,0 9 27-16,0 10 17 15,0 12-14-15,0 11-54 16,0 3-7-16,0 3-6 16,0 0 0-16,0 0-8 15,0 0-1-15,0 33-9 16,36 34 18-16,7 28 32 15,-7 30-30-15,0 20 5 16,-21 24-3-16,-15 20-3 16,0 27 4-16,-33 16-3 15,6 10-2-15,-6-1 10 16,9-8-8-16,-16-11-2 16,13-10 0-16,-3-5 5 0,0 2 5 15,9 0-1 1,-13 10 7-16,-2 5-1 0,9-8-2 15,-6-9 4-15,12-19-13 16,-3-20 5-16,15-26 15 16,9-11-17-16,-10-25 2 15,10-18-6-15,0-10 2 16,-9-14-5-16,9-10-3 16,-9-9 0-16,0-8-22 15,3-11-42-15,-3-4-36 16,6-9-93-16,-3-11-169 15</inkml:trace>
  <inkml:trace contextRef="#ctx0" brushRef="#br0" timeOffset="1269.08">348 11067 149 0,'0'0'120'0,"0"0"-64"16,0 0 11-16,0 0 11 15,0 0 5-15,0 0-28 16,-253-31 11-16,225 31-38 16,-2 0-9-16,6-3 6 15,-3 3-9-15,3 0 8 16,12 0-17-16,-3 0-5 0,-3 0-2 16,-1 0-4-16,-8 0 2 15,0 0 0-15,12 5-2 16,-3-1 2-16,15 0 1 15,3 0-3-15,0 0-5 16,3 4-12-16,39 0 11 16,64-2 10-16,36-6 29 15,36 0-7-15,60 0-11 16,37 0-1-16,33 0 2 16,51 0 24-16,9 0 0 15,6 0-12-15,-12 0-18 16,-18 0 7-16,-18 0 1 15,-39 0-2-15,-30 0 9 16,-43-9-5-16,-39 2 4 16,-15 0-1-16,-18 0-5 15,-28 1-6-15,-17 2 1 16,-46 1-8-16,-14 1 3 0,-25 2 1 16,-12 0-1-16,0 0-4 15,0 0 0-15,0 0-7 16,0 0-14-16,0 0-24 15,-3 0-42-15,-52-2-99 16,-32-4-351-16</inkml:trace>
  <inkml:trace contextRef="#ctx0" brushRef="#br0" timeOffset="1783.03">1688 9665 371 0,'0'0'264'15,"0"0"-264"-15,0 0-39 16,0 0 39-16,0 0 39 16,0 0 11-16,133-22-5 15,-97 5-10-15,-3-4-17 16,-15 3 2-16,-8-3 7 16,-1 6 3-16,-9 0-11 15,0 8 4-15,0-1-23 0,-9 6-6 16,-28 2-26-16,1 0-20 15,-24 17-58-15,14 12-60 16,1 3-184-16</inkml:trace>
  <inkml:trace contextRef="#ctx0" brushRef="#br0" timeOffset="2053.82">1094 10145 692 0,'0'0'0'0,"0"0"-53"0,0 0 53 15,0 0 24 1,0 0 28-16,0 0-23 0,75-38-24 16,-75 24-1-16,0 0 4 15,0 11 26-15,0-1 8 16,-15 4-19-16,-21 0-23 15,12 0-3-15,-13 4-10 16,10 10-59-16,27 3-36 16,0-6-50-16,0-3-160 15</inkml:trace>
  <inkml:trace contextRef="#ctx0" brushRef="#br0" timeOffset="2347.19">1404 9490 756 0,'0'0'0'16,"0"0"-11"-16,0 0-13 16,0 0 24-16,0 0 34 15,0 0-32-15,-18-22-2 16,18 11 0-16,0-5 5 15,6 1 1-15,-6 0 6 16,0 3 2-16,0 4 5 0,0 6 28 16,0 0-42-1,-6 2-5-15,-21 0-12 0,9 8-50 16,-6 27-57-16,3 10-62 16,12 9-125-16</inkml:trace>
  <inkml:trace contextRef="#ctx0" brushRef="#br0" timeOffset="2561.62">1688 10111 585 0,'0'0'44'0,"0"0"-41"0,0 0 28 16,0 0 7-16,0 0 36 15,0 0-11-15,220-10-38 16,-220 2-18-16,0 0 2 15,0 2 9-15,0 3-7 16,0-1-11-16,-9 4-12 16,-18 0-31-16,3 0-65 15,-3 18-86-15,3 1-162 0</inkml:trace>
  <inkml:trace contextRef="#ctx0" brushRef="#br0" timeOffset="2790.26">1395 10527 657 0,'0'0'111'0,"0"0"-111"0,0 0 0 16,0 0 37-16,0 0 21 15,0 0-11-15,88-2-16 16,-52-12-20-16,-3-2-5 15,-5 1-6-15,-10-5 0 16,6 2-58-16,-6-3-105 16,12 3-199-16</inkml:trace>
  <inkml:trace contextRef="#ctx0" brushRef="#br0" timeOffset="3002.92">2403 10101 520 0,'0'0'331'0,"0"0"-329"0,0 0-2 16,0 0 59-16,0 0 33 16,0 0-69-16,0-25-23 15,0 19-33-15,0 4-28 16,0-4-45-16,0 3-208 15</inkml:trace>
  <inkml:trace contextRef="#ctx0" brushRef="#br0" timeOffset="3186.34">2500 9661 942 0,'0'0'0'0,"0"0"-10"0,0 0 10 16,0 0 0-16,0 0-2 15,0 0-132-15,0-53-396 16</inkml:trace>
  <inkml:trace contextRef="#ctx0" brushRef="#br0" timeOffset="3348.81">2307 9281 768 0,'0'0'124'0,"0"0"-124"16,0 0-13-16,0 0 3 16,0 0-8-16,0 0-71 15,-109-58-243-15</inkml:trace>
  <inkml:trace contextRef="#ctx0" brushRef="#br0" timeOffset="3586.89">1552 9152 800 0,'0'0'0'0,"0"0"-97"15,0 0 37-15,0 0-1 16,0 0 60-16,0 0-22 15,-42-37-69-15,33 41 16 16,0 11 76-16,0-1 51 16,0-4 19-16,0-5-18 15,9 1 9-15,0-3-15 16,0 7-46-16,18-3-49 16,45-7-168-16</inkml:trace>
  <inkml:trace contextRef="#ctx0" brushRef="#br0" timeOffset="3913.56">3909 7434 916 0,'0'0'10'0,"0"0"-9"0,0 0 7 15,0 0-4-15,0 0-4 16,0 0-55-16,28-66-173 16,26 56-355-16</inkml:trace>
  <inkml:trace contextRef="#ctx0" brushRef="#br0" timeOffset="4072.44">4794 7336 846 0,'0'0'7'0,"0"0"4"16,0 0-5-16,0 0 15 16,0 0-14-16,0 0-7 15,154-57-90-15,-136 57-182 16,-18 32-154-16</inkml:trace>
  <inkml:trace contextRef="#ctx0" brushRef="#br0" timeOffset="4240.46">4767 7832 860 0,'0'0'0'0,"0"0"10"15,0 0-10-15,0 0 58 16,0 0-14-16,0 0-44 16,-37 16-21-16,13 10-101 15,-30 2-80-15,-16 9-270 16</inkml:trace>
  <inkml:trace contextRef="#ctx0" brushRef="#br0" timeOffset="4377.17">4157 8318 877 0,'0'0'0'16,"0"0"-12"-16,0 0 12 0,0 0 38 15,0 0-38-15,0 0-13 16,-9-69-122-16,9 56-299 15</inkml:trace>
  <inkml:trace contextRef="#ctx0" brushRef="#br0" timeOffset="4566.87">3155 7869 643 0,'0'0'226'16,"0"0"-226"-16,0 0-8 0,0 0 7 16,0 0-19-16,0 0-70 15,78-100-245-15</inkml:trace>
  <inkml:trace contextRef="#ctx0" brushRef="#br0" timeOffset="4701.21">3928 7706 614 0,'0'0'0'16,"0"0"-79"-16,0 0-7 0,0 0-247 16</inkml:trace>
  <inkml:trace contextRef="#ctx0" brushRef="#br0" timeOffset="4935.29">3644 7325 810 0,'0'0'23'16,"0"0"-22"-16,0 0-1 16,0 0 2-16,0 0-4 0,0 0-64 15,102-20-259-15</inkml:trace>
  <inkml:trace contextRef="#ctx0" brushRef="#br0" timeOffset="5094.3">4308 7057 819 0,'0'0'0'16,"0"0"-25"-16,0 0 10 16,0 0-19-16,0 0-70 0,0 0-289 15</inkml:trace>
  <inkml:trace contextRef="#ctx0" brushRef="#br0" timeOffset="5245.5">4432 7573 381 0,'0'0'150'15,"0"0"-150"-15,0 0-109 16,0 0 24-16,0 0-121 0</inkml:trace>
  <inkml:trace contextRef="#ctx0" brushRef="#br0" timeOffset="5399.62">4426 7821 783 0,'0'0'6'0,"0"0"-4"16,0 0 15-16,0 0-17 15,0 0-5-15,0 0-152 16,-82-13-327-16</inkml:trace>
  <inkml:trace contextRef="#ctx0" brushRef="#br0" timeOffset="5555.9">3324 8131 708 0,'0'0'22'0,"0"0"-22"16,0 0-26-16,0 0 3 16,0 0-40-16,0 0-189 15</inkml:trace>
  <inkml:trace contextRef="#ctx0" brushRef="#br0" timeOffset="5714.73">4504 8293 574 0,'0'0'82'0,"0"0"-64"0,0 0-18 16,0 0 32-16,0 0-8 15,0 0-24-15,87 0-60 16,-35 0-134-16,2-3-214 16</inkml:trace>
  <inkml:trace contextRef="#ctx0" brushRef="#br0" timeOffset="5986.27">4157 7604 737 0,'0'0'43'0,"0"0"-12"16,0 0-4-16,0 0-27 15,0 0-84-15,0 0-229 16</inkml:trace>
  <inkml:trace contextRef="#ctx0" brushRef="#br0" timeOffset="6160.25">4555 7295 825 0,'0'0'4'0,"0"0"19"0,0 0 5 15,0 0-16-15,0 0-12 16,0 0-47-16,-78 23-218 16,23 20-28-16</inkml:trace>
  <inkml:trace contextRef="#ctx0" brushRef="#br0" timeOffset="6335.61">3529 7993 804 0,'0'0'53'0,"0"0"-44"0,0 0-5 15,0 0-4-15,0 0-7 16,0 0-106-16,148-26-149 16</inkml:trace>
  <inkml:trace contextRef="#ctx0" brushRef="#br0" timeOffset="6449.5">3991 8076 813 0,'0'0'0'0,"0"0"-1"0,0 0-3 16,0 0-6-16,0 0-207 16</inkml:trace>
  <inkml:trace contextRef="#ctx0" brushRef="#br0" timeOffset="11873.06">4084 8607 582 0,'0'0'8'16,"0"0"-8"-16,0 0 12 0,0 0 48 15,0 0-27-15,0 0-2 16,0 0-26-1,-69-26 12-15,18 13-10 0,-13-1 6 16,-2-3-13-16,-13 1-1 16,1-3-1-16,0 5 4 15,8-1 2-15,1 0-3 16,-4 2 0-16,10-4 1 16,-6 0-2-16,14-3-4 15,10 1 4-15,12-4 4 16,-4 1-4-16,10 2 2 15,-6-5-2-15,6 3 0 16,-9-2 0-16,12 0 0 0,6 3-2 16,-4-3-2-16,7 3 4 15,3-3 0-15,-3-5 4 16,-3-4-4-16,9-4 1 16,0-2 0-16,-6 2-1 15,3-2 1-15,0 1 1 16,9 3-2-16,-3 1-1 15,6-2 1-15,0 0 0 16,0 0-2-16,0 0 2 16,0 7 0-16,9 5-1 15,12 2 1-15,-3 4 0 16,18-4-4-16,0-3 4 16,7 0 0-16,11-2-4 15,6-3 4-15,4-1 0 16,8 0 0-16,22 0 1 0,-13 0-1 15,10 1 0-15,-13-2 0 16,-17-2 2-16,2-3-2 16,-9 1-2-16,7-1 1 15,11 0 2-15,-12 2-3 16,10 6 0-16,-22 5 2 16,-6 11 0-16,4 0 0 15,-13 4-1-15,12 2 0 16,6-1 1-16,1 1 0 15,5 5 0-15,12-4 0 0,-14 4 0 16,5 0 0 0,-6-1 0-16,-2 3 1 0,-4 0-2 15,-9 0 0-15,16 0 0 16,-13 0 0-16,6 5-1 16,6 6 1-16,-2-1 1 15,-7 2 0-15,6 1-1 16,-14-3 1-16,8 1 1 15,-3 2-1-15,-6-4 0 16,-12 4-2-16,7 1 0 16,-4-1-2-16,-6 9 3 15,3 0 0-15,0 8 1 16,-6-3-1-16,0 6 0 0,1-3 1 16,-4 0 1-1,-6 0-1-15,3 2-1 0,-3 3 0 16,0-2-1-1,-9 0 1-15,0 2 1 0,0-2 3 16,0-1-2-16,0 5-2 16,0 0 1-16,0-5 0 15,-12 0 2-15,-12 2-2 16,6 1 0-16,-1-5 0 16,-8 3-1-16,9-1-3 15,-3 2 4-15,-9 0 3 16,-6 2-2-16,5-4-1 15,7-2 0-15,-12 2 0 16,18-4-3-16,-6 1 5 0,-3 0-2 16,0 0 0-16,-1 3 2 15,-5 0-2-15,-3 2 0 16,-9 5-2-16,-10 5 2 16,-5-2 0-16,6 0-2 15,-10-7 0-15,4-4 2 16,-10-1-7-16,-2-8 13 15,-15-3-6-15,-1-6 13 16,-3-5-3-16,4-3 19 16,-1-5-6-16,1 0 1 15,5 0-22-15,13 0 0 16,6-9-2-16,17-8-3 16,13 6-60-16,3-3-47 15,15 3-199-15</inkml:trace>
  <inkml:trace contextRef="#ctx0" brushRef="#br0" timeOffset="13397.62">970 10814 427 0,'0'0'23'0,"0"0"-18"15,0 0 34-15,0 0-2 16,0 0 26-16,0 0-13 16,-73-134-20-16,73 88-12 15,0-7-8-15,0-8 6 16,-6-1-4-16,3-3-10 16,-3-1-1-16,-6 7 4 0,6-1-5 15,-3 4 1-15,6 4 2 16,3 3 1-16,0 4-2 15,0-1-1 1,0 1 4-16,0 4-5 0,0-4 1 16,9 6-2-16,9 0 2 15,0 0 0-15,-5 5 0 16,2 0 0-16,3 3 4 16,0-1-4-16,9 4-1 15,0-4 0-15,-3 7 0 16,3-5 1-16,1 1 1 15,8 1-2-15,-9-3 0 16,3-1 1-16,9 2-1 16,-2-5 0-16,5 3 0 0,-6 1-1 15,9 0 1-15,-2 2 1 16,-7 5-1-16,0-1 3 16,0 4-1-16,10 3 0 15,2-5 1-15,9 5 3 16,-6-3-4-16,13 5 0 15,-10 4-1-15,-3 1 1 16,10 4-2-16,-16 4-3 16,6 3 1-16,-2 0 1 15,-1 0-1-15,9 0 0 16,-5 0 1-16,5 10 1 16,3 1 1-16,-8 3-1 15,8 3 2-15,-15 1-4 16,-9 0 4-16,7 5-4 15,-16 1 4-15,-6-1-2 0,0 8 1 16,0 1 3-16,-3-1-1 16,0 0-2-16,1 4 0 15,-7 0-1-15,0 2 1 16,-9 3-1-16,3 5 0 16,-6-6 0-16,0 5 0 15,0 3 0-15,0-6 1 16,0 8-1-16,0-4 0 15,0 1 0-15,-21-1-2 16,3 0 2-16,-4 5 2 0,-5 3 0 16,-9 2-2-1,3 0 6-15,-6 1-6 0,-4 2-3 16,1 3 3-16,-3-3 0 16,-9 2 2-16,8-4-1 15,-14-3-1-15,9 0 0 16,-7-1 0-16,-2-5 1 15,-10 3-1-15,-11-1-1 16,3-4 1-16,-4-1 2 16,-24-7-2-16,-2-7 4 15,-13-5 7-15,-12-8-10 16,-9-10 33-16,1-6 10 16,-1-1-5-16,18 0-13 15,9 0-13-15,28-14 11 0,14-5-21 16,28-3-3-16,3-7-25 15,24-4-75-15,0-4-145 16</inkml:trace>
  <inkml:trace contextRef="#ctx0" brushRef="#br0" timeOffset="56160.17">10941 9837 103 0,'0'0'36'0,"0"0"17"0,0 0 22 15,0 0 3-15,0 0-19 16,0 0-14-16,0 0-6 16,19 0 2-16,-19 0 10 15,0 0-13-15,0 0-22 16,0 0-9-16,0 0-2 16,0 2-2-16,0-2-1 15,9 3 0-15,0 0 3 16,3-3-4-16,6 3 0 15,3-3 3-15,-3 0 1 16,0 0-10-16,3 0 5 16,0 0-1-16,-2 0 2 15,-7 0 9-15,3 0-5 0,-6 0 3 16,0 0-5 0,0-6 7-16,-9-5-9 0,0 0 2 15,0-6 2-15,0 4-3 16,0-4 2-16,0-1-3 15,0 1-2-15,0 0-8 16,-9 1 6-16,-6-1 2 16,-3 3-1-16,-4 1-13 15,4 2 15-15,-6 0 2 16,6 2-2-16,0 1-3 16,0 4-1-16,3 1 2 15,-3 3 2-15,6-2-4 16,-13 2-4-16,4 0 5 15,-3 0-1-15,6 0 4 0,0 0-2 16,-9 0 0-16,9 0-2 16,-6 0 1-16,-4 0 0 15,10 0-1-15,-6 0 4 16,6 0-2-16,6 2 2 16,-3 3 0-16,6 1-2 15,0-2 1-15,0 3 1 16,-9 0 0-16,12 3-1 15,-7 3 1-15,7 1 0 16,-3 2-1-16,6 3-1 16,3 1 1-16,0 4 0 15,0-2 0-15,0-4-1 16,9-1 2-16,10 1-2 0,8-7 1 16,6-1 1-16,-3-5-9 15,12-5 8-15,19 0 1 16,-4 0 13-16,12-5 1 15,-5-16-5-15,-13-3-9 16,0-3-13-16,-20 3-72 16,-16 0-270-16</inkml:trace>
  <inkml:trace contextRef="#ctx0" brushRef="#br0" timeOffset="59230.51">8986 11589 95 0,'0'0'80'0,"0"0"-73"0,0 0 82 16,0 0-11-16,0 0-14 15,0 0-41-15,-46 0 0 16,37 0-6-16,-9-8 21 16,9-1-28-16,-12-4 11 15,12-1-21-15,-6-3-1 16,-3-1-8-16,-9-4 9 15,3-2-6-15,5-4 5 16,10-2-3-16,-9-2-4 16,18-3 5-16,-9-4-2 15,0-5 5-15,9-4 0 16,-6 1-16-16,3-5 10 16,-3 5-12-16,3 1 16 0,3-1 3 15,0 6-1-15,0-5 0 16,0 0 2-16,0-2-2 15,0-4 0-15,0 3-6 16,0-3-5-16,0 6 2 16,0-6 5-16,0 3-6 15,9 4-17-15,0-1 16 16,0 6 7-16,0 1-2 16,0 2-28-16,0 4 20 15,10 0 6-15,-10 4 4 16,6-3 3-16,3 2 1 15,-9-1 8-15,3-1-8 0,3 0 0 16,-6 2 4-16,-3-2-4 16,12 1-2-16,-6 0 2 15,15-6-4-15,-8 6 1 16,-1-3-7-16,0 4-5 16,0-3 10-16,-3-1 0 15,3 2 2-15,0 1 3 16,6 1 0-16,-6-2 0 15,4 7 0-15,2-2 0 16,3 1 0-16,-9 2-3 16,15-1-2-16,-12-1-12 15,3 0 6-15,-5-6 11 16,-1 1 2-16,0-3-2 16,6 0 9-16,-3 1 0 15,3-3-9-15,-9 6-7 0,3-1 7 16,13-1 13-16,-4 0-11 15,0-3-2-15,0 4-8 16,-3 0 8-16,3 5 10 16,10-7-2-16,-4 1-16 15,-6-2 0-15,0 1-13 16,0-1 20-16,6-4 2 16,-5 2-2-16,-1-4-4 15,0 5-33-15,-3 3 38 16,-3 6 0-16,3-4 10 0,-3 5 15 15,4-6-24-15,2-4-1 16,9 1 0-16,-9 2-70 16,0 0 66-16,-3 1 8 15,-5 2 8-15,14-4-4 16,-3-2-8-16,-3 3-17 16,-3 0 17-16,3 2-12 15,-9-1 25-15,1 0-11 16,5 0 4-16,-12 1-4 15,6-3 3-15,-3-3-5 16,0 3-27-16,12 1 19 16,-15 8-11-16,6 0 32 15,4 1-13-15,2 1 14 16,0 5-6-16,-6-1 7 16,9 1-4-16,0-2 4 0,0 0-4 15,16-5-4-15,-7 0-7 16,6 0-20-16,-6 1 20 15,-17 10 22-15,14 2-19 16,-15-3 21-16,12 3-17 16,3-2 1-16,-9 4 4 15,22 0 5-15,-7-4-2 16,3 5-2-16,3 1-8 16,7 0 4-16,-7 6 5 15,15-1-8-15,-14-1-1 16,14 3 1-16,-6 0-2 15,1 0 2-15,8 6 5 0,6 8-5 16,1 2 11-16,-7 0-6 16,10 1-3-16,-13 3-1 15,9 2-6-15,-5-2-1 16,5 8 8-16,4-3-2 16,5 6 11-16,-6-1-3 15,-2 3-12-15,-1 2 8 16,-8 0-8-16,-4 2 2 15,-12 2 5-15,1-6-8 16,-4 1 5-16,0-1 1 16,-3-3-5-16,4 0 2 15,-1 2-3-15,-6-1 6 16,0 5-1-16,-3 2 14 16,4 4-8-16,-7 4 4 15,-3-2 0-15,-3 10-5 0,3-3-2 16,7 2-8-16,-7 2 4 15,-9-5-1-15,-6 2-3 16,-6 0 1-16,3 0 4 16,9 4-12-16,-9 2 12 15,-9 0-7-15,15 4 7 16,-12 8-10-16,6-4 8 16,6 5 6-16,6-2-7 15,7-2-1-15,-4-1 6 0,12-1-7 16,-12 0 9-16,-6-3-5 15,-9-2-3-15,-6 1 3 16,-3-5 1-16,0 0-5 16,0 3 2-16,0-2-2 15,0 2 2-15,0 1-3 16,0-1 7-16,0 0-7 16,0 0 1-16,-12 4-2 15,-15 2 2-15,9-1-1 16,-15 3 1-16,15-5 2 15,-6-7 0-15,5-2 4 16,-2 0-6-16,-3 2-1 16,-3-1 4-16,-9 2 30 15,3 0-34-15,-4-3 0 0,1 2 8 16,-12-2-6 0,9-1 0-16,-16-3-4 0,1 1 3 15,3-1-1-15,-10-3 0 16,-2 0 2-16,0-9-2 15,-4 2 0-15,-5 0 2 16,-4-4 0-16,-2-1-2 16,-1 3 0-16,1-8 2 15,-4 2-2-15,-5-5 0 16,5-2 0-16,4-2 1 16,5-3 0-16,-5-2-1 15,6 0-1-15,-7-1 1 16,1 1 0-16,5-2 0 15,-14 2 0-15,-1 2 0 0,-11-3 0 16,-4 1 0-16,0 0 1 16,10 1-1-16,-7-1-1 15,4-2 1-15,8-6 0 16,10-1 5-16,11-5-4 16,10 0-2-16,3-3-2 15,-1 2 2-15,-8-2 1 16,2 2-6-16,1 1 6 15,6-3 6-15,2 0-5 16,7 0-1-16,-3 0 0 16,0 0-1-16,-7 0 1 15,1 0 0-15,0 0 5 16,2 0-5-16,1-7 0 16,6 1-1-16,-10 1 1 15,16-1 2-15,0-4 1 0,0 3-3 16,6-3 8-16,-4-1 16 15,1-2-4-15,-6-3-16 16,0-1 7-16,-4-3 2 16,1-3 5-16,3-1-8 15,0-2 2-15,2-6-4 16,1-2-8-16,9-5-4 16,12-1-13-16,18-6-50 15,0-2-147-15,0 0-237 16</inkml:trace>
  <inkml:trace contextRef="#ctx0" brushRef="#br0" timeOffset="62712.11">8098 8899 10 0,'0'0'27'0,"0"0"-5"16,0 0 10-16,0 0 13 0,0 0-20 15,0 0-2-15,0 0 36 16,0 0-15-16,0 0-17 16,-9 0 1-16,0 0-8 15,0 0-7-15,3 1 9 16,-3-1 8-16,9 4-5 15,-3-4 3-15,3 0 13 16,0 0-4-16,0 0-14 16,0 0-9-16,0 0-6 15,0 0-7-15,0 0 1 16,0-9 5-16,0 0 0 16,0-3-4-16,0-1-3 0,0-3 2 15,0 0 3-15,0-1-5 16,12 3 2-16,3-3-2 15,3-1 4-15,1 8-4 16,5-4 1-16,-15 5 1 16,3 2-2-16,3 3 2 15,-6-4-2-15,0 5 1 16,0-1-2-16,0 1 1 16,0 3-4-16,0-3 4 15,9 3-1-15,-9 0 1 16,6 0-1-16,-5 0 0 15,-1 0 1-15,9 0-3 16,-6 0 3-16,6 0 0 16,-6 0 0-16,9 0 0 15,-3 0 0-15,-3 6 0 0,-6 1-4 16,3 1 4-16,-3-2-2 16,7 5 4-16,-7-4-1 15,0 0-1-15,0-1 0 16,0 1 3-16,0-2 2 15,0 2-2-15,0-1-3 16,-9-2 0-16,15 3 0 16,-12-1 0-16,6-2-1 15,-3 0-6-15,-6 2 7 16,3-4 0-16,3 6 1 16,-3-3 4-16,3 1-3 15,-6-1-3-15,3 2 1 0,-3-1-2 16,0-2 2-16,0 2 0 15,0 1 1-15,0-1 4 16,0 2-5-16,0-4 0 16,0 3 2-16,0 0-1 15,0 0 0-15,0-1 3 16,0 2-4-16,0-1 0 16,0-3 0-16,-3 5-1 15,-6-1 1-15,0-1 6 16,3 0-4-16,-3 1-2 15,0-3-1-15,0 3 1 16,-9-5 1-16,9 4-1 16,0 0-2-16,0 0 2 0,0 1 1 15,-6-1 2 1,-1-1-3-16,7-2-1 0,-6 3 1 16,0 0 4-16,-3 0-3 15,-3 1 3-15,9-2-4 16,0-3 3-16,-3 1-3 15,-6 0 1-15,12 2 1 16,-7-5 2-16,-2 1 0 16,0 4 4-16,0-6 2 15,0 0-3-15,-6 0 1 16,3 0 5-16,-12 0-2 16,14 0-4-16,1 0 1 0,0 0 8 15,0-2 8-15,0-9-24 16,0 5 12-16,-3-1-1 15,9-4-11-15,-6 4-4 16,9-5 1-16,-1-1-1 16,10-5 0-16,0-4-5 15,0-1-31-15,10-7-23 16,29-3-43-16,9 2-95 16,-3-4-180-16</inkml:trace>
  <inkml:trace contextRef="#ctx0" brushRef="#br0" timeOffset="66685.16">9894 8579 63 0,'0'0'84'0,"0"0"-69"16,0 0-4-16,0 0 71 16,73-129 15-16,-55 90-52 15,-9 0-12-15,18-7 7 16,-9 2-4-16,0-2-4 16,6 1-23-16,-12 2-4 15,-6-4 9-15,3-5 3 16,0-4-14-16,1-6 0 15,-1 0 3-15,-9 1 5 16,9-7-7-16,0 4 2 16,-3-1-4-16,-6 3-2 15,0 5 3-15,0 6-2 0,0-3-1 16,0 3 12 0,-15 3-10-16,-3 3 18 0,-1-1-7 15,4 0 4-15,-3 4-16 16,-3-3 8-16,3 7 9 15,-15 3-11-15,15-2 4 16,-12 0-6-16,11 5-5 16,-2 1 1-16,-6-1 5 15,-3 1-5-15,6-4-1 16,-12 2 0-16,-1 1-1 16,-14 4 1-16,6 2 16 15,-7-2-15-15,-2 8-1 16,3-4-1-16,-3 4-1 0,5 1 2 15,-11 6-4-15,0 2 0 16,-10 4 3-16,-2 1 0 16,-1 6-1-16,-5 0 3 15,-1 0-6-15,1 0 0 16,-4 8 5-16,4 3 0 16,-4 4 1-16,4 3-3 15,-7-1-2-15,-2 0 2 16,-7 4 1-16,-2 1 1 15,-4 2-12-15,4-3 5 16,14 2 6-16,4 5 1 16,-1-5 0-16,10 7 0 0,-4-6 0 15,13 1 0 1,0-1-2-16,2 4-2 0,-5 4 4 16,3 0 0-16,-4 5 0 15,4 2 0-15,-1 3-2 16,-2 2 2-16,18 2 0 15,3 0 0-15,5 2-1 16,10-1 1-16,3 5-1 16,-3 2-3-16,-3 2 4 15,-7 0 1-15,13-2-1 16,-3-2 0-16,9 4 0 16,0 0-3-16,3-4 3 0,3 4-1 15,6 2 2 1,-3-2-4-16,0 4-1 0,-10-3 2 15,10 5-7-15,-6 0 1 16,6 7 3-16,0-2-18 16,6 8 16-16,3-1 7 15,0-4-7-15,0 0 4 16,0-6-1-16,0 3 4 16,0-4 0-16,0 0-2 15,12-1 0-15,3 1 1 16,-6 3-1-16,10 0 2 15,-1 1-3-15,6-4 2 16,-6-2-3-16,0-1 3 16,0-2-4-16,0-6 4 15,0 4-1-15,6-9-6 0,7 5 2 16,-7 1-12-16,0-3 8 16,-3 2 7-16,6-7 3 15,0 3 2-15,7 1-2 16,-4-3 2-16,3-1-2 15,3-6 0-15,-3 0-1 16,-5 0 1-16,-10-2 14 16,9 1-11-16,0-2 0 15,-3 2 1-15,3-2 24 16,0-4-23-16,-8 4-5 16,14-1 5-16,-6 0 5 15,-3 0-7-15,6-6-1 0,-12 2 0 16,10 1-1-1,5-1 11-15,-12 0-6 0,12 1-6 16,-6-3 1-16,0-4 7 16,1-3-8-16,-4 1 0 15,3-1 0-15,0 2 1 16,15-1 2-16,-15-1-2 16,4 0-2-16,-7-5 2 15,0 0-1-15,12 4 0 16,-6-4-4-16,3-1 4 15,4-1 6-15,-4-2-6 16,-6-4-1-16,3 1 1 16,3-1 4-16,13 1-3 15,-1-6-1-15,6 2 1 16,-8-6 0-16,5 0 0 0,3 0-1 16,-12 0 1-16,13 0 2 15,-10-6-3-15,9-8 4 16,-6-3-3-16,-8-3 2 15,8 0-3-15,-3-3-1 16,-6-2 1-16,16-6 5 16,-13-2-5-16,3-1 1 15,-6 0-1-15,-5-9 0 16,8-2 0-16,-3-1 2 16,0-4-1-16,-2 3 1 15,-4-5-2-15,-6 3 2 16,3-1 0-16,-3 2-2 0,3 2 0 15,0 5 1-15,1 2-1 16,-4 0 0-16,6 2 0 16,3 5 0-16,-9-6 0 15,6 5 1-15,1-4-1 16,-4 6 0-16,3 0 0 16,-3 0 0-16,0 2 0 15,7 1 0-15,-4-5 0 16,3 2 0-16,3-4 2 15,6-3-2-15,-5-4 0 16,-1-3-1-16,6-1 1 16,-3-1 1-16,-3-5 0 15,7-3-1-15,-13-3 0 0,9-8-1 16,-12-8 1-16,0-9 4 16,-8-12-2-16,-1-10-2 15,0-9 0-15,-9-9 0 16,0-6-1-16,6-1 1 15,-12 9-5-15,12 13 6 16,-12 14-2-16,-3 7-42 16,0 5-52-16,0 2-124 15,-45 1-127-15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7T03:11:00.460"/>
    </inkml:context>
    <inkml:brush xml:id="br0">
      <inkml:brushProperty name="width" value="0.05292" units="cm"/>
      <inkml:brushProperty name="height" value="0.05292" units="cm"/>
      <inkml:brushProperty name="color" value="#FF0000"/>
    </inkml:brush>
  </inkml:definitions>
  <inkml:trace contextRef="#ctx0" brushRef="#br0">14934 5764 694 0,'0'0'0'0,"0"0"0"16,0 0 0-16,0 0 12 16,0 0 24-16,0 0-10 15,0 0-19-15,-175 13-7 16,175-13 0-16,0 0-6 0,0 0 5 16,0 0-5-16,0 0 5 15,0 0 1-15,0 0 3 16,0 0 2-16,0 0-2 15,0 2-3-15,0 1 1 16,0-3-1-16,0 2 2 16,0-2-2-16,0 0 1 15,0 0-1-15,0 0 0 16,0 0-1-16,0 0 2 16,0 2-2-16,0-2 1 15,0 6-3-15,0-1 0 16,0 6 2-16,0 4 1 15,9 0 3-15,15-4-3 0,-2-3-3 16,11-3-1-16,18-5 4 16,12 0 8-16,37-8 14 15,33-31-2-15,27-8-1 16,30-15 0-16,15-6-11 16,-3-4 5-16,-12-1 0 15,-14 6 3-15,-35 9-6 16,-20 12 3-16,-33 13-3 15,-31 11-3-15,-15 12-2 16,-30 6 0-16,-3 4-1 16,-9 0-2-16,0 0-2 15,0 0-1-15,0 12-20 16,-3 28-72-16,-57 19-56 16,-28 3-367-16</inkml:trace>
  <inkml:trace contextRef="#ctx0" brushRef="#br0" timeOffset="918.03">14732 9281 579 0,'0'0'38'16,"0"0"-24"-16,0 0 74 16,0 0-13-16,0 0-68 15,0 0 0-15,-18 89-1 0,45-46-2 16,-3-8 2 0,-3-12-4-16,13-12-2 0,2-7-4 15,24-4 4-15,49-29 0 16,51-39 14-16,60-27-7 15,49-21 28-15,26-5-6 16,-8 9-8-16,-33 15-2 16,-40 15-2-16,-36 20-6 15,-48 9-2-15,-31 20-2 16,-35 11-2-16,-28 9 2 16,-21 13-7-16,-15 0-1 15,0 0-4-15,0 13-21 16,-33 26-52-16,-31 16-12 15,-35 8-304-15</inkml:trace>
  <inkml:trace contextRef="#ctx0" brushRef="#br0" timeOffset="5802.62">18194 5346 80 0,'0'0'51'0,"0"0"-43"16,0 0 3-16,0 0 34 16,0 0 55-16,0 0-17 15,-109-135-18-15,109 111-3 16,0 7 0-16,0-4-21 16,0 5 9-16,18 3-11 0,-6 6-24 15,-12 4-2-15,0 3 1 16,0 0 4-16,0 0 3 15,0 0 3-15,0 0-10 16,0 0-14-16,0 27 0 16,-21 33 4-16,-12 38 3 15,-3 20 0-15,12 11-2 16,24 0-5-16,0-8 3 16,51-11-3-16,39-11 2 15,34-14-4-15,36-21-9 16,48-16-47-16,34-23-93 15,29-23-119-15</inkml:trace>
  <inkml:trace contextRef="#ctx0" brushRef="#br0" timeOffset="6419.29">22685 4940 178 0,'0'0'665'16,"0"0"-664"-16,0 0-1 15,0 0 0-15,0 0 13 16,0 0 39-16,398 163 3 16,-205-45-12-16,-15 19-13 15,-36 11-11-15,-45-4-17 16,-37-8 0-16,-33-6 2 0,-27-8-2 16,0-10-2-16,-33-8-11 15,-31-8-47-15,-14-2-33 16,-19-8-152-16,-32-3-258 15</inkml:trace>
  <inkml:trace contextRef="#ctx0" brushRef="#br0" timeOffset="8354.9">18477 8383 351 0,'0'0'12'0,"0"0"-4"16,0 0 35-16,0 0 29 16,0 0-3-16,0 0-41 15,0 0-25-15,-45-26-2 16,45 26-1-16,0 0 1 16,0 0 0-16,0 0-1 15,0 0 3-15,0 0 0 16,0 0 10-16,0 0 10 15,0 0 2-15,0 0-2 16,-6 0-9-16,6 0-4 16,0 0-9-16,0 0-1 15,-3 0-2-15,-15 34 2 0,-9 31 13 16,-6 30-6 0,-10 19 4-16,13 2-7 0,0-2 11 15,9-6 0-15,21-3-2 16,0-9 10-16,0-14-6 15,0-11-12-15,39-8-4 16,18-8-1-16,25-5-1 16,33-10-14-16,33-8-37 15,21-11-97-15,9-13-179 16</inkml:trace>
  <inkml:trace contextRef="#ctx0" brushRef="#br0" timeOffset="8972.14">23010 8359 200 0,'0'0'241'0,"0"0"-199"16,0 0 26 0,0 0 25-16,0 0 20 0,0 0-48 15,46 20-62-15,41 40 44 16,22 24-14-16,15 13-2 16,-4 4-4-16,-20 0-3 15,-22-6-8-15,-23 2-6 16,-31 4-6-16,-24 2-3 15,0 4-1-15,-79-2 0 16,-23-1-28-16,-7-1-43 16,-15 0-55-16,16-8-119 15,-4-18-219-15</inkml:trace>
  <inkml:trace contextRef="#ctx0" brushRef="#br0" timeOffset="68382.14">15963 5619 159 0,'0'0'13'0,"0"0"-13"15,0 0 0-15,0 0 67 16,0 0 12-16,0 0-52 0,0 0-13 16,25 0 31-16,-25 0 23 15,0 0-21-15,0 0-15 16,-10 0-6-16,-32 0-26 15,-21 0 2-15,-16 3-2 16,-8 2 0-16,-25 1-2 16,1 1 2-16,-13 0 0 15,0 3 0-15,0-2 2 16,1-5-4-16,14 3 7 16,6-2-2-16,13 0 1 15,11-3-1-15,10 1-2 16,2-2-2-16,7 4 6 0,15 0-5 15,-6-1 0-15,14 0 2 16,4-3 0-16,12 1-1 16,12-1 1-16,0 2 0 15,3 2-2-15,-3-4-2 16,6 1 2-16,3 2 2 16,0 2-2-16,-6 4 1 15,6 6-1-15,0 5 1 16,0 5 0-16,0 6 3 15,0 14 15-15,0 4-3 16,0 7-4-16,0 6-3 16,0 5 0-16,0-5 1 15,0-2-4-15,0 4 3 0,0 0 6 16,0 7 5-16,0 3-3 16,0 2 7-16,0 1-2 15,0 0-7-15,0-5-11 16,-9-2 1-16,9-8-1 15,0-1-4-15,-9-7 0 16,9 0 2-16,0 1 2 16,-9 2-1-16,0 3 1 15,-7 5 15-15,-2 1-10 16,0-7 0-16,0-3-5 16,0-6 1-16,0-5-3 15,18-6-1-15,-12 0-1 0,12-5 0 16,0 4 0-16,0 1 0 15,0 2 1-15,-9 0 0 16,9-2 0-16,-15-4-1 16,9-1-2-16,-12-2 2 15,5-1 5-15,4-8-4 16,0 1-1-16,0-4-4 16,9-1 4-16,0-2 0 15,0 0 0-15,0 2 0 16,0 3 0-16,0-3 0 15,0 1 2-15,-9 2-2 16,9-5 1-16,0 4-1 16,-6-2 0-16,6 3-3 0,-3-4 3 15,-3 3 0 1,6 1 0-16,0 1 0 0,-9 8-1 16,9 3 1-16,0 2 0 15,0-1 1-15,0-3-1 16,0-5 0-16,0-6 0 15,0-4 0-15,0-6-5 16,0-3-1-16,0-1 1 16,0 3-4-16,18-5 5 15,15 3 3-15,4-3 1 16,-4-5 2-16,27 2 2 16,-2-2 3-16,20 0-5 15,3 0 0-15,16 0 0 16,3-7 1-16,-7-3 0 0,-2 3-3 15,-13 0 1-15,-5 1-1 16,-10 2 0-16,-12-2-1 16,10 5 1-16,-16-3 0 15,-9 4 0-15,-9 0-1 16,-6 0-3-16,-2 0 3 16,2 0 1-16,-9 0-1 15,3 5 1-15,-6-3-1 16,0-2 1-16,-9 4 0 15,9-4 0-15,0 0-1 16,-9 0-1-16,0 0-2 0,9 0-1 16,-9 0 0-1,0 0 4-15,0 0 1 0,0-6 6 16,0-6-6-16,-18-5 1 16,-15 1-1-16,-3-3 0 15,-10-1 3-15,7-2-3 16,9 4 0-16,-9 1 4 15,6 3-3-15,-4 1-1 16,1 6 0-16,9 3 3 16,3-2 17-16,6 6-13 15,0-1-6-15,12-3 2 16,-4 4-3-16,7-2 5 0,-3 2-2 16,6 0 2-1,-3 0-1-15,3 0-1 0,-6 0 4 16,6 0-5-16,0 0-2 15,0 0 0-15,0 0-4 16,0 0-2-16,0 0-4 16,0 13 9-16,28 13 1 15,5 3 2-15,12-4 1 16,6 3 3-16,-5-4-4 16,14 0-2-16,-6-6 2 15,-5 0-4-15,-1-4 2 16,-12-4 0-16,6-2 2 15,-21-6-1-15,-2 0-1 16,-4 0 0-16,-12 1-1 16,-3-3 1-16,0 0 0 15,0 0 5-15,0 2-5 16,0 0-2-16,0 9-4 0,0 9 6 16,-18 11 1-16,-28 15 5 15,-17 20-3-15,-10 12 9 16,-2 2 47-16,-6 4-10 15,11-7-35-15,-2-12-3 16,-1-6-5-16,13-12 1 16,15-15-7-16,14-11-1 15,19-8-11-15,6-9-36 16,6-4-45-16,0 0-31 16,43-15-159-16,26-16-93 15</inkml:trace>
  <inkml:trace contextRef="#ctx0" brushRef="#br0" timeOffset="70987.33">1640 9613 789 0,'0'0'85'16,"0"0"-80"-16,0 0 25 15,0 0 38-15,0 0 19 0,0 0-42 16,0 0-33-16,0-30-12 16,0 60 4-16,18 22-4 15,-6 21 56-15,3 11-28 16,-6 6-18-16,-9-7 4 15,0-8 12-15,0-12-18 16,0-16-7-16,0-8-1 16,0-10-1-16,0-13-34 15,0-3-41-15,3-11-62 16,15-2-28-16,-3 0-147 16</inkml:trace>
  <inkml:trace contextRef="#ctx0" brushRef="#br0" timeOffset="71269.59">2120 9902 733 0,'0'0'75'15,"0"0"-75"-15,0 0 0 16,0 0 40-16,0 0 25 0,0 0-48 16,9 0-11-16,24 0 26 15,24-2-15-15,-5-3-17 16,11-5-7-16,-9 6-46 16,-2-3-64-16,-1 1-166 15,-21-1-219-15</inkml:trace>
  <inkml:trace contextRef="#ctx0" brushRef="#br0" timeOffset="71655.17">2971 9605 690 0,'0'0'77'0,"0"0"-72"0,0 0-5 15,0 0 33 1,0 0-3-16,0 0-19 0,-79 46-4 16,52-13-3-16,9-1-4 15,9-3 0-15,9-6-1 16,0-1-5-16,18-5-6 16,33 4 12-16,13-4 7 15,8-1-6-15,-11 1 5 16,2 0 2-16,-15 2-3 15,1-1 18-15,-22 4-2 16,-9 1-8-16,-9-1 4 0,-9 0-8 16,0-5 9-1,-24 4-1-15,-25-8-10 0,7 2-1 16,-6-6-1-16,-12 2-5 16,5-7-15-16,-5-4-32 15,15 0-20-15,2 0-95 16,16-18-158-16</inkml:trace>
  <inkml:trace contextRef="#ctx0" brushRef="#br0" timeOffset="71850.47">2962 9574 921 0,'0'0'10'0,"0"0"-6"16,0 0-4-16,302-67 3 16,-179 56-3-16,19-5-44 15,-27 2-142-15,-28-1-336 16</inkml:trace>
  <inkml:trace contextRef="#ctx0" brushRef="#br0" timeOffset="72118.81">3864 9141 824 0,'0'0'21'0,"0"0"-2"16,0 0-19-16,257 99 52 15,-161-21 25-15,-5 15-10 16,-1 8-12-16,-20 5-15 15,-10 3-8-15,-33-1-10 16,-24 0-9-16,-3-7-6 16,-36-6-7-16,-54-9-29 15,-34-2-37-15,-45 0-52 16,-42-6-36-16,-40-12-170 16</inkml:trace>
  <inkml:trace contextRef="#ctx0" brushRef="#br0" timeOffset="72669.75">1631 9372 515 0,'0'0'17'0,"0"0"31"15,0 0 67-15,0 0-43 16,-308 187-20-16,230-74 17 16,8 15 1-16,13 4-22 15,24-3 4-15,23-12-41 16,10-14 4-16,34-9-15 16,74-11-3-16,34-21-3 15,51-18-3-15,31-23-30 16,23-21-46-16,10 0-94 15,-10-13-347-15</inkml:trace>
  <inkml:trace contextRef="#ctx0" brushRef="#br0" timeOffset="73203.11">4407 9050 522 0,'0'0'81'15,"0"0"-74"-15,0 0-7 16,0 0 39-16,0 0 12 0,0 0-25 16,166-4 17-1,-148 43-16-15,-8 6-4 0,-10-3-12 16,0 1-10-16,-43-10 10 16,16-10-7-16,9-10 19 15,9-9 6-15,9-4-7 16,0 0 1-16,27 0-15 15,67-24 7-15,38-9-9 16,28 2-6-16,9 2-143 16,-18 6-299-16</inkml:trace>
  <inkml:trace contextRef="#ctx0" brushRef="#br0" timeOffset="73652.03">5331 9817 805 0,'0'0'45'16,"0"0"-24"-16,0 0-6 16,0 0 72-16,0 0-27 15,332-70-33-15,-202 52-12 16,15 1-10-16,-31 2-4 16,-17 2-1-16,-25 10-24 0,-20-2-49 15,-34 3-47-15,-18 0-220 16</inkml:trace>
  <inkml:trace contextRef="#ctx0" brushRef="#br0" timeOffset="73877.02">5714 9464 929 0,'0'0'31'16,"0"0"-22"-16,0 0 25 15,0 0 47-15,0 0 10 16,-9 164-35-16,9-95-37 0,0-4-10 16,0 1-9-1,9-9-7-15,0-6-40 0,21-3-60 16,10-11-53-16,20-17-96 16,-3-13-375-16</inkml:trace>
  <inkml:trace contextRef="#ctx0" brushRef="#br0" timeOffset="74153.63">6930 8853 1020 0,'0'0'4'0,"0"0"-8"0,0 0 8 16,-153 189 76-16,92-44-23 15,16 14-45-15,18 7 25 16,21-6-2-16,6-15-24 16,33-17-11-16,39-12-1 15,28-14-4-15,15-18-8 16,5-18-14-16,4-27-78 16,-6-21 40-16,-4-18-50 15,-8 0-23-15,-6-39-173 16</inkml:trace>
  <inkml:trace contextRef="#ctx0" brushRef="#br0" timeOffset="74410.48">7938 9223 970 0,'0'0'0'15,"0"0"0"-15,0 0 17 16,0 0 129-16,-6 188-59 16,12-96-35-16,13-6-5 15,-10-1 5-15,0-12-19 16,0-6-16-16,-6-7-17 16,-3-13-7-16,0-10-41 0,6-7-51 15,18-8-69-15,6-11-47 16,12-11-210-16</inkml:trace>
  <inkml:trace contextRef="#ctx0" brushRef="#br0" timeOffset="74590.67">8524 9639 1126 0,'0'0'1'0,"0"0"6"15,0 0 7-15,0 0 19 0,266-42-33 16,-164 34-24-16,16 2-91 16,-19-1-56-16,-11-5-326 15</inkml:trace>
  <inkml:trace contextRef="#ctx0" brushRef="#br0" timeOffset="74908.64">9444 9312 959 0,'0'0'0'0,"0"0"-29"16,0 0 29-16,0 0 26 15,0 0-13-15,0 0-10 0,302-80-3 16,-229 80 13-16,-16 6 16 15,-6 25-8-15,-11 23 28 16,-13 12-6-16,-9 20 0 16,-18 8 24-16,0 4-16 15,0-10-5-15,0-6-11 16,0-7-23-16,0-16-12 16,0-7-2-16,0-14-39 15,3-9-60-15,6-10-74 16,-9-14-77-16,0-5-480 15</inkml:trace>
  <inkml:trace contextRef="#ctx0" brushRef="#br0" timeOffset="75090.36">9523 9706 1168 0,'0'0'36'0,"0"0"-28"0,0 0 47 16,287-84-19-16,-161 67-29 15,13 3-7-15,3 3-26 16,-3-3-54-16,-21 8-33 16,-13-3-33-16,-35-4-179 15</inkml:trace>
  <inkml:trace contextRef="#ctx0" brushRef="#br0" timeOffset="75358.89">10489 9046 940 0,'0'0'0'0,"0"0"0"15,0 0 18-15,0 0 26 16,0 0-21-16,0 0 35 16,247 202-28-16,-156-94 13 0,-13 7 8 15,-17 11 10 1,-31 0-16-16,-30-4-11 15,0-20-15-15,-36-11 0 16,-28-18-15-16,1-15-4 0,2-12-31 16,16-14-56-1,12-15-24-15,15-9-69 0,18-8-101 16,0-12-367-16</inkml:trace>
  <inkml:trace contextRef="#ctx0" brushRef="#br0" timeOffset="75742.8">11240 8900 892 0,'0'0'0'0,"0"0"18"15,0 0-18-15,0 0 35 16,0 0 7-16,257 80 12 16,-233-20-22-16,-24 4-23 15,0 1 12-15,-21-14 1 16,-28-9-3-16,28-16-1 15,3-11 2-15,18-10-2 16,0-3-18-16,24-2 0 0,61 0 4 16,42-7 8-16,17-12-12 15,4 1-56-15,-15 7-66 16,-18 4-22-16,-34-1-141 16</inkml:trace>
  <inkml:trace contextRef="#ctx0" brushRef="#br0" timeOffset="77940.7">11968 8327 160 0,'0'0'241'16,"0"0"-201"-16,0 0 88 16,0 0 33-16,0 0-54 15,0 0-70-15,45-17 5 16,-45 14-7-16,-30-1-26 16,-19-1-5-16,-23 5 9 15,-19 0-4-15,-23 0-9 0,-16 0 0 16,-6 0 0-16,-3 0-2 15,3 4-7-15,7 4 7 16,2 6 1-16,12-3 0 16,4 2 1-16,2-2-3 15,18 2 6-15,-5-4-3 16,-1 1 0-16,1 3-10 16,-1-3-8-16,16 1 1 15,11-2-6-15,16-1 16 16,9-1 7-16,17 0-2 15,-5-5 4-15,6 0 2 16,-15 3-2-16,-3-3-1 16,-10 4 1-16,-5-1-2 0,-13-3 4 15,13 0-4 1,-12 0 2-16,11 3-1 0,-2-3-1 16,9 2-1-16,2-2 1 15,7 0 1-15,3 1 0 16,-4-3 1-16,-2 0-1 15,6 0-1-15,-18 0 0 16,-13 0 0-16,-14 0-1 16,5 0 1-16,-5 0 5 15,-1 0-5-15,-2 0-1 16,-4 0 1-16,3 0 0 16,10 0 0-16,2 0 1 15,1 0 1-15,-10 0-2 16,-11 0 0-16,-7 3 0 0,7-3 0 15,-13 0-4-15,6 0 3 16,-2 1 0-16,2 1 1 16,3 3 0-16,4-5-1 15,-10 6-1-15,4-2 2 16,5-4-2-16,-12 6 1 16,-5-6-6-16,2 6 7 15,0-1-1-15,10-5 1 16,8 4-3-16,-3-2 3 15,-5 3 1-15,8 1 0 0,1-2-2 16,-1-1-1-16,-6 1 0 16,16 0 0-1,-10-2 2-15,10-2 3 0,14 1-1 16,4-1-2-16,9 0 0 16,-7 4-2-16,-2-2-1 15,-10 2-1-15,-2 3-4 16,-22 1 7-16,-11-1-1 15,-13 0-11-15,-3 1 13 16,-6-1-3-16,-9-1 3 16,7-2 0-16,5 2 3 15,3 5-3-15,6-2-5 16,7 0 5-16,20-1-2 16,6 0-1-16,4-1 2 15,14 0-4-15,-5-3 1 0,0 3-2 16,-1-1 3-16,-11-2-8 15,2-1 1-15,-9-1-19 16,-2 0 26-16,2 2 2 16,25-1-1-16,2 1 2 15,10 0 0-15,6-4 0 16,8 0 0-16,-5 0 4 16,3 0-4-16,-9 0-2 15,-7 7-1-15,-5-2 0 16,-4-1 3-16,19 1-2 15,9 0 0-15,12-3 2 16,5-2-2-16,19 0-4 16,-12 0 6-16,12 2 3 0,-3 2-3 15,3-2 0-15,0 0 0 16,-3-2 1-16,3 0 2 16,0 0 1-16,0 3 1 15,9-3 2-15,0 2-2 16,-9-2-1-16,9 2 3 15,0 0-3-15,0 2-4 16,-6 4 0-16,-3 8 0 16,-1 6 5-16,1 4 1 15,-6 4 2-15,3 8-2 16,3 4-4-16,9 11 0 16,0 10 7-16,0 4 6 15,-9 2-2-15,3 2 4 16,-12 0 1-16,-9 6 2 0,0-1-3 15,3-3 9-15,-7 8 3 16,-5 0-24-16,3 5 6 16,-3 2 6-16,-3-8-8 15,-1-3 16-15,13-7 0 16,-3-3-14-16,9-8 3 16,0-7 3-16,3-6-4 15,-1 6-8-15,4-7-3 16,6 0 4-16,9 0 5 15,-9-6-9-15,0-1-1 0,9 1 5 16,-9-9-2-16,0-6-3 16,9-2-1-1,0-3 0-15,0-1-2 0,0-5 2 16,0-2 0-16,0-6 0 16,0 0 0-16,0-5 2 15,0 0-2-15,0 0 2 16,-9 0 2-16,0-6-4 15,0-19-6-15,-18-13-4 16,-6-10 8-16,5-7 0 16,4-8-13-16,3-6-3 15,3-1 7-15,-6 7 9 16,6 5-9-16,0 8 5 16,9 9 6-16,-9 2 0 15,11 7 3-15,4 8-3 0,-3 8 0 16,3 7 0-1,3 2 0-15,0 5 3 0,0 2-3 16,0 0 1-16,0 0-1 16,0 0-2-16,-6 0-3 15,0 0-11-15,-6 20 16 16,0 11 1-16,-21 8 8 16,-6 5-5-16,9-1 4 15,-10-1-7-15,-11-8-1 16,15-1-16-16,3-7-43 15,-4 0-41-15,-8-6-91 16,3-10-381-16</inkml:trace>
  <inkml:trace contextRef="#ctx0" brushRef="#br0" timeOffset="80087.25">2102 11658 695 0,'0'0'162'15,"0"0"-150"-15,0 0-7 16,0 0 68-16,0 0 24 16,0 0-65-16,0 0-32 15,0 0 0-15,69 0 23 0,40 0 1 16,5-5-16-16,-5 1-8 15,-21-2-4-15,-10 6-54 16,-45 0-42-16,-12 0-48 16,-21 17-107-16,-30 5-198 15</inkml:trace>
  <inkml:trace contextRef="#ctx0" brushRef="#br0" timeOffset="80226.88">2005 11919 508 0,'0'0'398'0,"0"0"-393"16,0 0-5-16,0 0 31 0,284-22-14 16,-142 0-17-16,8-7-23 15,-8 1-150-15,-9 3-420 16</inkml:trace>
  <inkml:trace contextRef="#ctx0" brushRef="#br0" timeOffset="82539.85">4634 11307 820 0,'0'0'68'15,"0"0"-67"-15,0 0 26 16,0 0 67-16,0 0 9 0,0 0-80 15,0 17-21 1,0 46 69-16,0 12 3 0,0-4-40 16,0-6-3-16,0-5-23 15,0-5-7-15,-9-7-2 16,9-4-18-16,0-12-37 16,0-6-22-16,0-7-38 15,0-11-31-15,27-8-6 16,18 0-139-16,9-31-153 15</inkml:trace>
  <inkml:trace contextRef="#ctx0" brushRef="#br0" timeOffset="82861.92">5310 11144 651 0,'0'0'106'0,"0"0"-105"16,0 0 34-16,0 0 56 15,0 0-56-15,0 0-33 16,-73 112 26-16,28-36-7 16,12 2 1-16,6 8 0 15,18-6-6-15,9-6-11 16,0-11-5-16,9-12 0 16,42-17-5-16,3-18 5 15,1-12 1-15,-1-4 6 16,-3-7 0-16,-14-19 5 15,-13-2-2-15,-24-1-3 0,0 6 12 16,-43 0-9-16,-32 8-10 16,-13 8-21-16,4 7-34 15,12 0-27-15,20 0-72 16,16 0-331-16</inkml:trace>
  <inkml:trace contextRef="#ctx0" brushRef="#br0" timeOffset="83089.13">6037 11512 558 0,'0'0'355'0,"0"0"-346"16,0 0 10-1,0 0 60-15,308-68-4 0,-184 57-42 16,-10 3-6-16,1 1-18 15,-24-1-9-15,-13 7-2 16,-24-2-42-16,-20 0-68 16,-31 3-34-16,-3-1-220 15</inkml:trace>
  <inkml:trace contextRef="#ctx0" brushRef="#br0" timeOffset="83297.92">6432 11245 650 0,'0'0'414'0,"0"0"-411"0,0 0-2 15,0 0 96-15,0 0 41 16,-33 178-88-16,27-113-23 16,-3-5-18-16,6-3-9 15,-6-2-6-15,0-2-72 16,9-5-77-16,0-11-73 15,0-13-214-15</inkml:trace>
  <inkml:trace contextRef="#ctx0" brushRef="#br0" timeOffset="85390.84">7329 11220 44 0,'0'0'800'0,"0"0"-800"15,0 0 1-15,0 0 4 16,69-135 64-16,-23 112-37 0,14-1-27 16,3 9-1-1,10 6 8-15,-13 7-2 16,-9 2 0-16,-11 0-7 15,-10 17-2-15,-12 11 5 16,3 10-6-16,-21 6 2 16,0 3-2-16,-30 7 9 15,-18-4-1-15,-25-1-8 16,13-1-1-16,14-2-26 0,19-6-14 16,27 1 1-1,9-6-3-15,64 3 11 0,11-7 32 16,4-2 0-16,-28-9 11 15,-30-5 9-15,-30 0 12 16,-21 0 17-16,-63 0 0 16,-31-1-37-16,-18-4-9 15,0-4-1-15,16-2-2 16,20-4-42-16,19 0-34 16,42 0-71-16,36 0-109 15,0-4-156-15</inkml:trace>
  <inkml:trace contextRef="#ctx0" brushRef="#br0" timeOffset="85715.62">8717 11050 693 0,'0'0'18'0,"0"0"26"16,0 0 66-16,0 0-42 15,0 0-64-15,0 0 2 16,-262 181 21-16,180-90-5 16,19-1 16-16,17 1-14 15,22-11-14-15,24-10-3 16,0-13-7-16,43-15 7 16,17-15-2-16,27-16 6 0,-2-11 10 15,-4 0-11 1,-20-16-1-16,-16-7-3 0,-30 0-6 15,-15 1 7-15,-36 8-7 16,-67 10-56-16,-45 4-44 16,-33 0-40-16,-15 18-317 15</inkml:trace>
  <inkml:trace contextRef="#ctx0" brushRef="#br0" timeOffset="86567.08">3918 12145 798 0,'0'0'18'16,"0"0"-12"-16,0 0 10 15,0 0 21-15,0 0-15 16,0 0 5-16,166 78-5 15,-120-27-22-15,-10-1 11 16,-3-13-10-16,-6-8 3 0,-15-15-2 16,-3-8 5-1,-9-6-5-15,0 0 7 0,0-23 5 16,0-27 0-16,0-13-10 16,0-13-8-16,0-19 2 15,0-17-1-15,0-26-10 16,0-10-16-16,0-9 12 15,0 11 9-15,0 25 2 16,0 28 2-16,0 35 4 16,0 19 8-16,0 11-8 15,0 11 0-15,0 4 0 16,0 5 0-16,9 1-1 16,19 3-4-16,23-2 3 15,36 5-4-15,22-3 0 16,42 4-21-16,42 0 2 15,37 0 7-15,44-4 5 0,37-5 4 16,42-6 9-16,46-5 0 16,35-5 5-16,16-5 0 15,-4-3 8-15,-47 2 6 16,-73 0-3-16,-88 1 18 16,-90 10 1-16,-63 7 8 15,-58 6-2-15,-27 1-5 16,0 2-12-16,-9 4-24 15,-55 0-86-15,-23 0-154 16,-22 4-435-16</inkml:trace>
  <inkml:trace contextRef="#ctx0" brushRef="#br0" timeOffset="87083.61">4084 13249 950 0,'0'0'56'0,"0"0"-44"0,0 0-10 16,0 0 53-16,0 0-12 15,375-53-33-15,-209 39-9 16,-6 3-1-16,-28 8-6 15,-32 3-28-15,-37 0-50 16,-29 0-40-16,-34 20-177 16,-73 15-231-16</inkml:trace>
  <inkml:trace contextRef="#ctx0" brushRef="#br0" timeOffset="87197.66">4175 13511 601 0,'0'0'252'0,"0"0"-234"16,0 0-18-16,362-49 19 15,-132 6-19-15,29-5-157 16,-2 1-538-16</inkml:trace>
  <inkml:trace contextRef="#ctx0" brushRef="#br0" timeOffset="87685.46">7425 12808 606 0,'0'0'216'0,"0"0"-194"15,0 0-20-15,0 0 27 16,0 0-10-16,-316 57-8 16,216-10 0-16,46 1-5 15,23-1-6-15,31-8-6 0,49 2-8 16,74-4-13-16,37-1 27 15,9-8 5-15,6 5-5 16,-48-2 2-16,-39-3-1 16,-25 1 6-16,-42-5 16 15,-21 6 6-15,-30-5 33 16,-70 4 8-16,-32-2-40 16,-28-7-19-16,-18-4 13 15,30-7-24-15,6-4-9 16,36-5-31-16,37 0-44 15,39-9-47-15,24-25-204 16</inkml:trace>
  <inkml:trace contextRef="#ctx0" brushRef="#br0" timeOffset="87866">7884 12770 891 0,'0'0'17'0,"0"0"-13"15,266-82-5-15,-124 57 1 16,18 3-68-16,-7 5-246 16</inkml:trace>
  <inkml:trace contextRef="#ctx0" brushRef="#br0" timeOffset="88702.9">8304 12896 798 0,'0'0'16'0,"0"0"8"0,0 0 36 16,0 0 8-16,0 0-44 15,317-111 2-15,-212 111-13 16,-17 3 0-16,-19 29-5 0,-6 17 9 16,-38 9-2-16,-25 9-13 15,-12 2 0 1,-76 5 15-16,-30-8-11 0,-5-8-1 15,8-10-5 1,27-17-1-16,43-10 1 16,24-13 0-16,21-6-4 15,36-2-18-15,64 0 22 16,51 0 34-16,33 0-3 16,3-15-19-16,0-2-6 0,-27 2-5 15,-27 2-1-15,-46 3 0 16,-35 7-11-16,-34-1-20 15,-18 4-11-15,-15-1 5 16,-67-3-95-16,-42-2-226 16,-17-7-127-16</inkml:trace>
  <inkml:trace contextRef="#ctx0" brushRef="#br0" timeOffset="89370.13">9656 12108 836 0,'0'0'0'16,"0"0"0"-16,0 0 27 15,0 0 66-15,0 0-93 16,0 0-17-16,-254-5 15 15,85 32-7-15,-27 6 3 0,-36 6-44 16,-16 6 9-16,-17 0-11 16,11-5-62-1,-2-3 65-15,14-9 49 16,1-6 8-16,29-5-8 0,19-4 8 16,33-3-3-1,46 1 14-15,44-8 18 0,40 1 14 16,15-4-27-16,15 0 2 15,0 0-1-15,0 0-16 16,0 0-2-16,0 13-4 16,0 15 7-16,0 11 24 15,6 8-10-15,12 18-8 16,-6 17 18-16,12 17-10 16,-6 17 11-16,0 5 21 15,10 6-21-15,-19-6 4 16,-3-5-3-16,-6-8-3 0,0-9-3 15,0-13-7 1,0-10 0-16,0-19-2 0,0-13-13 16,0-20 1-16,0-16 0 15,0-2-9-15,0-6 0 16,0 0 5-16,0 0 0 16,0-7 5-16,-15-26-10 15,-13-19-3-15,1-12-16 16,-18-6 6-16,-6 1-17 15,-1 5 10-15,-11 16 17 16,15 12 3-16,-1 14 3 16,4 10-3-16,18 9-1 15,9-1-24-15,0 4-31 16,3 0-55-16,12 14-93 16,3 6-299-16</inkml:trace>
  <inkml:trace contextRef="#ctx0" brushRef="#br0" timeOffset="-81940.13">16926 5987 429 0,'0'0'0'0,"0"0"-46"16,0 0 1-16,0 0-16 15,0 0-41-15,0 0 16 16</inkml:trace>
  <inkml:trace contextRef="#ctx0" brushRef="#br0" timeOffset="-81762.66">16902 7219 313 0,'0'0'0'0,"0"0"-17"15,0 0-9-15,0 0-40 16,0 0-38-16</inkml:trace>
  <inkml:trace contextRef="#ctx0" brushRef="#br0" timeOffset="-81491.13">16769 8051 366 0,'0'0'58'0,"0"0"-56"16,0 0 2-16,0 0 48 15,0 0 18-15,0 0-59 16,9 5-11-16,-9-5-3 16,6 0-52-16,-6 0-200 0</inkml:trace>
  <inkml:trace contextRef="#ctx0" brushRef="#br0" timeOffset="-80669.27">18025 5435 470 0,'0'0'2'0,"0"0"4"15,0 0 9-15,0 0 33 16,0 0 27-16,0 0-52 16,-18-22-20-16,18 22-3 15,0 13-12-15,0 30 12 16,0 24 28-16,18 19-13 15,-9 14-7-15,9 7-3 16,0 1-3-16,-9 0 2 16,6 0-2-16,-6 7 5 15,3 15 1-15,-6 8 1 16,-6 8 6-16,3-5 1 0,3-1-8 16,-3-4-2-16,3-9-1 15,6-11 0-15,1-15-2 16,5-17 1-16,12-12 8 15,-9-6 10-15,3-10-8 16,-6-9 1-16,0-3-4 16,-3-10-4-16,-6-2 0 15,1-2-2-15,8-7 2 16,-9-4 1-16,6-2-8 16,-6-5 3-16,-6-3-2 0,6-2-1 15,-3-2 1 1,-6-2-1-16,3 2 0 0,-3 3-1 15,0 3-9 1,0 2-39-16,0-8-114 0,-3-5-226 16</inkml:trace>
  <inkml:trace contextRef="#ctx0" brushRef="#br0" timeOffset="-79551.42">18233 5428 424 0,'0'0'21'0,"0"0"33"0,0 0 26 15,0 0-52-15,0 0 16 16,0 0-6-16,0 0-38 16,-118-60-3-16,191 50 3 15,41-4 9-15,34-5-1 16,12-3-5-16,18-3-2 16,9-3 2-16,4-3-3 15,8-1 4-15,-15 4-3 16,-18 2 0-16,-39 6 0 15,-31 6-1-15,-32 7 0 16,-22 1 0-16,-24 5-1 16,-9 1 1-16,0 0 0 0,0 0 0 15,0 24 18 1,9 9-2-16,-3 11-4 0,3 6 11 16,0 12-12-16,-5 8 6 15,5 13 5-15,-6 4-3 16,-3 8-3-16,3 4 5 15,-3 1-14-15,0 5 1 16,-3-4 3-16,-3 0-8 16,6 0 2-16,0 1-2 15,3 2-3-15,3-3 1 16,0-2 0-16,-3-5-1 16,4-8 1-16,-7 1 0 0,9 2 0 15,-9-5-1 1,6 1 0-16,-3-6 0 0,6 0 2 15,6-4 0 1,3 1 6-16,1-10-5 0,5-1 1 16,-6-5 1-16,-9-4-5 15,-9-4 2-15,-9-6 2 16,0-8-1-16,0-3-2 16,0-9 0-16,0-3 2 15,0-8-2-15,-9-2 0 16,-6-2-1-16,6 2 2 15,0-4-2-15,0-1 2 16,0-3-1-16,0-3 2 16,-9 0-1-16,-1 0-2 15,-8-2 1-15,-15 3-1 0,-12 1-1 16,-13 2-2-16,-20 3-5 16,-16 2-3-16,-12-1 2 15,-26 5-1-15,-22-4 3 16,6 0 5-16,-9-1 0 15,-3-1 2-15,-9 5 0 16,0-1 0-16,-10 1 1 16,4-3 0-16,18-9 1 15,21 2 0-15,22-4-2 16,35 0 1-16,25 0 6 16,30 0 14-16,15 0-5 15,18 0-12-15,0 0-4 0,0 0-2 16,0 0-1-1,0 0-12-15,0-4-68 0,0-2-67 16,24-4-341-16</inkml:trace>
  <inkml:trace contextRef="#ctx0" brushRef="#br0" timeOffset="-76064.45">21773 5366 349 0,'0'0'15'0,"0"0"-8"0,0 0 30 15,0 0 43-15,0 0 5 16,0 0-27-16,0 0-16 15,0-68 3-15,0 68-15 16,0 0-30-16,0 35 8 16,0 22-8-16,0 25 30 15,0 19-18-15,6 15-5 16,6 9 0-16,0 8 2 16,3 4 0-16,0-2-1 15,4-2 4-15,-1-3-5 16,0-5-2-16,6-2 2 0,-6-5-1 15,-6-4-2-15,-3-2-1 16,-9-6 17-16,0-3-9 16,0-12-7-16,0-11 1 15,0-17 1-15,0-14-6 16,0-16-1-16,0-10 1 16,0-6-1-16,0-4-4 15,0-8-10-15,0-5-30 16,0 0-28-16,0-10-43 15,15-29-28-15,3-13-148 16</inkml:trace>
  <inkml:trace contextRef="#ctx0" brushRef="#br0" timeOffset="-74824.86">21903 5187 273 0,'0'0'22'0,"0"0"10"0,0 0 48 15,0 0-17-15,0 0-17 16,0 0-11-16,-202 0-4 16,202 0-20-16,0 0-11 15,0 0-3-15,15 0 0 16,54 0 3-16,34 0 14 16,17-6-7-16,22-10-2 15,12-1-4-15,12-5 2 16,3 1-3-16,9 2 0 15,-12 3 1-15,-21 0 1 16,-24 1-2-16,-31 2 0 16,-26 4 1-16,-28 1-1 15,-12 1 1-15,-15 6 1 16,0 1 3-16,0-4 3 0,-3 4 1 16,-3 0-2-16,3 0-7 15,3 0-4-15,1 4 4 16,8 21 8-16,-6 19 5 15,-3 13 10-15,-3 20-7 16,-6 15 4-16,0 4-5 16,0 9-7-16,0-3-5 15,0 1 3-15,0 2 2 16,0-4-1-16,0 1 0 16,0-3-1-16,0 1 0 15,0-6-1-15,0-3-2 16,0-1-3-16,0 0 1 0,0-5-1 15,0-7 0-15,0-3 1 16,3-4 3-16,6 0-4 16,6 6 8-16,3 2-4 15,-3 0-4-15,-6 1 3 16,-6-5 0-16,-3-6-2 16,0 0 2-16,0-8 5 15,0-3-5-15,0 1 10 16,6-4-9-16,-6-2-2 15,3 0 3-15,3 0-2 16,-3-5 0-16,3-3-3 16,-3 4 2-16,3-5-1 15,-6-3 1-15,9-3-2 0,-9-10 0 16,10-7 2-16,-1-7-2 16,-9-4-1-16,3-5 0 15,-3-3 1-15,0 2 1 16,0-4 0-16,0 0 0 15,0 0-1-15,0 0 3 16,-3 0-3-16,-43 0-11 16,-23 0 7-16,-10 0-1 15,-20 0-11-15,-22 0 2 16,-15 0 8-16,4 0 6 16,2 9-2-16,9 2 2 15,9 2 0-15,22 4 0 16,2-2-1-16,1 4 2 15,17 0-5-15,4-3 7 0,24-3-7 16,5-2 4-16,10-5 0 16,3-2 2-16,6 1 0 15,0-3-2-15,12-2 1 16,3 0 0-16,-6 0 1 16,-6 0-2-16,3-9 0 15,-3-8-1-15,-3-3 0 16,8-1-1-16,-8-7 2 15,0-9 3-15,3-6-3 16,-6-12 2-16,3-19-1 16,-6-10-1-16,6-9 0 15,-10 3 4-15,4 7-4 0,-3 14 2 16,0 13 1-16,6 11-2 16,-6 7 2-16,18 9-3 15,3 9-3-15,0 2 1 16,3 7-18-16,3-2-96 15,0 7-139-15</inkml:trace>
  <inkml:trace contextRef="#ctx0" brushRef="#br0" timeOffset="-72275.33">15103 4837 296 0,'0'0'3'15,"0"0"15"-15,0 0 57 0,205-122 2 16,-186 112-4-16,-13 5-15 15,-6 5 27-15,0 0-22 16,-18 0-63-16,-52 0 13 16,-33 28-7-16,-14 13-1 0,-25 14 2 15,-9 11-7 1,-9 2 5-16,18 8-3 16,18-1-2-16,28-2 2 15,42 5 1-15,26 4-3 16,22 4 1-16,6 3-2 15,0 3 2-15,52-2 0 16,20-3-1-16,13 1 1 16,-4-12-1-16,10-1 2 15,2-6-2-15,-11-6-1 16,-1-1 1-16,-2-8 1 0,-10 1-1 16,-6 0 1-16,-20-3 0 15,-4 1 1-15,-21 4-2 16,-18-2 0-16,0 4 2 15,-39-3-2-15,-46 0-4 16,-14-7 4-16,-16-4 5 16,-9-9-5-16,-2-7 2 15,14-10-1-15,21-5 1 16,19-8-1-16,21-6 0 16,26 0-2-16,7-20-8 15,18-14-13-15,0-4 17 16,15 5-1-16,40 5 2 0,14 19 4 15,13 9-1-15,5 0-6 16,4 31-1-16,2 35 3 16,-17 31 5-16,-7 25 7 15,-24 17-6-15,-29 5 4 16,-16 1 7-16,0-11-4 16,-46-7 8-16,-14-13-16 15,9-15 12-15,14-23 3 16,25-14-12-16,12-23-2 15,0-9-1-15,49-15 0 16,35-15-6-16,16 0 6 16,32-30 0-16,19-15-4 15,18-13-108-15,-18-9-200 0</inkml:trace>
  <inkml:trace contextRef="#ctx0" brushRef="#br0" timeOffset="-68872.69">16009 8352 410 0,'0'0'24'16,"0"0"-22"-16,0 0-2 0,0 0 30 16,0 0 50-16,0 0-13 15,0 0-31-15,48-25 2 16,-48 25 12-16,0 0-23 16,0 0-12-16,-15 0 0 15,-39 10-11-15,-40 12-4 16,-15 7 2-16,-2 8 0 15,-1-2-2-15,-3 7 0 16,13-2 2-16,11 3-2 16,22 3 0-16,14-4 0 15,7 4 0-15,27 3 0 16,0 3-2-16,12 4 2 0,3 6-1 16,6-6 0-16,0 4 1 15,0-5-2-15,24-3 2 16,0-3 3-16,6-4-3 15,3-5-3-15,4-2 3 16,-7 1-1-16,3-5 1 16,3 2 1-16,-3 1-1 15,-5-2 0-15,-7 7 4 16,-6 2-3-16,3 3 0 16,6 1 1-16,-12-3 0 15,6 5-1-15,-3-5 0 16,-6 1-1-16,0 2 1 0,-9-2-1 15,0 0 1-15,0 1-1 16,-45-1 1 0,-24 2-1-16,-13 0 0 0,-11-7 0 15,2-7 1-15,1-6 1 16,2-6-2-16,1-2 0 16,8-5 0-16,-2-5 2 15,2-3-2-15,10-4 0 16,11-3 0-16,7 0 1 15,18 0-1-15,12 0 0 16,3-12-3-16,12-9-5 16,3-3 6-16,3-6 2 15,0 4 0-15,12 0 0 16,30 5-1-16,12 3 1 16,1 3-1-16,-7 9 1 0,15 3 0 15,-5 3 0-15,2 0-2 16,9 0-2-16,-5 20 3 15,-4 8-1-15,-6 6 2 16,1 5-2-16,-10 7 2 16,-12 9 2-16,-6 2 1 15,-15 5-1-15,-2-1 7 16,-10 0 0-16,0-1-1 16,0-1-5-16,0 3 8 15,0 10-4-15,0-3-6 0,-3 5 2 16,-25 5 5-16,10-2-8 15,-12 4 2-15,6-2 3 16,-3-2-5-16,-6-3 2 16,14 1-1-16,10 0 0 15,-6-5 0-15,3-1-1 16,12 1 3-16,0-6-3 16,0 8 6-16,0 2 3 15,0-1-5-15,0 11 2 16,18 3 4-16,10 1-6 15,-4-5-1-15,6-10 1 16,0-14 1-16,9-13-3 16,0-18-2-16,19-11-5 15,14-17-4-15,25 0-15 16,36-35-44-16,18-16-86 0,-1-12-121 16</inkml:trace>
  <inkml:trace contextRef="#ctx0" brushRef="#br0" timeOffset="-67370.63">18121 8732 460 0,'0'0'23'0,"0"0"14"15,0 0 49-15,0 0 25 16,0 0-32-16,0 0-63 15,0 0 0-15,-96 163 1 16,87-1 15-16,9 32-16 16,0 30-3-16,0 15 0 15,36 14-6-15,-18 16-1 16,6 0-1-16,-3 3 0 16,-6-11 16-16,3-20-5 15,-5-13-5-15,-4-16 9 16,0-17-3-16,-9-19-2 0,0-24-2 15,0-25-7-15,-15-30-1 16,8-23-3-16,-2-25-2 16,3-17-2-16,3-15-5 15,3-14-43-15,0-3-48 16,0-42-30-16,12-37-69 16,31-37-178-16</inkml:trace>
  <inkml:trace contextRef="#ctx0" brushRef="#br0" timeOffset="-66352.09">18046 8453 197 0,'0'0'22'0,"0"0"44"16,0 0 12-16,0 0 7 16,0 0-33-16,0 0-47 15,0 0-5-15,33-62 14 16,91 50 13-16,42-2 2 16,12-7-16-16,9 3-11 15,0-5-2-15,6 6 3 16,-6-4 1-16,-18 7-4 15,-21 3 0-15,-21 1 0 16,-27 5 2-16,-16-1 0 0,-24 6-2 16,-20 0 0-16,-16 0 0 15,-6 0 3-15,0 11 10 16,0 15 23-16,15 14 3 16,-6 19-17-16,1 14 4 15,-4 18-9-15,15 3 5 16,-3 4-10-16,-3 5 0 15,-5 6-3-15,-10 6-4 16,-3 5 0-16,-12 3-1 16,-3-2 1-16,0-2 4 15,0 4-1-15,0 1-3 16,-18-1 1-16,0-6-4 16,-7 6 1-16,7 2-3 0,3 6 4 15,12 2 2 1,3 3 18-16,0-9-17 0,0-3-2 15,0 5 5-15,0-4-1 16,0 0-5-16,0-5 0 16,-6-2 0-16,-3-7 0 15,6-2-4-15,-6-7 2 16,6-5-2-16,-3-7 7 16,-3-2-4-16,0-3 9 15,-12-5-4-15,12-3-5 16,-3-1 4-16,0-4-3 15,-3-11-4-15,2-3 2 16,7-9 7-16,3-14-9 16,3-3 1-16,-9-8 0 15,9-2-1-15,-9-6 1 16,9-2-1-16,-9 0 0 0,3-3 0 16,-3-1 0-16,-9 0 2 15,0 1-2-15,-15-3-1 16,-7-3-3-16,-20-3-7 15,-18-2 7-15,-25 0 1 16,-15 0-1-16,-24 0 4 16,-2 0 0-16,-4 0 2 15,12-2-1-15,21-3-1 16,22-3 1-16,20 4-2 16,19-1-18-16,21 1-47 15,15-2-78-15,18 4-322 0</inkml:trace>
  <inkml:trace contextRef="#ctx0" brushRef="#br0" timeOffset="-65434.03">20487 12162 502 0,'0'0'10'16,"0"0"-6"-16,0 0 27 15,0 0 38-15,0 0-22 0,0 0 0 16,79-17-1-16,-124 88-39 15,-61 44 60-15,-54 31-36 16,-48 15-23-16,-34 6 16 16,-23-10 7-16,-1-11-6 15,10-20-5-15,26-20 5 16,34-19-6-16,27-16-6 16,30-10 1-16,37-12-10 15,32-8-4-15,28-8-4 16,24-2-24-16,18-4-51 15,0-3-78-15,42-12-150 16,28-9-145-16</inkml:trace>
  <inkml:trace contextRef="#ctx0" brushRef="#br0" timeOffset="-64501.36">19401 13744 579 0,'0'0'21'0,"0"0"-18"15,0 0 28-15,0 0 68 16,0 0-63-16,0 0-19 16,0 7 9-16,0 6-8 0,0-1 2 15,-3 2-6 1,-3 1 2-16,6-2-12 0,-3-3-2 15,3-8 0-15,0 3-1 16,0-2-1-16,0-3 0 16,0 0 2-16,0 0-2 15,0 0 0-15,0 0 0 16,0 0 1-16,0 0-1 16,0 0 0-16,0 0-1 15,0 0-1-15,0 0-1 16,0 0 1-16,0 0-1 15,0 0-1-15,0 0-3 0,0 0 3 16,0 0-3 0,0 0-1-16,0 0 7 0,0 0 1 15,0 0 0-15,0 0 0 16,0 0 0-16,0 0 1 16,0 0-1-16,0 0 1 15,0 0 0-15,0 0-1 16,0 0 1-16,0 0 1 15,0 0-2-15,0 0 1 16,0 0-1-16,0 0 0 16,0 0 2-16,0 0-2 15,0 0 1-15,0 0-1 16,0 0 1-16,0 0-1 16,0 0-4-16,0 0 1 15,0 0-3-15,0-10 6 0,3-11 11 16,12-3-10-16,3-5-1 15,6-3 4-15,-6-1 2 16,-6 4-1-16,-3 11 0 16,-3 5 6-16,-6 10 3 15,0 3 11-15,0 0 5 16,0 0-11-16,0 0-1 16,-15 21-18-16,-15 3 9 15,-3 4-8-15,18-7 2 16,12-1-3-16,3-1-4 15,0 1-1-15,27-3-7 16,33 0 8-16,4 0 3 0,5 1 1 16,-8 1 0-16,2 1 2 15,-18-1-2-15,-9 4 0 16,-2-6 1-16,-13 0 2 16,-6 1 3-16,-15-5-5 15,3-2 8-15,-3-2 1 16,0-1-6-16,0 1 3 15,-18 1 1-15,-15 2-6 16,-7-4-2-16,7 2-6 16,3-5-15-16,3 1-31 15,-9-6-20-15,24 0-26 16,-1 0-45-16,4-6-57 16,3-11-98-16</inkml:trace>
  <inkml:trace contextRef="#ctx0" brushRef="#br0" timeOffset="-64211.68">19609 13416 727 0,'0'0'2'0,"0"0"-2"0,242-115 54 16,-110 73 10 0,7 0-27-16,-12 7 14 0,-30 7-7 15,-25 11-9-15,-39 4-20 16,-24 11-7-16,-9 2 2 16,0 0-10-16,-42 0-15 15,-30 12-106-15,-16 14-51 16,-12 6-210-16</inkml:trace>
  <inkml:trace contextRef="#ctx0" brushRef="#br0" timeOffset="-61696.82">20026 13100 378 0,'0'0'31'0,"0"0"-31"0,0 0 77 16,0 0 13-16,0 0-15 15,0 0-18-15,0 0 8 16,72-121-16-16,-63 117-9 15,-9 4 4-15,0 0 6 16,0 32-39-16,-18 29-5 16,-36 25 14-16,-25 12-6 15,10-7-9-15,5-11 10 16,19-16-3-16,12-14-7 16,12-11-4-16,6-12 0 15,15-16-1-15,-9-4-2 16,9-7 0-16,0 0 0 0,0-2-4 15,0-34-3-15,15-16-1 16,18-21 7-16,9-14-4 16,0-4-1-16,1 4-6 15,-13 18 9-15,-3 23 5 16,-12 27 0-16,-15 16-1 16,0 3-3-16,0 39-10 15,-18 26 14-15,-36 24 11 16,-16 2-3-16,1-6 0 15,3-7 4-15,26-9 0 16,1-7 3-16,6-8-9 16,15-13 2-16,9-9-8 15,9-10 0-15,0-8-1 16,0-4-2-16,0 3 1 0,27-3 1 16,15 3-1-16,21 0 2 15,7-11 2-15,2-2-1 16,19 0 1-16,2 0 1 15,7-7-3-15,-9-14 1 16,2 2-3-16,-11-7-3 16,-13 0-2-16,-6-4 6 15,-11 3-10-15,-16-4-5 16,-9-4 8-16,-9 3 3 16,-9 2 1-16,-9-2 4 15,0 8 0-15,0 2 0 16,0 8 3-16,0 7-1 15,0 3 10-15,0 4 9 0,0 0 1 16,0 0-11-16,-9 25-7 16,-6 25 3-16,3 14 20 15,3 7 11-15,9-2-8 16,0 1-12-16,0 1-5 16,0 1-11-16,0-6-3 15,0-4 1-15,0-14-44 16,0-10-68-16,0-14-44 15,0-18-428-15</inkml:trace>
  <inkml:trace contextRef="#ctx0" brushRef="#br0" timeOffset="-60513.27">21622 8542 638 0,'0'0'10'0,"0"0"4"15,0 0 24 1,0 0 18-16,0 0-17 0,0 0-33 15,0 303 72-15,42-56-30 16,1 39-36-16,23 33-6 0,-12 30 17 16,7 8 1-1,-10-1-9-15,-6-23 16 16,7-36-12-16,-13-33-10 16,-15-37-4-16,-15-31 0 15,-9-30 1-15,0-28 0 16,0-24-1-16,-9-28-1 15,-6-31-4-15,3-21-7 16,6-17 5-16,6-17-57 16,0-5-40-16,0-48-34 0,0-28-83 15,0-25-197-15</inkml:trace>
  <inkml:trace contextRef="#ctx0" brushRef="#br0" timeOffset="-59497.12">21725 8665 382 0,'0'0'41'0,"0"0"-41"15,0 0 25-15,0 0 42 16,0 0-27-16,0 0-2 0,-211-60-24 16,211 55-14-16,54-3 0 15,51-5 6-15,37-8 8 16,36-4-2-16,16-9-9 16,23-2 0-16,9-2 1 15,10-6 0-15,-13 5 5 16,-27 10-8-16,-42 9 0 15,-42 7 0-15,-43 8-1 16,-33 3-2-16,-18 2-1 16,-18 0 2-16,9 0 1 15,1 0 1-15,-1 0 11 16,9 13 26-16,0 8-21 16,6 13 20-16,12 13-10 0,-12 18 3 15,0 17 4 1,-8 14-14-16,-7 18-2 0,-9 11-9 15,0 12 8-15,0 10-8 16,0 7 1-16,18 4-2 16,0 6 0-16,6 2 8 15,3 2-4-15,3 10 18 16,10 5-12-16,-13 0-3 16,-9 2-8-16,-15-2-7 15,-3-12 6-15,0-10-5 16,0-12-1-16,-21-10-1 15,-3-13 1-15,5-7 6 16,1-7 4-16,3-4-10 16,3-8 0-16,3-7 7 0,3-5-2 15,3 1-5-15,-3-9 4 16,-3-4-1-16,0-12-3 16,-6-11 0-16,6-7 1 15,3-6 1-15,-9-9-2 16,6-1-1-16,0-8 1 15,-1-7 0-15,4-5 0 16,0-3-1-16,3 1 1 16,3-2-3-16,-6-3 3 15,3-3-2-15,3 0-1 16,0 0-1-16,-6 0 3 16,-9 0 0-16,-12 0-6 15,-33 0-2-15,-13 4 7 16,-32 7 1-16,-37 4 1 15,-27 5 4-15,-33 4-4 0,-19 1 1 16,7 2-3-16,12-2 0 16,24-4-1-16,27-1-4 15,39-10-42-15,34 1-45 16,38-9-83-16,34-2-382 16</inkml:trace>
  <inkml:trace contextRef="#ctx0" brushRef="#br0" timeOffset="-58797.04">24685 12512 75 0,'0'0'7'0,"0"0"20"0,0 0 25 16,0 0 10-16,0 0 15 15,79-149-24-15,-58 118 33 0,-6 12-17 16,-9 13 4 0,-6 6 17-16,0 0 3 15,0 36-33-15,-60 49-50 16,-43 37 38-16,-42 24-21 16,-12 1-21-16,7-7 5 15,17-14 8-15,18-14-15 16,24-16-4-16,19-18-10 15,21-15-43-15,24-14-55 0,18-19-43 16,9-12-43-16,0-16-128 16</inkml:trace>
  <inkml:trace contextRef="#ctx0" brushRef="#br0" timeOffset="-58429.61">24305 13175 445 0,'0'0'61'0,"0"0"-49"0,0 0 50 16,0 0 51-16,0 0-31 15,0 0-82-15,0 13 3 16,0 30 28-16,0 13 2 16,-3 7-10-16,-6 3 4 15,9-7-11-15,0-3-12 16,0-15 3-16,0-9-7 15,0-11 0-15,27-12-2 16,6-9-5-16,16 0-9 16,23-22 16-16,7-16 5 15,2 1-4-15,-14 11 4 16,-31 13-4-16,-18 13 2 16,-15 9 4-16,-3 36 8 15,0 22 49-15,0 18-31 16,0 7-31-16,-12-4-2 0,3 2-2 15,9-9-70-15,0-6-97 16,0-5-137-16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7T03:10:48.862"/>
    </inkml:context>
    <inkml:brush xml:id="br0">
      <inkml:brushProperty name="width" value="0.05292" units="cm"/>
      <inkml:brushProperty name="height" value="0.05292" units="cm"/>
      <inkml:brushProperty name="color" value="#FF0000"/>
    </inkml:brush>
  </inkml:definitions>
  <inkml:trace contextRef="#ctx0" brushRef="#br0">17768 9008 243 0,'0'0'74'0,"0"0"-32"0,0 0 61 16,0 0-18-16,0 0-15 15,0 0-20-15,-121 38-16 16,115-38-10-16,6 0-9 16,0 0-15-16,0 0-1 15,0 0-14-15,31 0 10 16,38-15 5-16,19-9 21 15,11-5-17-15,7 3 12 16,11-3-15-16,-2 1-1 16,-12 5 11-16,-13 4-11 15,-20 4-1-15,-22 6-1 16,-24 7-4-16,-9 2-7 16,-15 0-36-16,0 0-44 0,0 0-9 15,-30 17-58-15,-24 1-88 16</inkml:trace>
  <inkml:trace contextRef="#ctx0" brushRef="#br0" timeOffset="307.06">17711 9169 447 0,'0'0'0'16,"0"0"-6"-16,0 0 4 15,0 0 2-15,0 0 53 0,0 0 2 16,290-56-2-16,-152 20-10 16,4 1 31-16,-15 1-49 15,-15 10-14-15,-31 2 11 16,-11 5-14-16,-31 6-5 16,-21 7-1-16,-18 4 1 15,0 0 0-15,0 0-3 16,0 0-41-16,-18 9-49 15,-21 11-150-15</inkml:trace>
  <inkml:trace contextRef="#ctx0" brushRef="#br0" timeOffset="2865.23">17530 10648 616 0,'0'0'0'15,"0"0"8"-15,0 0-7 16,0 0 46-16,0 0 10 16,0 0-50-16,0 0-7 15,-36 8-11-15,36-8 11 16,36-18 7-16,18-7 11 15,9-3-8-15,7-2-9 16,-1 0 3-16,-5 6-1 0,-10 5-2 16,-12 4-1-16,-9 6 2 15,-11 4-5-15,-16 2-1 16,3 2-15-16,-9 1-51 16,0 0-54-16,0 0-63 15,0 0-32-15</inkml:trace>
  <inkml:trace contextRef="#ctx0" brushRef="#br0" timeOffset="3139.07">17503 10760 476 0,'0'0'0'0,"0"0"-44"0,0 0 34 16,0 0 10-16,0 0 58 15,0 0-29-15,310-76 2 16,-186 40 8-16,0 5-2 16,-6-3-14-16,-22 8 10 15,-26 3-20-15,-25 9 4 16,-21 6 4-16,-21 7-7 16,-3 1 18-16,0 0 12 15,0 0-31-15,0 0-13 16,0 0-31-16,-27 0-94 15,-9 0-236-15</inkml:trace>
  <inkml:trace contextRef="#ctx0" brushRef="#br0" timeOffset="26327.27">23587 9341 704 0,'0'0'12'0,"0"0"-12"15,0 0-12-15,0 0 12 16,0 0 21-16,18 134 11 16,-3-77-20-16,-6-20-10 15,9-12-2-15,3-14 0 0,16-11 0 16,29-5 14-16,34-42 40 16,41-31 5-16,35-23-20 15,5-17-24-15,-6-6-4 16,-6 10-4-16,-28 19-5 15,-32 27 0-15,-33 33-2 16,-40 17-1-16,-18 18-15 16,-18 4-30-16,-9 51-71 15,-64 25-26-15,-44 33-203 16</inkml:trace>
  <inkml:trace contextRef="#ctx0" brushRef="#br0" timeOffset="26760.74">21779 11458 678 0,'0'0'7'0,"0"0"-7"0,0 0-8 16,0 0 8-16,24 123 64 16,15-48-1-16,7-3-43 15,-1-15-13-15,-3-20-5 16,19-20-1-16,20-17 3 15,40-21 40-15,51-59 31 16,48-38-19-16,40-37-23 16,11-16-6-16,-20 3-11 15,-31 25-11-15,-36 36-3 16,-51 43-2-16,-42 33-5 16,-31 23-8-16,-24 8-32 0,-18 33-41 15,-18 22-24 1,-9 8-300-16</inkml:trace>
  <inkml:trace contextRef="#ctx0" brushRef="#br0" timeOffset="37408.37">19654 8823 465 0,'0'0'18'0,"0"0"10"16,0 0 3-16,0 0 26 16,0 0 22-16,0 0-21 15,0 0-40-15,0-21-18 16,0 50-6-16,0 14 6 16,0 13 5-16,0 4-2 15,0-10 1-15,0-5-4 0,0-13 1 16,0-12-1-1,9-9-5-15,7-11 5 0,38 0 0 16,12-40 2-16,40-32 12 16,24-23-5-16,2-8-3 15,-5 1 3-15,-15 2-2 16,-12 1-4-16,-22 12 0 16,0 24-3-16,-29 20 1 15,-19 25-1-15,-21 16-8 16,-9 2-25-16,0 33-29 15,0 36-18-15,-51 26-49 16,-37 15-203-16</inkml:trace>
  <inkml:trace contextRef="#ctx0" brushRef="#br0" timeOffset="37811.37">19205 10534 518 0,'0'0'6'0,"0"0"-6"0,0 0 0 16,0 0 1-16,30 142 1 16,-15-131 0-16,9-5 3 15,15-6-5-15,22-3 39 16,26-39 63-16,28-21-1 16,24-24-55-16,-3-7-13 15,-4-1-2-15,-17 12-19 16,-27 20-7-16,-16 22-3 15,-18 15-2-15,-11 13-2 16,-10 6-2-16,-12 7-27 16,-3 0-53-16,-18 0-161 15,0-4-257-15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7T03:15:30.629"/>
    </inkml:context>
    <inkml:brush xml:id="br0">
      <inkml:brushProperty name="width" value="0.05292" units="cm"/>
      <inkml:brushProperty name="height" value="0.05292" units="cm"/>
      <inkml:brushProperty name="color" value="#FF0000"/>
    </inkml:brush>
  </inkml:definitions>
  <inkml:trace contextRef="#ctx0" brushRef="#br0">2741 1244 30 0,'0'0'813'16,"-87"-155"-801"-16,75 106-11 15,6 15 3-15,6 19 33 16,0 15-4-16,0 12-33 16,0 53-5-16,36 43 5 15,6 35 35-15,-15 14-20 16,-11 5-15-16,-16-9 5 0,0-19-4 15,0-24 1 1,0-27-1-16,0-30-1 0,0-26 0 16,0-14 0-16,0-11 1 15,0-2 1-15,0-11 6 16,15-38-7-16,18-21-1 16,18-20 0-16,9-4 1 15,13-3-1-15,-10 18-1 16,-11 24-8-16,-19 23 5 15,-15 19 3-15,-18 13 0 16,0 0-8-16,0 15-14 16,-24 33-11-16,-12 12 34 15,8 3 2-15,28-8-2 16,0-9-1-16,28-7 0 16,50-1 1-16,34-10 0 15,33-9 0-15,15-12 0 0,2-7-41 16,-29 0-169-16,-39-9-228 15</inkml:trace>
  <inkml:trace contextRef="#ctx0" brushRef="#br0" timeOffset="130.16">3846 1993 951 0,'0'0'0'0,"0"0"-117"0,257-51 111 16,-125 26-6-16,-2 4-117 15,-3 2-128-15,-28-3-142 0</inkml:trace>
  <inkml:trace contextRef="#ctx0" brushRef="#br0" timeOffset="1531.47">4757 1701 855 0,'0'0'0'16,"0"0"-12"-16,0 0 9 15,0 0 3-15,-18 125 20 16,18-77-16-16,0-5 0 16,0-4-3-16,12-10 1 15,-12-8-1-15,0-9 1 16,0-6-2-16,0-6 1 0,0 0 4 16,6-3-2-1,-2-29-3-15,5-8-18 0,9-8 16 16,12 0 1-16,9 10 0 15,6 10 1-15,-2 17-5 16,2 11 4-16,0 0-2 16,0 8-4-16,7 17 7 15,-10 2-1-15,-15-3 1 16,-9-3 1-16,-9-8 1 16,0-8 1-16,-9-5-2 15,9 0 4-15,6-22-5 16,7-16-1-16,14-6-9 15,6 8 7-15,-15 14 1 16,0 15 2-16,1 7-2 0,-4 4-11 16,12 32 13-16,0 9 4 15,25-3 10-15,-7-5-12 16,6-6 1-16,1-8-3 16,11-10 0-16,-9-7 2 15,1-6-2-15,-10 0-4 16,-12-16-9-16,10-15 1 15,-22-8-12-15,-6-6 16 16,-15-5 8-16,-9 1-3 16,0 8 3-16,0 17 0 15,0 14 7-15,-9 9 27 16,0 1-34-16,-6 16 8 16,-3 25-8-16,0 10 7 0,15 2-3 15,3-4-4-15,0-3-1 16,45-9 0-16,18-11 1 15,16-6-2-15,5-14-1 16,10-6-3-16,11 0 6 16,-5-17 0-16,-16-14-4 15,4-7-3-15,-19-8 7 16,-2-6 5-16,-7-7-3 16,-30 3-2-16,-2 2 9 15,-28 9-3-15,0 8 1 16,0 16 5-16,-22 7 0 15,-5 10-1-15,-15 4 2 0,6 7-7 16,-16 28-3 0,-2 9 0-16,15 6 1 0,6 0 0 15,6-1-3-15,8-4-1 16,13-8 0-16,6-5-1 16,0-12-10-16,0-11-17 15,0-9-2-15,6 0 0 16,25-1 22-16,5-16 8 15,-6 2 8-15,0 4-3 16,6 11-5-16,1 0 0 16,5 0 5-16,21 13 3 15,7 2-2-15,-1-6-2 16,4-2-1-16,-1-7-1 0,-3 0 0 16,-5-9-2-16,-13-21 0 15,-15-2 0-15,0-10 4 16,-11 1 0-16,-7 3-3 15,0 10 1-15,-9 10 2 16,0 14-1-16,0 4 2 16,-9 0-5-16,18 15 0 15,0 18 3-15,6 5 16 16,-15 5-11-16,10-4 3 16,-10-11 1-16,0-4-10 15,0-9 3-15,0-9-5 16,-9-6 0-16,6 0 3 0,3-4-1 15,18-20 0 1,-6-10 10-16,9-4-10 0,0 7 0 16,-2 9-2-16,-1 11-2 15,-9 11-1-15,0 0-10 16,9 7 1-16,6 21 9 16,-5 9 3-16,8-1 3 15,-9-3-1-15,-3-3-2 16,-6-12 2-16,0-4-1 15,-9-8-1-15,0-6 0 16,-3 0-3-16,3 0-2 16,22-23-14-16,8-20 11 15,24-9 5-15,4-4 3 16,11 6 0-16,-8 14 3 16,-10 17 1-16,-15 16 12 0,0 3-1 15,-11 5-5-15,5 21 1 16,-15 5-5-16,-9 2 0 15,6 2-6-15,-3-1-11 16,19 0-73-16,5-8-220 16</inkml:trace>
  <inkml:trace contextRef="#ctx0" brushRef="#br0" timeOffset="1713.46">9825 1793 847 0,'0'0'106'0,"0"0"-96"16,0 0-10-16,0 0 59 0,27 163-14 15,-27-104-36-15,0-5-9 16,0-9-37-16,0-1-60 16,0-13-45-16,45-16-178 15</inkml:trace>
  <inkml:trace contextRef="#ctx0" brushRef="#br0" timeOffset="2150.38">11171 654 1041 0,'0'0'7'0,"0"0"-7"0,0 0-23 16,0 0 6-16,27 124 17 15,18 6 64-15,7 22-38 16,-7 6-23-16,-3-5 1 16,-12-16-3-16,-6-14 6 15,-9-26-6-15,-5-28 0 16,2-20 0-16,-3-24-1 16,-9-12 0-16,0-11 0 15,15-2 1-15,-3-2-1 16,24-36-1-16,15-22 1 0,28-23-7 15,-7-5 5 1,-2 1-7-16,-25 18-1 0,-18 24 10 16,-12 27 1-16,-15 12 0 15,0 6-1-15,0 13-4 16,-24 32 0-16,-9 13 4 16,12 7 3-16,21-3-1 15,0-5-2-15,54-13-1 16,34-2-3-16,29-14-6 15,16-10-35-15,-3-10-47 16,-3-8-50-16,-28 0-245 16</inkml:trace>
  <inkml:trace contextRef="#ctx0" brushRef="#br0" timeOffset="2364.32">12915 1578 911 0,'0'0'4'0,"0"0"1"0,0 0 16 15,284-85-4-15,-215 84-17 16,-14 1-1-16,-28 9-14 16,-27 22-5-16,0 11-10 15,0-1 17-15,-9-8 13 16,9-9 0-16,0-10 0 16,18-8-6-16,54-6-17 15,22 0-60-15,14-20-104 16,7-12-218-16</inkml:trace>
  <inkml:trace contextRef="#ctx0" brushRef="#br0" timeOffset="2682.01">14448 1032 874 0,'0'0'9'0,"0"0"-1"15,233-5 30-15,-140 38 11 16,-20 24 18-16,-13 15-27 15,-42 10-14-15,-18 7-10 16,-33-1-6-16,-39-4 0 16,11-16-8-16,16-22 0 15,36-15-2-15,9-14-4 0,33-11-10 16,67-6 10-16,57-4 4 16,51-30 26-16,27-10-10 15,1 3-5-15,-16 0-6 16,-36 6-5-16,-48 15 1 15,-43 5 1-15,-50 9-2 16,-31 6-14-16,-12 0-24 16,-27 8-30-16,-82 22-90 15,-75 8-167-15</inkml:trace>
  <inkml:trace contextRef="#ctx0" brushRef="#br0" timeOffset="3437.55">15405 1871 525 0,'0'0'67'0,"0"0"-67"16,0 0 33-16,0 0 83 16,-275 109-27-16,1-3-64 15,-82 32-11-15,-70 20 7 16,-33 15 24-16,-11 1-33 0,-7-11-1 16,51-19 6-16,28-10-6 15,36-17-6-15,51-12 0 16,45-11-3-16,55-19-2 15,51-17 4-15,69-15-5 16,37-16 1-16,48-10-7 16,6-8-42-16,60-9-56 15,91 0-101-15,73-38-25 16,56-25-162-16</inkml:trace>
  <inkml:trace contextRef="#ctx0" brushRef="#br0" timeOffset="3902.77">16344 1958 452 0,'0'0'134'0,"0"0"-125"15,0 0 47-15,0 0-28 16,0 0-13-16,0 0-6 15,0 0 49-15,401 130-5 16,-175-36-5-16,25 7-12 16,11 11-10-16,-2-1 2 15,3-7-5-15,-10-6 8 16,-17-22 20-16,-31-19-26 16,-54-19 12-16,-46-13 25 15,-44-12-49-15,-37-12-10 16,-21-1 7-16,-3 0 4 15,0 0-14-15,0 0-23 0,-55 0-97 16,-41 0-316 0</inkml:trace>
  <inkml:trace contextRef="#ctx0" brushRef="#br0" timeOffset="15764.84">3562 12958 256 0,'0'0'58'0,"0"0"-58"16,0 0 4-16,0 0 15 0,0 0 93 15,0 0-22 1,0 0-36-16,0 0-6 0,-6 0 8 15,6 0-5-15,0 0-5 16,0 0-14-16,0 0-10 16,0 0-4-16,0 0-2 15,0 0-10-15,0 0 0 16,0 0-6-16,0-3 3 16,0 3-2-16,0 0 1 15,0 0 4-15,0 0-6 16,0 0 0-16,0 0-6 15,0 18-2-15,0 27 2 16,0 29 6-16,0 22 12 0,0 9 5 16,0-10-13-16,-9-8 9 15,-9-14 0-15,0-17 2 16,9-7-1-16,9-14-8 16,-9-11-4-16,9-10 1 15,0-5-3-15,0-9 0 16,0 0-6-16,0 0-42 15,0 0-39-15,0-15-136 16,0-17-286-16</inkml:trace>
  <inkml:trace contextRef="#ctx0" brushRef="#br0" timeOffset="16162.55">2838 12516 558 0,'0'0'14'0,"0"0"1"0,0 0 15 16,0 0 68 0,0 0-19-16,0 0-47 0,-57 174-6 15,-22 5 42-15,1 19-25 16,-1 0-10-16,28-7 18 16,15-15-22-16,36-23-8 15,0-12-21-15,18-23 1 16,51-16-3-16,22-17 2 15,14-16-20-15,10-17-21 16,18-24-48-16,-9-17-49 16,-4-11-210-16</inkml:trace>
  <inkml:trace contextRef="#ctx0" brushRef="#br0" timeOffset="19165.96">8657 6890 269 0,'0'0'118'16,"0"0"-91"-16,0 0-17 15,0 0 25-15,0 0 27 16,0 0-15-16,0 0-47 15,-18 0 2-15,87-3 4 16,28-9 52-16,20-6-5 16,31-1-23-16,-6 1-17 15,0 0 6-15,-15 0-5 16,-13 1-5-16,-8 0 0 0,-28 4 2 16,-14 4-3-16,-19 4-6 15,-21 3 0-15,-15 2 0 16,-9 0 2-16,0 0-1 15,0 0-3-15,0 0-27 16,0 0-58-16,-45 9-76 16,-6 14-40-16,-19-2-12 15</inkml:trace>
  <inkml:trace contextRef="#ctx0" brushRef="#br0" timeOffset="19429.09">8814 7019 307 0,'0'0'50'0,"0"0"-50"16,0 0-19-16,0 0 19 15,0 0 12-15,0 0 71 16,320-18-9-16,-160-5-27 16,0 4-18-16,-4-1 5 15,-29 5 0-15,-21 4-4 16,-37 5 4-16,-30 0-9 15,-23 5-10-15,-16 1 7 16,0 0 23-16,0 0-30 16,-25 0-15-16,-29 0-98 15,-9 1-93-15,-16 13-87 16</inkml:trace>
  <inkml:trace contextRef="#ctx0" brushRef="#br0" timeOffset="22564.24">4229 13720 739 0,'0'0'53'0,"0"0"-44"0,0 0 29 16,0 0 24-16,0 0 7 15,0 0-35-15,-30-18-25 16,30 20-8-16,-9 23 0 15,9 7 25-15,-6 4-5 16,6-4-14-16,-9-3-7 16,9-5-16-16,0 0-73 15,0-4-53-15,0-16-134 16,24-4-114-16</inkml:trace>
  <inkml:trace contextRef="#ctx0" brushRef="#br0" timeOffset="23169.8">5008 12991 532 0,'0'0'2'15,"0"0"6"-15,0 0-1 0,0 0 14 16,0 0 19-16,0 0-19 16,45-91-6-16,-2 82 1 15,2 7-4-15,18 2 1 16,-6 0 4-16,13 7-15 15,-13 24 1-15,-5 8 9 16,-16 11-7-16,-15 4-1 16,-21 13 0-16,0-4 8 15,-21 5-3-15,-49-1 17 16,-8-7-14-16,-4-4 17 16,4-9-22-16,6-8-2 15,20-2 6-15,7-8-5 16,27-6-4-16,9-2-2 0,9-4-1 15,0-6-3-15,0-4-2 16,18-1 2-16,33-6-4 16,13 0 8-16,32 0 9 15,10-4 16-15,-7-13 3 16,7 3-11-16,-18 3 1 16,-16 1 12-16,-21 4-3 15,-12 1 1-15,-17 5-12 16,-22 0-12-16,0 0 1 15,0 0-2-15,0 0-3 16,0 0-27-16,0 4-67 16,0 13-144-16,0 1-304 0</inkml:trace>
  <inkml:trace contextRef="#ctx0" brushRef="#br0" timeOffset="23472.23">6777 13740 872 0,'0'0'125'0,"0"0"-125"16,0 0 0-16,0 0 46 15,-43 125-2-15,-2-64-36 16,-15 1-8-16,-19 9-10 16,-20 2-66-16,-16 2-112 15,-27-10-421-15</inkml:trace>
  <inkml:trace contextRef="#ctx0" brushRef="#br0" timeOffset="26624.83">8874 7930 462 0,'0'0'23'0,"0"0"-22"0,0 0 5 16,0 0 3-16,0 0 48 16,0 0 16-16,0 0-46 15,-12-8-27-15,12 8-1 16,12 0 0-16,64 0 1 16,20 0 19-16,46-6 1 15,24-1-12-15,3 3 13 16,-6-6-4-16,-15 6-4 15,-15-2 6-15,-19 1-7 16,-26 3 6-16,-31 2-1 16,-24-2-7-16,-9 2-4 15,-21 0-3-15,-3 0 6 16,0 0 2-16,0 0-8 0,0 0-3 16,-9 0-31-1,-27 0-70-15,-6 0-66 0,-6 4 19 16,-4 8-20-16,-8-2-67 15</inkml:trace>
  <inkml:trace contextRef="#ctx0" brushRef="#br0" timeOffset="26921.16">8904 8076 392 0,'0'0'11'0,"0"0"-11"15,0 0-14 1,0 0 14-16,0 0 9 0,0 0 53 16,124 11 5-1,9-11 2-15,27 0-12 0,0 0-9 16,-3-11-8-16,-22 0-17 16,-14 2 6-16,-39 4-5 15,-13 1-7-15,-30-1-5 16,-24 5 1-16,-15 0-1 15,0 0 16-15,0 0-9 16,0 0-13-16,0 0-6 16,0 0-42-16,0 0-106 15,0 0-220-15</inkml:trace>
  <inkml:trace contextRef="#ctx0" brushRef="#br0" timeOffset="27627.04">19250 8032 653 0,'0'0'28'0,"0"0"-28"16,0 0-9-16,0 0 9 15,0 0 72-15,332-53-24 16,-181 41-18-16,3-1-7 0,-6 7-6 16,-16-1-4-16,-20 5 6 15,-18-6-10-15,-7 3-1 16,-17 1-4-16,-25-2-4 16,-15 6 0-16,-15 0-5 15,-15 0-12-15,0 0-17 16,0 0-58-16,-9 0-88 15,-45 0-100-15</inkml:trace>
  <inkml:trace contextRef="#ctx0" brushRef="#br0" timeOffset="27843.44">19618 8114 168 0,'0'0'578'0,"0"0"-578"0,0 0-57 15,0 0 57-15,0 0 64 16,329 0-8-16,-214-10-23 16,18 0-11-16,-19 1-11 15,-8 0-7-15,-15 3-2 16,-13 1-2-16,-15 3-3 16,-8 1-32-16,-25-1-118 15,-24-2-180-15</inkml:trace>
  <inkml:trace contextRef="#ctx0" brushRef="#br0" timeOffset="35469.42">7087 13042 381 0,'0'0'75'15,"0"0"-48"-15,0 0 29 16,0 0 23-16,0 0-10 0,0 0-30 15,0 0-19 1,-18-19-6-16,18 10 4 0,0 2-1 16,0-6 0-16,9-4-16 15,22 0 3-15,20-3-2 16,9 3 1-16,4 1-3 16,5 5 0-16,-6 4 0 15,-2 1 2-15,-13 6-5 16,-6 0 3-16,4 0-1 15,-13 0-6-15,-6 13 0 16,0 7 6-16,-9 4-6 16,-3 4 4-16,-6 1 0 15,-9 2-9-15,0 0 12 16,-9 1 5-16,-33-4-5 16,-12 0 3-16,-7-4 0 0,7-3-3 15,0-5 0-15,2-1 2 16,28-11 2-16,6 1-4 15,18-5 5-15,0 0-5 16,0 0-5-16,0 0-23 16,18 0-4-16,43-9 32 15,17 2 4-15,13 7 0 16,-4 0-4-16,10 0-5 16,-13 23 2-16,-8 8 0 15,-16 0 3-15,-21 1 0 16,-33-4 2-16,-6-3-2 15,-24 1 12-15,-66-2 2 0,-37-2 9 16,-3-7-15-16,-3-6 7 16,10-4-2-16,17-3-5 15,33-2-7-15,19 0-1 16,27 0 0-16,12 0-17 16,15-9-55-16,0-9-101 15,42-8-166-15</inkml:trace>
  <inkml:trace contextRef="#ctx0" brushRef="#br0" timeOffset="37117.24">8539 12472 670 0,'0'0'37'16,"0"0"-35"-16,0 0 26 15,0 0 26-15,0 0-27 16,0 0-15-16,127 78 39 15,-31 15-12-15,13 23-8 16,-18 18-5-16,-16 10-9 16,-21 7 3-16,-26-4-2 15,-19-2-3-15,-9-13-9 0,-3-11-1 16,-67-13-5-16,-45-9-6 16,-35-12-12-16,-44-6-36 15,-20-12-75-15,9-15-133 16,15-23-267-16</inkml:trace>
  <inkml:trace contextRef="#ctx0" brushRef="#br0" timeOffset="38809.93">20460 8770 666 0,'0'0'52'16,"0"0"-52"-16,0 0-25 15,0 0 25-15,0 0 90 16,0 0-27-16,9 0-52 0,18-16 1 15,19-1 1 1,5-5-6-16,3-2-2 0,7 2-5 16,-7 1-6-16,18 0-46 15,-2 1-99-15,-10 9-251 16</inkml:trace>
  <inkml:trace contextRef="#ctx0" brushRef="#br0" timeOffset="39773.05">12758 12494 839 0,'0'0'21'16,"0"0"-8"-16,0 0 26 16,0 0-9-16,0 0 11 15,-205 185 17-15,87-38-21 16,16 13-2-16,29 5-11 0,40-1 5 16,33-8-24-16,24-13-4 15,82-14-1-15,48-20-9 16,45-18-6-16,24-27-24 15,43-30-38-15,9-24-46 16,-1-10-60-16,-26-37-446 16</inkml:trace>
  <inkml:trace contextRef="#ctx0" brushRef="#br0" timeOffset="40804.04">13996 12609 697 0,'0'0'48'0,"0"0"-37"0,0 0 27 16,0 0 21-16,0 0 17 15,0 0-74-15,0 15 8 16,-15 44-10-16,-4 26 27 16,-11 4-13-16,-21 5-1 15,0-6 7-15,-13-5 3 16,1-9-8-16,3-11-9 16,5-15 8-16,22-15-8 15,12-8-3-15,12-12-3 16,9-5-1-16,0 0-2 0,0-1-4 15,9-3-3 1,45-1 4-16,34-3 6 0,11 0 5 16,25 0-5-16,18-20-4 15,-9 3-8-15,-1-1-3 16,-8-2-5-16,-15 2-6 16,-28-3 7-16,-20 5 3 15,-28 1 5-15,-24-1 4 16,-9 0 6-16,0-1 0 15,-9-4 0-15,-33 3-4 16,-4 0 3-16,1 4 2 16,15 2 2-16,9 3 0 15,9 2 0-15,3 5 5 16,0-2 5-16,3 4-4 0,6 0 3 16,-3 0-1-16,3 0-5 15,0 0-3-15,0-1-2 16,0 1 0-16,0 0 0 15,0 0-1-15,0 0 0 16,0 0 1-16,0 0 1 16,0 0-1-16,0 0 1 15,0 0 1-15,0 0 0 16,0 0 5-16,0 0-2 16,0-3 4-16,0-2 3 15,-9-3-9-15,-1 3 3 16,1 2 1-16,9-3 5 15,0 6-4-15,0-2-5 0,0 2 6 16,0 0-6 0,-6 0-1-16,6 0-2 0,0 26-10 15,0 26 10-15,0 19 24 16,0 8 0-16,0 5 2 16,0 1 5-16,0-6-3 15,0-5-8-15,0-11-2 16,0-8-12-16,0-16-6 15,0-9 0-15,0-13-1 16,0-6-37-16,0-7-46 16,0-1-18-16,25-3-23 15,29 0-31-15,0-3-154 0</inkml:trace>
  <inkml:trace contextRef="#ctx0" brushRef="#br0" timeOffset="41028">15336 13632 565 0,'0'0'122'0,"0"0"-109"16,0 0 88-16,0 0 41 15,0 0-51-15,0 0-46 16,6 70 27-16,-6-26-32 0,0 6-25 15,-15 2-15 1,-34 6-7-16,-38 4-73 0,-52 1-180 16</inkml:trace>
  <inkml:trace contextRef="#ctx0" brushRef="#br0" timeOffset="43005.88">20303 9975 155 0,'0'0'21'0,"0"0"8"15,0 0 61-15,0 0-4 0,-283 28-15 16,219-14-20-16,22-2-6 16,15-4 0-16,9-7-3 15,18 2-11-15,0-3-5 16,0 0-18-16,18 0-2 15,60 0-1-15,37-15 48 16,24-5-7-16,15-2-29 16,-21 2-10-16,-19 9-6 15,-14-2 3-15,-25 3 4 16,-17 3-5-16,-25 5-3 16,-15 2-2-16,-9 0-20 15,-9 0-43-15,0 4-51 16,-36 20 3-16,-43 5-48 0,-29 3-159 15</inkml:trace>
  <inkml:trace contextRef="#ctx0" brushRef="#br0" timeOffset="43201.15">19911 10236 292 0,'0'0'158'0,"0"0"-158"0,0 0 0 15,0 0 36-15,247-41 50 16,-111 9-15-16,3 2-32 15,-6 6-10-15,-27 2 4 16,-28 7-16-16,-12 5 2 16,-29 3-15-16,-19 6-4 0,-12 1-3 15,-6 0-29 1,0 5-122-16,-33 19-116 0,-40 7-39 16</inkml:trace>
  <inkml:trace contextRef="#ctx0" brushRef="#br0" timeOffset="46059.52">16042 12952 442 0,'0'0'40'16,"0"0"-27"-16,0 0 44 16,0 0 47-16,0 0 9 15,0 0-58-15,0 0-14 0,33-46-20 16,-51 49-19-16,-24 26 10 16,-13 2 4-16,4 4-12 15,18-7-4-15,21-7 2 16,12 2-2-16,0-1-5 15,45-3-13-15,43 1-8 16,17-3 26-16,19 8 11 16,0 4-7-16,-16 5-3 15,-20 7-1-15,-37 2 1 16,-12 0 0-16,-39 0 6 16,0 1 3-16,-57-4 11 15,-30-3 1-15,-25-5-7 16,-12-10-6-16,3-6 1 0,13-7-10 15,8-2-2 1,37-7-3-16,18 0-24 0,20 0-26 16,25-25-95-16,9-20-146 15,46-10-135-15</inkml:trace>
  <inkml:trace contextRef="#ctx0" brushRef="#br0" timeOffset="46291.71">16274 12865 606 0,'0'0'0'15,"0"0"0"-15,0 0 8 16,272-99 71-16,-127 64 6 0,12 1-19 16,3 4-12-16,-28 6-5 15,-26 5-18-15,-37 8-11 16,-41 4-6-16,-19 7-12 15,-9 0-2-15,0 0-2 16,0 3-48-16,-24 29-69 16,-22 8 12-16,-14 14-261 15</inkml:trace>
  <inkml:trace contextRef="#ctx0" brushRef="#br0" timeOffset="46531.96">17554 13498 255 0,'0'0'591'0,"0"0"-591"0,0 0 2 16,0 0 38-16,0 0 56 15,39 131-20-15,-39-82-41 16,-21 2-27-16,-30 1-8 15,-4-3-3-15,-14 1-32 16,-10-4-77-16,-2-12-101 0,3-6-310 16</inkml:trace>
  <inkml:trace contextRef="#ctx0" brushRef="#br0" timeOffset="47461.17">18634 12613 531 0,'0'0'29'0,"0"0"-20"0,0 0 26 16,0 0 67-16,0 0-5 15,0 0-71-15,0-7-25 16,-48 60-1-16,-24 30 39 15,-25 22-18-15,7 14-11 16,5-1 6-16,37-6 3 16,18-14-14-16,30-11-2 15,6-12-3-15,63-13 0 0,28-10 0 16,11-19 0 0,4-11 7-16,3-15-4 0,-25-7 6 15,-17 0-2-15,-31-29 1 16,-15-9 10-16,-27-7 9 15,-9-2 6-15,-73-1-16 16,-26 11-4-16,-13 12-13 16,-3 10-3-16,19 13 1 15,23 2-24-15,22 0-22 16,42 15-31-16,18 8-44 16,0 3-133-16,57-2-78 15</inkml:trace>
  <inkml:trace contextRef="#ctx0" brushRef="#br0" timeOffset="47715">20044 13537 252 0,'0'0'614'0,"0"0"-612"16,0 0 1-16,0 0 18 15,0 0 82-15,-6 136-28 16,-34-72-49-16,-2-1-15 16,0-5 11-16,3-4-18 0,-4-13-4 15,16 0-10 1,3-6-31-16,15-9-43 0,9-10-32 16,0-11-120-16,0-5-191 15</inkml:trace>
  <inkml:trace contextRef="#ctx0" brushRef="#br0" timeOffset="48194.71">20653 12591 825 0,'0'0'8'0,"0"0"1"16,0 0-4-16,0 0 29 15,0 0 14-15,0 0-48 16,-15-28-3-16,85 22 3 16,17-9 2-16,13 2-1 15,5 4 0-15,-14-3 1 16,-22 5-2-16,-5-4 1 15,-25 8-1-15,-15-1 0 16,-18 2 0-16,-6 2 0 16,0 0 0-16,0 6-6 15,0 29 6-15,0 21 23 0,0 18 4 16,0 16-9-16,-39 11 13 16,6 1-2-16,-9-1-4 15,5-4-4-15,1-6-3 16,0-7-3-16,3-8-7 15,9-12 1-15,11-4-9 16,13-12 0-16,0-4-11 16,0-7-29-16,0-11-29 15,10-4-36-15,8-13-35 16,-9-9-213-16</inkml:trace>
  <inkml:trace contextRef="#ctx0" brushRef="#br0" timeOffset="48377.03">20548 13356 603 0,'0'0'300'0,"0"0"-300"16,0 0 0-16,296-78 24 16,-127 54 0-16,12 1-21 15,15-5-3-15,-9 2-25 16,-9-4-71-16,-21-2-186 15,-33-2-265-15</inkml:trace>
  <inkml:trace contextRef="#ctx0" brushRef="#br0" timeOffset="48644.83">22374 12138 771 0,'0'0'0'16,"0"0"0"-16,0 0 46 15,274 178 39-15,-195-41-13 16,-7 21-13-16,7 13-22 16,-25 2-2-16,-30 2-2 15,-24-5-3-15,-48-5-30 16,-73-9 0-16,-36-5-53 15,-48-17-17-15,-52-13-78 0,-32-18-170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7T03:17:22.205"/>
    </inkml:context>
    <inkml:brush xml:id="br0">
      <inkml:brushProperty name="width" value="0.05292" units="cm"/>
      <inkml:brushProperty name="height" value="0.05292" units="cm"/>
      <inkml:brushProperty name="color" value="#FF0000"/>
    </inkml:brush>
  </inkml:definitions>
  <inkml:trace contextRef="#ctx0" brushRef="#br0">9867 9088 482 0,'0'0'13'0,"0"0"-13"16,0 0-4-16,0 0 4 15,0 0 44-15,0 0-25 16,30 129-13-16,-24-98 1 15,3-6 1-15,-6-4-1 16,6-10-1-16,0-4-4 16,0-1 0-16,4-6 1 15,17 0 3-15,24-8 31 16,15-25 13-16,31-17-20 16,3-5 2-16,11-4 9 15,-5 0-26-15,15 2 1 0,-10 5-3 16,10 6-3-16,-15 8-4 15,-13 8-1-15,-26 5-5 16,-16 13-1-16,-30 6-1 16,-15 3-7-16,-9 3-32 15,0 0-45-15,-15 20-70 16,-48 8 58-16,-19 9-172 16</inkml:trace>
  <inkml:trace contextRef="#ctx0" brushRef="#br0" timeOffset="970.15">10293 9507 70 0,'0'0'50'16,"0"0"-27"-16,0 0 45 15,0 0 9-15,0 0 19 16,0 0-48-16,-43 35-17 15,43-35 7-15,0 0 5 16,0 0-6-16,0 0-22 0,27-17 11 16,37-15 1-1,14-13-9-15,19-7-1 0,18 2 7 16,-10-1-8-16,-8 7 0 16,-19 11-3-16,-11 8-5 15,-22 4-6-15,-12 10-2 16,-24 5 2-16,0 5-2 15,-9 1 0-15,0 0-3 16,0 0-12-16,0 0-36 16,0 0-49-16,0 0-27 15,-9 0-107-15</inkml:trace>
  <inkml:trace contextRef="#ctx0" brushRef="#br0" timeOffset="3443.32">18230 9031 417 0,'0'0'28'0,"0"0"-27"0,0 0 11 15,0 0 69 1,0 0-19-16,0 0-41 0,-91 54-11 15,91-54 20-15,0 0 14 16,9 0-18-16,37-4 10 16,26-20-9-16,16-10-10 15,8-4-7-15,1-6-3 16,-1 3 0-16,-14 3-4 16,-4 7-2-16,-20 9-1 15,-10 11 0-15,-21 1-2 16,-18 7-19-16,-6 3-35 15,-3 0-69-15,0 0-28 16,0 13-43-16,-36 9-43 16</inkml:trace>
  <inkml:trace contextRef="#ctx0" brushRef="#br0" timeOffset="3613.34">18266 9161 505 0,'0'0'61'16,"0"0"-48"-16,0 0 39 15,0 0 101-15,0 0-87 16,245-27-50-16,-140-4-7 16,22-2-7-16,-3-6-2 15,9-2-14-15,-10-3-91 16,-14 2-258-16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7T03:17:46.331"/>
    </inkml:context>
    <inkml:brush xml:id="br0">
      <inkml:brushProperty name="width" value="0.05292" units="cm"/>
      <inkml:brushProperty name="height" value="0.05292" units="cm"/>
      <inkml:brushProperty name="color" value="#FF0000"/>
    </inkml:brush>
  </inkml:definitions>
  <inkml:trace contextRef="#ctx0" brushRef="#br0">16724 6034 804 0,'0'0'12'16,"0"0"-12"-16,0 0-11 0,0 0 11 15,0 0 26-15,0 0-12 16,0 0-11-16,36 13 8 16,-12-13 7-16,16 0 22 15,26-7-1-15,24-27-2 16,16-9-12-16,6-12-16 15,5-6-7-15,-8 6 1 16,-21 4-3-16,-10 16-1 16,-27 7-8-16,-11 17-18 15,-25 5-41-15,-12 6-49 16,-3 7-104-16,-9 27-6 16,-55 13 19-16</inkml:trace>
  <inkml:trace contextRef="#ctx0" brushRef="#br0" timeOffset="195.12">16839 6209 597 0,'0'0'26'0,"0"0"-10"0,0 0-16 16,0 0 85-16,0 0 2 16,271-66-47-16,-168 41-22 15,-10 1-8-15,-20-4-1 16,-1 7-9-16,-11 1-16 15,-10 5-48-15,-12-2-159 16,-15 4-309-16</inkml:trace>
  <inkml:trace contextRef="#ctx0" brushRef="#br0" timeOffset="1770.43">2747 1593 624 0,'0'0'0'15,"0"0"-72"-15,0 0 72 16,133-141 9-16,-93 92 26 15,-7 0-16-15,3 7-2 16,-12 10 10-16,-6 11 18 16,-9 12 11-16,-6 5-23 0,3 2-7 15,-6 2-8-15,0 0-16 16,0 0-2-16,0 27 0 16,0 23 1-16,0 19 14 15,0 11-1-15,0 6-3 16,0 4-2-16,0-2-2 15,0 0 2-15,0-7-5 16,0-6-3-16,0-5 0 16,3-7 0-16,3-3-1 15,-6-7 1-15,9-5 1 16,0-10-2-16,-9-6 0 16,0-8 1-16,0-8-1 15,0-3 0-15,0-3 0 16,0-3-1-16,0-1-1 0,-9 2 4 15,-24 1-1 1,-12 2 0-16,-18 0 0 0,-7-1 0 16,1-1 0-16,5 0 0 15,25-3-1-15,24-1 0 16,9-3 0-16,6-2 0 16,0 0-3-16,6 2-5 15,48-2 8-15,34 2 25 16,8-2 6-16,10 0-4 15,-15 0-7-15,-1 0-2 16,-20 0-3-16,-16 0-1 16,-21 0-2-16,-15 0-8 15,-9 0-1-15,-9 0 0 0,0 0-2 16,0 0-1 0,0 0-24-16,0 0-42 0,-18 0-64 15,-18 0-284-15</inkml:trace>
  <inkml:trace contextRef="#ctx0" brushRef="#br0" timeOffset="3246.34">4537 2474 810 0,'0'0'24'0,"0"0"-24"0,0 0 0 16,0 0 21-16,0 0 34 15,0 0-26-15,0 0-27 16,-15 88 31-16,15-32-1 16,9 0-22-16,-9-6-10 15,0 1-12-15,0-9-42 0,0-3-69 16,0-19-204-16</inkml:trace>
  <inkml:trace contextRef="#ctx0" brushRef="#br0" timeOffset="3802.58">5086 1896 851 0,'0'0'0'0,"0"0"-37"15,0 0 37-15,0 0 24 16,106-123 19-16,-27 106-23 16,11 6-12-16,10 5 10 15,-13 6-5-15,1 0-11 16,-10 28 5-16,-17 17 1 15,-13 17-7-15,-24 13 2 16,-24 11-3-16,-9 6 6 16,-60-4-5-16,-19-5 5 0,-3-14-3 15,4-10-3 1,8-14 2-16,19-6-2 16,15-13 1-16,18-10-1 0,18-3 0 15,9-9-7-15,0-4-7 16,57 0 1-16,70 0 13 15,42-17 5-15,33-4 11 16,12 0-4-16,-12 4 7 16,-24 5 1-16,-33 5 10 15,-33 4 9-15,-43 3-3 16,-20 0-10-16,-31 0-3 16,-12 0-6-16,-6 0 13 15,0 0-15-15,0 0-15 16,0 0-12-16,0 0-65 0,-33 20-94 15,-13-1-150-15</inkml:trace>
  <inkml:trace contextRef="#ctx0" brushRef="#br0" timeOffset="7876">22579 8008 317 0,'0'0'48'0,"0"0"11"0,0 0 33 16,0 0-19-16,0 0-16 16,0 0 13-16,0 0-29 15,-106 0-19-15,106 0-10 16,0 0-6-16,0 0-2 16,0 0-4-16,0 0-3 15,24 0 3-15,28 0 8 16,11 0-2-16,16 0-5 15,-7 0-1-15,6-5 0 16,4 1-1-16,5-3 2 16,1-1-1-16,-7 1 0 0,7-3-2 15,-16-3 1 1,16 0-1-16,-16-2 2 0,-2 2 0 16,-10-8-3-16,-6-1 0 15,-8-3 2-15,-4-5 2 16,-3-3-1-16,-9-2 1 15,1-2-1-15,-1 1 0 16,-6 1 0-16,-6 4 1 16,-3 0 0-16,-12 0 2 15,-3-1 0-15,0 2-3 16,0-2 1-16,0-1 8 16,-21-4-1-16,-9 5-3 15,-9-7-3-15,5 5 12 16,-11 2-8-16,6 6 7 0,-9 4-7 15,-7 7 10-15,1 5-8 16,-9 3-7-16,-7 3 2 16,10 1 0-16,-4 3 1 15,4 0-2-15,-3 0 1 16,-16 0-2-16,-2 0-1 16,-1 14 0-16,-5 3 1 15,-1 5 0-15,-2 3 0 16,2-2 0-16,1 1-1 15,5 1 5-15,4 0 0 16,5-1-3-16,4-1-1 16,-4 6 4-16,-2-3-2 15,12 2-1-15,-1-2 2 0,13-1 0 16,-3 4-3-16,17 3 0 16,-5-2 0-16,6 4-1 15,0 5 0-15,18 4 0 16,2 5 2-16,16 6 2 15,0-1-1-15,0-3-2 16,40-1 3-16,26-7-3 16,22-4-1-16,26-10-3 15,28-10-15-15,18-5-23 16,6-9-18-16,3-4-47 16,-18 0-180-16</inkml:trace>
  <inkml:trace contextRef="#ctx0" brushRef="#br0" timeOffset="10192.44">12686 1132 95 0,'0'0'654'0,"0"0"-654"0,0 0-49 15,0 0 49-15,0 0 44 16,0 0-5-16,0 0-33 16,187-112 2-16,-118 108 1 15,4 4 2-15,-4 0-6 16,-5 0-2-16,-13 3-3 15,3 21-3-15,-18 11 3 16,-17 10 6-16,-19 8-3 0,0 6 1 16,-22 1-3-1,-38-3 6-15,-9-6-5 0,-4-8-2 16,16-12-6-16,9-7-3 16,17-11-1-16,16-8 3 15,15-2 3-15,0 3-19 16,46 5-5-16,26 11 28 15,13 10 7-15,-4 4 3 16,-21 0-8-16,-23 0 1 16,-34-3 8-16,-3-4 16 15,-58-1 11-15,-56-7 2 16,-34-1-17-16,-12-13-15 16,0-4-2-16,27-3 3 15,33 0-8-15,22 0-1 0,27 0-1 16,23 0-17-16,19 0-25 15,9 0-47-15,0 0-159 16,34 0-161-16</inkml:trace>
  <inkml:trace contextRef="#ctx0" brushRef="#br0" timeOffset="10393.9">13775 1802 835 0,'0'0'63'0,"0"0"-55"16,0 0 26-16,0 0 47 0,15 142-23 15,-15-97-44-15,-42 1-6 16,0 7-8-16,-21 8-50 16,-16-8-176-16,-5-3-523 15</inkml:trace>
  <inkml:trace contextRef="#ctx0" brushRef="#br0" timeOffset="13189.74">22630 9008 514 0,'0'0'342'0,"0"0"-342"16,0 0-22-16,0 0 22 16,0 0 32-16,236-62-28 15,-137 44 0-15,1-3-3 16,8 3-1-16,-5 1 3 16,-12 0-3-16,-13 6-3 15,-18 0-24-15,-23 9-65 0,-37 2-84 16,0 0-44-1,-55 13 48-15,-47 11-16 0</inkml:trace>
  <inkml:trace contextRef="#ctx0" brushRef="#br0" timeOffset="13313.67">22905 9033 285 0,'0'0'61'0,"0"0"51"16,0 0 29-16,0 0 7 15,256-25-83-15,-132 2-43 16,3-3-19-16,12-5-3 0,-16-6-77 15,-17-1-389 1</inkml:trace>
  <inkml:trace contextRef="#ctx0" brushRef="#br0" timeOffset="14796.25">14617 957 621 0,'0'0'25'0,"0"0"-13"16,0 0 44-16,0 0 14 15,0 0 5-15,0 0-25 16,0-62-30-16,0 62-20 16,-6 0-2-16,-6 20-6 15,-15 28 8-15,-6 13 0 16,-6 8 2-16,2 3-1 15,-5 0-1-15,6 4 2 0,3-4-2 16,12-5 0 0,-4-13 0-16,16-8 0 0,9-10 0 15,0-9 0-15,0-6-2 16,9-6-5-16,43-4-6 16,11-4 10-16,19-7 2 15,5 0-4-15,10 0 3 16,-10 0-3-16,-14-8 0 15,-13-9-1-15,-15-4 3 16,-8 0-3-16,-13-4 6 16,-6-5 2-16,-9-2-2 15,-9 9 2-15,0 1 0 16,0 5-1-16,0 6 8 16,0-2-1-16,0 5-5 15,-6 7 6-15,3-2 5 0,3 3 0 16,0 0-8-1,0 0-6-15,-6 0-4 0,-6 4-2 16,3 23 6-16,-6 15 0 16,6 5 3-16,-10 9 0 15,10 2 8-15,3 5-5 16,6-4-6-16,0 1 1 16,0 1-1-16,0-4-3 15,0-2-20-15,6 2-30 16,12-12-93-16,7-11-149 15</inkml:trace>
  <inkml:trace contextRef="#ctx0" brushRef="#br0" timeOffset="14961.79">15653 1995 842 0,'0'0'68'0,"0"0"-60"0,0 0 3 15,0 0 10-15,0 0 19 16,0 0-14-16,-19 127 1 15,4-67-27-15,-3 1-3 16,0-1-39-16,9 3-59 16,6-1-102-16,-3-7-230 15</inkml:trace>
  <inkml:trace contextRef="#ctx0" brushRef="#br0" timeOffset="16319.95">16431 1288 552 0,'0'0'22'0,"0"0"-17"16,0 0 6-16,0 0 43 0,0 0-27 16,0 0-23-1,-256 81 11-15,186-37-2 0,22-5-9 16,33-4-2-1,15 0-2-15,0-3-3 0,42 2-2 16,40 0 5-16,17-3 13 16,7 2 9-16,-10 2 0 15,-14 0-8-15,-22 2 7 16,-24-4 5-16,-23 1-6 16,-13-2 1-16,0-4 11 15,-31 0-14-15,-23-9-4 16,-9-1-5-16,-7-6-9 0,7-5-2 15,-16-5-49 1,7-2-67-16,-3-4-186 0</inkml:trace>
  <inkml:trace contextRef="#ctx0" brushRef="#br0" timeOffset="16511.93">16380 1261 39 0,'0'0'908'0,"0"0"-908"16,238-157 0-16,-123 118 10 16,9 10-6-16,-1 17-4 15,-5 12-10-15,-3 0-51 16,-22 41-73-16,-29 21-135 16,-46 15-175-16</inkml:trace>
  <inkml:trace contextRef="#ctx0" brushRef="#br0" timeOffset="16795.58">17388 2144 892 0,'0'0'40'0,"0"0"-40"0,0 0 0 15,0 0 36-15,0 0-6 16,-18 147-27-16,0-117-3 16,3 0-12-16,3-4-15 15,-4-2-44-15,4-4-73 16,-3-9-218-16</inkml:trace>
  <inkml:trace contextRef="#ctx0" brushRef="#br0" timeOffset="17152.06">18468 1173 622 0,'0'0'115'0,"0"0"-108"16,0 0 24-16,0 0 51 15,0 0-11-15,0 0-71 16,-18 16 0-16,-63 72 14 16,-13 23 3-16,1 2-14 15,23-5-3-15,19-14-8 16,42-19-14-16,9-21 3 15,9-20 14-15,60-12 3 16,13-16-1-16,5-6 3 0,1-8 7 16,-16-21 9-16,-17-2 7 15,-31-2-2 1,-24 3-12-16,0 6-9 0,-52 6-2 16,-29 4-37-16,-7 7-70 15,19 1-130-15,33 4-239 16</inkml:trace>
  <inkml:trace contextRef="#ctx0" brushRef="#br0" timeOffset="17328.05">19036 1776 616 0,'0'0'219'0,"0"0"-215"16,0 0 116-16,130 157-38 0,-112-108-2 15,-15 3-44-15,-3-7-27 16,0-2-9-16,0-7-9 15,-12-5-39-15,-7-5-55 16,4-6-76-16,15-12-267 16</inkml:trace>
  <inkml:trace contextRef="#ctx0" brushRef="#br0" timeOffset="17633.14">19947 1132 868 0,'0'0'2'0,"0"0"-1"0,293-92 46 16,-196 92 19-16,-7 28-25 15,-2 38 5-15,-19 22 6 16,-6 16-13-16,-20-3-15 15,-16-6-11-15,-6-11-2 16,3-15-6-16,-6-10-5 16,0-7-3-16,-9-12-27 15,-6-9-35-15,-3-2-36 16,0-5-17-16,-63-7-86 16,-22-6-292-16</inkml:trace>
  <inkml:trace contextRef="#ctx0" brushRef="#br0" timeOffset="17778.72">20240 1665 998 0,'0'0'15'0,"0"0"-3"0,0 0 42 15,256-137 31-15,-132 110-61 16,18 2-24-16,9 2-14 16,-18 7-57-16,-19-1-59 15,-23 0-118-15</inkml:trace>
  <inkml:trace contextRef="#ctx0" brushRef="#br0" timeOffset="20408.3">12764 576 419 0,'0'0'217'0,"0"0"-198"0,0 0-8 15,0 0 12-15,-259 202 67 16,96-52-25-16,0 25-30 16,15 6-14-16,42 11 30 15,43 0-31-15,36-5-18 16,27-16-2-16,69-22-27 16,94-20-23-16,82-19-21 15,74-28-15-15,74-31-66 16,47-30-154-16</inkml:trace>
  <inkml:trace contextRef="#ctx0" brushRef="#br0" timeOffset="20918.55">21106 559 787 0,'0'0'44'15,"0"0"-28"-15,0 0 33 16,0 0 37-16,260 149-33 0,-173-1 12 16,13 30-1-16,-22 16-33 15,-17-5-14-15,-37-11 1 16,-24-10-16 0,-15-15-2-16,-85-17-26 0,-75-9-35 15,-48-15-76-15,-67-21-77 16,-39-16-352-16</inkml:trace>
  <inkml:trace contextRef="#ctx0" brushRef="#br0" timeOffset="21953.45">6451 1145 646 0,'0'0'62'0,"0"0"7"16,0 0 18-16,0 0 5 16,0 0-64-16,0 0 16 15,316 137 43-15,-189-10-18 16,6 25-20-16,0 15-3 16,-9 4-9-16,-31-5-18 15,-45-12-4-15,-29-7-4 16,-19-6-11-16,-58-2-3 15,-69-1-5-15,-45-11-54 16,-63-8-65-16,-58-18-116 16,-36-25-220-16</inkml:trace>
  <inkml:trace contextRef="#ctx0" brushRef="#br0" timeOffset="22506">2750 1148 690 0,'0'0'58'0,"0"0"-56"0,0 0 12 15,-214 197 51-15,18-10 21 16,-21 33-50-16,36 6-4 15,48 2 12-15,63-8-5 16,70-15-34-16,37-20 0 16,86-31-1-16,62-27-3 15,38-23-2-15,42-31-11 16,10-24-61-16,15-32-66 16,-7-17-175-16</inkml:trace>
  <inkml:trace contextRef="#ctx0" brushRef="#br0" timeOffset="33869.57">3511 3489 334 0,'0'0'5'0,"0"0"-2"0,0 0 11 15,0 0 39-15,-256-47 39 16,246 43-47-16,-2 4-6 15,12 0-6-15,0-2-33 16,31 2-1-16,65-5 1 16,64-6 57-16,75-9 3 15,61-9-26-15,51-6-9 16,12-2-6-16,-2 1-10 16,-22 1-3-16,-34 5 5 15,-41 5-5-15,-40 7-2 16,-27 0-1-16,-42 7-2 0,-36 3 1 15,-27 3-1-15,-28 2 0 16,-30 3-1-16,-12 0 0 16,-18 0-5-16,0 0-19 15,0 0-48-15,-51 16-93 16,-40 10-15-16,-32 1-62 16</inkml:trace>
  <inkml:trace contextRef="#ctx0" brushRef="#br0" timeOffset="34116.31">4839 3599 514 0,'0'0'0'0,"0"0"-31"16,0 0 31-16,362-29 51 16,-132-6 40-16,20-2-29 15,16 1-18-15,-19 5-15 16,-33 5-4-16,-39 6-4 15,-51 9-6-15,-36 3-7 16,-37 3-3-16,-30 5-4 16,-21 0-1-16,0 0-5 15,-15 14-67-15,-79 14-121 16,-44-2-196-16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576EEE-4B33-435B-8495-4F2A97E865CB}" type="datetimeFigureOut">
              <a:rPr lang="en-US" smtClean="0"/>
              <a:pPr/>
              <a:t>4/29/2022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BF898-4262-4865-816B-E13729D50B05}" type="slidenum">
              <a:rPr lang="en-US" smtClean="0"/>
              <a:pPr/>
              <a:t>‹#›</a:t>
            </a:fld>
            <a:endParaRPr lang="en-US"/>
          </a:p>
        </p:txBody>
      </p:sp>
    </p:spTree>
    <p:extLst>
      <p:ext uri="{BB962C8B-B14F-4D97-AF65-F5344CB8AC3E}">
        <p14:creationId xmlns:p14="http://schemas.microsoft.com/office/powerpoint/2010/main" val="4174187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BF898-4262-4865-816B-E13729D50B05}" type="slidenum">
              <a:rPr lang="en-US" smtClean="0"/>
              <a:pPr/>
              <a:t>9</a:t>
            </a:fld>
            <a:endParaRPr lang="en-US"/>
          </a:p>
        </p:txBody>
      </p:sp>
    </p:spTree>
    <p:extLst>
      <p:ext uri="{BB962C8B-B14F-4D97-AF65-F5344CB8AC3E}">
        <p14:creationId xmlns:p14="http://schemas.microsoft.com/office/powerpoint/2010/main" val="156006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29BF898-4262-4865-816B-E13729D50B05}" type="slidenum">
              <a:rPr lang="en-US" smtClean="0"/>
              <a:pPr/>
              <a:t>13</a:t>
            </a:fld>
            <a:endParaRPr lang="en-US"/>
          </a:p>
        </p:txBody>
      </p:sp>
    </p:spTree>
    <p:extLst>
      <p:ext uri="{BB962C8B-B14F-4D97-AF65-F5344CB8AC3E}">
        <p14:creationId xmlns:p14="http://schemas.microsoft.com/office/powerpoint/2010/main" val="2937013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9BF898-4262-4865-816B-E13729D50B05}" type="slidenum">
              <a:rPr lang="en-US" smtClean="0"/>
              <a:pPr/>
              <a:t>51</a:t>
            </a:fld>
            <a:endParaRPr lang="en-US"/>
          </a:p>
        </p:txBody>
      </p:sp>
    </p:spTree>
    <p:extLst>
      <p:ext uri="{BB962C8B-B14F-4D97-AF65-F5344CB8AC3E}">
        <p14:creationId xmlns:p14="http://schemas.microsoft.com/office/powerpoint/2010/main" val="202671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9BF898-4262-4865-816B-E13729D50B05}" type="slidenum">
              <a:rPr lang="en-US" smtClean="0"/>
              <a:pPr/>
              <a:t>56</a:t>
            </a:fld>
            <a:endParaRPr lang="en-US"/>
          </a:p>
        </p:txBody>
      </p:sp>
    </p:spTree>
    <p:extLst>
      <p:ext uri="{BB962C8B-B14F-4D97-AF65-F5344CB8AC3E}">
        <p14:creationId xmlns:p14="http://schemas.microsoft.com/office/powerpoint/2010/main" val="95329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A3B802-2742-4799-9726-5E65233250C6}" type="datetime1">
              <a:rPr lang="en-US" smtClean="0"/>
              <a:pPr/>
              <a:t>4/29/2022</a:t>
            </a:fld>
            <a:endParaRPr lang="en-US"/>
          </a:p>
        </p:txBody>
      </p:sp>
      <p:sp>
        <p:nvSpPr>
          <p:cNvPr id="5" name="Footer Placeholder 4"/>
          <p:cNvSpPr>
            <a:spLocks noGrp="1"/>
          </p:cNvSpPr>
          <p:nvPr>
            <p:ph type="ftr" sz="quarter" idx="11"/>
          </p:nvPr>
        </p:nvSpPr>
        <p:spPr/>
        <p:txBody>
          <a:bodyPr/>
          <a:lstStyle/>
          <a:p>
            <a:r>
              <a:rPr lang="en-US"/>
              <a:t>Copyright © 2020                                Designed and Developed by CDAC </a:t>
            </a:r>
            <a:endParaRPr lang="en-US" dirty="0"/>
          </a:p>
        </p:txBody>
      </p:sp>
      <p:sp>
        <p:nvSpPr>
          <p:cNvPr id="6" name="Slide Number Placeholder 5"/>
          <p:cNvSpPr>
            <a:spLocks noGrp="1"/>
          </p:cNvSpPr>
          <p:nvPr>
            <p:ph type="sldNum" sz="quarter" idx="12"/>
          </p:nvPr>
        </p:nvSpPr>
        <p:spPr/>
        <p:txBody>
          <a:bodyPr/>
          <a:lstStyle/>
          <a:p>
            <a:fld id="{D7F4AEAE-183F-4396-A09F-3B49F51A8D17}" type="slidenum">
              <a:rPr lang="en-US" smtClean="0"/>
              <a:pPr/>
              <a:t>‹#›</a:t>
            </a:fld>
            <a:endParaRPr lang="en-US"/>
          </a:p>
        </p:txBody>
      </p:sp>
      <p:sp>
        <p:nvSpPr>
          <p:cNvPr id="7" name="Rectangle 6"/>
          <p:cNvSpPr/>
          <p:nvPr userDrawn="1"/>
        </p:nvSpPr>
        <p:spPr>
          <a:xfrm>
            <a:off x="0" y="0"/>
            <a:ext cx="9144000" cy="742950"/>
          </a:xfrm>
          <a:prstGeom prst="rect">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latin typeface="Cambria" pitchFamily="18" charset="0"/>
              </a:rPr>
              <a:t>System Administration with Linux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B1B4E23-2435-43BA-BAC2-177E0D83DC80}" type="datetime1">
              <a:rPr lang="en-US" smtClean="0"/>
              <a:pPr/>
              <a:t>4/29/2022</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Designed and Developed by CDAC </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7F4AEAE-183F-4396-A09F-3B49F51A8D17}" type="slidenum">
              <a:rPr lang="en-US" smtClean="0"/>
              <a:pPr/>
              <a:t>‹#›</a:t>
            </a:fld>
            <a:endParaRPr lang="en-US"/>
          </a:p>
        </p:txBody>
      </p:sp>
    </p:spTree>
    <p:custDataLst>
      <p:tags r:id="rId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7.bin"/><Relationship Id="rId3" Type="http://schemas.openxmlformats.org/officeDocument/2006/relationships/slideLayout" Target="../slideLayouts/slideLayout2.xml"/><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tags" Target="../tags/tag16.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notesSlide" Target="../notesSlides/notesSlide2.xml"/><Relationship Id="rId9" Type="http://schemas.openxmlformats.org/officeDocument/2006/relationships/oleObject" Target="../embeddings/oleObject5.bin"/><Relationship Id="rId14"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12.png"/><Relationship Id="rId4" Type="http://schemas.openxmlformats.org/officeDocument/2006/relationships/customXml" Target="../ink/ink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0.png"/><Relationship Id="rId4" Type="http://schemas.openxmlformats.org/officeDocument/2006/relationships/customXml" Target="../ink/ink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11.png"/><Relationship Id="rId4" Type="http://schemas.openxmlformats.org/officeDocument/2006/relationships/customXml" Target="../ink/ink6.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13.png"/><Relationship Id="rId4" Type="http://schemas.openxmlformats.org/officeDocument/2006/relationships/customXml" Target="../ink/ink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14.png"/><Relationship Id="rId4" Type="http://schemas.openxmlformats.org/officeDocument/2006/relationships/customXml" Target="../ink/ink8.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15.png"/><Relationship Id="rId4" Type="http://schemas.openxmlformats.org/officeDocument/2006/relationships/customXml" Target="../ink/ink9.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16.png"/><Relationship Id="rId4" Type="http://schemas.openxmlformats.org/officeDocument/2006/relationships/customXml" Target="../ink/ink10.xml"/></Relationships>
</file>

<file path=ppt/slides/_rels/slide2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customXml" Target="../ink/ink12.xml"/><Relationship Id="rId5" Type="http://schemas.openxmlformats.org/officeDocument/2006/relationships/image" Target="../media/image19.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160.png"/><Relationship Id="rId4" Type="http://schemas.openxmlformats.org/officeDocument/2006/relationships/customXml" Target="../ink/ink1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4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slideLayout" Target="../slideLayouts/slideLayout2.xml"/><Relationship Id="rId1" Type="http://schemas.openxmlformats.org/officeDocument/2006/relationships/tags" Target="../tags/tag46.xml"/><Relationship Id="rId6" Type="http://schemas.openxmlformats.org/officeDocument/2006/relationships/image" Target="../media/image30.png"/><Relationship Id="rId5" Type="http://schemas.openxmlformats.org/officeDocument/2006/relationships/customXml" Target="../ink/ink17.xml"/><Relationship Id="rId4" Type="http://schemas.openxmlformats.org/officeDocument/2006/relationships/image" Target="../media/image230.png"/></Relationships>
</file>

<file path=ppt/slides/_rels/slide4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48.xml"/><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slideLayout" Target="../slideLayouts/slideLayout2.xml"/><Relationship Id="rId7" Type="http://schemas.openxmlformats.org/officeDocument/2006/relationships/image" Target="../media/image2.wmf"/><Relationship Id="rId2" Type="http://schemas.openxmlformats.org/officeDocument/2006/relationships/tags" Target="../tags/tag1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0" y="2343150"/>
            <a:ext cx="9144000" cy="15247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500" b="1" dirty="0">
                <a:solidFill>
                  <a:srgbClr val="002060"/>
                </a:solidFill>
                <a:latin typeface="Cambria" pitchFamily="18" charset="0"/>
                <a:ea typeface="+mj-ea"/>
                <a:cs typeface="Times New Roman" pitchFamily="18" charset="0"/>
              </a:rPr>
              <a:t>Clustering</a:t>
            </a:r>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1C2BA59-F106-4984-ACA0-E4E3A3DE280B}"/>
                  </a:ext>
                </a:extLst>
              </p14:cNvPr>
              <p14:cNvContentPartPr/>
              <p14:nvPr/>
            </p14:nvContentPartPr>
            <p14:xfrm>
              <a:off x="543600" y="481320"/>
              <a:ext cx="8581320" cy="4602600"/>
            </p14:xfrm>
          </p:contentPart>
        </mc:Choice>
        <mc:Fallback xmlns="">
          <p:pic>
            <p:nvPicPr>
              <p:cNvPr id="2" name="Ink 1">
                <a:extLst>
                  <a:ext uri="{FF2B5EF4-FFF2-40B4-BE49-F238E27FC236}">
                    <a16:creationId xmlns:a16="http://schemas.microsoft.com/office/drawing/2014/main" id="{31C2BA59-F106-4984-ACA0-E4E3A3DE280B}"/>
                  </a:ext>
                </a:extLst>
              </p:cNvPr>
              <p:cNvPicPr/>
              <p:nvPr/>
            </p:nvPicPr>
            <p:blipFill>
              <a:blip r:embed="rId4"/>
              <a:stretch>
                <a:fillRect/>
              </a:stretch>
            </p:blipFill>
            <p:spPr>
              <a:xfrm>
                <a:off x="534240" y="471960"/>
                <a:ext cx="8600040" cy="4621320"/>
              </a:xfrm>
              <a:prstGeom prst="rect">
                <a:avLst/>
              </a:prstGeom>
            </p:spPr>
          </p:pic>
        </mc:Fallback>
      </mc:AlternateContent>
    </p:spTree>
    <p:custDataLst>
      <p:tags r:id="rId1"/>
    </p:custDataLst>
    <p:extLst>
      <p:ext uri="{BB962C8B-B14F-4D97-AF65-F5344CB8AC3E}">
        <p14:creationId xmlns:p14="http://schemas.microsoft.com/office/powerpoint/2010/main" val="127788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4703"/>
            <a:ext cx="9144000" cy="601268"/>
          </a:xfrm>
        </p:spPr>
        <p:txBody>
          <a:bodyPr/>
          <a:lstStyle/>
          <a:p>
            <a:r>
              <a:rPr lang="en-US" sz="3200" b="1" dirty="0">
                <a:solidFill>
                  <a:srgbClr val="002060"/>
                </a:solidFill>
                <a:latin typeface="Cambria" pitchFamily="18" charset="0"/>
                <a:cs typeface="Times New Roman" pitchFamily="18" charset="0"/>
              </a:rPr>
              <a:t>k-means Clustering Algorithm </a:t>
            </a:r>
          </a:p>
        </p:txBody>
      </p:sp>
      <p:sp>
        <p:nvSpPr>
          <p:cNvPr id="3" name="Content Placeholder 2"/>
          <p:cNvSpPr>
            <a:spLocks noGrp="1"/>
          </p:cNvSpPr>
          <p:nvPr>
            <p:ph idx="1"/>
          </p:nvPr>
        </p:nvSpPr>
        <p:spPr>
          <a:xfrm>
            <a:off x="0" y="1389937"/>
            <a:ext cx="9144000" cy="3377326"/>
          </a:xfrm>
        </p:spPr>
        <p:txBody>
          <a:bodyPr>
            <a:normAutofit/>
          </a:bodyPr>
          <a:lstStyle/>
          <a:p>
            <a:pPr marL="0" indent="0">
              <a:buNone/>
            </a:pPr>
            <a:r>
              <a:rPr lang="en-US" sz="2000" dirty="0">
                <a:solidFill>
                  <a:srgbClr val="002060"/>
                </a:solidFill>
                <a:latin typeface="Cambria" pitchFamily="18" charset="0"/>
                <a:cs typeface="Times New Roman" pitchFamily="18" charset="0"/>
              </a:rPr>
              <a:t>Given k, the k-means algorithm works as follows: </a:t>
            </a:r>
          </a:p>
          <a:p>
            <a:pPr marL="796925" indent="-509588" algn="just">
              <a:buAutoNum type="arabicPeriod"/>
            </a:pPr>
            <a:r>
              <a:rPr lang="en-US" sz="2000" dirty="0">
                <a:solidFill>
                  <a:srgbClr val="002060"/>
                </a:solidFill>
                <a:latin typeface="Cambria" pitchFamily="18" charset="0"/>
                <a:cs typeface="Times New Roman" pitchFamily="18" charset="0"/>
              </a:rPr>
              <a:t>Choose k (random) data points (seeds) to be the initial centroids, cluster centers </a:t>
            </a:r>
          </a:p>
          <a:p>
            <a:pPr marL="796925" indent="-509588" algn="just">
              <a:lnSpc>
                <a:spcPct val="150000"/>
              </a:lnSpc>
              <a:buAutoNum type="arabicPeriod"/>
            </a:pPr>
            <a:r>
              <a:rPr lang="en-US" sz="2000" dirty="0">
                <a:solidFill>
                  <a:srgbClr val="002060"/>
                </a:solidFill>
                <a:latin typeface="Cambria" pitchFamily="18" charset="0"/>
                <a:cs typeface="Times New Roman" pitchFamily="18" charset="0"/>
              </a:rPr>
              <a:t>Assign each data point to the closest centroid </a:t>
            </a:r>
          </a:p>
          <a:p>
            <a:pPr marL="796925" indent="-509588" algn="just">
              <a:lnSpc>
                <a:spcPct val="150000"/>
              </a:lnSpc>
              <a:buAutoNum type="arabicPeriod"/>
            </a:pPr>
            <a:r>
              <a:rPr lang="en-US" sz="2000" dirty="0">
                <a:solidFill>
                  <a:srgbClr val="002060"/>
                </a:solidFill>
                <a:latin typeface="Cambria" pitchFamily="18" charset="0"/>
                <a:cs typeface="Times New Roman" pitchFamily="18" charset="0"/>
              </a:rPr>
              <a:t>Re-compute the centroids using the current cluster memberships </a:t>
            </a:r>
          </a:p>
          <a:p>
            <a:pPr marL="796925" indent="-509588" algn="just">
              <a:lnSpc>
                <a:spcPct val="150000"/>
              </a:lnSpc>
              <a:buAutoNum type="arabicPeriod"/>
            </a:pPr>
            <a:r>
              <a:rPr lang="en-US" sz="2000" dirty="0">
                <a:solidFill>
                  <a:srgbClr val="002060"/>
                </a:solidFill>
                <a:latin typeface="Cambria" pitchFamily="18" charset="0"/>
                <a:cs typeface="Times New Roman" pitchFamily="18" charset="0"/>
              </a:rPr>
              <a:t>If a convergence criterion is not met, repeat steps 2 and 3</a:t>
            </a:r>
          </a:p>
        </p:txBody>
      </p:sp>
    </p:spTree>
    <p:custDataLst>
      <p:tags r:id="rId1"/>
    </p:custDataLst>
    <p:extLst>
      <p:ext uri="{BB962C8B-B14F-4D97-AF65-F5344CB8AC3E}">
        <p14:creationId xmlns:p14="http://schemas.microsoft.com/office/powerpoint/2010/main" val="38295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5566"/>
            <a:ext cx="9144000" cy="648072"/>
          </a:xfrm>
        </p:spPr>
        <p:txBody>
          <a:bodyPr/>
          <a:lstStyle/>
          <a:p>
            <a:r>
              <a:rPr lang="en-US" sz="3200" b="1" dirty="0">
                <a:solidFill>
                  <a:srgbClr val="002060"/>
                </a:solidFill>
                <a:latin typeface="Cambria" pitchFamily="18" charset="0"/>
                <a:cs typeface="Times New Roman" pitchFamily="18" charset="0"/>
              </a:rPr>
              <a:t>k-means Convergence (Stopping) Criterion </a:t>
            </a:r>
          </a:p>
        </p:txBody>
      </p:sp>
      <p:sp>
        <p:nvSpPr>
          <p:cNvPr id="3" name="Content Placeholder 2"/>
          <p:cNvSpPr>
            <a:spLocks noGrp="1"/>
          </p:cNvSpPr>
          <p:nvPr>
            <p:ph idx="1"/>
          </p:nvPr>
        </p:nvSpPr>
        <p:spPr>
          <a:xfrm>
            <a:off x="0" y="1628776"/>
            <a:ext cx="9144000" cy="2671166"/>
          </a:xfrm>
        </p:spPr>
        <p:txBody>
          <a:bodyPr>
            <a:normAutofit/>
          </a:bodyPr>
          <a:lstStyle/>
          <a:p>
            <a:pPr algn="just">
              <a:buFont typeface="Wingdings" panose="05000000000000000000" pitchFamily="2" charset="2"/>
              <a:buChar char="Ø"/>
            </a:pPr>
            <a:r>
              <a:rPr lang="en-US" sz="2000" dirty="0">
                <a:solidFill>
                  <a:srgbClr val="002060"/>
                </a:solidFill>
                <a:latin typeface="Cambria" panose="02040503050406030204" pitchFamily="18" charset="0"/>
                <a:ea typeface="Cambria" panose="02040503050406030204" pitchFamily="18" charset="0"/>
                <a:cs typeface="Times New Roman" pitchFamily="18" charset="0"/>
              </a:rPr>
              <a:t>no (or minimum) re-assignments of data points to different clusters, or </a:t>
            </a:r>
          </a:p>
          <a:p>
            <a:pPr marL="0" indent="0" algn="just">
              <a:buNone/>
            </a:pPr>
            <a:endParaRPr lang="en-US" sz="2000" dirty="0">
              <a:solidFill>
                <a:srgbClr val="002060"/>
              </a:solidFill>
              <a:latin typeface="Cambria" panose="02040503050406030204" pitchFamily="18" charset="0"/>
              <a:ea typeface="Cambria" panose="02040503050406030204" pitchFamily="18" charset="0"/>
              <a:cs typeface="Times New Roman" pitchFamily="18" charset="0"/>
            </a:endParaRPr>
          </a:p>
          <a:p>
            <a:pPr algn="just">
              <a:buFont typeface="Wingdings" panose="05000000000000000000" pitchFamily="2" charset="2"/>
              <a:buChar char="Ø"/>
            </a:pPr>
            <a:r>
              <a:rPr lang="en-US" sz="2000" dirty="0">
                <a:solidFill>
                  <a:srgbClr val="002060"/>
                </a:solidFill>
                <a:latin typeface="Cambria" panose="02040503050406030204" pitchFamily="18" charset="0"/>
                <a:ea typeface="Cambria" panose="02040503050406030204" pitchFamily="18" charset="0"/>
                <a:cs typeface="Times New Roman" pitchFamily="18" charset="0"/>
              </a:rPr>
              <a:t>no (or minimum) change of centroids, or </a:t>
            </a:r>
          </a:p>
          <a:p>
            <a:pPr algn="just">
              <a:buFont typeface="Wingdings" panose="05000000000000000000" pitchFamily="2" charset="2"/>
              <a:buChar char="Ø"/>
            </a:pPr>
            <a:endParaRPr lang="en-US" sz="2000" dirty="0">
              <a:solidFill>
                <a:srgbClr val="002060"/>
              </a:solidFill>
              <a:latin typeface="Cambria" panose="02040503050406030204" pitchFamily="18" charset="0"/>
              <a:ea typeface="Cambria" panose="02040503050406030204" pitchFamily="18" charset="0"/>
              <a:cs typeface="Times New Roman" pitchFamily="18" charset="0"/>
            </a:endParaRPr>
          </a:p>
          <a:p>
            <a:pPr algn="just">
              <a:buFont typeface="Wingdings" panose="05000000000000000000" pitchFamily="2" charset="2"/>
              <a:buChar char="Ø"/>
            </a:pPr>
            <a:r>
              <a:rPr lang="en-US" sz="2000" dirty="0">
                <a:solidFill>
                  <a:srgbClr val="002060"/>
                </a:solidFill>
                <a:latin typeface="Cambria" panose="02040503050406030204" pitchFamily="18" charset="0"/>
                <a:ea typeface="Cambria" panose="02040503050406030204" pitchFamily="18" charset="0"/>
                <a:cs typeface="Times New Roman" pitchFamily="18" charset="0"/>
              </a:rPr>
              <a:t> minimum decrease in the Sum of Squared Error (SSE).	</a:t>
            </a:r>
          </a:p>
        </p:txBody>
      </p:sp>
    </p:spTree>
    <p:custDataLst>
      <p:tags r:id="rId1"/>
    </p:custDataLst>
    <p:extLst>
      <p:ext uri="{BB962C8B-B14F-4D97-AF65-F5344CB8AC3E}">
        <p14:creationId xmlns:p14="http://schemas.microsoft.com/office/powerpoint/2010/main" val="1485795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605382"/>
                <a:ext cx="9144000" cy="2880320"/>
              </a:xfrm>
            </p:spPr>
            <p:txBody>
              <a:bodyPr>
                <a:normAutofit/>
              </a:bodyPr>
              <a:lstStyle/>
              <a:p>
                <a:pPr marL="0" indent="0" algn="ctr">
                  <a:buNone/>
                </a:pPr>
                <a14:m>
                  <m:oMath xmlns:m="http://schemas.openxmlformats.org/officeDocument/2006/math">
                    <m:r>
                      <a:rPr lang="en-US" sz="2000" smtClean="0">
                        <a:solidFill>
                          <a:srgbClr val="002060"/>
                        </a:solidFill>
                        <a:latin typeface="Cambria Math"/>
                        <a:cs typeface="Times New Roman" pitchFamily="18" charset="0"/>
                      </a:rPr>
                      <m:t>𝑆𝑆𝐸</m:t>
                    </m:r>
                    <m:r>
                      <a:rPr lang="en-US" sz="2000" smtClean="0">
                        <a:solidFill>
                          <a:srgbClr val="002060"/>
                        </a:solidFill>
                        <a:latin typeface="Cambria Math"/>
                        <a:cs typeface="Times New Roman" pitchFamily="18" charset="0"/>
                      </a:rPr>
                      <m:t>=</m:t>
                    </m:r>
                    <m:nary>
                      <m:naryPr>
                        <m:chr m:val="∑"/>
                        <m:ctrlPr>
                          <a:rPr lang="en-US" sz="2000" i="1">
                            <a:solidFill>
                              <a:srgbClr val="002060"/>
                            </a:solidFill>
                            <a:latin typeface="Cambria Math" panose="02040503050406030204" pitchFamily="18" charset="0"/>
                            <a:cs typeface="Times New Roman" pitchFamily="18" charset="0"/>
                          </a:rPr>
                        </m:ctrlPr>
                      </m:naryPr>
                      <m:sub>
                        <m:r>
                          <m:rPr>
                            <m:brk m:alnAt="23"/>
                          </m:rPr>
                          <a:rPr lang="en-US" sz="2000">
                            <a:solidFill>
                              <a:srgbClr val="002060"/>
                            </a:solidFill>
                            <a:latin typeface="Cambria Math"/>
                            <a:cs typeface="Times New Roman" pitchFamily="18" charset="0"/>
                          </a:rPr>
                          <m:t>𝑗</m:t>
                        </m:r>
                        <m:r>
                          <a:rPr lang="en-US" sz="2000">
                            <a:solidFill>
                              <a:srgbClr val="002060"/>
                            </a:solidFill>
                            <a:latin typeface="Cambria Math"/>
                            <a:cs typeface="Times New Roman" pitchFamily="18" charset="0"/>
                          </a:rPr>
                          <m:t>=1</m:t>
                        </m:r>
                      </m:sub>
                      <m:sup>
                        <m:r>
                          <a:rPr lang="en-US" sz="2000">
                            <a:solidFill>
                              <a:srgbClr val="002060"/>
                            </a:solidFill>
                            <a:latin typeface="Cambria Math"/>
                            <a:cs typeface="Times New Roman" pitchFamily="18" charset="0"/>
                          </a:rPr>
                          <m:t>𝑘</m:t>
                        </m:r>
                      </m:sup>
                      <m:e>
                        <m:nary>
                          <m:naryPr>
                            <m:chr m:val="∑"/>
                            <m:supHide m:val="on"/>
                            <m:ctrlPr>
                              <a:rPr lang="en-US" sz="2000" i="1">
                                <a:solidFill>
                                  <a:srgbClr val="002060"/>
                                </a:solidFill>
                                <a:latin typeface="Cambria Math" panose="02040503050406030204" pitchFamily="18" charset="0"/>
                                <a:cs typeface="Times New Roman" pitchFamily="18" charset="0"/>
                              </a:rPr>
                            </m:ctrlPr>
                          </m:naryPr>
                          <m:sub>
                            <m:r>
                              <m:rPr>
                                <m:brk m:alnAt="7"/>
                              </m:rPr>
                              <a:rPr lang="en-US" sz="2000">
                                <a:solidFill>
                                  <a:srgbClr val="002060"/>
                                </a:solidFill>
                                <a:latin typeface="Cambria Math"/>
                                <a:cs typeface="Times New Roman" pitchFamily="18" charset="0"/>
                              </a:rPr>
                              <m:t>𝑥</m:t>
                            </m:r>
                            <m:r>
                              <a:rPr lang="en-US" sz="2000">
                                <a:solidFill>
                                  <a:srgbClr val="002060"/>
                                </a:solidFill>
                                <a:latin typeface="Cambria Math"/>
                                <a:cs typeface="Times New Roman" pitchFamily="18" charset="0"/>
                              </a:rPr>
                              <m:t>∈</m:t>
                            </m:r>
                            <m:sSub>
                              <m:sSubPr>
                                <m:ctrlPr>
                                  <a:rPr lang="en-US" sz="2000" i="1">
                                    <a:solidFill>
                                      <a:srgbClr val="002060"/>
                                    </a:solidFill>
                                    <a:latin typeface="Cambria Math" panose="02040503050406030204" pitchFamily="18" charset="0"/>
                                    <a:cs typeface="Times New Roman" pitchFamily="18" charset="0"/>
                                  </a:rPr>
                                </m:ctrlPr>
                              </m:sSubPr>
                              <m:e>
                                <m:r>
                                  <a:rPr lang="en-US" sz="2000">
                                    <a:solidFill>
                                      <a:srgbClr val="002060"/>
                                    </a:solidFill>
                                    <a:latin typeface="Cambria Math"/>
                                    <a:cs typeface="Times New Roman" pitchFamily="18" charset="0"/>
                                  </a:rPr>
                                  <m:t>𝐶</m:t>
                                </m:r>
                              </m:e>
                              <m:sub>
                                <m:r>
                                  <a:rPr lang="en-US" sz="2000">
                                    <a:solidFill>
                                      <a:srgbClr val="002060"/>
                                    </a:solidFill>
                                    <a:latin typeface="Cambria Math"/>
                                    <a:cs typeface="Times New Roman" pitchFamily="18" charset="0"/>
                                  </a:rPr>
                                  <m:t>𝑗</m:t>
                                </m:r>
                              </m:sub>
                            </m:sSub>
                          </m:sub>
                          <m:sup/>
                          <m:e>
                            <m:r>
                              <a:rPr lang="en-US" sz="2000">
                                <a:solidFill>
                                  <a:srgbClr val="002060"/>
                                </a:solidFill>
                                <a:latin typeface="Cambria Math"/>
                                <a:cs typeface="Times New Roman" pitchFamily="18" charset="0"/>
                              </a:rPr>
                              <m:t>𝑑</m:t>
                            </m:r>
                            <m:r>
                              <a:rPr lang="en-US" sz="2000">
                                <a:solidFill>
                                  <a:srgbClr val="002060"/>
                                </a:solidFill>
                                <a:latin typeface="Cambria Math"/>
                                <a:cs typeface="Times New Roman" pitchFamily="18" charset="0"/>
                              </a:rPr>
                              <m:t>(</m:t>
                            </m:r>
                            <m:r>
                              <a:rPr lang="en-US" sz="2000">
                                <a:solidFill>
                                  <a:srgbClr val="002060"/>
                                </a:solidFill>
                                <a:latin typeface="Cambria Math"/>
                                <a:cs typeface="Times New Roman" pitchFamily="18" charset="0"/>
                              </a:rPr>
                              <m:t>𝑥</m:t>
                            </m:r>
                            <m:r>
                              <a:rPr lang="en-US" sz="2000">
                                <a:solidFill>
                                  <a:srgbClr val="002060"/>
                                </a:solidFill>
                                <a:latin typeface="Cambria Math"/>
                                <a:cs typeface="Times New Roman" pitchFamily="18" charset="0"/>
                              </a:rPr>
                              <m:t>,</m:t>
                            </m:r>
                            <m:sSub>
                              <m:sSubPr>
                                <m:ctrlPr>
                                  <a:rPr lang="en-US" sz="2000" i="1">
                                    <a:solidFill>
                                      <a:srgbClr val="002060"/>
                                    </a:solidFill>
                                    <a:latin typeface="Cambria Math" panose="02040503050406030204" pitchFamily="18" charset="0"/>
                                    <a:cs typeface="Times New Roman" pitchFamily="18" charset="0"/>
                                  </a:rPr>
                                </m:ctrlPr>
                              </m:sSubPr>
                              <m:e>
                                <m:r>
                                  <a:rPr lang="en-US" sz="2000">
                                    <a:solidFill>
                                      <a:srgbClr val="002060"/>
                                    </a:solidFill>
                                    <a:latin typeface="Cambria Math"/>
                                    <a:cs typeface="Times New Roman" pitchFamily="18" charset="0"/>
                                  </a:rPr>
                                  <m:t>𝑚</m:t>
                                </m:r>
                              </m:e>
                              <m:sub>
                                <m:r>
                                  <a:rPr lang="en-US" sz="2000">
                                    <a:solidFill>
                                      <a:srgbClr val="002060"/>
                                    </a:solidFill>
                                    <a:latin typeface="Cambria Math"/>
                                    <a:cs typeface="Times New Roman" pitchFamily="18" charset="0"/>
                                  </a:rPr>
                                  <m:t>𝑗</m:t>
                                </m:r>
                              </m:sub>
                            </m:sSub>
                          </m:e>
                        </m:nary>
                      </m:e>
                    </m:nary>
                  </m:oMath>
                </a14:m>
                <a:r>
                  <a:rPr lang="en-US" sz="2000" dirty="0">
                    <a:solidFill>
                      <a:srgbClr val="002060"/>
                    </a:solidFill>
                    <a:latin typeface="Cambria" pitchFamily="18" charset="0"/>
                    <a:cs typeface="Times New Roman" pitchFamily="18" charset="0"/>
                  </a:rPr>
                  <a:t>)</a:t>
                </a:r>
                <a:r>
                  <a:rPr lang="en-US" sz="2000" baseline="30000" dirty="0">
                    <a:solidFill>
                      <a:srgbClr val="002060"/>
                    </a:solidFill>
                    <a:latin typeface="Cambria" pitchFamily="18" charset="0"/>
                    <a:cs typeface="Times New Roman" pitchFamily="18" charset="0"/>
                  </a:rPr>
                  <a:t>2</a:t>
                </a:r>
              </a:p>
              <a:p>
                <a:pPr algn="just">
                  <a:buFont typeface="Wingdings" panose="05000000000000000000" pitchFamily="2" charset="2"/>
                  <a:buChar char="Ø"/>
                </a:pPr>
                <a:endParaRPr lang="en-US" sz="2000" dirty="0">
                  <a:solidFill>
                    <a:srgbClr val="002060"/>
                  </a:solidFill>
                  <a:latin typeface="Cambria" pitchFamily="18" charset="0"/>
                  <a:cs typeface="Times New Roman" pitchFamily="18" charset="0"/>
                </a:endParaRPr>
              </a:p>
              <a:p>
                <a:pPr algn="just">
                  <a:buFont typeface="Wingdings" panose="05000000000000000000" pitchFamily="2" charset="2"/>
                  <a:buChar char="Ø"/>
                </a:pPr>
                <a:r>
                  <a:rPr lang="en-US" sz="2000" dirty="0" err="1">
                    <a:solidFill>
                      <a:srgbClr val="FF0000"/>
                    </a:solidFill>
                    <a:latin typeface="Cambria" pitchFamily="18" charset="0"/>
                    <a:cs typeface="Times New Roman" pitchFamily="18" charset="0"/>
                  </a:rPr>
                  <a:t>Cj</a:t>
                </a:r>
                <a:r>
                  <a:rPr lang="en-US" sz="2000" dirty="0">
                    <a:solidFill>
                      <a:srgbClr val="002060"/>
                    </a:solidFill>
                    <a:latin typeface="Cambria" pitchFamily="18" charset="0"/>
                    <a:cs typeface="Times New Roman" pitchFamily="18" charset="0"/>
                  </a:rPr>
                  <a:t> is the </a:t>
                </a:r>
                <a:r>
                  <a:rPr lang="en-US" sz="2000" dirty="0" err="1">
                    <a:solidFill>
                      <a:srgbClr val="002060"/>
                    </a:solidFill>
                    <a:latin typeface="Cambria" pitchFamily="18" charset="0"/>
                    <a:cs typeface="Times New Roman" pitchFamily="18" charset="0"/>
                  </a:rPr>
                  <a:t>jth</a:t>
                </a:r>
                <a:r>
                  <a:rPr lang="en-US" sz="2000" dirty="0">
                    <a:solidFill>
                      <a:srgbClr val="002060"/>
                    </a:solidFill>
                    <a:latin typeface="Cambria" pitchFamily="18" charset="0"/>
                    <a:cs typeface="Times New Roman" pitchFamily="18" charset="0"/>
                  </a:rPr>
                  <a:t> cluster, </a:t>
                </a:r>
              </a:p>
              <a:p>
                <a:pPr algn="just">
                  <a:buFont typeface="Wingdings" panose="05000000000000000000" pitchFamily="2" charset="2"/>
                  <a:buChar char="Ø"/>
                </a:pPr>
                <a:endParaRPr lang="en-US" sz="2000" dirty="0">
                  <a:solidFill>
                    <a:srgbClr val="002060"/>
                  </a:solidFill>
                  <a:latin typeface="Cambria" pitchFamily="18" charset="0"/>
                  <a:cs typeface="Times New Roman" pitchFamily="18" charset="0"/>
                </a:endParaRPr>
              </a:p>
              <a:p>
                <a:pPr algn="just">
                  <a:buFont typeface="Wingdings" panose="05000000000000000000" pitchFamily="2" charset="2"/>
                  <a:buChar char="Ø"/>
                </a:pPr>
                <a:r>
                  <a:rPr lang="en-US" sz="2000" dirty="0" err="1">
                    <a:solidFill>
                      <a:srgbClr val="FF0000"/>
                    </a:solidFill>
                    <a:latin typeface="Cambria" pitchFamily="18" charset="0"/>
                    <a:cs typeface="Times New Roman" pitchFamily="18" charset="0"/>
                  </a:rPr>
                  <a:t>mj</a:t>
                </a:r>
                <a:r>
                  <a:rPr lang="en-US" sz="2000" dirty="0">
                    <a:solidFill>
                      <a:srgbClr val="002060"/>
                    </a:solidFill>
                    <a:latin typeface="Cambria" pitchFamily="18" charset="0"/>
                    <a:cs typeface="Times New Roman" pitchFamily="18" charset="0"/>
                  </a:rPr>
                  <a:t> is the centroid of cluster </a:t>
                </a:r>
                <a:r>
                  <a:rPr lang="en-US" sz="2000" dirty="0" err="1">
                    <a:solidFill>
                      <a:srgbClr val="FF0000"/>
                    </a:solidFill>
                    <a:latin typeface="Cambria" pitchFamily="18" charset="0"/>
                    <a:cs typeface="Times New Roman" pitchFamily="18" charset="0"/>
                  </a:rPr>
                  <a:t>Cj</a:t>
                </a:r>
                <a:r>
                  <a:rPr lang="en-US" sz="2000" dirty="0">
                    <a:solidFill>
                      <a:srgbClr val="002060"/>
                    </a:solidFill>
                    <a:latin typeface="Cambria" pitchFamily="18" charset="0"/>
                    <a:cs typeface="Times New Roman" pitchFamily="18" charset="0"/>
                  </a:rPr>
                  <a:t> (the mean vector of all  the data points in </a:t>
                </a:r>
                <a:r>
                  <a:rPr lang="en-US" sz="2000" dirty="0" err="1">
                    <a:solidFill>
                      <a:srgbClr val="002060"/>
                    </a:solidFill>
                    <a:latin typeface="Cambria" pitchFamily="18" charset="0"/>
                    <a:cs typeface="Times New Roman" pitchFamily="18" charset="0"/>
                  </a:rPr>
                  <a:t>Cj</a:t>
                </a:r>
                <a:r>
                  <a:rPr lang="en-US" sz="2000" dirty="0">
                    <a:solidFill>
                      <a:srgbClr val="002060"/>
                    </a:solidFill>
                    <a:latin typeface="Cambria" pitchFamily="18" charset="0"/>
                    <a:cs typeface="Times New Roman" pitchFamily="18" charset="0"/>
                  </a:rPr>
                  <a:t> ), </a:t>
                </a:r>
              </a:p>
              <a:p>
                <a:pPr algn="just">
                  <a:buFont typeface="Wingdings" panose="05000000000000000000" pitchFamily="2" charset="2"/>
                  <a:buChar char="Ø"/>
                </a:pPr>
                <a:endParaRPr lang="en-US" sz="2000" dirty="0">
                  <a:solidFill>
                    <a:srgbClr val="002060"/>
                  </a:solidFill>
                  <a:latin typeface="Cambria" pitchFamily="18" charset="0"/>
                  <a:cs typeface="Times New Roman" pitchFamily="18" charset="0"/>
                </a:endParaRPr>
              </a:p>
              <a:p>
                <a:pPr algn="just">
                  <a:buFont typeface="Wingdings" panose="05000000000000000000" pitchFamily="2" charset="2"/>
                  <a:buChar char="Ø"/>
                </a:pPr>
                <a:r>
                  <a:rPr lang="en-US" sz="2000" dirty="0">
                    <a:solidFill>
                      <a:srgbClr val="FF0000"/>
                    </a:solidFill>
                    <a:latin typeface="Cambria" pitchFamily="18" charset="0"/>
                    <a:cs typeface="Times New Roman" pitchFamily="18" charset="0"/>
                  </a:rPr>
                  <a:t>d(x, </a:t>
                </a:r>
                <a:r>
                  <a:rPr lang="en-US" sz="2000" dirty="0" err="1">
                    <a:solidFill>
                      <a:srgbClr val="FF0000"/>
                    </a:solidFill>
                    <a:latin typeface="Cambria" pitchFamily="18" charset="0"/>
                    <a:cs typeface="Times New Roman" pitchFamily="18" charset="0"/>
                  </a:rPr>
                  <a:t>mj</a:t>
                </a:r>
                <a:r>
                  <a:rPr lang="en-US" sz="2000" dirty="0">
                    <a:solidFill>
                      <a:srgbClr val="FF0000"/>
                    </a:solidFill>
                    <a:latin typeface="Cambria" pitchFamily="18" charset="0"/>
                    <a:cs typeface="Times New Roman" pitchFamily="18" charset="0"/>
                  </a:rPr>
                  <a:t> ) </a:t>
                </a:r>
                <a:r>
                  <a:rPr lang="en-US" sz="2000" dirty="0">
                    <a:solidFill>
                      <a:srgbClr val="002060"/>
                    </a:solidFill>
                    <a:latin typeface="Cambria" pitchFamily="18" charset="0"/>
                    <a:cs typeface="Times New Roman" pitchFamily="18" charset="0"/>
                  </a:rPr>
                  <a:t>is the (Euclidian) distance between data point x and centroid </a:t>
                </a:r>
                <a:r>
                  <a:rPr lang="en-US" sz="2000" dirty="0" err="1">
                    <a:solidFill>
                      <a:srgbClr val="002060"/>
                    </a:solidFill>
                    <a:latin typeface="Cambria" pitchFamily="18" charset="0"/>
                    <a:cs typeface="Times New Roman" pitchFamily="18" charset="0"/>
                  </a:rPr>
                  <a:t>mj</a:t>
                </a:r>
                <a:r>
                  <a:rPr lang="en-US" sz="2000" dirty="0">
                    <a:solidFill>
                      <a:srgbClr val="002060"/>
                    </a:solidFill>
                    <a:latin typeface="Cambria" pitchFamily="18" charset="0"/>
                    <a:cs typeface="Times New Roman" pitchFamily="18" charset="0"/>
                  </a:rPr>
                  <a:t>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605382"/>
                <a:ext cx="9144000" cy="2880320"/>
              </a:xfrm>
              <a:blipFill rotWithShape="1">
                <a:blip r:embed="rId3"/>
                <a:stretch>
                  <a:fillRect l="-533" t="-16279"/>
                </a:stretch>
              </a:blipFill>
            </p:spPr>
            <p:txBody>
              <a:bodyPr/>
              <a:lstStyle/>
              <a:p>
                <a:r>
                  <a:rPr lang="en-IN">
                    <a:noFill/>
                  </a:rPr>
                  <a:t> </a:t>
                </a:r>
              </a:p>
            </p:txBody>
          </p:sp>
        </mc:Fallback>
      </mc:AlternateContent>
      <p:sp>
        <p:nvSpPr>
          <p:cNvPr id="2" name="Rectangle 1"/>
          <p:cNvSpPr/>
          <p:nvPr/>
        </p:nvSpPr>
        <p:spPr>
          <a:xfrm>
            <a:off x="0" y="1020607"/>
            <a:ext cx="9144000" cy="584775"/>
          </a:xfrm>
          <a:prstGeom prst="rect">
            <a:avLst/>
          </a:prstGeom>
        </p:spPr>
        <p:txBody>
          <a:bodyPr wrap="square">
            <a:spAutoFit/>
          </a:bodyPr>
          <a:lstStyle/>
          <a:p>
            <a:pPr algn="ctr"/>
            <a:r>
              <a:rPr lang="en-US" sz="3200" b="1" dirty="0">
                <a:solidFill>
                  <a:srgbClr val="002060"/>
                </a:solidFill>
                <a:latin typeface="Cambria" pitchFamily="18" charset="0"/>
                <a:ea typeface="+mj-ea"/>
                <a:cs typeface="Times New Roman" pitchFamily="18" charset="0"/>
              </a:rPr>
              <a:t>Sum of Squared Error (SSE) </a:t>
            </a:r>
          </a:p>
        </p:txBody>
      </p:sp>
    </p:spTree>
    <p:custDataLst>
      <p:tags r:id="rId1"/>
    </p:custDataLst>
    <p:extLst>
      <p:ext uri="{BB962C8B-B14F-4D97-AF65-F5344CB8AC3E}">
        <p14:creationId xmlns:p14="http://schemas.microsoft.com/office/powerpoint/2010/main" val="333761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9" y="846845"/>
            <a:ext cx="9144000" cy="597693"/>
          </a:xfrm>
        </p:spPr>
        <p:txBody>
          <a:bodyPr/>
          <a:lstStyle/>
          <a:p>
            <a:r>
              <a:rPr lang="en-US" sz="3200" b="1" dirty="0">
                <a:solidFill>
                  <a:srgbClr val="002060"/>
                </a:solidFill>
                <a:latin typeface="Cambria" pitchFamily="18" charset="0"/>
                <a:cs typeface="Times New Roman" pitchFamily="18" charset="0"/>
              </a:rPr>
              <a:t>An Example of k-Means Clustering</a:t>
            </a:r>
          </a:p>
        </p:txBody>
      </p:sp>
      <p:sp>
        <p:nvSpPr>
          <p:cNvPr id="3" name="Content Placeholder 2"/>
          <p:cNvSpPr>
            <a:spLocks noGrp="1"/>
          </p:cNvSpPr>
          <p:nvPr>
            <p:ph idx="1"/>
          </p:nvPr>
        </p:nvSpPr>
        <p:spPr>
          <a:xfrm>
            <a:off x="0" y="1623827"/>
            <a:ext cx="2371602" cy="752156"/>
          </a:xfrm>
        </p:spPr>
        <p:txBody>
          <a:bodyPr>
            <a:noAutofit/>
          </a:bodyPr>
          <a:lstStyle/>
          <a:p>
            <a:pPr algn="just">
              <a:lnSpc>
                <a:spcPct val="120000"/>
              </a:lnSpc>
              <a:buFont typeface="Wingdings" panose="05000000000000000000" pitchFamily="2" charset="2"/>
              <a:buChar char="Ø"/>
            </a:pPr>
            <a:r>
              <a:rPr lang="en-US" altLang="zh-CN" sz="1600" dirty="0">
                <a:solidFill>
                  <a:srgbClr val="002060"/>
                </a:solidFill>
                <a:latin typeface="Cambria" pitchFamily="18" charset="0"/>
                <a:cs typeface="Times New Roman" pitchFamily="18" charset="0"/>
              </a:rPr>
              <a:t>Partition objects into k nonempty subsets</a:t>
            </a:r>
          </a:p>
          <a:p>
            <a:pPr algn="just">
              <a:lnSpc>
                <a:spcPct val="120000"/>
              </a:lnSpc>
              <a:buFont typeface="Wingdings" panose="05000000000000000000" pitchFamily="2" charset="2"/>
              <a:buChar char="Ø"/>
            </a:pPr>
            <a:endParaRPr lang="en-US" altLang="zh-CN" sz="1600" dirty="0">
              <a:solidFill>
                <a:srgbClr val="002060"/>
              </a:solidFill>
              <a:latin typeface="Cambria" pitchFamily="18" charset="0"/>
              <a:cs typeface="Times New Roman" pitchFamily="18" charset="0"/>
            </a:endParaRPr>
          </a:p>
          <a:p>
            <a:pPr marL="0" indent="0">
              <a:lnSpc>
                <a:spcPct val="150000"/>
              </a:lnSpc>
              <a:buNone/>
              <a:defRPr/>
            </a:pPr>
            <a:endParaRPr lang="en-US" sz="2400" dirty="0">
              <a:solidFill>
                <a:srgbClr val="002060"/>
              </a:solidFill>
              <a:latin typeface="Cambria" pitchFamily="18" charset="0"/>
              <a:ea typeface="+mj-ea"/>
              <a:cs typeface="Times New Roman" pitchFamily="18" charset="0"/>
            </a:endParaRPr>
          </a:p>
        </p:txBody>
      </p:sp>
      <p:sp>
        <p:nvSpPr>
          <p:cNvPr id="7" name="Line 93"/>
          <p:cNvSpPr>
            <a:spLocks noChangeShapeType="1"/>
          </p:cNvSpPr>
          <p:nvPr/>
        </p:nvSpPr>
        <p:spPr bwMode="auto">
          <a:xfrm>
            <a:off x="6319477" y="2162549"/>
            <a:ext cx="685800" cy="0"/>
          </a:xfrm>
          <a:prstGeom prst="line">
            <a:avLst/>
          </a:prstGeom>
          <a:noFill/>
          <a:ln w="12700">
            <a:solidFill>
              <a:srgbClr val="00206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 name="Line 183"/>
          <p:cNvSpPr>
            <a:spLocks noChangeShapeType="1"/>
          </p:cNvSpPr>
          <p:nvPr/>
        </p:nvSpPr>
        <p:spPr bwMode="auto">
          <a:xfrm>
            <a:off x="4109677" y="2176427"/>
            <a:ext cx="685800" cy="0"/>
          </a:xfrm>
          <a:prstGeom prst="line">
            <a:avLst/>
          </a:prstGeom>
          <a:noFill/>
          <a:ln w="12700">
            <a:solidFill>
              <a:srgbClr val="00206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Line 192"/>
          <p:cNvSpPr>
            <a:spLocks noChangeShapeType="1"/>
          </p:cNvSpPr>
          <p:nvPr/>
        </p:nvSpPr>
        <p:spPr bwMode="auto">
          <a:xfrm>
            <a:off x="7772400" y="2807671"/>
            <a:ext cx="0" cy="368616"/>
          </a:xfrm>
          <a:prstGeom prst="line">
            <a:avLst/>
          </a:prstGeom>
          <a:noFill/>
          <a:ln w="12700">
            <a:solidFill>
              <a:srgbClr val="00206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10" name="Object 196"/>
          <p:cNvGraphicFramePr>
            <a:graphicFrameLocks noChangeAspect="1"/>
          </p:cNvGraphicFramePr>
          <p:nvPr>
            <p:extLst>
              <p:ext uri="{D42A27DB-BD31-4B8C-83A1-F6EECF244321}">
                <p14:modId xmlns:p14="http://schemas.microsoft.com/office/powerpoint/2010/main" val="2448786432"/>
              </p:ext>
            </p:extLst>
          </p:nvPr>
        </p:nvGraphicFramePr>
        <p:xfrm>
          <a:off x="2534992" y="1476154"/>
          <a:ext cx="1524000" cy="1331517"/>
        </p:xfrm>
        <a:graphic>
          <a:graphicData uri="http://schemas.openxmlformats.org/presentationml/2006/ole">
            <mc:AlternateContent xmlns:mc="http://schemas.openxmlformats.org/markup-compatibility/2006">
              <mc:Choice xmlns:v="urn:schemas-microsoft-com:vml" Requires="v">
                <p:oleObj spid="_x0000_s2910" name="SmartDraw" r:id="rId5" imgW="3479292" imgH="3255264" progId="">
                  <p:embed/>
                </p:oleObj>
              </mc:Choice>
              <mc:Fallback>
                <p:oleObj name="SmartDraw" r:id="rId5" imgW="3479292" imgH="3255264" progId="">
                  <p:embed/>
                  <p:pic>
                    <p:nvPicPr>
                      <p:cNvPr id="0" name="Picture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4992" y="1476154"/>
                        <a:ext cx="1524000" cy="1331517"/>
                      </a:xfrm>
                      <a:prstGeom prst="rect">
                        <a:avLst/>
                      </a:prstGeom>
                      <a:noFill/>
                      <a:ln w="12700">
                        <a:solidFill>
                          <a:srgbClr val="002060"/>
                        </a:solidFill>
                      </a:ln>
                    </p:spPr>
                  </p:pic>
                </p:oleObj>
              </mc:Fallback>
            </mc:AlternateContent>
          </a:graphicData>
        </a:graphic>
      </p:graphicFrame>
      <p:graphicFrame>
        <p:nvGraphicFramePr>
          <p:cNvPr id="11" name="Object 197"/>
          <p:cNvGraphicFramePr>
            <a:graphicFrameLocks noChangeAspect="1"/>
          </p:cNvGraphicFramePr>
          <p:nvPr>
            <p:extLst>
              <p:ext uri="{D42A27DB-BD31-4B8C-83A1-F6EECF244321}">
                <p14:modId xmlns:p14="http://schemas.microsoft.com/office/powerpoint/2010/main" val="3946149828"/>
              </p:ext>
            </p:extLst>
          </p:nvPr>
        </p:nvGraphicFramePr>
        <p:xfrm>
          <a:off x="4800600" y="1476154"/>
          <a:ext cx="1518877" cy="1372790"/>
        </p:xfrm>
        <a:graphic>
          <a:graphicData uri="http://schemas.openxmlformats.org/presentationml/2006/ole">
            <mc:AlternateContent xmlns:mc="http://schemas.openxmlformats.org/markup-compatibility/2006">
              <mc:Choice xmlns:v="urn:schemas-microsoft-com:vml" Requires="v">
                <p:oleObj spid="_x0000_s2911" name="SmartDraw" r:id="rId7" imgW="3479292" imgH="3255264" progId="">
                  <p:embed/>
                </p:oleObj>
              </mc:Choice>
              <mc:Fallback>
                <p:oleObj name="SmartDraw" r:id="rId7" imgW="3479292" imgH="3255264" progId="">
                  <p:embed/>
                  <p:pic>
                    <p:nvPicPr>
                      <p:cNvPr id="0" name="Picture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1476154"/>
                        <a:ext cx="1518877" cy="1372790"/>
                      </a:xfrm>
                      <a:prstGeom prst="rect">
                        <a:avLst/>
                      </a:prstGeom>
                      <a:noFill/>
                      <a:ln w="12700">
                        <a:solidFill>
                          <a:srgbClr val="002060"/>
                        </a:solidFill>
                      </a:ln>
                    </p:spPr>
                  </p:pic>
                </p:oleObj>
              </mc:Fallback>
            </mc:AlternateContent>
          </a:graphicData>
        </a:graphic>
      </p:graphicFrame>
      <p:graphicFrame>
        <p:nvGraphicFramePr>
          <p:cNvPr id="12" name="Object 198"/>
          <p:cNvGraphicFramePr>
            <a:graphicFrameLocks noChangeAspect="1"/>
          </p:cNvGraphicFramePr>
          <p:nvPr>
            <p:extLst>
              <p:ext uri="{D42A27DB-BD31-4B8C-83A1-F6EECF244321}">
                <p14:modId xmlns:p14="http://schemas.microsoft.com/office/powerpoint/2010/main" val="1793527834"/>
              </p:ext>
            </p:extLst>
          </p:nvPr>
        </p:nvGraphicFramePr>
        <p:xfrm>
          <a:off x="7005277" y="1476154"/>
          <a:ext cx="1518877" cy="1347986"/>
        </p:xfrm>
        <a:graphic>
          <a:graphicData uri="http://schemas.openxmlformats.org/presentationml/2006/ole">
            <mc:AlternateContent xmlns:mc="http://schemas.openxmlformats.org/markup-compatibility/2006">
              <mc:Choice xmlns:v="urn:schemas-microsoft-com:vml" Requires="v">
                <p:oleObj spid="_x0000_s2912" name="SmartDraw" r:id="rId9" imgW="3479292" imgH="3255264" progId="">
                  <p:embed/>
                </p:oleObj>
              </mc:Choice>
              <mc:Fallback>
                <p:oleObj name="SmartDraw" r:id="rId9" imgW="3479292" imgH="3255264" progId="">
                  <p:embed/>
                  <p:pic>
                    <p:nvPicPr>
                      <p:cNvPr id="0" name="Picture 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5277" y="1476154"/>
                        <a:ext cx="1518877" cy="1347986"/>
                      </a:xfrm>
                      <a:prstGeom prst="rect">
                        <a:avLst/>
                      </a:prstGeom>
                      <a:noFill/>
                      <a:ln w="12700">
                        <a:solidFill>
                          <a:srgbClr val="002060"/>
                        </a:solidFill>
                      </a:ln>
                    </p:spPr>
                  </p:pic>
                </p:oleObj>
              </mc:Fallback>
            </mc:AlternateContent>
          </a:graphicData>
        </a:graphic>
      </p:graphicFrame>
      <p:graphicFrame>
        <p:nvGraphicFramePr>
          <p:cNvPr id="13" name="Object 199"/>
          <p:cNvGraphicFramePr>
            <a:graphicFrameLocks noChangeAspect="1"/>
          </p:cNvGraphicFramePr>
          <p:nvPr>
            <p:extLst>
              <p:ext uri="{D42A27DB-BD31-4B8C-83A1-F6EECF244321}">
                <p14:modId xmlns:p14="http://schemas.microsoft.com/office/powerpoint/2010/main" val="502154234"/>
              </p:ext>
            </p:extLst>
          </p:nvPr>
        </p:nvGraphicFramePr>
        <p:xfrm>
          <a:off x="7012581" y="3134985"/>
          <a:ext cx="1504266" cy="1363752"/>
        </p:xfrm>
        <a:graphic>
          <a:graphicData uri="http://schemas.openxmlformats.org/presentationml/2006/ole">
            <mc:AlternateContent xmlns:mc="http://schemas.openxmlformats.org/markup-compatibility/2006">
              <mc:Choice xmlns:v="urn:schemas-microsoft-com:vml" Requires="v">
                <p:oleObj spid="_x0000_s2913" name="SmartDraw" r:id="rId11" imgW="3479292" imgH="3255264" progId="">
                  <p:embed/>
                </p:oleObj>
              </mc:Choice>
              <mc:Fallback>
                <p:oleObj name="SmartDraw" r:id="rId11" imgW="3479292" imgH="3255264" progId="">
                  <p:embed/>
                  <p:pic>
                    <p:nvPicPr>
                      <p:cNvPr id="0" name="Picture 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2581" y="3134985"/>
                        <a:ext cx="1504266" cy="1363752"/>
                      </a:xfrm>
                      <a:prstGeom prst="rect">
                        <a:avLst/>
                      </a:prstGeom>
                      <a:noFill/>
                      <a:ln w="12700">
                        <a:solidFill>
                          <a:srgbClr val="002060"/>
                        </a:solidFill>
                      </a:ln>
                    </p:spPr>
                  </p:pic>
                </p:oleObj>
              </mc:Fallback>
            </mc:AlternateContent>
          </a:graphicData>
        </a:graphic>
      </p:graphicFrame>
      <p:graphicFrame>
        <p:nvGraphicFramePr>
          <p:cNvPr id="14" name="Object 200"/>
          <p:cNvGraphicFramePr>
            <a:graphicFrameLocks noChangeAspect="1"/>
          </p:cNvGraphicFramePr>
          <p:nvPr>
            <p:extLst>
              <p:ext uri="{D42A27DB-BD31-4B8C-83A1-F6EECF244321}">
                <p14:modId xmlns:p14="http://schemas.microsoft.com/office/powerpoint/2010/main" val="1980299124"/>
              </p:ext>
            </p:extLst>
          </p:nvPr>
        </p:nvGraphicFramePr>
        <p:xfrm>
          <a:off x="4817871" y="3176287"/>
          <a:ext cx="1543050" cy="1331517"/>
        </p:xfrm>
        <a:graphic>
          <a:graphicData uri="http://schemas.openxmlformats.org/presentationml/2006/ole">
            <mc:AlternateContent xmlns:mc="http://schemas.openxmlformats.org/markup-compatibility/2006">
              <mc:Choice xmlns:v="urn:schemas-microsoft-com:vml" Requires="v">
                <p:oleObj spid="_x0000_s2914" name="SmartDraw" r:id="rId13" imgW="3479292" imgH="3255264" progId="">
                  <p:embed/>
                </p:oleObj>
              </mc:Choice>
              <mc:Fallback>
                <p:oleObj name="SmartDraw" r:id="rId13" imgW="3479292" imgH="3255264" progId="">
                  <p:embed/>
                  <p:pic>
                    <p:nvPicPr>
                      <p:cNvPr id="0" name="Picture 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7871" y="3176287"/>
                        <a:ext cx="1543050" cy="1331517"/>
                      </a:xfrm>
                      <a:prstGeom prst="rect">
                        <a:avLst/>
                      </a:prstGeom>
                      <a:noFill/>
                      <a:ln w="12700">
                        <a:solidFill>
                          <a:srgbClr val="002060"/>
                        </a:solidFill>
                      </a:ln>
                    </p:spPr>
                  </p:pic>
                </p:oleObj>
              </mc:Fallback>
            </mc:AlternateContent>
          </a:graphicData>
        </a:graphic>
      </p:graphicFrame>
      <p:sp>
        <p:nvSpPr>
          <p:cNvPr id="15" name="Line 192"/>
          <p:cNvSpPr>
            <a:spLocks noChangeShapeType="1"/>
          </p:cNvSpPr>
          <p:nvPr/>
        </p:nvSpPr>
        <p:spPr bwMode="auto">
          <a:xfrm flipV="1">
            <a:off x="5552967" y="2807671"/>
            <a:ext cx="0" cy="381000"/>
          </a:xfrm>
          <a:prstGeom prst="line">
            <a:avLst/>
          </a:prstGeom>
          <a:noFill/>
          <a:ln w="12700">
            <a:solidFill>
              <a:srgbClr val="00206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Line 93"/>
          <p:cNvSpPr>
            <a:spLocks noChangeShapeType="1"/>
          </p:cNvSpPr>
          <p:nvPr/>
        </p:nvSpPr>
        <p:spPr bwMode="auto">
          <a:xfrm flipH="1">
            <a:off x="6319477" y="3722071"/>
            <a:ext cx="685800" cy="0"/>
          </a:xfrm>
          <a:prstGeom prst="line">
            <a:avLst/>
          </a:prstGeom>
          <a:noFill/>
          <a:ln w="12700">
            <a:solidFill>
              <a:srgbClr val="00206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 name="Rectangle 4"/>
          <p:cNvSpPr/>
          <p:nvPr/>
        </p:nvSpPr>
        <p:spPr>
          <a:xfrm>
            <a:off x="0" y="2919825"/>
            <a:ext cx="4572000" cy="1668149"/>
          </a:xfrm>
          <a:prstGeom prst="rect">
            <a:avLst/>
          </a:prstGeom>
        </p:spPr>
        <p:txBody>
          <a:bodyPr>
            <a:spAutoFit/>
          </a:bodyPr>
          <a:lstStyle/>
          <a:p>
            <a:pPr marL="519113" lvl="1" indent="-228600" algn="just">
              <a:lnSpc>
                <a:spcPct val="120000"/>
              </a:lnSpc>
              <a:spcBef>
                <a:spcPct val="20000"/>
              </a:spcBef>
              <a:buFont typeface="Arial" panose="020B0604020202020204" pitchFamily="34" charset="0"/>
              <a:buChar char="•"/>
            </a:pPr>
            <a:r>
              <a:rPr lang="en-US" altLang="zh-CN" sz="1600" dirty="0">
                <a:solidFill>
                  <a:srgbClr val="002060"/>
                </a:solidFill>
                <a:latin typeface="Cambria" pitchFamily="18" charset="0"/>
                <a:cs typeface="Times New Roman" pitchFamily="18" charset="0"/>
              </a:rPr>
              <a:t>Compute centroid (i.e., mean point) for each partition </a:t>
            </a:r>
          </a:p>
          <a:p>
            <a:pPr marL="519113" lvl="1" indent="-228600" algn="just">
              <a:lnSpc>
                <a:spcPct val="120000"/>
              </a:lnSpc>
              <a:spcBef>
                <a:spcPct val="20000"/>
              </a:spcBef>
              <a:buFont typeface="Arial" panose="020B0604020202020204" pitchFamily="34" charset="0"/>
              <a:buChar char="•"/>
            </a:pPr>
            <a:r>
              <a:rPr lang="en-US" altLang="zh-CN" sz="1600" dirty="0">
                <a:solidFill>
                  <a:srgbClr val="002060"/>
                </a:solidFill>
                <a:latin typeface="Cambria" pitchFamily="18" charset="0"/>
                <a:cs typeface="Times New Roman" pitchFamily="18" charset="0"/>
              </a:rPr>
              <a:t>Assign each object to the cluster of its nearest centroid </a:t>
            </a:r>
          </a:p>
          <a:p>
            <a:pPr marL="342900" indent="-342900" algn="just">
              <a:lnSpc>
                <a:spcPct val="120000"/>
              </a:lnSpc>
              <a:spcBef>
                <a:spcPct val="20000"/>
              </a:spcBef>
              <a:buFont typeface="Wingdings" panose="05000000000000000000" pitchFamily="2" charset="2"/>
              <a:buChar char="Ø"/>
            </a:pPr>
            <a:r>
              <a:rPr lang="en-US" altLang="zh-CN" sz="1600" dirty="0">
                <a:solidFill>
                  <a:srgbClr val="002060"/>
                </a:solidFill>
                <a:latin typeface="Cambria" pitchFamily="18" charset="0"/>
                <a:cs typeface="Times New Roman" pitchFamily="18" charset="0"/>
              </a:rPr>
              <a:t>Until no change</a:t>
            </a:r>
          </a:p>
        </p:txBody>
      </p:sp>
      <p:sp>
        <p:nvSpPr>
          <p:cNvPr id="18" name="Rectangle 17"/>
          <p:cNvSpPr/>
          <p:nvPr/>
        </p:nvSpPr>
        <p:spPr>
          <a:xfrm>
            <a:off x="4035777" y="2222553"/>
            <a:ext cx="843666" cy="707886"/>
          </a:xfrm>
          <a:prstGeom prst="rect">
            <a:avLst/>
          </a:prstGeom>
        </p:spPr>
        <p:txBody>
          <a:bodyPr wrap="square">
            <a:spAutoFit/>
          </a:bodyPr>
          <a:lstStyle/>
          <a:p>
            <a:pPr>
              <a:spcBef>
                <a:spcPct val="50000"/>
              </a:spcBef>
            </a:pPr>
            <a:r>
              <a:rPr lang="en-US" altLang="ko-KR" sz="1000" dirty="0">
                <a:solidFill>
                  <a:srgbClr val="002060"/>
                </a:solidFill>
                <a:latin typeface="Cambria" pitchFamily="18" charset="0"/>
                <a:cs typeface="Times New Roman" pitchFamily="18" charset="0"/>
              </a:rPr>
              <a:t>Arbitrarily partition objects into k groups</a:t>
            </a:r>
          </a:p>
        </p:txBody>
      </p:sp>
      <p:sp>
        <p:nvSpPr>
          <p:cNvPr id="19" name="Rectangle 18"/>
          <p:cNvSpPr/>
          <p:nvPr/>
        </p:nvSpPr>
        <p:spPr>
          <a:xfrm>
            <a:off x="6239209" y="2228748"/>
            <a:ext cx="845091" cy="553998"/>
          </a:xfrm>
          <a:prstGeom prst="rect">
            <a:avLst/>
          </a:prstGeom>
        </p:spPr>
        <p:txBody>
          <a:bodyPr wrap="square">
            <a:spAutoFit/>
          </a:bodyPr>
          <a:lstStyle/>
          <a:p>
            <a:pPr>
              <a:spcBef>
                <a:spcPct val="50000"/>
              </a:spcBef>
            </a:pPr>
            <a:r>
              <a:rPr lang="en-US" altLang="ko-KR" sz="1000" dirty="0">
                <a:solidFill>
                  <a:srgbClr val="002060"/>
                </a:solidFill>
                <a:latin typeface="Cambria" pitchFamily="18" charset="0"/>
                <a:cs typeface="Times New Roman" pitchFamily="18" charset="0"/>
              </a:rPr>
              <a:t>Update the cluster centroids</a:t>
            </a:r>
          </a:p>
        </p:txBody>
      </p:sp>
      <p:sp>
        <p:nvSpPr>
          <p:cNvPr id="20" name="Rectangle 19"/>
          <p:cNvSpPr/>
          <p:nvPr/>
        </p:nvSpPr>
        <p:spPr>
          <a:xfrm>
            <a:off x="7200405" y="2796215"/>
            <a:ext cx="1116011" cy="246221"/>
          </a:xfrm>
          <a:prstGeom prst="rect">
            <a:avLst/>
          </a:prstGeom>
        </p:spPr>
        <p:txBody>
          <a:bodyPr wrap="square">
            <a:spAutoFit/>
          </a:bodyPr>
          <a:lstStyle/>
          <a:p>
            <a:pPr>
              <a:spcBef>
                <a:spcPct val="50000"/>
              </a:spcBef>
            </a:pPr>
            <a:r>
              <a:rPr lang="en-US" altLang="ko-KR" sz="1000" dirty="0">
                <a:solidFill>
                  <a:srgbClr val="002060"/>
                </a:solidFill>
                <a:latin typeface="Cambria" pitchFamily="18" charset="0"/>
                <a:cs typeface="Times New Roman" pitchFamily="18" charset="0"/>
              </a:rPr>
              <a:t>Reassign  objects</a:t>
            </a:r>
          </a:p>
        </p:txBody>
      </p:sp>
      <p:sp>
        <p:nvSpPr>
          <p:cNvPr id="21" name="Rectangle 20"/>
          <p:cNvSpPr/>
          <p:nvPr/>
        </p:nvSpPr>
        <p:spPr>
          <a:xfrm>
            <a:off x="6310831" y="3746517"/>
            <a:ext cx="888903" cy="553998"/>
          </a:xfrm>
          <a:prstGeom prst="rect">
            <a:avLst/>
          </a:prstGeom>
        </p:spPr>
        <p:txBody>
          <a:bodyPr wrap="square">
            <a:spAutoFit/>
          </a:bodyPr>
          <a:lstStyle/>
          <a:p>
            <a:pPr>
              <a:spcBef>
                <a:spcPct val="50000"/>
              </a:spcBef>
            </a:pPr>
            <a:r>
              <a:rPr lang="en-US" altLang="ko-KR" sz="1000" dirty="0">
                <a:solidFill>
                  <a:srgbClr val="002060"/>
                </a:solidFill>
                <a:latin typeface="Cambria" pitchFamily="18" charset="0"/>
                <a:cs typeface="Times New Roman" pitchFamily="18" charset="0"/>
              </a:rPr>
              <a:t>Update the cluster centroids</a:t>
            </a:r>
          </a:p>
        </p:txBody>
      </p:sp>
      <p:sp>
        <p:nvSpPr>
          <p:cNvPr id="22" name="Rectangle 21"/>
          <p:cNvSpPr/>
          <p:nvPr/>
        </p:nvSpPr>
        <p:spPr>
          <a:xfrm>
            <a:off x="5589396" y="2888764"/>
            <a:ext cx="990977" cy="246221"/>
          </a:xfrm>
          <a:prstGeom prst="rect">
            <a:avLst/>
          </a:prstGeom>
        </p:spPr>
        <p:txBody>
          <a:bodyPr wrap="square">
            <a:spAutoFit/>
          </a:bodyPr>
          <a:lstStyle/>
          <a:p>
            <a:pPr>
              <a:spcBef>
                <a:spcPct val="50000"/>
              </a:spcBef>
            </a:pPr>
            <a:r>
              <a:rPr lang="en-US" altLang="ko-KR" sz="1000" dirty="0">
                <a:solidFill>
                  <a:srgbClr val="002060"/>
                </a:solidFill>
                <a:latin typeface="Cambria" pitchFamily="18" charset="0"/>
                <a:cs typeface="Times New Roman" pitchFamily="18" charset="0"/>
              </a:rPr>
              <a:t>Loop if needed</a:t>
            </a:r>
          </a:p>
        </p:txBody>
      </p:sp>
      <p:sp>
        <p:nvSpPr>
          <p:cNvPr id="23" name="Rectangle 22"/>
          <p:cNvSpPr/>
          <p:nvPr/>
        </p:nvSpPr>
        <p:spPr>
          <a:xfrm>
            <a:off x="4197416" y="1842370"/>
            <a:ext cx="585182" cy="246221"/>
          </a:xfrm>
          <a:prstGeom prst="rect">
            <a:avLst/>
          </a:prstGeom>
        </p:spPr>
        <p:txBody>
          <a:bodyPr wrap="square">
            <a:spAutoFit/>
          </a:bodyPr>
          <a:lstStyle/>
          <a:p>
            <a:pPr>
              <a:spcBef>
                <a:spcPct val="50000"/>
              </a:spcBef>
            </a:pPr>
            <a:r>
              <a:rPr lang="en-US" altLang="ko-KR" sz="1000" dirty="0">
                <a:solidFill>
                  <a:srgbClr val="002060"/>
                </a:solidFill>
                <a:latin typeface="Cambria" pitchFamily="18" charset="0"/>
                <a:cs typeface="Times New Roman" pitchFamily="18" charset="0"/>
              </a:rPr>
              <a:t>K=2</a:t>
            </a:r>
          </a:p>
        </p:txBody>
      </p:sp>
      <p:sp>
        <p:nvSpPr>
          <p:cNvPr id="24" name="Content Placeholder 2"/>
          <p:cNvSpPr txBox="1">
            <a:spLocks/>
          </p:cNvSpPr>
          <p:nvPr/>
        </p:nvSpPr>
        <p:spPr>
          <a:xfrm>
            <a:off x="-12109" y="2492393"/>
            <a:ext cx="2371602" cy="3972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buFont typeface="Wingdings" panose="05000000000000000000" pitchFamily="2" charset="2"/>
              <a:buChar char="Ø"/>
            </a:pPr>
            <a:r>
              <a:rPr lang="en-US" altLang="zh-CN" sz="1600" dirty="0">
                <a:solidFill>
                  <a:srgbClr val="002060"/>
                </a:solidFill>
                <a:latin typeface="Cambria" pitchFamily="18" charset="0"/>
                <a:cs typeface="Times New Roman" pitchFamily="18" charset="0"/>
              </a:rPr>
              <a:t>Repeat</a:t>
            </a:r>
          </a:p>
          <a:p>
            <a:pPr marL="0" indent="0">
              <a:lnSpc>
                <a:spcPct val="150000"/>
              </a:lnSpc>
              <a:buFont typeface="Arial" pitchFamily="34" charset="0"/>
              <a:buNone/>
              <a:defRPr/>
            </a:pPr>
            <a:endParaRPr lang="en-US" sz="2400" dirty="0">
              <a:solidFill>
                <a:srgbClr val="002060"/>
              </a:solidFill>
              <a:latin typeface="Cambria" pitchFamily="18" charset="0"/>
              <a:ea typeface="+mj-ea"/>
              <a:cs typeface="Times New Roman" pitchFamily="18" charset="0"/>
            </a:endParaRPr>
          </a:p>
        </p:txBody>
      </p:sp>
    </p:spTree>
    <p:custDataLst>
      <p:tags r:id="rId2"/>
    </p:custDataLst>
    <p:extLst>
      <p:ext uri="{BB962C8B-B14F-4D97-AF65-F5344CB8AC3E}">
        <p14:creationId xmlns:p14="http://schemas.microsoft.com/office/powerpoint/2010/main" val="326400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57238"/>
            <a:ext cx="9144000" cy="609599"/>
          </a:xfrm>
        </p:spPr>
        <p:txBody>
          <a:bodyPr>
            <a:normAutofit/>
          </a:bodyPr>
          <a:lstStyle/>
          <a:p>
            <a:pPr algn="ctr">
              <a:spcBef>
                <a:spcPct val="0"/>
              </a:spcBef>
              <a:buNone/>
            </a:pPr>
            <a:r>
              <a:rPr lang="en-US" b="1" dirty="0">
                <a:solidFill>
                  <a:srgbClr val="002060"/>
                </a:solidFill>
                <a:latin typeface="Cambria" pitchFamily="18" charset="0"/>
                <a:ea typeface="+mj-ea"/>
                <a:cs typeface="Times New Roman" pitchFamily="18" charset="0"/>
              </a:rPr>
              <a:t>Why use K-means?</a:t>
            </a:r>
          </a:p>
        </p:txBody>
      </p:sp>
      <p:sp>
        <p:nvSpPr>
          <p:cNvPr id="2" name="Rectangle 1"/>
          <p:cNvSpPr/>
          <p:nvPr/>
        </p:nvSpPr>
        <p:spPr>
          <a:xfrm>
            <a:off x="0" y="1382423"/>
            <a:ext cx="9144000" cy="1905009"/>
          </a:xfrm>
          <a:prstGeom prst="rect">
            <a:avLst/>
          </a:prstGeom>
        </p:spPr>
        <p:txBody>
          <a:bodyPr wrap="square">
            <a:spAutoFit/>
          </a:bodyPr>
          <a:lstStyle/>
          <a:p>
            <a:pPr algn="just">
              <a:lnSpc>
                <a:spcPct val="120000"/>
              </a:lnSpc>
              <a:spcBef>
                <a:spcPct val="20000"/>
              </a:spcBef>
            </a:pPr>
            <a:r>
              <a:rPr lang="en-US" sz="2000" b="1" dirty="0">
                <a:solidFill>
                  <a:srgbClr val="002060"/>
                </a:solidFill>
                <a:latin typeface="Cambria" pitchFamily="18" charset="0"/>
                <a:cs typeface="Times New Roman" pitchFamily="18" charset="0"/>
              </a:rPr>
              <a:t>Strengths:</a:t>
            </a:r>
          </a:p>
          <a:p>
            <a:pPr marL="342900" indent="-342900" algn="just">
              <a:lnSpc>
                <a:spcPct val="150000"/>
              </a:lnSpc>
              <a:spcBef>
                <a:spcPct val="20000"/>
              </a:spcBef>
              <a:buFont typeface="Wingdings" panose="05000000000000000000" pitchFamily="2" charset="2"/>
              <a:buChar char="Ø"/>
            </a:pPr>
            <a:r>
              <a:rPr lang="en-US" sz="2000" dirty="0">
                <a:solidFill>
                  <a:srgbClr val="002060"/>
                </a:solidFill>
                <a:latin typeface="Cambria" pitchFamily="18" charset="0"/>
                <a:cs typeface="Times New Roman" pitchFamily="18" charset="0"/>
              </a:rPr>
              <a:t>Simple: easy to understand and to implement  </a:t>
            </a:r>
          </a:p>
          <a:p>
            <a:pPr marL="342900" indent="-342900" algn="just">
              <a:lnSpc>
                <a:spcPct val="150000"/>
              </a:lnSpc>
              <a:spcBef>
                <a:spcPct val="20000"/>
              </a:spcBef>
              <a:buFont typeface="Wingdings" panose="05000000000000000000" pitchFamily="2" charset="2"/>
              <a:buChar char="Ø"/>
            </a:pPr>
            <a:r>
              <a:rPr lang="en-US" sz="2000" dirty="0">
                <a:solidFill>
                  <a:srgbClr val="002060"/>
                </a:solidFill>
                <a:latin typeface="Cambria" pitchFamily="18" charset="0"/>
                <a:cs typeface="Times New Roman" pitchFamily="18" charset="0"/>
              </a:rPr>
              <a:t>K-means is the most popular clustering algorithm. </a:t>
            </a:r>
          </a:p>
          <a:p>
            <a:pPr algn="just">
              <a:lnSpc>
                <a:spcPct val="120000"/>
              </a:lnSpc>
              <a:spcBef>
                <a:spcPct val="20000"/>
              </a:spcBef>
            </a:pPr>
            <a:endParaRPr lang="en-US" sz="2000" dirty="0">
              <a:solidFill>
                <a:srgbClr val="002060"/>
              </a:solidFill>
              <a:latin typeface="Cambria" pitchFamily="18" charset="0"/>
              <a:cs typeface="Times New Roman" pitchFamily="18" charset="0"/>
            </a:endParaRPr>
          </a:p>
        </p:txBody>
      </p:sp>
    </p:spTree>
    <p:custDataLst>
      <p:tags r:id="rId1"/>
    </p:custDataLst>
    <p:extLst>
      <p:ext uri="{BB962C8B-B14F-4D97-AF65-F5344CB8AC3E}">
        <p14:creationId xmlns:p14="http://schemas.microsoft.com/office/powerpoint/2010/main" val="3173259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19150"/>
            <a:ext cx="9144000" cy="601265"/>
          </a:xfrm>
        </p:spPr>
        <p:txBody>
          <a:bodyPr/>
          <a:lstStyle/>
          <a:p>
            <a:r>
              <a:rPr lang="en-US" sz="3200" b="1" dirty="0">
                <a:solidFill>
                  <a:srgbClr val="002060"/>
                </a:solidFill>
                <a:latin typeface="Cambria" pitchFamily="18" charset="0"/>
                <a:cs typeface="Times New Roman" pitchFamily="18" charset="0"/>
              </a:rPr>
              <a:t>Weaknesses of K-means</a:t>
            </a:r>
          </a:p>
        </p:txBody>
      </p:sp>
      <p:sp>
        <p:nvSpPr>
          <p:cNvPr id="3" name="Content Placeholder 2"/>
          <p:cNvSpPr>
            <a:spLocks noGrp="1"/>
          </p:cNvSpPr>
          <p:nvPr>
            <p:ph idx="1"/>
          </p:nvPr>
        </p:nvSpPr>
        <p:spPr>
          <a:xfrm>
            <a:off x="-6531" y="1420415"/>
            <a:ext cx="9144000" cy="2980135"/>
          </a:xfrm>
        </p:spPr>
        <p:txBody>
          <a:bodyPr>
            <a:normAutofit fontScale="77500" lnSpcReduction="20000"/>
          </a:bodyPr>
          <a:lstStyle/>
          <a:p>
            <a:pPr algn="just">
              <a:lnSpc>
                <a:spcPct val="170000"/>
              </a:lnSpc>
              <a:buFont typeface="Wingdings" panose="05000000000000000000" pitchFamily="2" charset="2"/>
              <a:buChar char="Ø"/>
              <a:defRPr/>
            </a:pPr>
            <a:r>
              <a:rPr lang="en-US" sz="2600" dirty="0">
                <a:solidFill>
                  <a:srgbClr val="002060"/>
                </a:solidFill>
                <a:latin typeface="Cambria" pitchFamily="18" charset="0"/>
                <a:cs typeface="Times New Roman" pitchFamily="18" charset="0"/>
              </a:rPr>
              <a:t>The user needs to specify k. </a:t>
            </a:r>
          </a:p>
          <a:p>
            <a:pPr algn="just">
              <a:lnSpc>
                <a:spcPct val="170000"/>
              </a:lnSpc>
              <a:buFont typeface="Wingdings" panose="05000000000000000000" pitchFamily="2" charset="2"/>
              <a:buChar char="Ø"/>
              <a:defRPr/>
            </a:pPr>
            <a:r>
              <a:rPr lang="en-US" sz="2600" dirty="0">
                <a:solidFill>
                  <a:srgbClr val="002060"/>
                </a:solidFill>
                <a:latin typeface="Cambria" pitchFamily="18" charset="0"/>
                <a:cs typeface="Times New Roman" pitchFamily="18" charset="0"/>
              </a:rPr>
              <a:t>The algorithm is sensitive to </a:t>
            </a:r>
            <a:r>
              <a:rPr lang="en-US" sz="2600" dirty="0">
                <a:solidFill>
                  <a:srgbClr val="FF0000"/>
                </a:solidFill>
                <a:latin typeface="Cambria" pitchFamily="18" charset="0"/>
                <a:cs typeface="Times New Roman" pitchFamily="18" charset="0"/>
              </a:rPr>
              <a:t>outliers</a:t>
            </a:r>
            <a:r>
              <a:rPr lang="en-US" sz="2600" dirty="0">
                <a:solidFill>
                  <a:srgbClr val="002060"/>
                </a:solidFill>
                <a:latin typeface="Cambria" pitchFamily="18" charset="0"/>
                <a:cs typeface="Times New Roman" pitchFamily="18" charset="0"/>
              </a:rPr>
              <a:t> </a:t>
            </a:r>
          </a:p>
          <a:p>
            <a:pPr marL="0" indent="0" algn="just">
              <a:lnSpc>
                <a:spcPct val="170000"/>
              </a:lnSpc>
              <a:buNone/>
              <a:defRPr/>
            </a:pPr>
            <a:r>
              <a:rPr lang="en-US" sz="2600" dirty="0">
                <a:solidFill>
                  <a:srgbClr val="002060"/>
                </a:solidFill>
                <a:latin typeface="Cambria" pitchFamily="18" charset="0"/>
                <a:cs typeface="Times New Roman" pitchFamily="18" charset="0"/>
              </a:rPr>
              <a:t>	– Outliers are data points that are very far away from other data points. </a:t>
            </a:r>
          </a:p>
          <a:p>
            <a:pPr algn="just">
              <a:lnSpc>
                <a:spcPct val="170000"/>
              </a:lnSpc>
              <a:buFont typeface="Wingdings" panose="05000000000000000000" pitchFamily="2" charset="2"/>
              <a:buChar char="Ø"/>
              <a:defRPr/>
            </a:pPr>
            <a:r>
              <a:rPr lang="en-US" altLang="en-US" sz="2600" dirty="0">
                <a:solidFill>
                  <a:srgbClr val="002060"/>
                </a:solidFill>
                <a:latin typeface="Cambria" pitchFamily="18" charset="0"/>
                <a:cs typeface="Times New Roman" pitchFamily="18" charset="0"/>
              </a:rPr>
              <a:t>Random initialization means that you may get different clusters each time.</a:t>
            </a:r>
          </a:p>
          <a:p>
            <a:pPr algn="just">
              <a:lnSpc>
                <a:spcPct val="170000"/>
              </a:lnSpc>
              <a:buFont typeface="Wingdings" panose="05000000000000000000" pitchFamily="2" charset="2"/>
              <a:buChar char="Ø"/>
              <a:defRPr/>
            </a:pPr>
            <a:r>
              <a:rPr lang="en-US" altLang="en-US" sz="2600" dirty="0">
                <a:solidFill>
                  <a:srgbClr val="002060"/>
                </a:solidFill>
                <a:latin typeface="Cambria" pitchFamily="18" charset="0"/>
                <a:cs typeface="Times New Roman" pitchFamily="18" charset="0"/>
              </a:rPr>
              <a:t>Can be </a:t>
            </a:r>
            <a:r>
              <a:rPr lang="en-US" altLang="en-US" sz="2600" dirty="0">
                <a:solidFill>
                  <a:srgbClr val="FF0000"/>
                </a:solidFill>
                <a:latin typeface="Cambria" pitchFamily="18" charset="0"/>
                <a:cs typeface="Times New Roman" pitchFamily="18" charset="0"/>
              </a:rPr>
              <a:t>slow</a:t>
            </a:r>
            <a:r>
              <a:rPr lang="en-US" altLang="en-US" sz="2600" dirty="0">
                <a:solidFill>
                  <a:srgbClr val="002060"/>
                </a:solidFill>
                <a:latin typeface="Cambria" pitchFamily="18" charset="0"/>
                <a:cs typeface="Times New Roman" pitchFamily="18" charset="0"/>
              </a:rPr>
              <a:t> for </a:t>
            </a:r>
            <a:r>
              <a:rPr lang="en-US" altLang="en-US" sz="2600" dirty="0">
                <a:solidFill>
                  <a:srgbClr val="FF0000"/>
                </a:solidFill>
                <a:latin typeface="Cambria" pitchFamily="18" charset="0"/>
                <a:cs typeface="Times New Roman" pitchFamily="18" charset="0"/>
              </a:rPr>
              <a:t>large number </a:t>
            </a:r>
            <a:r>
              <a:rPr lang="en-US" altLang="en-US" sz="2600" dirty="0">
                <a:solidFill>
                  <a:srgbClr val="002060"/>
                </a:solidFill>
                <a:latin typeface="Cambria" pitchFamily="18" charset="0"/>
                <a:cs typeface="Times New Roman" pitchFamily="18" charset="0"/>
              </a:rPr>
              <a:t>of samples</a:t>
            </a:r>
          </a:p>
          <a:p>
            <a:pPr marL="0" indent="0">
              <a:lnSpc>
                <a:spcPct val="150000"/>
              </a:lnSpc>
              <a:buNone/>
              <a:defRPr/>
            </a:pPr>
            <a:endParaRPr lang="en-US" sz="2400" dirty="0"/>
          </a:p>
          <a:p>
            <a:pPr marL="0" indent="0">
              <a:lnSpc>
                <a:spcPct val="150000"/>
              </a:lnSpc>
              <a:buNone/>
              <a:defRPr/>
            </a:pPr>
            <a:endParaRPr lang="en-US" dirty="0"/>
          </a:p>
        </p:txBody>
      </p:sp>
    </p:spTree>
    <p:custDataLst>
      <p:tags r:id="rId1"/>
    </p:custDataLst>
    <p:extLst>
      <p:ext uri="{BB962C8B-B14F-4D97-AF65-F5344CB8AC3E}">
        <p14:creationId xmlns:p14="http://schemas.microsoft.com/office/powerpoint/2010/main" val="14325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1285"/>
            <a:ext cx="9144000" cy="601265"/>
          </a:xfrm>
        </p:spPr>
        <p:txBody>
          <a:bodyPr/>
          <a:lstStyle/>
          <a:p>
            <a:r>
              <a:rPr lang="en-US" sz="3200" b="1" dirty="0">
                <a:solidFill>
                  <a:srgbClr val="002060"/>
                </a:solidFill>
                <a:latin typeface="Cambria" pitchFamily="18" charset="0"/>
                <a:cs typeface="Times New Roman" pitchFamily="18" charset="0"/>
              </a:rPr>
              <a:t>Outliers</a:t>
            </a:r>
          </a:p>
        </p:txBody>
      </p:sp>
      <p:sp>
        <p:nvSpPr>
          <p:cNvPr id="6" name="Content Placeholder 5"/>
          <p:cNvSpPr>
            <a:spLocks noGrp="1"/>
          </p:cNvSpPr>
          <p:nvPr>
            <p:ph idx="1"/>
          </p:nvPr>
        </p:nvSpPr>
        <p:spPr>
          <a:xfrm>
            <a:off x="407575" y="3431417"/>
            <a:ext cx="4004019" cy="502700"/>
          </a:xfrm>
        </p:spPr>
        <p:txBody>
          <a:bodyPr vert="horz" lIns="91440" tIns="45720" rIns="91440" bIns="45720" rtlCol="0">
            <a:noAutofit/>
          </a:bodyPr>
          <a:lstStyle/>
          <a:p>
            <a:pPr marL="0" indent="0" algn="ctr">
              <a:buNone/>
            </a:pPr>
            <a:r>
              <a:rPr lang="en-US" sz="2400" b="1" dirty="0">
                <a:solidFill>
                  <a:srgbClr val="002060"/>
                </a:solidFill>
                <a:latin typeface="Cambria" panose="02040503050406030204" pitchFamily="18" charset="0"/>
                <a:cs typeface="Times New Roman" pitchFamily="18" charset="0"/>
              </a:rPr>
              <a:t>a) Undesirable Clusters</a:t>
            </a:r>
          </a:p>
        </p:txBody>
      </p:sp>
      <p:cxnSp>
        <p:nvCxnSpPr>
          <p:cNvPr id="8" name="Straight Arrow Connector 7"/>
          <p:cNvCxnSpPr/>
          <p:nvPr/>
        </p:nvCxnSpPr>
        <p:spPr>
          <a:xfrm>
            <a:off x="407575" y="3278151"/>
            <a:ext cx="4126346" cy="31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392278" y="1653668"/>
            <a:ext cx="17416" cy="1636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Oval 16"/>
          <p:cNvSpPr/>
          <p:nvPr/>
        </p:nvSpPr>
        <p:spPr>
          <a:xfrm>
            <a:off x="864775" y="2451236"/>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17175" y="2603636"/>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69575" y="2756036"/>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93375" y="2355624"/>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360075" y="2385455"/>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274462" y="2552156"/>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74375" y="2798913"/>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321975" y="2908436"/>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03275" y="2865095"/>
            <a:ext cx="150049" cy="1095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590364" y="2427434"/>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Quad Arrow 19"/>
          <p:cNvSpPr/>
          <p:nvPr/>
        </p:nvSpPr>
        <p:spPr>
          <a:xfrm>
            <a:off x="1573995" y="2538172"/>
            <a:ext cx="150049" cy="176202"/>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664875" y="2737447"/>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67584" y="2605537"/>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116330" y="2797202"/>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350675" y="2203017"/>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063273" y="2420901"/>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476305" y="2676196"/>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618515" y="2297104"/>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649730" y="2821197"/>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724426" y="2137860"/>
            <a:ext cx="1563833" cy="1025935"/>
          </a:xfrm>
          <a:custGeom>
            <a:avLst/>
            <a:gdLst>
              <a:gd name="connsiteX0" fmla="*/ 335224 w 1336382"/>
              <a:gd name="connsiteY0" fmla="*/ 903584 h 990991"/>
              <a:gd name="connsiteX1" fmla="*/ 45293 w 1336382"/>
              <a:gd name="connsiteY1" fmla="*/ 33789 h 990991"/>
              <a:gd name="connsiteX2" fmla="*/ 1227322 w 1336382"/>
              <a:gd name="connsiteY2" fmla="*/ 245662 h 990991"/>
              <a:gd name="connsiteX3" fmla="*/ 1182717 w 1336382"/>
              <a:gd name="connsiteY3" fmla="*/ 881281 h 990991"/>
              <a:gd name="connsiteX4" fmla="*/ 335224 w 1336382"/>
              <a:gd name="connsiteY4" fmla="*/ 903584 h 990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382" h="990991">
                <a:moveTo>
                  <a:pt x="335224" y="903584"/>
                </a:moveTo>
                <a:cubicBezTo>
                  <a:pt x="145653" y="762335"/>
                  <a:pt x="-103390" y="143443"/>
                  <a:pt x="45293" y="33789"/>
                </a:cubicBezTo>
                <a:cubicBezTo>
                  <a:pt x="193976" y="-75865"/>
                  <a:pt x="1037751" y="104413"/>
                  <a:pt x="1227322" y="245662"/>
                </a:cubicBezTo>
                <a:cubicBezTo>
                  <a:pt x="1416893" y="386911"/>
                  <a:pt x="1331400" y="764193"/>
                  <a:pt x="1182717" y="881281"/>
                </a:cubicBezTo>
                <a:cubicBezTo>
                  <a:pt x="1034034" y="998369"/>
                  <a:pt x="524795" y="1044833"/>
                  <a:pt x="335224" y="90358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453545" y="2480507"/>
            <a:ext cx="150049"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Quad Arrow 45"/>
          <p:cNvSpPr/>
          <p:nvPr/>
        </p:nvSpPr>
        <p:spPr>
          <a:xfrm>
            <a:off x="2974772" y="2514668"/>
            <a:ext cx="150049" cy="176202"/>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04609" y="2100353"/>
            <a:ext cx="2206985" cy="1063441"/>
          </a:xfrm>
          <a:custGeom>
            <a:avLst/>
            <a:gdLst>
              <a:gd name="connsiteX0" fmla="*/ 335224 w 1336382"/>
              <a:gd name="connsiteY0" fmla="*/ 903584 h 990991"/>
              <a:gd name="connsiteX1" fmla="*/ 45293 w 1336382"/>
              <a:gd name="connsiteY1" fmla="*/ 33789 h 990991"/>
              <a:gd name="connsiteX2" fmla="*/ 1227322 w 1336382"/>
              <a:gd name="connsiteY2" fmla="*/ 245662 h 990991"/>
              <a:gd name="connsiteX3" fmla="*/ 1182717 w 1336382"/>
              <a:gd name="connsiteY3" fmla="*/ 881281 h 990991"/>
              <a:gd name="connsiteX4" fmla="*/ 335224 w 1336382"/>
              <a:gd name="connsiteY4" fmla="*/ 903584 h 990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382" h="990991">
                <a:moveTo>
                  <a:pt x="335224" y="903584"/>
                </a:moveTo>
                <a:cubicBezTo>
                  <a:pt x="145653" y="762335"/>
                  <a:pt x="-103390" y="143443"/>
                  <a:pt x="45293" y="33789"/>
                </a:cubicBezTo>
                <a:cubicBezTo>
                  <a:pt x="193976" y="-75865"/>
                  <a:pt x="1037751" y="104413"/>
                  <a:pt x="1227322" y="245662"/>
                </a:cubicBezTo>
                <a:cubicBezTo>
                  <a:pt x="1416893" y="386911"/>
                  <a:pt x="1331400" y="764193"/>
                  <a:pt x="1182717" y="881281"/>
                </a:cubicBezTo>
                <a:cubicBezTo>
                  <a:pt x="1034034" y="998369"/>
                  <a:pt x="524795" y="1044833"/>
                  <a:pt x="335224" y="90358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ontent Placeholder 5"/>
          <p:cNvSpPr txBox="1">
            <a:spLocks/>
          </p:cNvSpPr>
          <p:nvPr/>
        </p:nvSpPr>
        <p:spPr>
          <a:xfrm>
            <a:off x="4865403" y="3455414"/>
            <a:ext cx="4140216" cy="4837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solidFill>
                  <a:srgbClr val="002060"/>
                </a:solidFill>
                <a:latin typeface="Cambria" panose="02040503050406030204" pitchFamily="18" charset="0"/>
                <a:cs typeface="Times New Roman" pitchFamily="18" charset="0"/>
              </a:rPr>
              <a:t>b) Desirable Clusters</a:t>
            </a:r>
          </a:p>
          <a:p>
            <a:pPr marL="0" indent="0" algn="ctr">
              <a:buFont typeface="Arial" pitchFamily="34" charset="0"/>
              <a:buNone/>
            </a:pPr>
            <a:endParaRPr lang="en-US" sz="2400" dirty="0">
              <a:latin typeface="Cambria" panose="02040503050406030204" pitchFamily="18" charset="0"/>
            </a:endParaRPr>
          </a:p>
          <a:p>
            <a:pPr marL="0" indent="0" algn="ctr">
              <a:buFont typeface="Arial" pitchFamily="34" charset="0"/>
              <a:buNone/>
            </a:pPr>
            <a:endParaRPr lang="en-US" sz="2400" dirty="0">
              <a:latin typeface="Cambria" panose="02040503050406030204" pitchFamily="18" charset="0"/>
            </a:endParaRPr>
          </a:p>
          <a:p>
            <a:pPr marL="0" indent="0" algn="ctr">
              <a:buFont typeface="Arial" pitchFamily="34" charset="0"/>
              <a:buNone/>
            </a:pPr>
            <a:endParaRPr lang="en-US" sz="2400" dirty="0">
              <a:latin typeface="Cambria" panose="02040503050406030204" pitchFamily="18" charset="0"/>
            </a:endParaRPr>
          </a:p>
        </p:txBody>
      </p:sp>
      <p:cxnSp>
        <p:nvCxnSpPr>
          <p:cNvPr id="56" name="Straight Arrow Connector 55"/>
          <p:cNvCxnSpPr/>
          <p:nvPr/>
        </p:nvCxnSpPr>
        <p:spPr>
          <a:xfrm>
            <a:off x="4814619" y="3364770"/>
            <a:ext cx="4191000" cy="20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flipV="1">
            <a:off x="4806361" y="1663912"/>
            <a:ext cx="17318" cy="1698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Oval 57"/>
          <p:cNvSpPr/>
          <p:nvPr/>
        </p:nvSpPr>
        <p:spPr>
          <a:xfrm>
            <a:off x="5271819" y="2537855"/>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24219" y="2690255"/>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576619" y="2842655"/>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500419" y="2442243"/>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67119" y="2472074"/>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681506" y="2638775"/>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881419" y="2885532"/>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729019" y="2995055"/>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8532440" y="2951313"/>
            <a:ext cx="152400" cy="1095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997408" y="2514053"/>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Quad Arrow 67"/>
          <p:cNvSpPr/>
          <p:nvPr/>
        </p:nvSpPr>
        <p:spPr>
          <a:xfrm>
            <a:off x="5768753" y="2624474"/>
            <a:ext cx="152400" cy="176202"/>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071919" y="2824066"/>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474628" y="2692156"/>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6523374" y="2883821"/>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6757719" y="2289636"/>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470317" y="2507520"/>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883349" y="2762815"/>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025559" y="2383723"/>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056774" y="2907816"/>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5131470" y="2224479"/>
            <a:ext cx="1166921" cy="1025935"/>
          </a:xfrm>
          <a:custGeom>
            <a:avLst/>
            <a:gdLst>
              <a:gd name="connsiteX0" fmla="*/ 335224 w 1336382"/>
              <a:gd name="connsiteY0" fmla="*/ 903584 h 990991"/>
              <a:gd name="connsiteX1" fmla="*/ 45293 w 1336382"/>
              <a:gd name="connsiteY1" fmla="*/ 33789 h 990991"/>
              <a:gd name="connsiteX2" fmla="*/ 1227322 w 1336382"/>
              <a:gd name="connsiteY2" fmla="*/ 245662 h 990991"/>
              <a:gd name="connsiteX3" fmla="*/ 1182717 w 1336382"/>
              <a:gd name="connsiteY3" fmla="*/ 881281 h 990991"/>
              <a:gd name="connsiteX4" fmla="*/ 335224 w 1336382"/>
              <a:gd name="connsiteY4" fmla="*/ 903584 h 990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382" h="990991">
                <a:moveTo>
                  <a:pt x="335224" y="903584"/>
                </a:moveTo>
                <a:cubicBezTo>
                  <a:pt x="145653" y="762335"/>
                  <a:pt x="-103390" y="143443"/>
                  <a:pt x="45293" y="33789"/>
                </a:cubicBezTo>
                <a:cubicBezTo>
                  <a:pt x="193976" y="-75865"/>
                  <a:pt x="1037751" y="104413"/>
                  <a:pt x="1227322" y="245662"/>
                </a:cubicBezTo>
                <a:cubicBezTo>
                  <a:pt x="1416893" y="386911"/>
                  <a:pt x="1331400" y="764193"/>
                  <a:pt x="1182717" y="881281"/>
                </a:cubicBezTo>
                <a:cubicBezTo>
                  <a:pt x="1034034" y="998369"/>
                  <a:pt x="524795" y="1044833"/>
                  <a:pt x="335224" y="90358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860589" y="2567126"/>
            <a:ext cx="152400" cy="657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Quad Arrow 78"/>
          <p:cNvSpPr/>
          <p:nvPr/>
        </p:nvSpPr>
        <p:spPr>
          <a:xfrm>
            <a:off x="6747268" y="2602154"/>
            <a:ext cx="152400" cy="176202"/>
          </a:xfrm>
          <a:prstGeom prst="quad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6269571" y="2100353"/>
            <a:ext cx="1403263" cy="1126106"/>
          </a:xfrm>
          <a:custGeom>
            <a:avLst/>
            <a:gdLst>
              <a:gd name="connsiteX0" fmla="*/ 335224 w 1336382"/>
              <a:gd name="connsiteY0" fmla="*/ 903584 h 990991"/>
              <a:gd name="connsiteX1" fmla="*/ 45293 w 1336382"/>
              <a:gd name="connsiteY1" fmla="*/ 33789 h 990991"/>
              <a:gd name="connsiteX2" fmla="*/ 1227322 w 1336382"/>
              <a:gd name="connsiteY2" fmla="*/ 245662 h 990991"/>
              <a:gd name="connsiteX3" fmla="*/ 1182717 w 1336382"/>
              <a:gd name="connsiteY3" fmla="*/ 881281 h 990991"/>
              <a:gd name="connsiteX4" fmla="*/ 335224 w 1336382"/>
              <a:gd name="connsiteY4" fmla="*/ 903584 h 990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382" h="990991">
                <a:moveTo>
                  <a:pt x="335224" y="903584"/>
                </a:moveTo>
                <a:cubicBezTo>
                  <a:pt x="145653" y="762335"/>
                  <a:pt x="-103390" y="143443"/>
                  <a:pt x="45293" y="33789"/>
                </a:cubicBezTo>
                <a:cubicBezTo>
                  <a:pt x="193976" y="-75865"/>
                  <a:pt x="1037751" y="104413"/>
                  <a:pt x="1227322" y="245662"/>
                </a:cubicBezTo>
                <a:cubicBezTo>
                  <a:pt x="1416893" y="386911"/>
                  <a:pt x="1331400" y="764193"/>
                  <a:pt x="1182717" y="881281"/>
                </a:cubicBezTo>
                <a:cubicBezTo>
                  <a:pt x="1034034" y="998369"/>
                  <a:pt x="524795" y="1044833"/>
                  <a:pt x="335224" y="90358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5974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0569"/>
            <a:ext cx="9144000" cy="525781"/>
          </a:xfrm>
        </p:spPr>
        <p:txBody>
          <a:bodyPr/>
          <a:lstStyle/>
          <a:p>
            <a:r>
              <a:rPr lang="en-US" sz="3200" b="1" dirty="0">
                <a:solidFill>
                  <a:srgbClr val="002060"/>
                </a:solidFill>
                <a:latin typeface="Cambria" pitchFamily="18" charset="0"/>
                <a:cs typeface="Times New Roman" pitchFamily="18" charset="0"/>
              </a:rPr>
              <a:t>Special Data Structures</a:t>
            </a:r>
          </a:p>
        </p:txBody>
      </p:sp>
      <p:sp>
        <p:nvSpPr>
          <p:cNvPr id="3" name="Content Placeholder 2"/>
          <p:cNvSpPr>
            <a:spLocks noGrp="1"/>
          </p:cNvSpPr>
          <p:nvPr>
            <p:ph idx="1"/>
          </p:nvPr>
        </p:nvSpPr>
        <p:spPr>
          <a:xfrm>
            <a:off x="-15606" y="1410962"/>
            <a:ext cx="9159605" cy="1026175"/>
          </a:xfrm>
        </p:spPr>
        <p:txBody>
          <a:bodyPr>
            <a:noAutofit/>
          </a:bodyPr>
          <a:lstStyle/>
          <a:p>
            <a:pPr algn="just">
              <a:lnSpc>
                <a:spcPct val="160000"/>
              </a:lnSpc>
              <a:buFont typeface="Wingdings" panose="05000000000000000000" pitchFamily="2" charset="2"/>
              <a:buChar char="Ø"/>
              <a:defRPr/>
            </a:pPr>
            <a:r>
              <a:rPr lang="en-US" sz="2000" dirty="0">
                <a:solidFill>
                  <a:srgbClr val="002060"/>
                </a:solidFill>
                <a:latin typeface="Cambria" pitchFamily="18" charset="0"/>
                <a:cs typeface="Times New Roman" pitchFamily="18" charset="0"/>
              </a:rPr>
              <a:t>The k-means algorithm is not suitable for discovering clusters that are </a:t>
            </a:r>
            <a:r>
              <a:rPr lang="en-US" sz="2000" dirty="0">
                <a:solidFill>
                  <a:srgbClr val="FF0000"/>
                </a:solidFill>
                <a:latin typeface="Cambria" pitchFamily="18" charset="0"/>
                <a:cs typeface="Times New Roman" pitchFamily="18" charset="0"/>
              </a:rPr>
              <a:t>not hyper-ellipsoids</a:t>
            </a:r>
            <a:r>
              <a:rPr lang="en-US" sz="2000" dirty="0">
                <a:solidFill>
                  <a:srgbClr val="002060"/>
                </a:solidFill>
                <a:latin typeface="Cambria" pitchFamily="18" charset="0"/>
                <a:cs typeface="Times New Roman" pitchFamily="18" charset="0"/>
              </a:rPr>
              <a:t> (or hyper-spheres). </a:t>
            </a:r>
          </a:p>
        </p:txBody>
      </p:sp>
      <p:pic>
        <p:nvPicPr>
          <p:cNvPr id="7" name="Picture 6"/>
          <p:cNvPicPr>
            <a:picLocks noChangeAspect="1"/>
          </p:cNvPicPr>
          <p:nvPr/>
        </p:nvPicPr>
        <p:blipFill>
          <a:blip r:embed="rId3"/>
          <a:stretch>
            <a:fillRect/>
          </a:stretch>
        </p:blipFill>
        <p:spPr>
          <a:xfrm>
            <a:off x="2247900" y="2444347"/>
            <a:ext cx="4648200" cy="1861785"/>
          </a:xfrm>
          <a:prstGeom prst="rect">
            <a:avLst/>
          </a:prstGeom>
          <a:ln w="28575">
            <a:solidFill>
              <a:srgbClr val="002060"/>
            </a:solidFill>
          </a:ln>
          <a:effectLst>
            <a:outerShdw blurRad="50800" dist="38100" algn="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CFEF849D-A5DE-47E6-BDD4-01C4F4380BEB}"/>
                  </a:ext>
                </a:extLst>
              </p14:cNvPr>
              <p14:cNvContentPartPr/>
              <p14:nvPr/>
            </p14:nvContentPartPr>
            <p14:xfrm>
              <a:off x="-69120" y="2336040"/>
              <a:ext cx="4907880" cy="1988640"/>
            </p14:xfrm>
          </p:contentPart>
        </mc:Choice>
        <mc:Fallback xmlns="">
          <p:pic>
            <p:nvPicPr>
              <p:cNvPr id="4" name="Ink 3">
                <a:extLst>
                  <a:ext uri="{FF2B5EF4-FFF2-40B4-BE49-F238E27FC236}">
                    <a16:creationId xmlns:a16="http://schemas.microsoft.com/office/drawing/2014/main" id="{CFEF849D-A5DE-47E6-BDD4-01C4F4380BEB}"/>
                  </a:ext>
                </a:extLst>
              </p:cNvPr>
              <p:cNvPicPr/>
              <p:nvPr/>
            </p:nvPicPr>
            <p:blipFill>
              <a:blip r:embed="rId5"/>
              <a:stretch>
                <a:fillRect/>
              </a:stretch>
            </p:blipFill>
            <p:spPr>
              <a:xfrm>
                <a:off x="-78480" y="2326680"/>
                <a:ext cx="4926600" cy="2007360"/>
              </a:xfrm>
              <a:prstGeom prst="rect">
                <a:avLst/>
              </a:prstGeom>
            </p:spPr>
          </p:pic>
        </mc:Fallback>
      </mc:AlternateContent>
    </p:spTree>
    <p:custDataLst>
      <p:tags r:id="rId1"/>
    </p:custDataLst>
    <p:extLst>
      <p:ext uri="{BB962C8B-B14F-4D97-AF65-F5344CB8AC3E}">
        <p14:creationId xmlns:p14="http://schemas.microsoft.com/office/powerpoint/2010/main" val="3811846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5111" y="2139702"/>
            <a:ext cx="9144000" cy="187220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800" b="1" dirty="0">
                <a:solidFill>
                  <a:srgbClr val="002060"/>
                </a:solidFill>
                <a:latin typeface="Cambria" pitchFamily="18" charset="0"/>
                <a:ea typeface="+mj-ea"/>
                <a:cs typeface="Times New Roman" pitchFamily="18" charset="0"/>
              </a:rPr>
              <a:t>    </a:t>
            </a:r>
            <a:r>
              <a:rPr lang="en-US" sz="4100" b="1" dirty="0">
                <a:solidFill>
                  <a:srgbClr val="002060"/>
                </a:solidFill>
                <a:latin typeface="Cambria" pitchFamily="18" charset="0"/>
                <a:ea typeface="+mj-ea"/>
                <a:cs typeface="Times New Roman" pitchFamily="18" charset="0"/>
              </a:rPr>
              <a:t>Working Example of k-Means</a:t>
            </a:r>
          </a:p>
          <a:p>
            <a:pPr marL="0" indent="0" algn="ctr">
              <a:buNone/>
            </a:pPr>
            <a:endParaRPr lang="en-US" sz="4100" b="1" dirty="0">
              <a:solidFill>
                <a:srgbClr val="002060"/>
              </a:solidFill>
              <a:latin typeface="Cambria" pitchFamily="18" charset="0"/>
              <a:ea typeface="+mj-ea"/>
              <a:cs typeface="Times New Roman" pitchFamily="18" charset="0"/>
            </a:endParaRPr>
          </a:p>
          <a:p>
            <a:pPr marL="0" indent="0" algn="ctr">
              <a:buNone/>
            </a:pPr>
            <a:r>
              <a:rPr lang="en-US" sz="4800" b="1" dirty="0">
                <a:solidFill>
                  <a:srgbClr val="002060"/>
                </a:solidFill>
                <a:latin typeface="Cambria" pitchFamily="18" charset="0"/>
                <a:ea typeface="+mj-ea"/>
                <a:cs typeface="Times New Roman" pitchFamily="18" charset="0"/>
              </a:rPr>
              <a:t>  </a:t>
            </a:r>
            <a:endParaRPr lang="en-US" dirty="0"/>
          </a:p>
        </p:txBody>
      </p:sp>
    </p:spTree>
    <p:custDataLst>
      <p:tags r:id="rId1"/>
    </p:custDataLst>
    <p:extLst>
      <p:ext uri="{BB962C8B-B14F-4D97-AF65-F5344CB8AC3E}">
        <p14:creationId xmlns:p14="http://schemas.microsoft.com/office/powerpoint/2010/main" val="4033302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4" y="800099"/>
            <a:ext cx="9144000" cy="552451"/>
          </a:xfrm>
        </p:spPr>
        <p:txBody>
          <a:bodyPr/>
          <a:lstStyle/>
          <a:p>
            <a:r>
              <a:rPr lang="en-US" sz="3200" b="1" dirty="0">
                <a:solidFill>
                  <a:srgbClr val="002060"/>
                </a:solidFill>
                <a:latin typeface="Cambria" pitchFamily="18" charset="0"/>
                <a:cs typeface="Times New Roman" pitchFamily="18" charset="0"/>
              </a:rPr>
              <a:t>K-Means: Step-by-Step Example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5268531"/>
              </p:ext>
            </p:extLst>
          </p:nvPr>
        </p:nvGraphicFramePr>
        <p:xfrm>
          <a:off x="5076056" y="1437127"/>
          <a:ext cx="3698425" cy="3174408"/>
        </p:xfrm>
        <a:graphic>
          <a:graphicData uri="http://schemas.openxmlformats.org/drawingml/2006/table">
            <a:tbl>
              <a:tblPr firstRow="1" bandRow="1">
                <a:tableStyleId>{7DF18680-E054-41AD-8BC1-D1AEF772440D}</a:tableStyleId>
              </a:tblPr>
              <a:tblGrid>
                <a:gridCol w="1204790">
                  <a:extLst>
                    <a:ext uri="{9D8B030D-6E8A-4147-A177-3AD203B41FA5}">
                      <a16:colId xmlns:a16="http://schemas.microsoft.com/office/drawing/2014/main" val="4111114090"/>
                    </a:ext>
                  </a:extLst>
                </a:gridCol>
                <a:gridCol w="1204790">
                  <a:extLst>
                    <a:ext uri="{9D8B030D-6E8A-4147-A177-3AD203B41FA5}">
                      <a16:colId xmlns:a16="http://schemas.microsoft.com/office/drawing/2014/main" val="4162890844"/>
                    </a:ext>
                  </a:extLst>
                </a:gridCol>
                <a:gridCol w="1288845">
                  <a:extLst>
                    <a:ext uri="{9D8B030D-6E8A-4147-A177-3AD203B41FA5}">
                      <a16:colId xmlns:a16="http://schemas.microsoft.com/office/drawing/2014/main" val="2260263492"/>
                    </a:ext>
                  </a:extLst>
                </a:gridCol>
              </a:tblGrid>
              <a:tr h="396801">
                <a:tc>
                  <a:txBody>
                    <a:bodyPr/>
                    <a:lstStyle/>
                    <a:p>
                      <a:pPr algn="ctr"/>
                      <a:r>
                        <a:rPr lang="en-US" sz="2000" b="1" kern="1200" dirty="0">
                          <a:solidFill>
                            <a:srgbClr val="002060"/>
                          </a:solidFill>
                          <a:latin typeface="Cambria" pitchFamily="18" charset="0"/>
                          <a:ea typeface="+mj-ea"/>
                          <a:cs typeface="Times New Roman" pitchFamily="18" charset="0"/>
                        </a:rPr>
                        <a:t>Subject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a:solidFill>
                            <a:srgbClr val="002060"/>
                          </a:solidFill>
                          <a:latin typeface="Cambria" pitchFamily="18" charset="0"/>
                          <a:ea typeface="+mj-ea"/>
                          <a:cs typeface="Times New Roman" pitchFamily="18"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424599386"/>
                  </a:ext>
                </a:extLst>
              </a:tr>
              <a:tr h="396801">
                <a:tc>
                  <a:txBody>
                    <a:bodyPr/>
                    <a:lstStyle/>
                    <a:p>
                      <a:pPr algn="ctr"/>
                      <a:r>
                        <a:rPr lang="en-US" sz="2000" b="1" kern="1200" dirty="0">
                          <a:solidFill>
                            <a:srgbClr val="002060"/>
                          </a:solidFill>
                          <a:latin typeface="Cambria" pitchFamily="18" charset="0"/>
                          <a:ea typeface="+mj-ea"/>
                          <a:cs typeface="Times New Roman"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44578226"/>
                  </a:ext>
                </a:extLst>
              </a:tr>
              <a:tr h="396801">
                <a:tc>
                  <a:txBody>
                    <a:bodyPr/>
                    <a:lstStyle/>
                    <a:p>
                      <a:pPr algn="ctr"/>
                      <a:r>
                        <a:rPr lang="en-US" sz="2000" b="1" kern="1200" dirty="0">
                          <a:solidFill>
                            <a:srgbClr val="002060"/>
                          </a:solidFill>
                          <a:latin typeface="Cambria" pitchFamily="18" charset="0"/>
                          <a:ea typeface="+mj-ea"/>
                          <a:cs typeface="Times New Roman"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813079405"/>
                  </a:ext>
                </a:extLst>
              </a:tr>
              <a:tr h="396801">
                <a:tc>
                  <a:txBody>
                    <a:bodyPr/>
                    <a:lstStyle/>
                    <a:p>
                      <a:pPr algn="ctr"/>
                      <a:r>
                        <a:rPr lang="en-US" sz="2000" b="1" kern="1200" dirty="0">
                          <a:solidFill>
                            <a:srgbClr val="002060"/>
                          </a:solidFill>
                          <a:latin typeface="Cambria" pitchFamily="18" charset="0"/>
                          <a:ea typeface="+mj-ea"/>
                          <a:cs typeface="Times New Roman"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990849921"/>
                  </a:ext>
                </a:extLst>
              </a:tr>
              <a:tr h="396801">
                <a:tc>
                  <a:txBody>
                    <a:bodyPr/>
                    <a:lstStyle/>
                    <a:p>
                      <a:pPr algn="ctr"/>
                      <a:r>
                        <a:rPr lang="en-US" sz="2000" b="1" kern="1200">
                          <a:solidFill>
                            <a:srgbClr val="002060"/>
                          </a:solidFill>
                          <a:latin typeface="Cambria" pitchFamily="18" charset="0"/>
                          <a:ea typeface="+mj-ea"/>
                          <a:cs typeface="Times New Roman"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4208642688"/>
                  </a:ext>
                </a:extLst>
              </a:tr>
              <a:tr h="396801">
                <a:tc>
                  <a:txBody>
                    <a:bodyPr/>
                    <a:lstStyle/>
                    <a:p>
                      <a:pPr algn="ctr"/>
                      <a:r>
                        <a:rPr lang="en-US" sz="2000" b="1" kern="1200">
                          <a:solidFill>
                            <a:srgbClr val="002060"/>
                          </a:solidFill>
                          <a:latin typeface="Cambria" pitchFamily="18" charset="0"/>
                          <a:ea typeface="+mj-ea"/>
                          <a:cs typeface="Times New Roman"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510155705"/>
                  </a:ext>
                </a:extLst>
              </a:tr>
              <a:tr h="396801">
                <a:tc>
                  <a:txBody>
                    <a:bodyPr/>
                    <a:lstStyle/>
                    <a:p>
                      <a:pPr algn="ctr"/>
                      <a:r>
                        <a:rPr lang="en-US" sz="2000" b="1" kern="1200">
                          <a:solidFill>
                            <a:srgbClr val="002060"/>
                          </a:solidFill>
                          <a:latin typeface="Cambria" pitchFamily="18" charset="0"/>
                          <a:ea typeface="+mj-ea"/>
                          <a:cs typeface="Times New Roman"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a:solidFill>
                            <a:srgbClr val="002060"/>
                          </a:solidFill>
                          <a:latin typeface="Cambria" pitchFamily="18" charset="0"/>
                          <a:ea typeface="+mj-ea"/>
                          <a:cs typeface="Times New Roman" pitchFamily="18" charset="0"/>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117480986"/>
                  </a:ext>
                </a:extLst>
              </a:tr>
              <a:tr h="396801">
                <a:tc>
                  <a:txBody>
                    <a:bodyPr/>
                    <a:lstStyle/>
                    <a:p>
                      <a:pPr algn="ctr"/>
                      <a:r>
                        <a:rPr lang="en-US" sz="2000" b="1" kern="1200" dirty="0">
                          <a:solidFill>
                            <a:srgbClr val="002060"/>
                          </a:solidFill>
                          <a:latin typeface="Cambria" pitchFamily="18" charset="0"/>
                          <a:ea typeface="+mj-ea"/>
                          <a:cs typeface="Times New Roman"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algn="ctr"/>
                      <a:r>
                        <a:rPr lang="en-US" sz="2000" b="1" kern="1200" dirty="0">
                          <a:solidFill>
                            <a:srgbClr val="002060"/>
                          </a:solidFill>
                          <a:latin typeface="Cambria" pitchFamily="18" charset="0"/>
                          <a:ea typeface="+mj-ea"/>
                          <a:cs typeface="Times New Roman" pitchFamily="18"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721355379"/>
                  </a:ext>
                </a:extLst>
              </a:tr>
            </a:tbl>
          </a:graphicData>
        </a:graphic>
      </p:graphicFrame>
      <p:sp>
        <p:nvSpPr>
          <p:cNvPr id="6" name="Rectangle 5"/>
          <p:cNvSpPr/>
          <p:nvPr/>
        </p:nvSpPr>
        <p:spPr>
          <a:xfrm>
            <a:off x="26214" y="1736467"/>
            <a:ext cx="4067944" cy="1323439"/>
          </a:xfrm>
          <a:prstGeom prst="rect">
            <a:avLst/>
          </a:prstGeom>
        </p:spPr>
        <p:txBody>
          <a:bodyPr wrap="square">
            <a:spAutoFit/>
          </a:bodyPr>
          <a:lstStyle/>
          <a:p>
            <a:pPr marL="342900" indent="-342900"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Consider the following data set consisting of the scores of two variables on each of seven individuals:</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82672EF-6D76-4380-871D-1380E05295AB}"/>
                  </a:ext>
                </a:extLst>
              </p14:cNvPr>
              <p14:cNvContentPartPr/>
              <p14:nvPr/>
            </p14:nvContentPartPr>
            <p14:xfrm>
              <a:off x="-71280" y="1692000"/>
              <a:ext cx="9001800" cy="3422880"/>
            </p14:xfrm>
          </p:contentPart>
        </mc:Choice>
        <mc:Fallback xmlns="">
          <p:pic>
            <p:nvPicPr>
              <p:cNvPr id="3" name="Ink 2">
                <a:extLst>
                  <a:ext uri="{FF2B5EF4-FFF2-40B4-BE49-F238E27FC236}">
                    <a16:creationId xmlns:a16="http://schemas.microsoft.com/office/drawing/2014/main" id="{182672EF-6D76-4380-871D-1380E05295AB}"/>
                  </a:ext>
                </a:extLst>
              </p:cNvPr>
              <p:cNvPicPr/>
              <p:nvPr/>
            </p:nvPicPr>
            <p:blipFill>
              <a:blip r:embed="rId5"/>
              <a:stretch>
                <a:fillRect/>
              </a:stretch>
            </p:blipFill>
            <p:spPr>
              <a:xfrm>
                <a:off x="-80640" y="1682640"/>
                <a:ext cx="9020520" cy="3441600"/>
              </a:xfrm>
              <a:prstGeom prst="rect">
                <a:avLst/>
              </a:prstGeom>
            </p:spPr>
          </p:pic>
        </mc:Fallback>
      </mc:AlternateContent>
    </p:spTree>
    <p:custDataLst>
      <p:tags r:id="rId1"/>
    </p:custDataLst>
    <p:extLst>
      <p:ext uri="{BB962C8B-B14F-4D97-AF65-F5344CB8AC3E}">
        <p14:creationId xmlns:p14="http://schemas.microsoft.com/office/powerpoint/2010/main" val="350250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2895"/>
            <a:ext cx="9144000" cy="632901"/>
          </a:xfrm>
        </p:spPr>
        <p:txBody>
          <a:bodyPr/>
          <a:lstStyle/>
          <a:p>
            <a:r>
              <a:rPr lang="tr-TR" altLang="en-US" sz="3200" b="1" dirty="0">
                <a:solidFill>
                  <a:srgbClr val="002060"/>
                </a:solidFill>
                <a:latin typeface="Cambria" pitchFamily="18" charset="0"/>
                <a:cs typeface="Times New Roman" pitchFamily="18" charset="0"/>
              </a:rPr>
              <a:t>Wh</a:t>
            </a:r>
            <a:r>
              <a:rPr lang="en-US" altLang="en-US" sz="3200" b="1" dirty="0">
                <a:solidFill>
                  <a:srgbClr val="002060"/>
                </a:solidFill>
                <a:latin typeface="Cambria" pitchFamily="18" charset="0"/>
                <a:cs typeface="Times New Roman" pitchFamily="18" charset="0"/>
              </a:rPr>
              <a:t>at is Clustering</a:t>
            </a:r>
            <a:r>
              <a:rPr lang="tr-TR" altLang="en-US" sz="3200" b="1" dirty="0">
                <a:solidFill>
                  <a:srgbClr val="002060"/>
                </a:solidFill>
                <a:latin typeface="Cambria" pitchFamily="18" charset="0"/>
                <a:cs typeface="Times New Roman" pitchFamily="18" charset="0"/>
              </a:rPr>
              <a:t>?</a:t>
            </a:r>
            <a:endParaRPr lang="en-US" sz="3200" b="1" dirty="0">
              <a:solidFill>
                <a:srgbClr val="002060"/>
              </a:solidFill>
              <a:latin typeface="Cambria" pitchFamily="18" charset="0"/>
              <a:cs typeface="Times New Roman" pitchFamily="18" charset="0"/>
            </a:endParaRPr>
          </a:p>
        </p:txBody>
      </p:sp>
      <p:sp>
        <p:nvSpPr>
          <p:cNvPr id="3" name="Content Placeholder 2"/>
          <p:cNvSpPr>
            <a:spLocks noGrp="1"/>
          </p:cNvSpPr>
          <p:nvPr>
            <p:ph idx="1"/>
          </p:nvPr>
        </p:nvSpPr>
        <p:spPr>
          <a:xfrm>
            <a:off x="0" y="1668235"/>
            <a:ext cx="9144000" cy="2559700"/>
          </a:xfrm>
        </p:spPr>
        <p:txBody>
          <a:bodyPr>
            <a:normAutofit lnSpcReduction="10000"/>
          </a:bodyPr>
          <a:lstStyle/>
          <a:p>
            <a:pPr algn="just">
              <a:lnSpc>
                <a:spcPct val="90000"/>
              </a:lnSpc>
              <a:spcBef>
                <a:spcPct val="0"/>
              </a:spcBef>
              <a:buFont typeface="Wingdings" panose="05000000000000000000" pitchFamily="2" charset="2"/>
              <a:buChar char="Ø"/>
              <a:defRPr/>
            </a:pPr>
            <a:r>
              <a:rPr lang="en-US" altLang="en-US" sz="2000" dirty="0">
                <a:solidFill>
                  <a:srgbClr val="002060"/>
                </a:solidFill>
                <a:latin typeface="Cambria" pitchFamily="18" charset="0"/>
                <a:ea typeface="+mj-ea"/>
                <a:cs typeface="Times New Roman" pitchFamily="18" charset="0"/>
              </a:rPr>
              <a:t>A way of grouping together data samples that are similar in some way - according to some criteria that you pick.</a:t>
            </a:r>
          </a:p>
          <a:p>
            <a:pPr marL="0" indent="0">
              <a:buNone/>
            </a:pPr>
            <a:endParaRPr lang="en-US" alt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A form of unsupervised learning – you generally don’t have examples demonstrating how the data should be grouped together</a:t>
            </a:r>
          </a:p>
          <a:p>
            <a:pPr marL="0" indent="0">
              <a:buNone/>
            </a:pPr>
            <a:endParaRPr lang="en-US" alt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So, it’s a method of data exploration – a way of looking for patterns or structure in the data that are of interest</a:t>
            </a:r>
          </a:p>
        </p:txBody>
      </p:sp>
    </p:spTree>
    <p:custDataLst>
      <p:tags r:id="rId1"/>
    </p:custDataLst>
    <p:extLst>
      <p:ext uri="{BB962C8B-B14F-4D97-AF65-F5344CB8AC3E}">
        <p14:creationId xmlns:p14="http://schemas.microsoft.com/office/powerpoint/2010/main" val="1485554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67481"/>
            <a:ext cx="4344960" cy="3200401"/>
          </a:xfrm>
        </p:spPr>
        <p:txBody>
          <a:bodyPr>
            <a:normAutofit/>
          </a:bodyPr>
          <a:lstStyle/>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This data set is to be grouped into two clusters.  </a:t>
            </a:r>
          </a:p>
          <a:p>
            <a:pPr marL="0" indent="0" algn="just">
              <a:buNone/>
            </a:pPr>
            <a:endParaRPr 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The remaining individuals are now examined in sequence and allocated to the cluster to which they are closest, in terms of Euclidean distance to the cluster mean. </a:t>
            </a:r>
          </a:p>
        </p:txBody>
      </p:sp>
      <p:graphicFrame>
        <p:nvGraphicFramePr>
          <p:cNvPr id="5" name="Table 4"/>
          <p:cNvGraphicFramePr>
            <a:graphicFrameLocks noGrp="1"/>
          </p:cNvGraphicFramePr>
          <p:nvPr>
            <p:extLst>
              <p:ext uri="{D42A27DB-BD31-4B8C-83A1-F6EECF244321}">
                <p14:modId xmlns:p14="http://schemas.microsoft.com/office/powerpoint/2010/main" val="2324747534"/>
              </p:ext>
            </p:extLst>
          </p:nvPr>
        </p:nvGraphicFramePr>
        <p:xfrm>
          <a:off x="4427984" y="2067694"/>
          <a:ext cx="4563617" cy="1828800"/>
        </p:xfrm>
        <a:graphic>
          <a:graphicData uri="http://schemas.openxmlformats.org/drawingml/2006/table">
            <a:tbl>
              <a:tblPr firstRow="1" bandRow="1">
                <a:tableStyleId>{7DF18680-E054-41AD-8BC1-D1AEF772440D}</a:tableStyleId>
              </a:tblPr>
              <a:tblGrid>
                <a:gridCol w="1328984">
                  <a:extLst>
                    <a:ext uri="{9D8B030D-6E8A-4147-A177-3AD203B41FA5}">
                      <a16:colId xmlns:a16="http://schemas.microsoft.com/office/drawing/2014/main" val="233181153"/>
                    </a:ext>
                  </a:extLst>
                </a:gridCol>
                <a:gridCol w="1407161">
                  <a:extLst>
                    <a:ext uri="{9D8B030D-6E8A-4147-A177-3AD203B41FA5}">
                      <a16:colId xmlns:a16="http://schemas.microsoft.com/office/drawing/2014/main" val="1064831864"/>
                    </a:ext>
                  </a:extLst>
                </a:gridCol>
                <a:gridCol w="1827472">
                  <a:extLst>
                    <a:ext uri="{9D8B030D-6E8A-4147-A177-3AD203B41FA5}">
                      <a16:colId xmlns:a16="http://schemas.microsoft.com/office/drawing/2014/main" val="648411138"/>
                    </a:ext>
                  </a:extLst>
                </a:gridCol>
              </a:tblGrid>
              <a:tr h="124976">
                <a:tc>
                  <a:txBody>
                    <a:bodyPr/>
                    <a:lstStyle/>
                    <a:p>
                      <a:pPr marL="0" algn="ctr" defTabSz="914400" rtl="0" eaLnBrk="1" latinLnBrk="0" hangingPunct="1"/>
                      <a:endParaRPr lang="en-US" sz="2000" b="1" kern="1200" dirty="0">
                        <a:solidFill>
                          <a:srgbClr val="002060"/>
                        </a:solidFill>
                        <a:latin typeface="Cambria" pitchFamily="18" charset="0"/>
                        <a:ea typeface="+mj-ea"/>
                        <a:cs typeface="Times New Roman"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2000" b="1" kern="1200" dirty="0">
                          <a:solidFill>
                            <a:srgbClr val="002060"/>
                          </a:solidFill>
                          <a:latin typeface="Cambria" pitchFamily="18" charset="0"/>
                          <a:ea typeface="+mj-ea"/>
                          <a:cs typeface="Times New Roman" pitchFamily="18" charset="0"/>
                        </a:rPr>
                        <a:t>Individual</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2000" b="1" kern="1200" dirty="0">
                          <a:solidFill>
                            <a:srgbClr val="002060"/>
                          </a:solidFill>
                          <a:latin typeface="Cambria" pitchFamily="18" charset="0"/>
                          <a:ea typeface="+mj-ea"/>
                          <a:cs typeface="Times New Roman" pitchFamily="18" charset="0"/>
                        </a:rPr>
                        <a:t>Mean Vector (centroid)</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291260266"/>
                  </a:ext>
                </a:extLst>
              </a:tr>
              <a:tr h="594360">
                <a:tc>
                  <a:txBody>
                    <a:bodyPr/>
                    <a:lstStyle/>
                    <a:p>
                      <a:pPr marL="0" algn="ctr" defTabSz="914400" rtl="0" eaLnBrk="1" latinLnBrk="0" hangingPunct="1"/>
                      <a:r>
                        <a:rPr lang="en-US" sz="2000" b="1" kern="1200" dirty="0">
                          <a:solidFill>
                            <a:srgbClr val="002060"/>
                          </a:solidFill>
                          <a:latin typeface="Cambria" pitchFamily="18" charset="0"/>
                          <a:ea typeface="+mj-ea"/>
                          <a:cs typeface="Times New Roman" pitchFamily="18" charset="0"/>
                        </a:rPr>
                        <a:t>Group 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2000" b="1" kern="1200" dirty="0">
                          <a:solidFill>
                            <a:srgbClr val="002060"/>
                          </a:solidFill>
                          <a:latin typeface="Cambria" pitchFamily="18" charset="0"/>
                          <a:ea typeface="+mj-ea"/>
                          <a:cs typeface="Times New Roman" pitchFamily="18" charset="0"/>
                        </a:rPr>
                        <a:t>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2000" b="1" kern="1200" dirty="0">
                          <a:solidFill>
                            <a:srgbClr val="002060"/>
                          </a:solidFill>
                          <a:latin typeface="Cambria" pitchFamily="18" charset="0"/>
                          <a:ea typeface="+mj-ea"/>
                          <a:cs typeface="Times New Roman" pitchFamily="18" charset="0"/>
                        </a:rPr>
                        <a:t>(1.0, 1.0)</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820351190"/>
                  </a:ext>
                </a:extLst>
              </a:tr>
              <a:tr h="533400">
                <a:tc>
                  <a:txBody>
                    <a:bodyPr/>
                    <a:lstStyle/>
                    <a:p>
                      <a:pPr marL="0" algn="ctr" defTabSz="914400" rtl="0" eaLnBrk="1" latinLnBrk="0" hangingPunct="1"/>
                      <a:r>
                        <a:rPr lang="en-US" sz="2000" b="1" kern="1200" dirty="0">
                          <a:solidFill>
                            <a:srgbClr val="002060"/>
                          </a:solidFill>
                          <a:latin typeface="Cambria" pitchFamily="18" charset="0"/>
                          <a:ea typeface="+mj-ea"/>
                          <a:cs typeface="Times New Roman" pitchFamily="18" charset="0"/>
                        </a:rPr>
                        <a:t>Group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2000" b="1" kern="1200" dirty="0">
                          <a:solidFill>
                            <a:srgbClr val="002060"/>
                          </a:solidFill>
                          <a:latin typeface="Cambria" pitchFamily="18" charset="0"/>
                          <a:ea typeface="+mj-ea"/>
                          <a:cs typeface="Times New Roman" pitchFamily="18" charset="0"/>
                        </a:rPr>
                        <a:t>4</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2000" b="1" kern="1200" dirty="0">
                          <a:solidFill>
                            <a:srgbClr val="002060"/>
                          </a:solidFill>
                          <a:latin typeface="Cambria" pitchFamily="18" charset="0"/>
                          <a:ea typeface="+mj-ea"/>
                          <a:cs typeface="Times New Roman" pitchFamily="18" charset="0"/>
                        </a:rPr>
                        <a:t>(5.0, 7.0)</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679515325"/>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5627ECE-EE1A-4A37-800C-B9E8D0CBDD1A}"/>
                  </a:ext>
                </a:extLst>
              </p14:cNvPr>
              <p14:cNvContentPartPr/>
              <p14:nvPr/>
            </p14:nvContentPartPr>
            <p14:xfrm>
              <a:off x="6297840" y="2996640"/>
              <a:ext cx="2736000" cy="1265760"/>
            </p14:xfrm>
          </p:contentPart>
        </mc:Choice>
        <mc:Fallback xmlns="">
          <p:pic>
            <p:nvPicPr>
              <p:cNvPr id="2" name="Ink 1">
                <a:extLst>
                  <a:ext uri="{FF2B5EF4-FFF2-40B4-BE49-F238E27FC236}">
                    <a16:creationId xmlns:a16="http://schemas.microsoft.com/office/drawing/2014/main" id="{F5627ECE-EE1A-4A37-800C-B9E8D0CBDD1A}"/>
                  </a:ext>
                </a:extLst>
              </p:cNvPr>
              <p:cNvPicPr/>
              <p:nvPr/>
            </p:nvPicPr>
            <p:blipFill>
              <a:blip r:embed="rId5"/>
              <a:stretch>
                <a:fillRect/>
              </a:stretch>
            </p:blipFill>
            <p:spPr>
              <a:xfrm>
                <a:off x="6288480" y="2987280"/>
                <a:ext cx="2754720" cy="1284480"/>
              </a:xfrm>
              <a:prstGeom prst="rect">
                <a:avLst/>
              </a:prstGeom>
            </p:spPr>
          </p:pic>
        </mc:Fallback>
      </mc:AlternateContent>
    </p:spTree>
    <p:custDataLst>
      <p:tags r:id="rId1"/>
    </p:custDataLst>
    <p:extLst>
      <p:ext uri="{BB962C8B-B14F-4D97-AF65-F5344CB8AC3E}">
        <p14:creationId xmlns:p14="http://schemas.microsoft.com/office/powerpoint/2010/main" val="126267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635602857"/>
              </p:ext>
            </p:extLst>
          </p:nvPr>
        </p:nvGraphicFramePr>
        <p:xfrm>
          <a:off x="143508" y="1059582"/>
          <a:ext cx="8856984" cy="3307719"/>
        </p:xfrm>
        <a:graphic>
          <a:graphicData uri="http://schemas.openxmlformats.org/drawingml/2006/table">
            <a:tbl>
              <a:tblPr firstRow="1" bandRow="1">
                <a:tableStyleId>{7DF18680-E054-41AD-8BC1-D1AEF772440D}</a:tableStyleId>
              </a:tblPr>
              <a:tblGrid>
                <a:gridCol w="1368152">
                  <a:extLst>
                    <a:ext uri="{9D8B030D-6E8A-4147-A177-3AD203B41FA5}">
                      <a16:colId xmlns:a16="http://schemas.microsoft.com/office/drawing/2014/main" val="2231016948"/>
                    </a:ext>
                  </a:extLst>
                </a:gridCol>
                <a:gridCol w="3816424">
                  <a:extLst>
                    <a:ext uri="{9D8B030D-6E8A-4147-A177-3AD203B41FA5}">
                      <a16:colId xmlns:a16="http://schemas.microsoft.com/office/drawing/2014/main" val="924412458"/>
                    </a:ext>
                  </a:extLst>
                </a:gridCol>
                <a:gridCol w="3672408">
                  <a:extLst>
                    <a:ext uri="{9D8B030D-6E8A-4147-A177-3AD203B41FA5}">
                      <a16:colId xmlns:a16="http://schemas.microsoft.com/office/drawing/2014/main" val="257852577"/>
                    </a:ext>
                  </a:extLst>
                </a:gridCol>
              </a:tblGrid>
              <a:tr h="7473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rgbClr val="002060"/>
                          </a:solidFill>
                          <a:latin typeface="Cambria" pitchFamily="18" charset="0"/>
                          <a:ea typeface="+mn-ea"/>
                          <a:cs typeface="Times New Roman" pitchFamily="18" charset="0"/>
                        </a:rPr>
                        <a:t> Individual</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Distance to mean (centroid) of Cluster 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Distance to mean (centroid) of Cluster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778395847"/>
                  </a:ext>
                </a:extLst>
              </a:tr>
              <a:tr h="360843">
                <a:tc>
                  <a:txBody>
                    <a:bodyPr/>
                    <a:lstStyle/>
                    <a:p>
                      <a:pPr marL="0" algn="ctr" defTabSz="914400" rtl="0" eaLnBrk="1" latinLnBrk="0" hangingPunct="1"/>
                      <a:r>
                        <a:rPr lang="en-US" sz="1800" b="0" kern="1200" dirty="0">
                          <a:solidFill>
                            <a:srgbClr val="002060"/>
                          </a:solidFill>
                          <a:latin typeface="Cambria" pitchFamily="18" charset="0"/>
                          <a:ea typeface="+mj-ea"/>
                          <a:cs typeface="Times New Roman" pitchFamily="18" charset="0"/>
                        </a:rPr>
                        <a:t>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algn="ctr"/>
                      <a:r>
                        <a:rPr lang="en-IN" sz="1800" b="0" kern="1200" dirty="0">
                          <a:solidFill>
                            <a:srgbClr val="002060"/>
                          </a:solidFill>
                          <a:latin typeface="Cambria" pitchFamily="18" charset="0"/>
                          <a:ea typeface="+mj-ea"/>
                          <a:cs typeface="Times New Roman" pitchFamily="18" charset="0"/>
                        </a:rPr>
                        <a:t>0</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7.21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4223150134"/>
                  </a:ext>
                </a:extLst>
              </a:tr>
              <a:tr h="360843">
                <a:tc>
                  <a:txBody>
                    <a:bodyPr/>
                    <a:lstStyle/>
                    <a:p>
                      <a:pPr marL="0" algn="ctr" defTabSz="914400" rtl="0" eaLnBrk="1" latinLnBrk="0" hangingPunct="1"/>
                      <a:r>
                        <a:rPr lang="en-US" sz="1800" b="0" kern="1200" dirty="0">
                          <a:solidFill>
                            <a:srgbClr val="002060"/>
                          </a:solidFill>
                          <a:latin typeface="Cambria" pitchFamily="18" charset="0"/>
                          <a:ea typeface="+mj-ea"/>
                          <a:cs typeface="Times New Roman" pitchFamily="18" charset="0"/>
                        </a:rPr>
                        <a:t>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1.12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4.15</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588145810"/>
                  </a:ext>
                </a:extLst>
              </a:tr>
              <a:tr h="360843">
                <a:tc>
                  <a:txBody>
                    <a:bodyPr/>
                    <a:lstStyle/>
                    <a:p>
                      <a:pPr marL="0" algn="ctr" defTabSz="914400" rtl="0" eaLnBrk="1" latinLnBrk="0" hangingPunct="1"/>
                      <a:r>
                        <a:rPr lang="en-US" sz="1800" b="0" kern="1200" dirty="0">
                          <a:solidFill>
                            <a:srgbClr val="002060"/>
                          </a:solidFill>
                          <a:latin typeface="Cambria" pitchFamily="18" charset="0"/>
                          <a:ea typeface="+mj-ea"/>
                          <a:cs typeface="Times New Roman" pitchFamily="18" charset="0"/>
                        </a:rPr>
                        <a:t>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3.6</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3.6</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140303827"/>
                  </a:ext>
                </a:extLst>
              </a:tr>
              <a:tr h="360843">
                <a:tc>
                  <a:txBody>
                    <a:bodyPr/>
                    <a:lstStyle/>
                    <a:p>
                      <a:pPr marL="0" algn="ctr" defTabSz="914400" rtl="0" eaLnBrk="1" latinLnBrk="0" hangingPunct="1"/>
                      <a:r>
                        <a:rPr lang="en-US" sz="1800" b="0" kern="1200" dirty="0">
                          <a:solidFill>
                            <a:srgbClr val="002060"/>
                          </a:solidFill>
                          <a:latin typeface="Cambria" pitchFamily="18" charset="0"/>
                          <a:ea typeface="+mj-ea"/>
                          <a:cs typeface="Times New Roman" pitchFamily="18" charset="0"/>
                        </a:rPr>
                        <a:t>4</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7.21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0</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966014163"/>
                  </a:ext>
                </a:extLst>
              </a:tr>
              <a:tr h="360843">
                <a:tc>
                  <a:txBody>
                    <a:bodyPr/>
                    <a:lstStyle/>
                    <a:p>
                      <a:pPr marL="0" algn="ctr" defTabSz="914400" rtl="0" eaLnBrk="1" latinLnBrk="0" hangingPunct="1"/>
                      <a:r>
                        <a:rPr lang="en-US" sz="1800" b="0" kern="1200">
                          <a:solidFill>
                            <a:srgbClr val="002060"/>
                          </a:solidFill>
                          <a:latin typeface="Cambria" pitchFamily="18" charset="0"/>
                          <a:ea typeface="+mj-ea"/>
                          <a:cs typeface="Times New Roman" pitchFamily="18" charset="0"/>
                        </a:rPr>
                        <a:t>5</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4.72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2.5</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202151356"/>
                  </a:ext>
                </a:extLst>
              </a:tr>
              <a:tr h="360843">
                <a:tc>
                  <a:txBody>
                    <a:bodyPr/>
                    <a:lstStyle/>
                    <a:p>
                      <a:pPr marL="0" algn="ctr" defTabSz="914400" rtl="0" eaLnBrk="1" latinLnBrk="0" hangingPunct="1"/>
                      <a:r>
                        <a:rPr lang="en-US" sz="1800" b="0" kern="1200" dirty="0">
                          <a:solidFill>
                            <a:srgbClr val="002060"/>
                          </a:solidFill>
                          <a:latin typeface="Cambria" pitchFamily="18" charset="0"/>
                          <a:ea typeface="+mj-ea"/>
                          <a:cs typeface="Times New Roman" pitchFamily="18" charset="0"/>
                        </a:rPr>
                        <a:t>6</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5.32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2.06</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985347041"/>
                  </a:ext>
                </a:extLst>
              </a:tr>
              <a:tr h="360843">
                <a:tc>
                  <a:txBody>
                    <a:bodyPr/>
                    <a:lstStyle/>
                    <a:p>
                      <a:pPr marL="0" algn="ctr" defTabSz="914400" rtl="0" eaLnBrk="1" latinLnBrk="0" hangingPunct="1"/>
                      <a:r>
                        <a:rPr lang="en-US" sz="1800" b="0" kern="1200" dirty="0">
                          <a:solidFill>
                            <a:srgbClr val="002060"/>
                          </a:solidFill>
                          <a:latin typeface="Cambria" pitchFamily="18" charset="0"/>
                          <a:ea typeface="+mj-ea"/>
                          <a:cs typeface="Times New Roman" pitchFamily="18" charset="0"/>
                        </a:rPr>
                        <a:t>7</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3.91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IN" sz="1800" b="0" kern="1200" dirty="0">
                          <a:solidFill>
                            <a:srgbClr val="002060"/>
                          </a:solidFill>
                          <a:latin typeface="Cambria" pitchFamily="18" charset="0"/>
                          <a:ea typeface="+mj-ea"/>
                          <a:cs typeface="Times New Roman" pitchFamily="18" charset="0"/>
                        </a:rPr>
                        <a:t>3.35</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0007"/>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2536608-D3C8-4FA8-84BE-6E20A73EC599}"/>
                  </a:ext>
                </a:extLst>
              </p14:cNvPr>
              <p14:cNvContentPartPr/>
              <p14:nvPr/>
            </p14:nvContentPartPr>
            <p14:xfrm>
              <a:off x="884880" y="235440"/>
              <a:ext cx="7379640" cy="4945680"/>
            </p14:xfrm>
          </p:contentPart>
        </mc:Choice>
        <mc:Fallback xmlns="">
          <p:pic>
            <p:nvPicPr>
              <p:cNvPr id="2" name="Ink 1">
                <a:extLst>
                  <a:ext uri="{FF2B5EF4-FFF2-40B4-BE49-F238E27FC236}">
                    <a16:creationId xmlns:a16="http://schemas.microsoft.com/office/drawing/2014/main" id="{52536608-D3C8-4FA8-84BE-6E20A73EC599}"/>
                  </a:ext>
                </a:extLst>
              </p:cNvPr>
              <p:cNvPicPr/>
              <p:nvPr/>
            </p:nvPicPr>
            <p:blipFill>
              <a:blip r:embed="rId5"/>
              <a:stretch>
                <a:fillRect/>
              </a:stretch>
            </p:blipFill>
            <p:spPr>
              <a:xfrm>
                <a:off x="875520" y="226080"/>
                <a:ext cx="7398360" cy="4964400"/>
              </a:xfrm>
              <a:prstGeom prst="rect">
                <a:avLst/>
              </a:prstGeom>
            </p:spPr>
          </p:pic>
        </mc:Fallback>
      </mc:AlternateContent>
    </p:spTree>
    <p:custDataLst>
      <p:tags r:id="rId1"/>
    </p:custDataLst>
    <p:extLst>
      <p:ext uri="{BB962C8B-B14F-4D97-AF65-F5344CB8AC3E}">
        <p14:creationId xmlns:p14="http://schemas.microsoft.com/office/powerpoint/2010/main" val="1298920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08578716"/>
              </p:ext>
            </p:extLst>
          </p:nvPr>
        </p:nvGraphicFramePr>
        <p:xfrm>
          <a:off x="1907704" y="1779662"/>
          <a:ext cx="5659582" cy="1376102"/>
        </p:xfrm>
        <a:graphic>
          <a:graphicData uri="http://schemas.openxmlformats.org/drawingml/2006/table">
            <a:tbl>
              <a:tblPr firstRow="1" bandRow="1">
                <a:tableStyleId>{7DF18680-E054-41AD-8BC1-D1AEF772440D}</a:tableStyleId>
              </a:tblPr>
              <a:tblGrid>
                <a:gridCol w="1265959">
                  <a:extLst>
                    <a:ext uri="{9D8B030D-6E8A-4147-A177-3AD203B41FA5}">
                      <a16:colId xmlns:a16="http://schemas.microsoft.com/office/drawing/2014/main" val="2231016948"/>
                    </a:ext>
                  </a:extLst>
                </a:gridCol>
                <a:gridCol w="1510215">
                  <a:extLst>
                    <a:ext uri="{9D8B030D-6E8A-4147-A177-3AD203B41FA5}">
                      <a16:colId xmlns:a16="http://schemas.microsoft.com/office/drawing/2014/main" val="924412458"/>
                    </a:ext>
                  </a:extLst>
                </a:gridCol>
                <a:gridCol w="1398016">
                  <a:extLst>
                    <a:ext uri="{9D8B030D-6E8A-4147-A177-3AD203B41FA5}">
                      <a16:colId xmlns:a16="http://schemas.microsoft.com/office/drawing/2014/main" val="257852577"/>
                    </a:ext>
                  </a:extLst>
                </a:gridCol>
                <a:gridCol w="1485392">
                  <a:extLst>
                    <a:ext uri="{9D8B030D-6E8A-4147-A177-3AD203B41FA5}">
                      <a16:colId xmlns:a16="http://schemas.microsoft.com/office/drawing/2014/main" val="3347538843"/>
                    </a:ext>
                  </a:extLst>
                </a:gridCol>
              </a:tblGrid>
              <a:tr h="353522">
                <a:tc gridSpan="2">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Cluster 1 </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hMerge="1">
                  <a:txBody>
                    <a:bodyPr/>
                    <a:lstStyle/>
                    <a:p>
                      <a:endParaRPr lang="en-US" dirty="0"/>
                    </a:p>
                  </a:txBody>
                  <a:tcPr/>
                </a:tc>
                <a:tc gridSpan="2">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Cluster 2</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hMerge="1">
                  <a:txBody>
                    <a:bodyPr/>
                    <a:lstStyle/>
                    <a:p>
                      <a:endParaRPr lang="en-US" dirty="0"/>
                    </a:p>
                  </a:txBody>
                  <a:tcPr/>
                </a:tc>
                <a:extLst>
                  <a:ext uri="{0D108BD9-81ED-4DB2-BD59-A6C34878D82A}">
                    <a16:rowId xmlns:a16="http://schemas.microsoft.com/office/drawing/2014/main" val="3008441634"/>
                  </a:ext>
                </a:extLst>
              </a:tr>
              <a:tr h="644582">
                <a:tc>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Individual</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Mean Vector (centroid)</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Individual</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Mean Vector (centroid)</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778395847"/>
                  </a:ext>
                </a:extLst>
              </a:tr>
              <a:tr h="351809">
                <a:tc>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1, 2, 3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(1.8, 2.3)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4, 5, 6, 7</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800" b="1" kern="1200" dirty="0">
                          <a:solidFill>
                            <a:srgbClr val="002060"/>
                          </a:solidFill>
                          <a:latin typeface="Cambria" pitchFamily="18" charset="0"/>
                          <a:ea typeface="+mj-ea"/>
                          <a:cs typeface="Times New Roman" pitchFamily="18" charset="0"/>
                        </a:rPr>
                        <a:t>(4.1, 5.4)</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985347041"/>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E1A27AD-ECBD-4A36-8B76-54A2FD41A84E}"/>
                  </a:ext>
                </a:extLst>
              </p14:cNvPr>
              <p14:cNvContentPartPr/>
              <p14:nvPr/>
            </p14:nvContentPartPr>
            <p14:xfrm>
              <a:off x="3552120" y="3162600"/>
              <a:ext cx="3371760" cy="272880"/>
            </p14:xfrm>
          </p:contentPart>
        </mc:Choice>
        <mc:Fallback xmlns="">
          <p:pic>
            <p:nvPicPr>
              <p:cNvPr id="2" name="Ink 1">
                <a:extLst>
                  <a:ext uri="{FF2B5EF4-FFF2-40B4-BE49-F238E27FC236}">
                    <a16:creationId xmlns:a16="http://schemas.microsoft.com/office/drawing/2014/main" id="{FE1A27AD-ECBD-4A36-8B76-54A2FD41A84E}"/>
                  </a:ext>
                </a:extLst>
              </p:cNvPr>
              <p:cNvPicPr/>
              <p:nvPr/>
            </p:nvPicPr>
            <p:blipFill>
              <a:blip r:embed="rId5"/>
              <a:stretch>
                <a:fillRect/>
              </a:stretch>
            </p:blipFill>
            <p:spPr>
              <a:xfrm>
                <a:off x="3542760" y="3153240"/>
                <a:ext cx="3390480" cy="291600"/>
              </a:xfrm>
              <a:prstGeom prst="rect">
                <a:avLst/>
              </a:prstGeom>
            </p:spPr>
          </p:pic>
        </mc:Fallback>
      </mc:AlternateContent>
    </p:spTree>
    <p:custDataLst>
      <p:tags r:id="rId1"/>
    </p:custDataLst>
    <p:extLst>
      <p:ext uri="{BB962C8B-B14F-4D97-AF65-F5344CB8AC3E}">
        <p14:creationId xmlns:p14="http://schemas.microsoft.com/office/powerpoint/2010/main" val="1298920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6" y="1213451"/>
            <a:ext cx="4427984" cy="3394472"/>
          </a:xfrm>
        </p:spPr>
        <p:txBody>
          <a:bodyPr>
            <a:normAutofit fontScale="92500"/>
          </a:bodyPr>
          <a:lstStyle/>
          <a:p>
            <a:pPr algn="just">
              <a:buFont typeface="Wingdings" panose="05000000000000000000" pitchFamily="2" charset="2"/>
              <a:buChar char="Ø"/>
            </a:pPr>
            <a:r>
              <a:rPr lang="en-US" sz="2200" dirty="0">
                <a:solidFill>
                  <a:srgbClr val="002060"/>
                </a:solidFill>
                <a:latin typeface="Cambria" pitchFamily="18" charset="0"/>
                <a:ea typeface="+mj-ea"/>
                <a:cs typeface="Times New Roman" pitchFamily="18" charset="0"/>
              </a:rPr>
              <a:t>Now, again we compare each individual’s distance to its own cluster mean and to that of the opposite cluster.</a:t>
            </a:r>
          </a:p>
          <a:p>
            <a:pPr algn="just">
              <a:buFont typeface="Wingdings" panose="05000000000000000000" pitchFamily="2" charset="2"/>
              <a:buChar char="Ø"/>
            </a:pPr>
            <a:endParaRPr lang="en-US" sz="22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sz="2200" dirty="0">
                <a:solidFill>
                  <a:srgbClr val="002060"/>
                </a:solidFill>
                <a:latin typeface="Cambria" pitchFamily="18" charset="0"/>
                <a:ea typeface="+mj-ea"/>
                <a:cs typeface="Times New Roman" pitchFamily="18" charset="0"/>
              </a:rPr>
              <a:t>Only individual 3 is nearer to the mean of the opposite cluster (Cluster 2) than its own (Cluster 1). </a:t>
            </a:r>
          </a:p>
          <a:p>
            <a:pPr marL="0" indent="0">
              <a:buNone/>
            </a:pPr>
            <a:br>
              <a:rPr lang="en-US" sz="2400" dirty="0">
                <a:solidFill>
                  <a:srgbClr val="002060"/>
                </a:solidFill>
                <a:latin typeface="Cambria" pitchFamily="18" charset="0"/>
                <a:ea typeface="+mj-ea"/>
                <a:cs typeface="Times New Roman" pitchFamily="18" charset="0"/>
              </a:rPr>
            </a:br>
            <a:endParaRPr lang="en-US" sz="2400" dirty="0">
              <a:solidFill>
                <a:srgbClr val="002060"/>
              </a:solidFill>
              <a:latin typeface="Cambria" pitchFamily="18" charset="0"/>
              <a:ea typeface="+mj-ea"/>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86075226"/>
              </p:ext>
            </p:extLst>
          </p:nvPr>
        </p:nvGraphicFramePr>
        <p:xfrm>
          <a:off x="4429440" y="1054111"/>
          <a:ext cx="4572000" cy="3148437"/>
        </p:xfrm>
        <a:graphic>
          <a:graphicData uri="http://schemas.openxmlformats.org/drawingml/2006/table">
            <a:tbl>
              <a:tblPr firstRow="1" bandRow="1">
                <a:tableStyleId>{7DF18680-E054-41AD-8BC1-D1AEF772440D}</a:tableStyleId>
              </a:tblPr>
              <a:tblGrid>
                <a:gridCol w="1171656">
                  <a:extLst>
                    <a:ext uri="{9D8B030D-6E8A-4147-A177-3AD203B41FA5}">
                      <a16:colId xmlns:a16="http://schemas.microsoft.com/office/drawing/2014/main" val="3881138214"/>
                    </a:ext>
                  </a:extLst>
                </a:gridCol>
                <a:gridCol w="1708664">
                  <a:extLst>
                    <a:ext uri="{9D8B030D-6E8A-4147-A177-3AD203B41FA5}">
                      <a16:colId xmlns:a16="http://schemas.microsoft.com/office/drawing/2014/main" val="813878455"/>
                    </a:ext>
                  </a:extLst>
                </a:gridCol>
                <a:gridCol w="1691680">
                  <a:extLst>
                    <a:ext uri="{9D8B030D-6E8A-4147-A177-3AD203B41FA5}">
                      <a16:colId xmlns:a16="http://schemas.microsoft.com/office/drawing/2014/main" val="3851715372"/>
                    </a:ext>
                  </a:extLst>
                </a:gridCol>
              </a:tblGrid>
              <a:tr h="908157">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Individual</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Distance to mean (centroid) of Cluster 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Distance to</a:t>
                      </a:r>
                      <a:r>
                        <a:rPr lang="en-US" sz="1500" b="1" kern="1200" baseline="0" dirty="0">
                          <a:solidFill>
                            <a:srgbClr val="002060"/>
                          </a:solidFill>
                          <a:latin typeface="Cambria" pitchFamily="18" charset="0"/>
                          <a:ea typeface="+mj-ea"/>
                          <a:cs typeface="Times New Roman" pitchFamily="18" charset="0"/>
                        </a:rPr>
                        <a:t> </a:t>
                      </a:r>
                      <a:r>
                        <a:rPr lang="en-US" sz="1500" b="1" kern="1200" dirty="0">
                          <a:solidFill>
                            <a:srgbClr val="002060"/>
                          </a:solidFill>
                          <a:latin typeface="Cambria" pitchFamily="18" charset="0"/>
                          <a:ea typeface="+mj-ea"/>
                          <a:cs typeface="Times New Roman" pitchFamily="18" charset="0"/>
                        </a:rPr>
                        <a:t>mean (centroid) of Cluster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891359152"/>
                  </a:ext>
                </a:extLst>
              </a:tr>
              <a:tr h="303093">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1.5</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5.4</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66381516"/>
                  </a:ext>
                </a:extLst>
              </a:tr>
              <a:tr h="303093">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0.4</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4.3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619618532"/>
                  </a:ext>
                </a:extLst>
              </a:tr>
              <a:tr h="303093">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3</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2.1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1.8</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283371161"/>
                  </a:ext>
                </a:extLst>
              </a:tr>
              <a:tr h="303093">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4</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5.7</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1.8</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494295284"/>
                  </a:ext>
                </a:extLst>
              </a:tr>
              <a:tr h="303093">
                <a:tc>
                  <a:txBody>
                    <a:bodyPr/>
                    <a:lstStyle/>
                    <a:p>
                      <a:pPr marL="0" algn="ctr" defTabSz="914400" rtl="0" eaLnBrk="1" latinLnBrk="0" hangingPunct="1"/>
                      <a:r>
                        <a:rPr lang="en-US" sz="1500" b="1" kern="1200">
                          <a:solidFill>
                            <a:srgbClr val="002060"/>
                          </a:solidFill>
                          <a:latin typeface="Cambria" pitchFamily="18" charset="0"/>
                          <a:ea typeface="+mj-ea"/>
                          <a:cs typeface="Times New Roman" pitchFamily="18" charset="0"/>
                        </a:rPr>
                        <a:t>5</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3.2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0.7</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941550374"/>
                  </a:ext>
                </a:extLst>
              </a:tr>
              <a:tr h="303093">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6</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a:solidFill>
                            <a:srgbClr val="002060"/>
                          </a:solidFill>
                          <a:latin typeface="Cambria" pitchFamily="18" charset="0"/>
                          <a:ea typeface="+mj-ea"/>
                          <a:cs typeface="Times New Roman" pitchFamily="18" charset="0"/>
                        </a:rPr>
                        <a:t>3.8</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0.6</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44308398"/>
                  </a:ext>
                </a:extLst>
              </a:tr>
              <a:tr h="303093">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7</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2.8</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1.1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4005714802"/>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9A4BA0D-8342-47AE-A737-5454F642CC57}"/>
                  </a:ext>
                </a:extLst>
              </p14:cNvPr>
              <p14:cNvContentPartPr/>
              <p14:nvPr/>
            </p14:nvContentPartPr>
            <p14:xfrm>
              <a:off x="626040" y="201240"/>
              <a:ext cx="8000280" cy="3051000"/>
            </p14:xfrm>
          </p:contentPart>
        </mc:Choice>
        <mc:Fallback xmlns="">
          <p:pic>
            <p:nvPicPr>
              <p:cNvPr id="2" name="Ink 1">
                <a:extLst>
                  <a:ext uri="{FF2B5EF4-FFF2-40B4-BE49-F238E27FC236}">
                    <a16:creationId xmlns:a16="http://schemas.microsoft.com/office/drawing/2014/main" id="{E9A4BA0D-8342-47AE-A737-5454F642CC57}"/>
                  </a:ext>
                </a:extLst>
              </p:cNvPr>
              <p:cNvPicPr/>
              <p:nvPr/>
            </p:nvPicPr>
            <p:blipFill>
              <a:blip r:embed="rId5"/>
              <a:stretch>
                <a:fillRect/>
              </a:stretch>
            </p:blipFill>
            <p:spPr>
              <a:xfrm>
                <a:off x="616680" y="191880"/>
                <a:ext cx="8019000" cy="3069720"/>
              </a:xfrm>
              <a:prstGeom prst="rect">
                <a:avLst/>
              </a:prstGeom>
            </p:spPr>
          </p:pic>
        </mc:Fallback>
      </mc:AlternateContent>
    </p:spTree>
    <p:custDataLst>
      <p:tags r:id="rId1"/>
    </p:custDataLst>
    <p:extLst>
      <p:ext uri="{BB962C8B-B14F-4D97-AF65-F5344CB8AC3E}">
        <p14:creationId xmlns:p14="http://schemas.microsoft.com/office/powerpoint/2010/main" val="329790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08598"/>
            <a:ext cx="4932040" cy="2523727"/>
          </a:xfrm>
        </p:spPr>
        <p:txBody>
          <a:bodyPr>
            <a:normAutofit/>
          </a:bodyPr>
          <a:lstStyle/>
          <a:p>
            <a:pPr>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Thus, individual 3 is relocated to Cluster 2 resulting in the new partition.</a:t>
            </a:r>
          </a:p>
          <a:p>
            <a:pPr marL="0" indent="0">
              <a:buNone/>
            </a:pPr>
            <a:endParaRPr 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The iterative relocation would now continue from this new partition until no more relocations occur. </a:t>
            </a:r>
          </a:p>
        </p:txBody>
      </p:sp>
      <p:graphicFrame>
        <p:nvGraphicFramePr>
          <p:cNvPr id="5" name="Table 4"/>
          <p:cNvGraphicFramePr>
            <a:graphicFrameLocks noGrp="1"/>
          </p:cNvGraphicFramePr>
          <p:nvPr>
            <p:extLst>
              <p:ext uri="{D42A27DB-BD31-4B8C-83A1-F6EECF244321}">
                <p14:modId xmlns:p14="http://schemas.microsoft.com/office/powerpoint/2010/main" val="2816755903"/>
              </p:ext>
            </p:extLst>
          </p:nvPr>
        </p:nvGraphicFramePr>
        <p:xfrm>
          <a:off x="5076056" y="1444941"/>
          <a:ext cx="3962400" cy="1452446"/>
        </p:xfrm>
        <a:graphic>
          <a:graphicData uri="http://schemas.openxmlformats.org/drawingml/2006/table">
            <a:tbl>
              <a:tblPr firstRow="1" bandRow="1">
                <a:tableStyleId>{7DF18680-E054-41AD-8BC1-D1AEF772440D}</a:tableStyleId>
              </a:tblPr>
              <a:tblGrid>
                <a:gridCol w="1296786">
                  <a:extLst>
                    <a:ext uri="{9D8B030D-6E8A-4147-A177-3AD203B41FA5}">
                      <a16:colId xmlns:a16="http://schemas.microsoft.com/office/drawing/2014/main" val="3095175180"/>
                    </a:ext>
                  </a:extLst>
                </a:gridCol>
                <a:gridCol w="1344814">
                  <a:extLst>
                    <a:ext uri="{9D8B030D-6E8A-4147-A177-3AD203B41FA5}">
                      <a16:colId xmlns:a16="http://schemas.microsoft.com/office/drawing/2014/main" val="4058818586"/>
                    </a:ext>
                  </a:extLst>
                </a:gridCol>
                <a:gridCol w="1320800">
                  <a:extLst>
                    <a:ext uri="{9D8B030D-6E8A-4147-A177-3AD203B41FA5}">
                      <a16:colId xmlns:a16="http://schemas.microsoft.com/office/drawing/2014/main" val="3000781199"/>
                    </a:ext>
                  </a:extLst>
                </a:gridCol>
              </a:tblGrid>
              <a:tr h="609600">
                <a:tc>
                  <a:txBody>
                    <a:bodyPr/>
                    <a:lstStyle/>
                    <a:p>
                      <a:pPr marL="0" algn="ctr" defTabSz="914400" rtl="0" eaLnBrk="1" latinLnBrk="0" hangingPunct="1"/>
                      <a:endParaRPr lang="en-US" sz="1500" b="1" kern="1200" dirty="0">
                        <a:solidFill>
                          <a:srgbClr val="002060"/>
                        </a:solidFill>
                        <a:latin typeface="Cambria" pitchFamily="18" charset="0"/>
                        <a:ea typeface="+mj-ea"/>
                        <a:cs typeface="Times New Roman"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Individual</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Mean Vector (centroid)</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3525285203"/>
                  </a:ext>
                </a:extLst>
              </a:tr>
              <a:tr h="421423">
                <a:tc>
                  <a:txBody>
                    <a:bodyPr/>
                    <a:lstStyle/>
                    <a:p>
                      <a:pPr marL="0" algn="ctr" defTabSz="914400" rtl="0" eaLnBrk="1" latinLnBrk="0" hangingPunct="1"/>
                      <a:r>
                        <a:rPr lang="en-US" sz="1500" b="1" kern="1200">
                          <a:solidFill>
                            <a:srgbClr val="002060"/>
                          </a:solidFill>
                          <a:latin typeface="Cambria" pitchFamily="18" charset="0"/>
                          <a:ea typeface="+mj-ea"/>
                          <a:cs typeface="Times New Roman" pitchFamily="18" charset="0"/>
                        </a:rPr>
                        <a:t>Cluster 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1, 2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(1.3, 1.5)</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2743779866"/>
                  </a:ext>
                </a:extLst>
              </a:tr>
              <a:tr h="421423">
                <a:tc>
                  <a:txBody>
                    <a:bodyPr/>
                    <a:lstStyle/>
                    <a:p>
                      <a:pPr marL="0" algn="ctr" defTabSz="914400" rtl="0" eaLnBrk="1" latinLnBrk="0" hangingPunct="1"/>
                      <a:r>
                        <a:rPr lang="en-US" sz="1500" b="1" kern="1200">
                          <a:solidFill>
                            <a:srgbClr val="002060"/>
                          </a:solidFill>
                          <a:latin typeface="Cambria" pitchFamily="18" charset="0"/>
                          <a:ea typeface="+mj-ea"/>
                          <a:cs typeface="Times New Roman" pitchFamily="18" charset="0"/>
                        </a:rPr>
                        <a:t>Cluster 2</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3, 4, 5, 6, 7</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tc>
                  <a:txBody>
                    <a:bodyPr/>
                    <a:lstStyle/>
                    <a:p>
                      <a:pPr marL="0" algn="ctr" defTabSz="914400" rtl="0" eaLnBrk="1" latinLnBrk="0" hangingPunct="1"/>
                      <a:r>
                        <a:rPr lang="en-US" sz="1500" b="1" kern="1200" dirty="0">
                          <a:solidFill>
                            <a:srgbClr val="002060"/>
                          </a:solidFill>
                          <a:latin typeface="Cambria" pitchFamily="18" charset="0"/>
                          <a:ea typeface="+mj-ea"/>
                          <a:cs typeface="Times New Roman" pitchFamily="18" charset="0"/>
                        </a:rPr>
                        <a:t>(3.9, 5.1)</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257251223"/>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0AA2BF3-37B6-4E94-B8F6-14878059E093}"/>
                  </a:ext>
                </a:extLst>
              </p14:cNvPr>
              <p14:cNvContentPartPr/>
              <p14:nvPr/>
            </p14:nvContentPartPr>
            <p14:xfrm>
              <a:off x="8033760" y="2387160"/>
              <a:ext cx="579600" cy="706320"/>
            </p14:xfrm>
          </p:contentPart>
        </mc:Choice>
        <mc:Fallback xmlns="">
          <p:pic>
            <p:nvPicPr>
              <p:cNvPr id="2" name="Ink 1">
                <a:extLst>
                  <a:ext uri="{FF2B5EF4-FFF2-40B4-BE49-F238E27FC236}">
                    <a16:creationId xmlns:a16="http://schemas.microsoft.com/office/drawing/2014/main" id="{80AA2BF3-37B6-4E94-B8F6-14878059E093}"/>
                  </a:ext>
                </a:extLst>
              </p:cNvPr>
              <p:cNvPicPr/>
              <p:nvPr/>
            </p:nvPicPr>
            <p:blipFill>
              <a:blip r:embed="rId5"/>
              <a:stretch>
                <a:fillRect/>
              </a:stretch>
            </p:blipFill>
            <p:spPr>
              <a:xfrm>
                <a:off x="8024400" y="2377800"/>
                <a:ext cx="598320" cy="725040"/>
              </a:xfrm>
              <a:prstGeom prst="rect">
                <a:avLst/>
              </a:prstGeom>
            </p:spPr>
          </p:pic>
        </mc:Fallback>
      </mc:AlternateContent>
    </p:spTree>
    <p:custDataLst>
      <p:tags r:id="rId1"/>
    </p:custDataLst>
    <p:extLst>
      <p:ext uri="{BB962C8B-B14F-4D97-AF65-F5344CB8AC3E}">
        <p14:creationId xmlns:p14="http://schemas.microsoft.com/office/powerpoint/2010/main" val="2034991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5591"/>
            <a:ext cx="9126682" cy="589358"/>
          </a:xfrm>
        </p:spPr>
        <p:txBody>
          <a:bodyPr/>
          <a:lstStyle/>
          <a:p>
            <a:r>
              <a:rPr lang="en-US" altLang="zh-CN" sz="3200" b="1" dirty="0">
                <a:solidFill>
                  <a:srgbClr val="002060"/>
                </a:solidFill>
                <a:latin typeface="Cambria" pitchFamily="18" charset="0"/>
                <a:cs typeface="Times New Roman" pitchFamily="18" charset="0"/>
              </a:rPr>
              <a:t>Determine the Number of Clusters</a:t>
            </a:r>
            <a:endParaRPr lang="en-US" sz="3200" b="1" dirty="0">
              <a:solidFill>
                <a:srgbClr val="002060"/>
              </a:solidFill>
              <a:latin typeface="Cambria" pitchFamily="18" charset="0"/>
              <a:cs typeface="Times New Roman" pitchFamily="18" charset="0"/>
            </a:endParaRPr>
          </a:p>
        </p:txBody>
      </p:sp>
      <p:sp>
        <p:nvSpPr>
          <p:cNvPr id="3" name="Content Placeholder 2"/>
          <p:cNvSpPr>
            <a:spLocks noGrp="1"/>
          </p:cNvSpPr>
          <p:nvPr>
            <p:ph idx="1"/>
          </p:nvPr>
        </p:nvSpPr>
        <p:spPr>
          <a:xfrm>
            <a:off x="0" y="1504949"/>
            <a:ext cx="9144000" cy="3089673"/>
          </a:xfrm>
        </p:spPr>
        <p:txBody>
          <a:bodyPr/>
          <a:lstStyle/>
          <a:p>
            <a:pPr>
              <a:buFont typeface="Wingdings" panose="05000000000000000000" pitchFamily="2" charset="2"/>
              <a:buChar char="Ø"/>
              <a:defRPr/>
            </a:pPr>
            <a:r>
              <a:rPr lang="en-US" altLang="zh-CN" sz="2000" dirty="0">
                <a:solidFill>
                  <a:srgbClr val="002060"/>
                </a:solidFill>
                <a:latin typeface="Cambria" pitchFamily="18" charset="0"/>
                <a:ea typeface="+mj-ea"/>
                <a:cs typeface="Times New Roman" pitchFamily="18" charset="0"/>
              </a:rPr>
              <a:t>Empirical method</a:t>
            </a:r>
          </a:p>
          <a:p>
            <a:pPr lvl="1">
              <a:defRPr/>
            </a:pPr>
            <a:r>
              <a:rPr lang="en-US" altLang="zh-CN" sz="2000" dirty="0">
                <a:solidFill>
                  <a:srgbClr val="002060"/>
                </a:solidFill>
                <a:latin typeface="Cambria" pitchFamily="18" charset="0"/>
                <a:ea typeface="+mj-ea"/>
                <a:cs typeface="Times New Roman" pitchFamily="18" charset="0"/>
              </a:rPr>
              <a:t># of clusters: k ≈√n/2 for a dataset of n points, e.g., n = 200, k = 10</a:t>
            </a:r>
          </a:p>
          <a:p>
            <a:pPr marL="457200" lvl="1" indent="0">
              <a:buNone/>
              <a:defRPr/>
            </a:pPr>
            <a:endParaRPr lang="en-US" altLang="zh-CN" sz="2000" dirty="0">
              <a:solidFill>
                <a:srgbClr val="002060"/>
              </a:solidFill>
              <a:latin typeface="Cambria" pitchFamily="18" charset="0"/>
              <a:ea typeface="+mj-ea"/>
              <a:cs typeface="Times New Roman" pitchFamily="18" charset="0"/>
            </a:endParaRPr>
          </a:p>
          <a:p>
            <a:pPr>
              <a:buFont typeface="Wingdings" panose="05000000000000000000" pitchFamily="2" charset="2"/>
              <a:buChar char="Ø"/>
              <a:defRPr/>
            </a:pPr>
            <a:r>
              <a:rPr lang="en-US" altLang="zh-CN" sz="2000" dirty="0">
                <a:solidFill>
                  <a:srgbClr val="002060"/>
                </a:solidFill>
                <a:latin typeface="Cambria" pitchFamily="18" charset="0"/>
                <a:ea typeface="+mj-ea"/>
                <a:cs typeface="Times New Roman" pitchFamily="18" charset="0"/>
              </a:rPr>
              <a:t>Other method:</a:t>
            </a:r>
          </a:p>
          <a:p>
            <a:pPr lvl="1">
              <a:defRPr/>
            </a:pPr>
            <a:r>
              <a:rPr lang="en-US" altLang="zh-CN" sz="2000" dirty="0">
                <a:solidFill>
                  <a:srgbClr val="002060"/>
                </a:solidFill>
                <a:latin typeface="Cambria" pitchFamily="18" charset="0"/>
                <a:ea typeface="+mj-ea"/>
                <a:cs typeface="Times New Roman" pitchFamily="18" charset="0"/>
              </a:rPr>
              <a:t>Elbow method</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78323EE-2E72-4B0B-8FAD-94DC6C0447E9}"/>
                  </a:ext>
                </a:extLst>
              </p14:cNvPr>
              <p14:cNvContentPartPr/>
              <p14:nvPr/>
            </p14:nvContentPartPr>
            <p14:xfrm>
              <a:off x="461160" y="1402560"/>
              <a:ext cx="8512920" cy="2778480"/>
            </p14:xfrm>
          </p:contentPart>
        </mc:Choice>
        <mc:Fallback xmlns="">
          <p:pic>
            <p:nvPicPr>
              <p:cNvPr id="4" name="Ink 3">
                <a:extLst>
                  <a:ext uri="{FF2B5EF4-FFF2-40B4-BE49-F238E27FC236}">
                    <a16:creationId xmlns:a16="http://schemas.microsoft.com/office/drawing/2014/main" id="{378323EE-2E72-4B0B-8FAD-94DC6C0447E9}"/>
                  </a:ext>
                </a:extLst>
              </p:cNvPr>
              <p:cNvPicPr/>
              <p:nvPr/>
            </p:nvPicPr>
            <p:blipFill>
              <a:blip r:embed="rId4"/>
              <a:stretch>
                <a:fillRect/>
              </a:stretch>
            </p:blipFill>
            <p:spPr>
              <a:xfrm>
                <a:off x="451800" y="1393200"/>
                <a:ext cx="8531640" cy="2797200"/>
              </a:xfrm>
              <a:prstGeom prst="rect">
                <a:avLst/>
              </a:prstGeom>
            </p:spPr>
          </p:pic>
        </mc:Fallback>
      </mc:AlternateContent>
    </p:spTree>
    <p:custDataLst>
      <p:tags r:id="rId1"/>
    </p:custDataLst>
    <p:extLst>
      <p:ext uri="{BB962C8B-B14F-4D97-AF65-F5344CB8AC3E}">
        <p14:creationId xmlns:p14="http://schemas.microsoft.com/office/powerpoint/2010/main" val="1455237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0169"/>
            <a:ext cx="9144000" cy="482429"/>
          </a:xfrm>
        </p:spPr>
        <p:txBody>
          <a:bodyPr/>
          <a:lstStyle/>
          <a:p>
            <a:r>
              <a:rPr lang="en-US" sz="3200" b="1" dirty="0">
                <a:solidFill>
                  <a:srgbClr val="002060"/>
                </a:solidFill>
                <a:latin typeface="Cambria" pitchFamily="18" charset="0"/>
                <a:cs typeface="Times New Roman" pitchFamily="18" charset="0"/>
              </a:rPr>
              <a:t>Elbow Method</a:t>
            </a:r>
          </a:p>
        </p:txBody>
      </p:sp>
      <p:pic>
        <p:nvPicPr>
          <p:cNvPr id="5" name="Content Placeholder 3"/>
          <p:cNvPicPr>
            <a:picLocks noGrp="1" noChangeAspect="1"/>
          </p:cNvPicPr>
          <p:nvPr>
            <p:ph idx="1"/>
          </p:nvPr>
        </p:nvPicPr>
        <p:blipFill>
          <a:blip r:embed="rId3">
            <a:clrChange>
              <a:clrFrom>
                <a:srgbClr val="FFFEE8"/>
              </a:clrFrom>
              <a:clrTo>
                <a:srgbClr val="FFFEE8">
                  <a:alpha val="0"/>
                </a:srgbClr>
              </a:clrTo>
            </a:clrChange>
            <a:duotone>
              <a:prstClr val="black"/>
              <a:schemeClr val="accent5">
                <a:lumMod val="20000"/>
                <a:lumOff val="80000"/>
                <a:tint val="45000"/>
                <a:satMod val="400000"/>
              </a:schemeClr>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a:xfrm>
            <a:off x="4211960" y="1625230"/>
            <a:ext cx="4724400" cy="2819400"/>
          </a:xfrm>
          <a:prstGeom prst="rect">
            <a:avLst/>
          </a:prstGeom>
          <a:ln w="19050">
            <a:noFill/>
          </a:ln>
          <a:effectLst>
            <a:outerShdw blurRad="292100" dist="139700" dir="2700000" algn="tl" rotWithShape="0">
              <a:srgbClr val="333333">
                <a:alpha val="65000"/>
              </a:srgbClr>
            </a:outerShdw>
          </a:effectLst>
        </p:spPr>
      </p:pic>
      <p:pic>
        <p:nvPicPr>
          <p:cNvPr id="7" name="Picture 6"/>
          <p:cNvPicPr>
            <a:picLocks noChangeAspect="1"/>
          </p:cNvPicPr>
          <p:nvPr/>
        </p:nvPicPr>
        <p:blipFill rotWithShape="1">
          <a:blip r:embed="rId5"/>
          <a:srcRect r="62553"/>
          <a:stretch/>
        </p:blipFill>
        <p:spPr>
          <a:xfrm>
            <a:off x="609600" y="3790412"/>
            <a:ext cx="2706958" cy="482429"/>
          </a:xfrm>
          <a:prstGeom prst="rect">
            <a:avLst/>
          </a:prstGeom>
        </p:spPr>
      </p:pic>
      <p:sp>
        <p:nvSpPr>
          <p:cNvPr id="8" name="Rectangle 7"/>
          <p:cNvSpPr/>
          <p:nvPr/>
        </p:nvSpPr>
        <p:spPr>
          <a:xfrm>
            <a:off x="0" y="1446066"/>
            <a:ext cx="4114800" cy="1938992"/>
          </a:xfrm>
          <a:prstGeom prst="rect">
            <a:avLst/>
          </a:prstGeom>
        </p:spPr>
        <p:txBody>
          <a:bodyPr wrap="square">
            <a:spAutoFit/>
          </a:bodyPr>
          <a:lstStyle/>
          <a:p>
            <a:pPr marL="285750" indent="-285750">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The technique to determine k.</a:t>
            </a:r>
          </a:p>
          <a:p>
            <a:endParaRPr lang="en-US" sz="2000" dirty="0">
              <a:solidFill>
                <a:srgbClr val="002060"/>
              </a:solidFill>
              <a:latin typeface="Cambria" pitchFamily="18" charset="0"/>
              <a:ea typeface="+mj-ea"/>
              <a:cs typeface="Times New Roman" pitchFamily="18" charset="0"/>
            </a:endParaRPr>
          </a:p>
          <a:p>
            <a:pPr marL="285750" indent="-285750"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The total WSS measures the compactness of the clustering and we want it to be as small as possible.</a:t>
            </a:r>
          </a:p>
        </p:txBody>
      </p:sp>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54C0E2AB-B1C0-4FB8-9429-D8C42B2F53C1}"/>
                  </a:ext>
                </a:extLst>
              </p14:cNvPr>
              <p14:cNvContentPartPr/>
              <p14:nvPr/>
            </p14:nvContentPartPr>
            <p14:xfrm>
              <a:off x="158040" y="2909880"/>
              <a:ext cx="4897080" cy="1842480"/>
            </p14:xfrm>
          </p:contentPart>
        </mc:Choice>
        <mc:Fallback xmlns="">
          <p:pic>
            <p:nvPicPr>
              <p:cNvPr id="3" name="Ink 2">
                <a:extLst>
                  <a:ext uri="{FF2B5EF4-FFF2-40B4-BE49-F238E27FC236}">
                    <a16:creationId xmlns:a16="http://schemas.microsoft.com/office/drawing/2014/main" id="{54C0E2AB-B1C0-4FB8-9429-D8C42B2F53C1}"/>
                  </a:ext>
                </a:extLst>
              </p:cNvPr>
              <p:cNvPicPr/>
              <p:nvPr/>
            </p:nvPicPr>
            <p:blipFill>
              <a:blip r:embed="rId7"/>
              <a:stretch>
                <a:fillRect/>
              </a:stretch>
            </p:blipFill>
            <p:spPr>
              <a:xfrm>
                <a:off x="148680" y="2900520"/>
                <a:ext cx="4915800" cy="1861200"/>
              </a:xfrm>
              <a:prstGeom prst="rect">
                <a:avLst/>
              </a:prstGeom>
            </p:spPr>
          </p:pic>
        </mc:Fallback>
      </mc:AlternateContent>
    </p:spTree>
    <p:custDataLst>
      <p:tags r:id="rId1"/>
    </p:custDataLst>
    <p:extLst>
      <p:ext uri="{BB962C8B-B14F-4D97-AF65-F5344CB8AC3E}">
        <p14:creationId xmlns:p14="http://schemas.microsoft.com/office/powerpoint/2010/main" val="159603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846E-0249-45CA-A1D6-8803B9DF2C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B0CD0F-BEBE-4083-9448-C183198A15B9}"/>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5CA5260-855D-4A03-B97F-36691FF15FFB}"/>
                  </a:ext>
                </a:extLst>
              </p14:cNvPr>
              <p14:cNvContentPartPr/>
              <p14:nvPr/>
            </p14:nvContentPartPr>
            <p14:xfrm>
              <a:off x="416520" y="466920"/>
              <a:ext cx="8782560" cy="3674520"/>
            </p14:xfrm>
          </p:contentPart>
        </mc:Choice>
        <mc:Fallback xmlns="">
          <p:pic>
            <p:nvPicPr>
              <p:cNvPr id="4" name="Ink 3">
                <a:extLst>
                  <a:ext uri="{FF2B5EF4-FFF2-40B4-BE49-F238E27FC236}">
                    <a16:creationId xmlns:a16="http://schemas.microsoft.com/office/drawing/2014/main" id="{C5CA5260-855D-4A03-B97F-36691FF15FFB}"/>
                  </a:ext>
                </a:extLst>
              </p:cNvPr>
              <p:cNvPicPr/>
              <p:nvPr/>
            </p:nvPicPr>
            <p:blipFill>
              <a:blip r:embed="rId3"/>
              <a:stretch>
                <a:fillRect/>
              </a:stretch>
            </p:blipFill>
            <p:spPr>
              <a:xfrm>
                <a:off x="407160" y="457560"/>
                <a:ext cx="8801280" cy="3693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9E5F18D-53DC-43BE-861E-7E6389C82A1C}"/>
                  </a:ext>
                </a:extLst>
              </p14:cNvPr>
              <p14:cNvContentPartPr/>
              <p14:nvPr/>
            </p14:nvContentPartPr>
            <p14:xfrm>
              <a:off x="713160" y="1177560"/>
              <a:ext cx="7257960" cy="3479040"/>
            </p14:xfrm>
          </p:contentPart>
        </mc:Choice>
        <mc:Fallback xmlns="">
          <p:pic>
            <p:nvPicPr>
              <p:cNvPr id="5" name="Ink 4">
                <a:extLst>
                  <a:ext uri="{FF2B5EF4-FFF2-40B4-BE49-F238E27FC236}">
                    <a16:creationId xmlns:a16="http://schemas.microsoft.com/office/drawing/2014/main" id="{D9E5F18D-53DC-43BE-861E-7E6389C82A1C}"/>
                  </a:ext>
                </a:extLst>
              </p:cNvPr>
              <p:cNvPicPr/>
              <p:nvPr/>
            </p:nvPicPr>
            <p:blipFill>
              <a:blip r:embed="rId5"/>
              <a:stretch>
                <a:fillRect/>
              </a:stretch>
            </p:blipFill>
            <p:spPr>
              <a:xfrm>
                <a:off x="703800" y="1168200"/>
                <a:ext cx="7276680" cy="3497760"/>
              </a:xfrm>
              <a:prstGeom prst="rect">
                <a:avLst/>
              </a:prstGeom>
            </p:spPr>
          </p:pic>
        </mc:Fallback>
      </mc:AlternateContent>
    </p:spTree>
    <p:extLst>
      <p:ext uri="{BB962C8B-B14F-4D97-AF65-F5344CB8AC3E}">
        <p14:creationId xmlns:p14="http://schemas.microsoft.com/office/powerpoint/2010/main" val="3936521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42E9-9EA8-4E04-8F3F-E356463FE2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515C5F-722C-4B5F-9572-C689FDEF100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56683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1630"/>
            <a:ext cx="9144000" cy="2091679"/>
          </a:xfrm>
        </p:spPr>
        <p:txBody>
          <a:bodyPr>
            <a:normAutofit/>
          </a:bodyPr>
          <a:lstStyle/>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The Elbow method looks at the total WSS as a function of the number of clusters.</a:t>
            </a:r>
          </a:p>
          <a:p>
            <a:pPr marL="0" indent="0" algn="just">
              <a:buNone/>
            </a:pPr>
            <a:endParaRPr 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One should choose number of clusters so that adding another cluster doesn’t improve much better the total WSS.</a:t>
            </a:r>
          </a:p>
        </p:txBody>
      </p:sp>
    </p:spTree>
    <p:custDataLst>
      <p:tags r:id="rId1"/>
    </p:custDataLst>
    <p:extLst>
      <p:ext uri="{BB962C8B-B14F-4D97-AF65-F5344CB8AC3E}">
        <p14:creationId xmlns:p14="http://schemas.microsoft.com/office/powerpoint/2010/main" val="138374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9554"/>
            <a:ext cx="9144000" cy="552451"/>
          </a:xfrm>
        </p:spPr>
        <p:txBody>
          <a:bodyPr/>
          <a:lstStyle/>
          <a:p>
            <a:pPr>
              <a:defRPr/>
            </a:pPr>
            <a:r>
              <a:rPr lang="en-US" altLang="en-US" sz="3200" b="1" dirty="0">
                <a:solidFill>
                  <a:srgbClr val="002060"/>
                </a:solidFill>
                <a:latin typeface="Cambria" pitchFamily="18" charset="0"/>
                <a:cs typeface="Times New Roman" pitchFamily="18" charset="0"/>
              </a:rPr>
              <a:t>Clustering Applications</a:t>
            </a:r>
            <a:endParaRPr lang="en-US" sz="3200" b="1" dirty="0">
              <a:solidFill>
                <a:srgbClr val="002060"/>
              </a:solidFill>
              <a:latin typeface="Cambria" pitchFamily="18" charset="0"/>
              <a:cs typeface="Times New Roman" pitchFamily="18" charset="0"/>
            </a:endParaRPr>
          </a:p>
        </p:txBody>
      </p:sp>
      <p:sp>
        <p:nvSpPr>
          <p:cNvPr id="3" name="Content Placeholder 2"/>
          <p:cNvSpPr>
            <a:spLocks noGrp="1"/>
          </p:cNvSpPr>
          <p:nvPr>
            <p:ph idx="1"/>
          </p:nvPr>
        </p:nvSpPr>
        <p:spPr>
          <a:xfrm>
            <a:off x="0" y="1779662"/>
            <a:ext cx="9144000" cy="2592288"/>
          </a:xfrm>
        </p:spPr>
        <p:txBody>
          <a:bodyPr>
            <a:noAutofit/>
          </a:bodyPr>
          <a:lstStyle/>
          <a:p>
            <a:pPr>
              <a:buFont typeface="Wingdings" panose="05000000000000000000" pitchFamily="2" charset="2"/>
              <a:buChar char="Ø"/>
            </a:pPr>
            <a:r>
              <a:rPr lang="en-US" altLang="zh-CN" sz="2000" dirty="0">
                <a:solidFill>
                  <a:srgbClr val="002060"/>
                </a:solidFill>
                <a:latin typeface="Cambria" pitchFamily="18" charset="0"/>
                <a:ea typeface="+mj-ea"/>
                <a:cs typeface="Times New Roman" pitchFamily="18" charset="0"/>
              </a:rPr>
              <a:t>Biology: taxonomy of living things: kingdom, phylum, class, order, family, genus and species</a:t>
            </a:r>
          </a:p>
          <a:p>
            <a:pPr marL="0" indent="0">
              <a:buNone/>
            </a:pPr>
            <a:endParaRPr lang="en-US" altLang="zh-CN" sz="2000" dirty="0">
              <a:solidFill>
                <a:srgbClr val="002060"/>
              </a:solidFill>
              <a:latin typeface="Cambria" pitchFamily="18" charset="0"/>
              <a:ea typeface="+mj-ea"/>
              <a:cs typeface="Times New Roman" pitchFamily="18" charset="0"/>
            </a:endParaRPr>
          </a:p>
          <a:p>
            <a:pPr>
              <a:buFont typeface="Wingdings" panose="05000000000000000000" pitchFamily="2" charset="2"/>
              <a:buChar char="Ø"/>
            </a:pPr>
            <a:r>
              <a:rPr lang="en-US" altLang="zh-CN" sz="2000" dirty="0">
                <a:solidFill>
                  <a:srgbClr val="002060"/>
                </a:solidFill>
                <a:latin typeface="Cambria" pitchFamily="18" charset="0"/>
                <a:ea typeface="+mj-ea"/>
                <a:cs typeface="Times New Roman" pitchFamily="18" charset="0"/>
              </a:rPr>
              <a:t>Information retrieval: document clustering</a:t>
            </a:r>
          </a:p>
          <a:p>
            <a:pPr>
              <a:buFont typeface="Wingdings" panose="05000000000000000000" pitchFamily="2" charset="2"/>
              <a:buChar char="Ø"/>
            </a:pPr>
            <a:endParaRPr lang="en-US" altLang="zh-CN" sz="2000" dirty="0">
              <a:solidFill>
                <a:srgbClr val="002060"/>
              </a:solidFill>
              <a:latin typeface="Cambria" pitchFamily="18" charset="0"/>
              <a:ea typeface="+mj-ea"/>
              <a:cs typeface="Times New Roman" pitchFamily="18" charset="0"/>
            </a:endParaRPr>
          </a:p>
          <a:p>
            <a:pPr>
              <a:buFont typeface="Wingdings" panose="05000000000000000000" pitchFamily="2" charset="2"/>
              <a:buChar char="Ø"/>
            </a:pPr>
            <a:r>
              <a:rPr lang="en-US" altLang="zh-CN" sz="2000" dirty="0">
                <a:solidFill>
                  <a:srgbClr val="002060"/>
                </a:solidFill>
                <a:latin typeface="Cambria" pitchFamily="18" charset="0"/>
                <a:ea typeface="+mj-ea"/>
                <a:cs typeface="Times New Roman" pitchFamily="18" charset="0"/>
              </a:rPr>
              <a:t>Land use: Identification of areas of similar land use in an earth observation database</a:t>
            </a:r>
          </a:p>
          <a:p>
            <a:pPr marL="0" indent="0">
              <a:lnSpc>
                <a:spcPct val="170000"/>
              </a:lnSpc>
              <a:buFont typeface="Wingdings" panose="05000000000000000000" pitchFamily="2" charset="2"/>
              <a:buNone/>
            </a:pPr>
            <a:r>
              <a:rPr lang="en-US" altLang="en-US" sz="2400" dirty="0">
                <a:solidFill>
                  <a:srgbClr val="002060"/>
                </a:solidFill>
                <a:latin typeface="Cambria" pitchFamily="18" charset="0"/>
                <a:ea typeface="+mj-ea"/>
                <a:cs typeface="Times New Roman" pitchFamily="18" charset="0"/>
              </a:rPr>
              <a:t> </a:t>
            </a:r>
          </a:p>
        </p:txBody>
      </p:sp>
    </p:spTree>
    <p:custDataLst>
      <p:tags r:id="rId1"/>
    </p:custDataLst>
    <p:extLst>
      <p:ext uri="{BB962C8B-B14F-4D97-AF65-F5344CB8AC3E}">
        <p14:creationId xmlns:p14="http://schemas.microsoft.com/office/powerpoint/2010/main" val="2186949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9979"/>
            <a:ext cx="9144000" cy="638771"/>
          </a:xfrm>
        </p:spPr>
        <p:txBody>
          <a:bodyPr/>
          <a:lstStyle/>
          <a:p>
            <a:r>
              <a:rPr lang="en-US" sz="3200" b="1" dirty="0">
                <a:solidFill>
                  <a:srgbClr val="002060"/>
                </a:solidFill>
                <a:latin typeface="Cambria" pitchFamily="18" charset="0"/>
                <a:cs typeface="Times New Roman" pitchFamily="18" charset="0"/>
              </a:rPr>
              <a:t>Hierarchical Clustering</a:t>
            </a:r>
          </a:p>
        </p:txBody>
      </p:sp>
      <p:sp>
        <p:nvSpPr>
          <p:cNvPr id="3" name="Content Placeholder 2"/>
          <p:cNvSpPr>
            <a:spLocks noGrp="1"/>
          </p:cNvSpPr>
          <p:nvPr>
            <p:ph idx="1"/>
          </p:nvPr>
        </p:nvSpPr>
        <p:spPr>
          <a:xfrm>
            <a:off x="-10391" y="1581150"/>
            <a:ext cx="9144000" cy="2708673"/>
          </a:xfrm>
        </p:spPr>
        <p:txBody>
          <a:bodyPr>
            <a:normAutofit/>
          </a:bodyPr>
          <a:lstStyle/>
          <a:p>
            <a:pPr>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Produces a set of nested clusters organized as a hierarchical tree.</a:t>
            </a:r>
          </a:p>
          <a:p>
            <a:pPr marL="0" indent="0">
              <a:buNone/>
            </a:pPr>
            <a:endParaRPr lang="en-US" sz="2000" dirty="0">
              <a:solidFill>
                <a:srgbClr val="002060"/>
              </a:solidFill>
              <a:latin typeface="Cambria" pitchFamily="18" charset="0"/>
              <a:ea typeface="+mj-ea"/>
              <a:cs typeface="Times New Roman" pitchFamily="18" charset="0"/>
            </a:endParaRPr>
          </a:p>
          <a:p>
            <a:pPr>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Hierarchical clustering may correspond to meaningful taxonomies.</a:t>
            </a:r>
          </a:p>
          <a:p>
            <a:pPr marL="0" indent="0">
              <a:buNone/>
            </a:pPr>
            <a:endParaRPr lang="en-US" sz="2000" dirty="0">
              <a:solidFill>
                <a:srgbClr val="002060"/>
              </a:solidFill>
              <a:latin typeface="Cambria" pitchFamily="18" charset="0"/>
              <a:ea typeface="+mj-ea"/>
              <a:cs typeface="Times New Roman" pitchFamily="18" charset="0"/>
            </a:endParaRPr>
          </a:p>
          <a:p>
            <a:pPr>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Example: in biological sciences (e.g. Phylogeny, reconstruction, etc.), web (products catalog, etc.)</a:t>
            </a:r>
          </a:p>
        </p:txBody>
      </p:sp>
    </p:spTree>
    <p:custDataLst>
      <p:tags r:id="rId1"/>
    </p:custDataLst>
    <p:extLst>
      <p:ext uri="{BB962C8B-B14F-4D97-AF65-F5344CB8AC3E}">
        <p14:creationId xmlns:p14="http://schemas.microsoft.com/office/powerpoint/2010/main" val="901734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0" y="874701"/>
            <a:ext cx="9144000" cy="601265"/>
          </a:xfrm>
        </p:spPr>
        <p:txBody>
          <a:bodyPr/>
          <a:lstStyle/>
          <a:p>
            <a:r>
              <a:rPr lang="en-US" altLang="en-US" sz="3200" b="1" dirty="0">
                <a:solidFill>
                  <a:srgbClr val="002060"/>
                </a:solidFill>
                <a:latin typeface="Cambria" pitchFamily="18" charset="0"/>
                <a:cs typeface="Times New Roman" pitchFamily="18" charset="0"/>
              </a:rPr>
              <a:t>Types of Hierarchical Clustering</a:t>
            </a:r>
            <a:endParaRPr lang="en-US" sz="3200" b="1" dirty="0">
              <a:solidFill>
                <a:srgbClr val="002060"/>
              </a:solidFill>
              <a:latin typeface="Cambria" pitchFamily="18" charset="0"/>
              <a:cs typeface="Times New Roman" pitchFamily="18" charset="0"/>
            </a:endParaRPr>
          </a:p>
        </p:txBody>
      </p:sp>
      <p:sp>
        <p:nvSpPr>
          <p:cNvPr id="5" name="Oval 4"/>
          <p:cNvSpPr/>
          <p:nvPr/>
        </p:nvSpPr>
        <p:spPr>
          <a:xfrm>
            <a:off x="3124200" y="1458243"/>
            <a:ext cx="2895600" cy="914400"/>
          </a:xfrm>
          <a:prstGeom prst="ellipse">
            <a:avLst/>
          </a:prstGeom>
          <a:blipFill>
            <a:blip r:embed="rId3"/>
            <a:tile tx="0" ty="0" sx="100000" sy="100000" flip="none" algn="tl"/>
          </a:blipFill>
          <a:ln w="12700">
            <a:solidFill>
              <a:srgbClr val="002060"/>
            </a:solidFill>
          </a:ln>
        </p:spPr>
        <p:style>
          <a:lnRef idx="1">
            <a:schemeClr val="accent5"/>
          </a:lnRef>
          <a:fillRef idx="2">
            <a:schemeClr val="accent5"/>
          </a:fillRef>
          <a:effectRef idx="1">
            <a:schemeClr val="accent5"/>
          </a:effectRef>
          <a:fontRef idx="minor">
            <a:schemeClr val="dk1"/>
          </a:fontRef>
        </p:style>
        <p:txBody>
          <a:bodyPr anchor="ctr"/>
          <a:lstStyle/>
          <a:p>
            <a:pPr algn="ctr"/>
            <a:r>
              <a:rPr lang="en-US" dirty="0">
                <a:solidFill>
                  <a:srgbClr val="002060"/>
                </a:solidFill>
                <a:latin typeface="Cambria" pitchFamily="18" charset="0"/>
                <a:cs typeface="Times New Roman" pitchFamily="18" charset="0"/>
              </a:rPr>
              <a:t>Hierarchical Clustering</a:t>
            </a:r>
          </a:p>
        </p:txBody>
      </p:sp>
      <p:sp>
        <p:nvSpPr>
          <p:cNvPr id="6" name="Rectangle 5"/>
          <p:cNvSpPr/>
          <p:nvPr/>
        </p:nvSpPr>
        <p:spPr>
          <a:xfrm>
            <a:off x="5943600" y="3378283"/>
            <a:ext cx="1905000" cy="701278"/>
          </a:xfrm>
          <a:prstGeom prst="rect">
            <a:avLst/>
          </a:prstGeom>
          <a:blipFill>
            <a:blip r:embed="rId3"/>
            <a:tile tx="0" ty="0" sx="100000" sy="100000" flip="none" algn="tl"/>
          </a:blipFill>
          <a:ln w="12700">
            <a:solidFill>
              <a:srgbClr val="002060"/>
            </a:solidFill>
          </a:ln>
        </p:spPr>
        <p:style>
          <a:lnRef idx="1">
            <a:schemeClr val="accent5"/>
          </a:lnRef>
          <a:fillRef idx="2">
            <a:schemeClr val="accent5"/>
          </a:fillRef>
          <a:effectRef idx="1">
            <a:schemeClr val="accent5"/>
          </a:effectRef>
          <a:fontRef idx="minor">
            <a:schemeClr val="dk1"/>
          </a:fontRef>
        </p:style>
        <p:txBody>
          <a:bodyPr anchor="ctr"/>
          <a:lstStyle/>
          <a:p>
            <a:pPr algn="ctr"/>
            <a:r>
              <a:rPr lang="en-US" altLang="en-US" dirty="0">
                <a:solidFill>
                  <a:srgbClr val="002060"/>
                </a:solidFill>
                <a:latin typeface="Cambria" pitchFamily="18" charset="0"/>
                <a:cs typeface="Times New Roman" pitchFamily="18" charset="0"/>
              </a:rPr>
              <a:t>Divisive</a:t>
            </a:r>
            <a:endParaRPr lang="en-US" dirty="0">
              <a:solidFill>
                <a:srgbClr val="002060"/>
              </a:solidFill>
              <a:latin typeface="Cambria" pitchFamily="18" charset="0"/>
              <a:cs typeface="Times New Roman" pitchFamily="18" charset="0"/>
            </a:endParaRPr>
          </a:p>
        </p:txBody>
      </p:sp>
      <p:sp>
        <p:nvSpPr>
          <p:cNvPr id="8" name="Rectangle 7"/>
          <p:cNvSpPr/>
          <p:nvPr/>
        </p:nvSpPr>
        <p:spPr>
          <a:xfrm>
            <a:off x="1752600" y="3342440"/>
            <a:ext cx="1905000" cy="701278"/>
          </a:xfrm>
          <a:prstGeom prst="rect">
            <a:avLst/>
          </a:prstGeom>
          <a:blipFill>
            <a:blip r:embed="rId3"/>
            <a:tile tx="0" ty="0" sx="100000" sy="100000" flip="none" algn="tl"/>
          </a:blipFill>
          <a:ln w="12700">
            <a:solidFill>
              <a:srgbClr val="002060"/>
            </a:solidFill>
          </a:ln>
        </p:spPr>
        <p:style>
          <a:lnRef idx="1">
            <a:schemeClr val="accent5"/>
          </a:lnRef>
          <a:fillRef idx="2">
            <a:schemeClr val="accent5"/>
          </a:fillRef>
          <a:effectRef idx="1">
            <a:schemeClr val="accent5"/>
          </a:effectRef>
          <a:fontRef idx="minor">
            <a:schemeClr val="dk1"/>
          </a:fontRef>
        </p:style>
        <p:txBody>
          <a:bodyPr anchor="ctr"/>
          <a:lstStyle/>
          <a:p>
            <a:pPr algn="ctr"/>
            <a:r>
              <a:rPr lang="en-US" altLang="en-US" dirty="0">
                <a:solidFill>
                  <a:srgbClr val="002060"/>
                </a:solidFill>
                <a:latin typeface="Cambria" pitchFamily="18" charset="0"/>
                <a:cs typeface="Times New Roman" pitchFamily="18" charset="0"/>
              </a:rPr>
              <a:t>Agglomerative </a:t>
            </a:r>
            <a:endParaRPr lang="en-US" dirty="0">
              <a:solidFill>
                <a:srgbClr val="002060"/>
              </a:solidFill>
              <a:latin typeface="Cambria" pitchFamily="18" charset="0"/>
              <a:cs typeface="Times New Roman" pitchFamily="18" charset="0"/>
            </a:endParaRPr>
          </a:p>
        </p:txBody>
      </p:sp>
      <p:cxnSp>
        <p:nvCxnSpPr>
          <p:cNvPr id="13" name="Straight Arrow Connector 12"/>
          <p:cNvCxnSpPr/>
          <p:nvPr/>
        </p:nvCxnSpPr>
        <p:spPr>
          <a:xfrm flipH="1">
            <a:off x="2590800" y="2390564"/>
            <a:ext cx="2125216" cy="951876"/>
          </a:xfrm>
          <a:prstGeom prst="straightConnector1">
            <a:avLst/>
          </a:prstGeom>
          <a:ln>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6" idx="0"/>
          </p:cNvCxnSpPr>
          <p:nvPr/>
        </p:nvCxnSpPr>
        <p:spPr>
          <a:xfrm>
            <a:off x="4716016" y="2372643"/>
            <a:ext cx="2180084" cy="1005640"/>
          </a:xfrm>
          <a:prstGeom prst="straightConnector1">
            <a:avLst/>
          </a:prstGeom>
          <a:ln>
            <a:solidFill>
              <a:srgbClr val="002060"/>
            </a:solidFill>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915472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6031"/>
            <a:ext cx="9144000" cy="505565"/>
          </a:xfrm>
        </p:spPr>
        <p:txBody>
          <a:bodyPr/>
          <a:lstStyle/>
          <a:p>
            <a:r>
              <a:rPr lang="en-US" sz="3200" b="1" dirty="0" err="1">
                <a:solidFill>
                  <a:srgbClr val="002060"/>
                </a:solidFill>
                <a:latin typeface="Cambria" pitchFamily="18" charset="0"/>
                <a:cs typeface="Times New Roman" pitchFamily="18" charset="0"/>
              </a:rPr>
              <a:t>Dendogram</a:t>
            </a:r>
            <a:endParaRPr lang="en-US" sz="3200" b="1" dirty="0">
              <a:solidFill>
                <a:srgbClr val="002060"/>
              </a:solidFill>
              <a:latin typeface="Cambria" pitchFamily="18" charset="0"/>
              <a:cs typeface="Times New Roman" pitchFamily="18" charset="0"/>
            </a:endParaRPr>
          </a:p>
        </p:txBody>
      </p:sp>
      <p:sp>
        <p:nvSpPr>
          <p:cNvPr id="3" name="Content Placeholder 2"/>
          <p:cNvSpPr>
            <a:spLocks noGrp="1"/>
          </p:cNvSpPr>
          <p:nvPr>
            <p:ph idx="1"/>
          </p:nvPr>
        </p:nvSpPr>
        <p:spPr>
          <a:xfrm>
            <a:off x="0" y="1408509"/>
            <a:ext cx="5364088" cy="3186113"/>
          </a:xfrm>
        </p:spPr>
        <p:txBody>
          <a:bodyPr>
            <a:normAutofit/>
          </a:bodyPr>
          <a:lstStyle/>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Hierarchical clustering can be visualized as a </a:t>
            </a:r>
            <a:r>
              <a:rPr lang="en-US" sz="2000" b="1" dirty="0" err="1">
                <a:solidFill>
                  <a:srgbClr val="002060"/>
                </a:solidFill>
                <a:latin typeface="Cambria" pitchFamily="18" charset="0"/>
                <a:ea typeface="+mj-ea"/>
                <a:cs typeface="Times New Roman" pitchFamily="18" charset="0"/>
              </a:rPr>
              <a:t>dendogram</a:t>
            </a:r>
            <a:r>
              <a:rPr lang="en-US" sz="2000" dirty="0">
                <a:solidFill>
                  <a:srgbClr val="002060"/>
                </a:solidFill>
                <a:latin typeface="Cambria" pitchFamily="18" charset="0"/>
                <a:ea typeface="+mj-ea"/>
                <a:cs typeface="Times New Roman" pitchFamily="18" charset="0"/>
              </a:rPr>
              <a:t>.</a:t>
            </a:r>
          </a:p>
          <a:p>
            <a:pPr marL="0" indent="0" algn="just">
              <a:buNone/>
            </a:pPr>
            <a:endParaRPr 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The final cluster is the root and each data item is a leaf.</a:t>
            </a:r>
          </a:p>
          <a:p>
            <a:pPr algn="just">
              <a:buFont typeface="Wingdings" panose="05000000000000000000" pitchFamily="2" charset="2"/>
              <a:buChar char="Ø"/>
            </a:pPr>
            <a:endParaRPr 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The height of the bars indicate how close the items are.</a:t>
            </a:r>
          </a:p>
          <a:p>
            <a:pPr marL="0" indent="0">
              <a:buNone/>
            </a:pPr>
            <a:endParaRPr lang="en-US" sz="2000" dirty="0">
              <a:solidFill>
                <a:srgbClr val="002060"/>
              </a:solidFill>
              <a:latin typeface="Cambria" pitchFamily="18" charset="0"/>
              <a:ea typeface="+mj-ea"/>
              <a:cs typeface="Times New Roman" pitchFamily="18" charset="0"/>
            </a:endParaRPr>
          </a:p>
        </p:txBody>
      </p:sp>
      <p:pic>
        <p:nvPicPr>
          <p:cNvPr id="5" name="Picture 4" descr="J:\Xfer\northeastern\my_lectures\hier_animation\dendro16.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579418"/>
            <a:ext cx="3470564" cy="2687241"/>
          </a:xfrm>
          <a:prstGeom prst="rect">
            <a:avLst/>
          </a:prstGeom>
          <a:noFill/>
          <a:ln w="19050">
            <a:solidFill>
              <a:srgbClr val="002060"/>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38648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1" y="873226"/>
            <a:ext cx="9132849" cy="685799"/>
          </a:xfrm>
        </p:spPr>
        <p:txBody>
          <a:bodyPr/>
          <a:lstStyle/>
          <a:p>
            <a:r>
              <a:rPr lang="en-US" sz="3200" b="1" dirty="0" err="1">
                <a:solidFill>
                  <a:srgbClr val="002060"/>
                </a:solidFill>
                <a:latin typeface="Cambria" pitchFamily="18" charset="0"/>
                <a:cs typeface="Times New Roman" pitchFamily="18" charset="0"/>
              </a:rPr>
              <a:t>Dendogram</a:t>
            </a:r>
            <a:endParaRPr lang="en-US" sz="3200" dirty="0"/>
          </a:p>
        </p:txBody>
      </p:sp>
      <p:sp>
        <p:nvSpPr>
          <p:cNvPr id="3" name="Content Placeholder 2"/>
          <p:cNvSpPr>
            <a:spLocks noGrp="1"/>
          </p:cNvSpPr>
          <p:nvPr>
            <p:ph idx="1"/>
          </p:nvPr>
        </p:nvSpPr>
        <p:spPr>
          <a:xfrm>
            <a:off x="-11152" y="1504951"/>
            <a:ext cx="5094601" cy="2002904"/>
          </a:xfrm>
        </p:spPr>
        <p:txBody>
          <a:bodyPr>
            <a:normAutofit/>
          </a:bodyPr>
          <a:lstStyle/>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A clustering of the data objects is obtained by cutting the </a:t>
            </a:r>
            <a:r>
              <a:rPr lang="en-US" sz="2000" dirty="0" err="1">
                <a:solidFill>
                  <a:srgbClr val="002060"/>
                </a:solidFill>
                <a:latin typeface="Cambria" pitchFamily="18" charset="0"/>
                <a:ea typeface="+mj-ea"/>
                <a:cs typeface="Times New Roman" pitchFamily="18" charset="0"/>
              </a:rPr>
              <a:t>dendrogram</a:t>
            </a:r>
            <a:r>
              <a:rPr lang="en-US" sz="2000" dirty="0">
                <a:solidFill>
                  <a:srgbClr val="002060"/>
                </a:solidFill>
                <a:latin typeface="Cambria" pitchFamily="18" charset="0"/>
                <a:ea typeface="+mj-ea"/>
                <a:cs typeface="Times New Roman" pitchFamily="18" charset="0"/>
              </a:rPr>
              <a:t> at the desired level, then each connected component forms a cluster</a:t>
            </a:r>
          </a:p>
        </p:txBody>
      </p:sp>
      <p:pic>
        <p:nvPicPr>
          <p:cNvPr id="3074" name="Picture 2" descr="Hierarchical Clustering with Python and Scikit-Lea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465861"/>
            <a:ext cx="3620988" cy="2846954"/>
          </a:xfrm>
          <a:prstGeom prst="rect">
            <a:avLst/>
          </a:prstGeom>
          <a:noFill/>
          <a:ln w="19050">
            <a:solidFill>
              <a:srgbClr val="002060"/>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67447BC-606B-492E-B586-EFB7044A6790}"/>
                  </a:ext>
                </a:extLst>
              </p14:cNvPr>
              <p14:cNvContentPartPr/>
              <p14:nvPr/>
            </p14:nvContentPartPr>
            <p14:xfrm>
              <a:off x="4896000" y="1770480"/>
              <a:ext cx="4207320" cy="2612160"/>
            </p14:xfrm>
          </p:contentPart>
        </mc:Choice>
        <mc:Fallback xmlns="">
          <p:pic>
            <p:nvPicPr>
              <p:cNvPr id="4" name="Ink 3">
                <a:extLst>
                  <a:ext uri="{FF2B5EF4-FFF2-40B4-BE49-F238E27FC236}">
                    <a16:creationId xmlns:a16="http://schemas.microsoft.com/office/drawing/2014/main" id="{267447BC-606B-492E-B586-EFB7044A6790}"/>
                  </a:ext>
                </a:extLst>
              </p:cNvPr>
              <p:cNvPicPr/>
              <p:nvPr/>
            </p:nvPicPr>
            <p:blipFill>
              <a:blip r:embed="rId5"/>
              <a:stretch>
                <a:fillRect/>
              </a:stretch>
            </p:blipFill>
            <p:spPr>
              <a:xfrm>
                <a:off x="4886640" y="1761120"/>
                <a:ext cx="4226040" cy="2630880"/>
              </a:xfrm>
              <a:prstGeom prst="rect">
                <a:avLst/>
              </a:prstGeom>
            </p:spPr>
          </p:pic>
        </mc:Fallback>
      </mc:AlternateContent>
    </p:spTree>
    <p:custDataLst>
      <p:tags r:id="rId1"/>
    </p:custDataLst>
    <p:extLst>
      <p:ext uri="{BB962C8B-B14F-4D97-AF65-F5344CB8AC3E}">
        <p14:creationId xmlns:p14="http://schemas.microsoft.com/office/powerpoint/2010/main" val="2946666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7159"/>
            <a:ext cx="9144000" cy="652572"/>
          </a:xfrm>
        </p:spPr>
        <p:txBody>
          <a:bodyPr/>
          <a:lstStyle/>
          <a:p>
            <a:r>
              <a:rPr lang="en-US" sz="3200" b="1" dirty="0">
                <a:solidFill>
                  <a:srgbClr val="002060"/>
                </a:solidFill>
                <a:latin typeface="Cambria" pitchFamily="18" charset="0"/>
                <a:cs typeface="Times New Roman" pitchFamily="18" charset="0"/>
              </a:rPr>
              <a:t>Hierarchical Clustering Demo</a:t>
            </a:r>
            <a:endParaRPr lang="en-US" sz="3200" dirty="0"/>
          </a:p>
        </p:txBody>
      </p:sp>
      <p:grpSp>
        <p:nvGrpSpPr>
          <p:cNvPr id="5" name="Group 4"/>
          <p:cNvGrpSpPr>
            <a:grpSpLocks/>
          </p:cNvGrpSpPr>
          <p:nvPr/>
        </p:nvGrpSpPr>
        <p:grpSpPr bwMode="auto">
          <a:xfrm>
            <a:off x="1181987" y="1803097"/>
            <a:ext cx="6780026" cy="2590800"/>
            <a:chOff x="1200" y="1776"/>
            <a:chExt cx="4238" cy="2312"/>
          </a:xfrm>
        </p:grpSpPr>
        <p:sp>
          <p:nvSpPr>
            <p:cNvPr id="6"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grpSp>
          <p:nvGrpSpPr>
            <p:cNvPr id="7" name="Group 6"/>
            <p:cNvGrpSpPr>
              <a:grpSpLocks/>
            </p:cNvGrpSpPr>
            <p:nvPr/>
          </p:nvGrpSpPr>
          <p:grpSpPr bwMode="auto">
            <a:xfrm>
              <a:off x="1440" y="1785"/>
              <a:ext cx="480" cy="327"/>
              <a:chOff x="1104" y="1785"/>
              <a:chExt cx="480" cy="327"/>
            </a:xfrm>
          </p:grpSpPr>
          <p:sp>
            <p:nvSpPr>
              <p:cNvPr id="59" name="Line 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60" name="Text Box 8"/>
              <p:cNvSpPr txBox="1">
                <a:spLocks noChangeArrowheads="1"/>
              </p:cNvSpPr>
              <p:nvPr/>
            </p:nvSpPr>
            <p:spPr bwMode="auto">
              <a:xfrm>
                <a:off x="1104" y="1785"/>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zh-CN" sz="1800">
                    <a:latin typeface="Times New Roman" panose="02020603050405020304" pitchFamily="18" charset="0"/>
                    <a:ea typeface="SimSun" panose="02010600030101010101" pitchFamily="2" charset="-122"/>
                  </a:rPr>
                  <a:t>Step 0</a:t>
                </a:r>
              </a:p>
            </p:txBody>
          </p:sp>
        </p:grpSp>
        <p:grpSp>
          <p:nvGrpSpPr>
            <p:cNvPr id="8" name="Group 9"/>
            <p:cNvGrpSpPr>
              <a:grpSpLocks/>
            </p:cNvGrpSpPr>
            <p:nvPr/>
          </p:nvGrpSpPr>
          <p:grpSpPr bwMode="auto">
            <a:xfrm>
              <a:off x="1968" y="1776"/>
              <a:ext cx="480" cy="327"/>
              <a:chOff x="1104" y="1785"/>
              <a:chExt cx="480" cy="327"/>
            </a:xfrm>
          </p:grpSpPr>
          <p:sp>
            <p:nvSpPr>
              <p:cNvPr id="57" name="Line 10"/>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8" name="Text Box 11"/>
              <p:cNvSpPr txBox="1">
                <a:spLocks noChangeArrowheads="1"/>
              </p:cNvSpPr>
              <p:nvPr/>
            </p:nvSpPr>
            <p:spPr bwMode="auto">
              <a:xfrm>
                <a:off x="1104" y="1785"/>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zh-CN" sz="1800">
                    <a:latin typeface="Times New Roman" panose="02020603050405020304" pitchFamily="18" charset="0"/>
                    <a:ea typeface="SimSun" panose="02010600030101010101" pitchFamily="2" charset="-122"/>
                  </a:rPr>
                  <a:t>Step 1</a:t>
                </a:r>
              </a:p>
            </p:txBody>
          </p:sp>
        </p:grpSp>
        <p:grpSp>
          <p:nvGrpSpPr>
            <p:cNvPr id="9" name="Group 12"/>
            <p:cNvGrpSpPr>
              <a:grpSpLocks/>
            </p:cNvGrpSpPr>
            <p:nvPr/>
          </p:nvGrpSpPr>
          <p:grpSpPr bwMode="auto">
            <a:xfrm>
              <a:off x="2496" y="1776"/>
              <a:ext cx="480" cy="327"/>
              <a:chOff x="1104" y="1785"/>
              <a:chExt cx="480" cy="327"/>
            </a:xfrm>
          </p:grpSpPr>
          <p:sp>
            <p:nvSpPr>
              <p:cNvPr id="55" name="Line 13"/>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6" name="Text Box 14"/>
              <p:cNvSpPr txBox="1">
                <a:spLocks noChangeArrowheads="1"/>
              </p:cNvSpPr>
              <p:nvPr/>
            </p:nvSpPr>
            <p:spPr bwMode="auto">
              <a:xfrm>
                <a:off x="1104" y="1785"/>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zh-CN" sz="1800" dirty="0">
                    <a:latin typeface="Times New Roman" panose="02020603050405020304" pitchFamily="18" charset="0"/>
                    <a:ea typeface="SimSun" panose="02010600030101010101" pitchFamily="2" charset="-122"/>
                  </a:rPr>
                  <a:t>Step 2</a:t>
                </a:r>
              </a:p>
            </p:txBody>
          </p:sp>
        </p:grpSp>
        <p:grpSp>
          <p:nvGrpSpPr>
            <p:cNvPr id="10" name="Group 15"/>
            <p:cNvGrpSpPr>
              <a:grpSpLocks/>
            </p:cNvGrpSpPr>
            <p:nvPr/>
          </p:nvGrpSpPr>
          <p:grpSpPr bwMode="auto">
            <a:xfrm>
              <a:off x="2976" y="1776"/>
              <a:ext cx="480" cy="327"/>
              <a:chOff x="1104" y="1785"/>
              <a:chExt cx="480" cy="327"/>
            </a:xfrm>
          </p:grpSpPr>
          <p:sp>
            <p:nvSpPr>
              <p:cNvPr id="53" name="Line 16"/>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4" name="Text Box 17"/>
              <p:cNvSpPr txBox="1">
                <a:spLocks noChangeArrowheads="1"/>
              </p:cNvSpPr>
              <p:nvPr/>
            </p:nvSpPr>
            <p:spPr bwMode="auto">
              <a:xfrm>
                <a:off x="1104" y="1785"/>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zh-CN" sz="1800">
                    <a:latin typeface="Times New Roman" panose="02020603050405020304" pitchFamily="18" charset="0"/>
                    <a:ea typeface="SimSun" panose="02010600030101010101" pitchFamily="2" charset="-122"/>
                  </a:rPr>
                  <a:t>Step 3</a:t>
                </a:r>
              </a:p>
            </p:txBody>
          </p:sp>
        </p:grpSp>
        <p:grpSp>
          <p:nvGrpSpPr>
            <p:cNvPr id="11" name="Group 18"/>
            <p:cNvGrpSpPr>
              <a:grpSpLocks/>
            </p:cNvGrpSpPr>
            <p:nvPr/>
          </p:nvGrpSpPr>
          <p:grpSpPr bwMode="auto">
            <a:xfrm>
              <a:off x="3456" y="1776"/>
              <a:ext cx="480" cy="327"/>
              <a:chOff x="1104" y="1785"/>
              <a:chExt cx="480" cy="327"/>
            </a:xfrm>
          </p:grpSpPr>
          <p:sp>
            <p:nvSpPr>
              <p:cNvPr id="51" name="Line 19"/>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52" name="Text Box 20"/>
              <p:cNvSpPr txBox="1">
                <a:spLocks noChangeArrowheads="1"/>
              </p:cNvSpPr>
              <p:nvPr/>
            </p:nvSpPr>
            <p:spPr bwMode="auto">
              <a:xfrm>
                <a:off x="1104" y="1785"/>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zh-CN" sz="1800">
                    <a:latin typeface="Times New Roman" panose="02020603050405020304" pitchFamily="18" charset="0"/>
                    <a:ea typeface="SimSun" panose="02010600030101010101" pitchFamily="2" charset="-122"/>
                  </a:rPr>
                  <a:t>Step 4</a:t>
                </a:r>
              </a:p>
            </p:txBody>
          </p:sp>
        </p:grpSp>
        <p:sp>
          <p:nvSpPr>
            <p:cNvPr id="12" name="Text Box 21"/>
            <p:cNvSpPr txBox="1">
              <a:spLocks noChangeArrowheads="1"/>
            </p:cNvSpPr>
            <p:nvPr/>
          </p:nvSpPr>
          <p:spPr bwMode="auto">
            <a:xfrm>
              <a:off x="1452" y="2508"/>
              <a:ext cx="18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800">
                  <a:latin typeface="Times New Roman" panose="02020603050405020304" pitchFamily="18" charset="0"/>
                  <a:ea typeface="SimSun" panose="02010600030101010101" pitchFamily="2" charset="-122"/>
                </a:rPr>
                <a:t>b</a:t>
              </a:r>
            </a:p>
          </p:txBody>
        </p:sp>
        <p:sp>
          <p:nvSpPr>
            <p:cNvPr id="13" name="Text Box 22"/>
            <p:cNvSpPr txBox="1">
              <a:spLocks noChangeArrowheads="1"/>
            </p:cNvSpPr>
            <p:nvPr/>
          </p:nvSpPr>
          <p:spPr bwMode="auto">
            <a:xfrm>
              <a:off x="1452" y="3108"/>
              <a:ext cx="18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800">
                  <a:latin typeface="Times New Roman" panose="02020603050405020304" pitchFamily="18" charset="0"/>
                  <a:ea typeface="SimSun" panose="02010600030101010101" pitchFamily="2" charset="-122"/>
                </a:rPr>
                <a:t>d</a:t>
              </a:r>
            </a:p>
          </p:txBody>
        </p:sp>
        <p:sp>
          <p:nvSpPr>
            <p:cNvPr id="14" name="Text Box 23"/>
            <p:cNvSpPr txBox="1">
              <a:spLocks noChangeArrowheads="1"/>
            </p:cNvSpPr>
            <p:nvPr/>
          </p:nvSpPr>
          <p:spPr bwMode="auto">
            <a:xfrm>
              <a:off x="1451" y="2808"/>
              <a:ext cx="1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800">
                  <a:latin typeface="Times New Roman" panose="02020603050405020304" pitchFamily="18" charset="0"/>
                  <a:ea typeface="SimSun" panose="02010600030101010101" pitchFamily="2" charset="-122"/>
                </a:rPr>
                <a:t>c</a:t>
              </a:r>
            </a:p>
          </p:txBody>
        </p:sp>
        <p:sp>
          <p:nvSpPr>
            <p:cNvPr id="15" name="Text Box 24"/>
            <p:cNvSpPr txBox="1">
              <a:spLocks noChangeArrowheads="1"/>
            </p:cNvSpPr>
            <p:nvPr/>
          </p:nvSpPr>
          <p:spPr bwMode="auto">
            <a:xfrm>
              <a:off x="1451" y="3408"/>
              <a:ext cx="1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800">
                  <a:latin typeface="Times New Roman" panose="02020603050405020304" pitchFamily="18" charset="0"/>
                  <a:ea typeface="SimSun" panose="02010600030101010101" pitchFamily="2" charset="-122"/>
                </a:rPr>
                <a:t>e</a:t>
              </a:r>
            </a:p>
          </p:txBody>
        </p:sp>
        <p:sp>
          <p:nvSpPr>
            <p:cNvPr id="16" name="Text Box 25"/>
            <p:cNvSpPr txBox="1">
              <a:spLocks noChangeArrowheads="1"/>
            </p:cNvSpPr>
            <p:nvPr/>
          </p:nvSpPr>
          <p:spPr bwMode="auto">
            <a:xfrm>
              <a:off x="1451" y="2208"/>
              <a:ext cx="1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800">
                  <a:latin typeface="Times New Roman" panose="02020603050405020304" pitchFamily="18" charset="0"/>
                  <a:ea typeface="SimSun" panose="02010600030101010101" pitchFamily="2" charset="-122"/>
                </a:rPr>
                <a:t>a</a:t>
              </a:r>
            </a:p>
          </p:txBody>
        </p:sp>
        <p:sp>
          <p:nvSpPr>
            <p:cNvPr id="17" name="Oval 26"/>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zh-CN" sz="1800">
                <a:ea typeface="SimSun" panose="02010600030101010101" pitchFamily="2" charset="-122"/>
              </a:endParaRPr>
            </a:p>
          </p:txBody>
        </p:sp>
        <p:sp>
          <p:nvSpPr>
            <p:cNvPr id="18" name="Oval 27"/>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zh-CN" sz="1800">
                <a:ea typeface="SimSun" panose="02010600030101010101" pitchFamily="2" charset="-122"/>
              </a:endParaRPr>
            </a:p>
          </p:txBody>
        </p:sp>
        <p:sp>
          <p:nvSpPr>
            <p:cNvPr id="19" name="Oval 28"/>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zh-CN" sz="1800">
                <a:ea typeface="SimSun" panose="02010600030101010101" pitchFamily="2" charset="-122"/>
              </a:endParaRPr>
            </a:p>
          </p:txBody>
        </p:sp>
        <p:sp>
          <p:nvSpPr>
            <p:cNvPr id="20" name="Oval 29"/>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zh-CN" sz="1800">
                <a:ea typeface="SimSun" panose="02010600030101010101" pitchFamily="2" charset="-122"/>
              </a:endParaRPr>
            </a:p>
          </p:txBody>
        </p:sp>
        <p:sp>
          <p:nvSpPr>
            <p:cNvPr id="21" name="Oval 30"/>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zh-CN" sz="1800">
                <a:ea typeface="SimSun" panose="02010600030101010101" pitchFamily="2" charset="-122"/>
              </a:endParaRPr>
            </a:p>
          </p:txBody>
        </p:sp>
        <p:sp>
          <p:nvSpPr>
            <p:cNvPr id="22" name="Text Box 31"/>
            <p:cNvSpPr txBox="1">
              <a:spLocks noChangeArrowheads="1"/>
            </p:cNvSpPr>
            <p:nvPr/>
          </p:nvSpPr>
          <p:spPr bwMode="auto">
            <a:xfrm>
              <a:off x="1997" y="2304"/>
              <a:ext cx="28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800">
                  <a:latin typeface="Times New Roman" panose="02020603050405020304" pitchFamily="18" charset="0"/>
                  <a:ea typeface="SimSun" panose="02010600030101010101" pitchFamily="2" charset="-122"/>
                </a:rPr>
                <a:t>a b</a:t>
              </a:r>
            </a:p>
          </p:txBody>
        </p:sp>
        <p:sp>
          <p:nvSpPr>
            <p:cNvPr id="23" name="Oval 32"/>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zh-CN" sz="1800">
                <a:ea typeface="SimSun" panose="02010600030101010101" pitchFamily="2" charset="-122"/>
              </a:endParaRPr>
            </a:p>
          </p:txBody>
        </p:sp>
        <p:sp>
          <p:nvSpPr>
            <p:cNvPr id="24" name="Text Box 33"/>
            <p:cNvSpPr txBox="1">
              <a:spLocks noChangeArrowheads="1"/>
            </p:cNvSpPr>
            <p:nvPr/>
          </p:nvSpPr>
          <p:spPr bwMode="auto">
            <a:xfrm>
              <a:off x="2525" y="3216"/>
              <a:ext cx="28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800">
                  <a:latin typeface="Times New Roman" panose="02020603050405020304" pitchFamily="18" charset="0"/>
                  <a:ea typeface="SimSun" panose="02010600030101010101" pitchFamily="2" charset="-122"/>
                </a:rPr>
                <a:t>d e</a:t>
              </a:r>
            </a:p>
          </p:txBody>
        </p:sp>
        <p:sp>
          <p:nvSpPr>
            <p:cNvPr id="25" name="Oval 34"/>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zh-CN" sz="1800">
                <a:ea typeface="SimSun" panose="02010600030101010101" pitchFamily="2" charset="-122"/>
              </a:endParaRPr>
            </a:p>
          </p:txBody>
        </p:sp>
        <p:sp>
          <p:nvSpPr>
            <p:cNvPr id="26" name="Text Box 35"/>
            <p:cNvSpPr txBox="1">
              <a:spLocks noChangeArrowheads="1"/>
            </p:cNvSpPr>
            <p:nvPr/>
          </p:nvSpPr>
          <p:spPr bwMode="auto">
            <a:xfrm>
              <a:off x="2925" y="2928"/>
              <a:ext cx="38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800" dirty="0">
                  <a:latin typeface="Times New Roman" panose="02020603050405020304" pitchFamily="18" charset="0"/>
                  <a:ea typeface="SimSun" panose="02010600030101010101" pitchFamily="2" charset="-122"/>
                </a:rPr>
                <a:t>c d e</a:t>
              </a:r>
            </a:p>
          </p:txBody>
        </p:sp>
        <p:sp>
          <p:nvSpPr>
            <p:cNvPr id="27" name="Oval 36"/>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zh-CN" sz="1800">
                <a:ea typeface="SimSun" panose="02010600030101010101" pitchFamily="2" charset="-122"/>
              </a:endParaRPr>
            </a:p>
          </p:txBody>
        </p:sp>
        <p:sp>
          <p:nvSpPr>
            <p:cNvPr id="28" name="Text Box 37"/>
            <p:cNvSpPr txBox="1">
              <a:spLocks noChangeArrowheads="1"/>
            </p:cNvSpPr>
            <p:nvPr/>
          </p:nvSpPr>
          <p:spPr bwMode="auto">
            <a:xfrm>
              <a:off x="3295" y="2592"/>
              <a:ext cx="59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800">
                  <a:latin typeface="Times New Roman" panose="02020603050405020304" pitchFamily="18" charset="0"/>
                  <a:ea typeface="SimSun" panose="02010600030101010101" pitchFamily="2" charset="-122"/>
                </a:rPr>
                <a:t>a b c d e</a:t>
              </a:r>
            </a:p>
          </p:txBody>
        </p:sp>
        <p:sp>
          <p:nvSpPr>
            <p:cNvPr id="29" name="Oval 38"/>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zh-CN" sz="1800">
                <a:ea typeface="SimSun" panose="02010600030101010101" pitchFamily="2" charset="-122"/>
              </a:endParaRPr>
            </a:p>
          </p:txBody>
        </p:sp>
        <p:sp>
          <p:nvSpPr>
            <p:cNvPr id="30"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40"/>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Text Box 41"/>
            <p:cNvSpPr txBox="1">
              <a:spLocks noChangeArrowheads="1"/>
            </p:cNvSpPr>
            <p:nvPr/>
          </p:nvSpPr>
          <p:spPr bwMode="auto">
            <a:xfrm>
              <a:off x="1440" y="3810"/>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zh-CN" sz="1800">
                  <a:latin typeface="Times New Roman" panose="02020603050405020304" pitchFamily="18" charset="0"/>
                  <a:ea typeface="SimSun" panose="02010600030101010101" pitchFamily="2" charset="-122"/>
                </a:rPr>
                <a:t>Step 4</a:t>
              </a:r>
            </a:p>
          </p:txBody>
        </p:sp>
        <p:sp>
          <p:nvSpPr>
            <p:cNvPr id="33" name="Line 42"/>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4" name="Text Box 43"/>
            <p:cNvSpPr txBox="1">
              <a:spLocks noChangeArrowheads="1"/>
            </p:cNvSpPr>
            <p:nvPr/>
          </p:nvSpPr>
          <p:spPr bwMode="auto">
            <a:xfrm>
              <a:off x="1968" y="3801"/>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zh-CN" sz="1800">
                  <a:latin typeface="Times New Roman" panose="02020603050405020304" pitchFamily="18" charset="0"/>
                  <a:ea typeface="SimSun" panose="02010600030101010101" pitchFamily="2" charset="-122"/>
                </a:rPr>
                <a:t>Step 3</a:t>
              </a:r>
            </a:p>
          </p:txBody>
        </p:sp>
        <p:sp>
          <p:nvSpPr>
            <p:cNvPr id="35" name="Line 44"/>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6" name="Text Box 45"/>
            <p:cNvSpPr txBox="1">
              <a:spLocks noChangeArrowheads="1"/>
            </p:cNvSpPr>
            <p:nvPr/>
          </p:nvSpPr>
          <p:spPr bwMode="auto">
            <a:xfrm>
              <a:off x="2496" y="3801"/>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zh-CN" sz="1800">
                  <a:latin typeface="Times New Roman" panose="02020603050405020304" pitchFamily="18" charset="0"/>
                  <a:ea typeface="SimSun" panose="02010600030101010101" pitchFamily="2" charset="-122"/>
                </a:rPr>
                <a:t>Step 2</a:t>
              </a:r>
            </a:p>
          </p:txBody>
        </p:sp>
        <p:sp>
          <p:nvSpPr>
            <p:cNvPr id="37" name="Line 46"/>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8" name="Text Box 47"/>
            <p:cNvSpPr txBox="1">
              <a:spLocks noChangeArrowheads="1"/>
            </p:cNvSpPr>
            <p:nvPr/>
          </p:nvSpPr>
          <p:spPr bwMode="auto">
            <a:xfrm>
              <a:off x="2976" y="3801"/>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zh-CN" sz="1800">
                  <a:latin typeface="Times New Roman" panose="02020603050405020304" pitchFamily="18" charset="0"/>
                  <a:ea typeface="SimSun" panose="02010600030101010101" pitchFamily="2" charset="-122"/>
                </a:rPr>
                <a:t>Step 1</a:t>
              </a:r>
            </a:p>
          </p:txBody>
        </p:sp>
        <p:sp>
          <p:nvSpPr>
            <p:cNvPr id="39" name="Line 48"/>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0" name="Text Box 49"/>
            <p:cNvSpPr txBox="1">
              <a:spLocks noChangeArrowheads="1"/>
            </p:cNvSpPr>
            <p:nvPr/>
          </p:nvSpPr>
          <p:spPr bwMode="auto">
            <a:xfrm>
              <a:off x="3456" y="3801"/>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zh-CN" sz="1800">
                  <a:latin typeface="Times New Roman" panose="02020603050405020304" pitchFamily="18" charset="0"/>
                  <a:ea typeface="SimSun" panose="02010600030101010101" pitchFamily="2" charset="-122"/>
                </a:rPr>
                <a:t>Step 0</a:t>
              </a:r>
            </a:p>
          </p:txBody>
        </p:sp>
        <p:sp>
          <p:nvSpPr>
            <p:cNvPr id="41" name="Line 50"/>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2" name="Line 51"/>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3" name="Line 52"/>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4" name="Line 53"/>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5" name="Line 54"/>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6" name="Line 55"/>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7" name="Line 56"/>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8" name="Line 57"/>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49" name="Text Box 58"/>
            <p:cNvSpPr txBox="1">
              <a:spLocks noChangeArrowheads="1"/>
            </p:cNvSpPr>
            <p:nvPr/>
          </p:nvSpPr>
          <p:spPr bwMode="auto">
            <a:xfrm>
              <a:off x="4449" y="1824"/>
              <a:ext cx="989"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800" b="1">
                  <a:latin typeface="Times New Roman" panose="02020603050405020304" pitchFamily="18" charset="0"/>
                  <a:ea typeface="SimSun" panose="02010600030101010101" pitchFamily="2" charset="-122"/>
                </a:rPr>
                <a:t>agglomerative</a:t>
              </a:r>
            </a:p>
            <a:p>
              <a:pPr algn="ctr">
                <a:spcBef>
                  <a:spcPct val="0"/>
                </a:spcBef>
                <a:buClrTx/>
                <a:buSzTx/>
                <a:buFontTx/>
                <a:buNone/>
              </a:pPr>
              <a:r>
                <a:rPr lang="en-US" altLang="zh-CN" sz="1800" b="1">
                  <a:latin typeface="Times New Roman" panose="02020603050405020304" pitchFamily="18" charset="0"/>
                  <a:ea typeface="SimSun" panose="02010600030101010101" pitchFamily="2" charset="-122"/>
                </a:rPr>
                <a:t>(AGNES)</a:t>
              </a:r>
            </a:p>
          </p:txBody>
        </p:sp>
        <p:sp>
          <p:nvSpPr>
            <p:cNvPr id="50" name="Text Box 59"/>
            <p:cNvSpPr txBox="1">
              <a:spLocks noChangeArrowheads="1"/>
            </p:cNvSpPr>
            <p:nvPr/>
          </p:nvSpPr>
          <p:spPr bwMode="auto">
            <a:xfrm>
              <a:off x="4496" y="3552"/>
              <a:ext cx="685"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1800" b="1">
                  <a:latin typeface="Times New Roman" panose="02020603050405020304" pitchFamily="18" charset="0"/>
                  <a:ea typeface="SimSun" panose="02010600030101010101" pitchFamily="2" charset="-122"/>
                </a:rPr>
                <a:t>divisive</a:t>
              </a:r>
            </a:p>
            <a:p>
              <a:pPr algn="ctr">
                <a:spcBef>
                  <a:spcPct val="0"/>
                </a:spcBef>
                <a:buClrTx/>
                <a:buSzTx/>
                <a:buFontTx/>
                <a:buNone/>
              </a:pPr>
              <a:r>
                <a:rPr lang="en-US" altLang="zh-CN" sz="1800" b="1">
                  <a:latin typeface="Times New Roman" panose="02020603050405020304" pitchFamily="18" charset="0"/>
                  <a:ea typeface="SimSun" panose="02010600030101010101" pitchFamily="2" charset="-122"/>
                </a:rPr>
                <a:t>(DIANA)</a:t>
              </a:r>
              <a:endParaRPr lang="en-US" altLang="zh-CN" sz="1800">
                <a:latin typeface="Times New Roman" panose="02020603050405020304" pitchFamily="18" charset="0"/>
                <a:ea typeface="SimSun" panose="02010600030101010101" pitchFamily="2" charset="-122"/>
              </a:endParaRPr>
            </a:p>
          </p:txBody>
        </p:sp>
      </p:grpSp>
    </p:spTree>
    <p:custDataLst>
      <p:tags r:id="rId1"/>
    </p:custDataLst>
    <p:extLst>
      <p:ext uri="{BB962C8B-B14F-4D97-AF65-F5344CB8AC3E}">
        <p14:creationId xmlns:p14="http://schemas.microsoft.com/office/powerpoint/2010/main" val="505582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14310"/>
            <a:ext cx="9144000" cy="708313"/>
          </a:xfrm>
        </p:spPr>
        <p:txBody>
          <a:bodyPr/>
          <a:lstStyle/>
          <a:p>
            <a:r>
              <a:rPr lang="en-US" sz="3200" b="1" dirty="0">
                <a:solidFill>
                  <a:srgbClr val="002060"/>
                </a:solidFill>
                <a:latin typeface="Cambria" pitchFamily="18" charset="0"/>
                <a:cs typeface="Times New Roman" pitchFamily="18" charset="0"/>
              </a:rPr>
              <a:t>Agglomerative Clustering</a:t>
            </a:r>
          </a:p>
        </p:txBody>
      </p:sp>
      <p:sp>
        <p:nvSpPr>
          <p:cNvPr id="3" name="Content Placeholder 2"/>
          <p:cNvSpPr>
            <a:spLocks noGrp="1"/>
          </p:cNvSpPr>
          <p:nvPr>
            <p:ph idx="1"/>
          </p:nvPr>
        </p:nvSpPr>
        <p:spPr>
          <a:xfrm>
            <a:off x="0" y="1504950"/>
            <a:ext cx="9144000" cy="3089672"/>
          </a:xfrm>
        </p:spPr>
        <p:txBody>
          <a:bodyPr>
            <a:normAutofit/>
          </a:bodyPr>
          <a:lstStyle/>
          <a:p>
            <a:pPr>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We start with every data point in a separate cluster.</a:t>
            </a:r>
          </a:p>
          <a:p>
            <a:pPr marL="0" indent="0">
              <a:buNone/>
            </a:pPr>
            <a:endParaRPr lang="en-US" altLang="en-US" sz="2000" dirty="0">
              <a:solidFill>
                <a:srgbClr val="002060"/>
              </a:solidFill>
              <a:latin typeface="Cambria" pitchFamily="18" charset="0"/>
              <a:ea typeface="+mj-ea"/>
              <a:cs typeface="Times New Roman" pitchFamily="18" charset="0"/>
            </a:endParaRPr>
          </a:p>
          <a:p>
            <a:pPr>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We keep merging the most similar pairs of data points/clusters until we have one big cluster left.</a:t>
            </a:r>
          </a:p>
          <a:p>
            <a:pPr marL="0" indent="0">
              <a:buNone/>
            </a:pPr>
            <a:endParaRPr lang="en-US" altLang="en-US" sz="2000" dirty="0">
              <a:solidFill>
                <a:srgbClr val="002060"/>
              </a:solidFill>
              <a:latin typeface="Cambria" pitchFamily="18" charset="0"/>
              <a:ea typeface="+mj-ea"/>
              <a:cs typeface="Times New Roman" pitchFamily="18" charset="0"/>
            </a:endParaRPr>
          </a:p>
          <a:p>
            <a:pPr>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This is called a bottom-up or agglomerative method.</a:t>
            </a:r>
          </a:p>
          <a:p>
            <a:pPr>
              <a:buFont typeface="Wingdings" panose="05000000000000000000" pitchFamily="2" charset="2"/>
              <a:buChar char="Ø"/>
            </a:pPr>
            <a:endParaRPr lang="en-US" sz="2000" dirty="0"/>
          </a:p>
        </p:txBody>
      </p:sp>
    </p:spTree>
    <p:custDataLst>
      <p:tags r:id="rId1"/>
    </p:custDataLst>
    <p:extLst>
      <p:ext uri="{BB962C8B-B14F-4D97-AF65-F5344CB8AC3E}">
        <p14:creationId xmlns:p14="http://schemas.microsoft.com/office/powerpoint/2010/main" val="551046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 y="887742"/>
            <a:ext cx="9144000" cy="577454"/>
          </a:xfrm>
        </p:spPr>
        <p:txBody>
          <a:bodyPr/>
          <a:lstStyle/>
          <a:p>
            <a:pPr>
              <a:defRPr/>
            </a:pPr>
            <a:r>
              <a:rPr lang="en-IN" sz="3200" b="1" dirty="0">
                <a:solidFill>
                  <a:srgbClr val="002060"/>
                </a:solidFill>
                <a:latin typeface="Cambria" pitchFamily="18" charset="0"/>
                <a:cs typeface="Times New Roman" pitchFamily="18" charset="0"/>
              </a:rPr>
              <a:t>Agglomerative Clustering Algorithm</a:t>
            </a:r>
          </a:p>
        </p:txBody>
      </p:sp>
      <p:sp>
        <p:nvSpPr>
          <p:cNvPr id="3" name="Rectangle 2"/>
          <p:cNvSpPr/>
          <p:nvPr/>
        </p:nvSpPr>
        <p:spPr>
          <a:xfrm>
            <a:off x="0" y="1465196"/>
            <a:ext cx="9144000" cy="3144451"/>
          </a:xfrm>
          <a:prstGeom prst="rect">
            <a:avLst/>
          </a:prstGeom>
        </p:spPr>
        <p:txBody>
          <a:bodyPr wrap="square">
            <a:spAutoFit/>
          </a:bodyPr>
          <a:lstStyle>
            <a:lvl1pPr marL="546100" indent="-533400">
              <a:tabLst>
                <a:tab pos="544513" algn="l"/>
                <a:tab pos="546100" algn="l"/>
              </a:tabLst>
              <a:defRPr sz="2400">
                <a:solidFill>
                  <a:schemeClr val="tx1"/>
                </a:solidFill>
                <a:latin typeface="Tahoma" panose="020B0604030504040204" pitchFamily="34" charset="0"/>
              </a:defRPr>
            </a:lvl1pPr>
            <a:lvl2pPr marL="1003300" indent="-533400">
              <a:tabLst>
                <a:tab pos="544513" algn="l"/>
                <a:tab pos="546100" algn="l"/>
              </a:tabLst>
              <a:defRPr sz="2400">
                <a:solidFill>
                  <a:schemeClr val="tx1"/>
                </a:solidFill>
                <a:latin typeface="Tahoma" panose="020B0604030504040204" pitchFamily="34" charset="0"/>
              </a:defRPr>
            </a:lvl2pPr>
            <a:lvl3pPr marL="1143000" indent="-228600">
              <a:tabLst>
                <a:tab pos="544513" algn="l"/>
                <a:tab pos="546100" algn="l"/>
              </a:tabLst>
              <a:defRPr sz="2400">
                <a:solidFill>
                  <a:schemeClr val="tx1"/>
                </a:solidFill>
                <a:latin typeface="Tahoma" panose="020B0604030504040204" pitchFamily="34" charset="0"/>
              </a:defRPr>
            </a:lvl3pPr>
            <a:lvl4pPr marL="1600200" indent="-228600">
              <a:tabLst>
                <a:tab pos="544513" algn="l"/>
                <a:tab pos="546100" algn="l"/>
              </a:tabLst>
              <a:defRPr sz="2400">
                <a:solidFill>
                  <a:schemeClr val="tx1"/>
                </a:solidFill>
                <a:latin typeface="Tahoma" panose="020B0604030504040204" pitchFamily="34" charset="0"/>
              </a:defRPr>
            </a:lvl4pPr>
            <a:lvl5pPr marL="2057400" indent="-228600">
              <a:tabLst>
                <a:tab pos="544513" algn="l"/>
                <a:tab pos="546100" algn="l"/>
              </a:tabLst>
              <a:defRPr sz="2400">
                <a:solidFill>
                  <a:schemeClr val="tx1"/>
                </a:solidFill>
                <a:latin typeface="Tahoma" panose="020B0604030504040204" pitchFamily="34" charset="0"/>
              </a:defRPr>
            </a:lvl5pPr>
            <a:lvl6pPr marL="2514600" indent="-228600" eaLnBrk="0" fontAlgn="base" hangingPunct="0">
              <a:spcBef>
                <a:spcPct val="0"/>
              </a:spcBef>
              <a:spcAft>
                <a:spcPct val="0"/>
              </a:spcAft>
              <a:tabLst>
                <a:tab pos="544513" algn="l"/>
                <a:tab pos="546100" algn="l"/>
              </a:tabLst>
              <a:defRPr sz="2400">
                <a:solidFill>
                  <a:schemeClr val="tx1"/>
                </a:solidFill>
                <a:latin typeface="Tahoma" panose="020B0604030504040204" pitchFamily="34" charset="0"/>
              </a:defRPr>
            </a:lvl6pPr>
            <a:lvl7pPr marL="2971800" indent="-228600" eaLnBrk="0" fontAlgn="base" hangingPunct="0">
              <a:spcBef>
                <a:spcPct val="0"/>
              </a:spcBef>
              <a:spcAft>
                <a:spcPct val="0"/>
              </a:spcAft>
              <a:tabLst>
                <a:tab pos="544513" algn="l"/>
                <a:tab pos="546100" algn="l"/>
              </a:tabLst>
              <a:defRPr sz="2400">
                <a:solidFill>
                  <a:schemeClr val="tx1"/>
                </a:solidFill>
                <a:latin typeface="Tahoma" panose="020B0604030504040204" pitchFamily="34" charset="0"/>
              </a:defRPr>
            </a:lvl7pPr>
            <a:lvl8pPr marL="3429000" indent="-228600" eaLnBrk="0" fontAlgn="base" hangingPunct="0">
              <a:spcBef>
                <a:spcPct val="0"/>
              </a:spcBef>
              <a:spcAft>
                <a:spcPct val="0"/>
              </a:spcAft>
              <a:tabLst>
                <a:tab pos="544513" algn="l"/>
                <a:tab pos="546100" algn="l"/>
              </a:tabLst>
              <a:defRPr sz="2400">
                <a:solidFill>
                  <a:schemeClr val="tx1"/>
                </a:solidFill>
                <a:latin typeface="Tahoma" panose="020B0604030504040204" pitchFamily="34" charset="0"/>
              </a:defRPr>
            </a:lvl8pPr>
            <a:lvl9pPr marL="3886200" indent="-228600" eaLnBrk="0" fontAlgn="base" hangingPunct="0">
              <a:spcBef>
                <a:spcPct val="0"/>
              </a:spcBef>
              <a:spcAft>
                <a:spcPct val="0"/>
              </a:spcAft>
              <a:tabLst>
                <a:tab pos="544513" algn="l"/>
                <a:tab pos="546100" algn="l"/>
              </a:tabLst>
              <a:defRPr sz="2400">
                <a:solidFill>
                  <a:schemeClr val="tx1"/>
                </a:solidFill>
                <a:latin typeface="Tahoma" panose="020B0604030504040204" pitchFamily="34" charset="0"/>
              </a:defRPr>
            </a:lvl9pPr>
          </a:lstStyle>
          <a:p>
            <a:pPr marL="12700" indent="0">
              <a:spcBef>
                <a:spcPts val="1013"/>
              </a:spcBef>
            </a:pPr>
            <a:r>
              <a:rPr lang="en-IN" altLang="en-US" sz="2000" dirty="0">
                <a:solidFill>
                  <a:srgbClr val="002060"/>
                </a:solidFill>
                <a:latin typeface="Cambria" pitchFamily="18" charset="0"/>
                <a:ea typeface="+mj-ea"/>
                <a:cs typeface="Times New Roman" pitchFamily="18" charset="0"/>
              </a:rPr>
              <a:t>Basic algorithm is straightforward</a:t>
            </a:r>
          </a:p>
          <a:p>
            <a:pPr marL="12700" indent="0">
              <a:spcBef>
                <a:spcPts val="1013"/>
              </a:spcBef>
            </a:pPr>
            <a:endParaRPr lang="en-IN" altLang="en-US" sz="2000" dirty="0">
              <a:solidFill>
                <a:srgbClr val="002060"/>
              </a:solidFill>
              <a:latin typeface="Cambria" pitchFamily="18" charset="0"/>
              <a:ea typeface="+mj-ea"/>
              <a:cs typeface="Times New Roman" pitchFamily="18" charset="0"/>
            </a:endParaRPr>
          </a:p>
          <a:p>
            <a:pPr marL="927100" lvl="1" indent="-457200">
              <a:spcBef>
                <a:spcPts val="197"/>
              </a:spcBef>
              <a:buFont typeface="+mj-lt"/>
              <a:buAutoNum type="arabicPeriod"/>
            </a:pPr>
            <a:r>
              <a:rPr lang="en-IN" altLang="en-US" sz="2000" dirty="0">
                <a:solidFill>
                  <a:srgbClr val="002060"/>
                </a:solidFill>
                <a:latin typeface="Cambria" pitchFamily="18" charset="0"/>
                <a:ea typeface="+mj-ea"/>
                <a:cs typeface="Times New Roman" pitchFamily="18" charset="0"/>
              </a:rPr>
              <a:t>Compute the distance matrix</a:t>
            </a:r>
          </a:p>
          <a:p>
            <a:pPr lvl="1">
              <a:spcBef>
                <a:spcPts val="179"/>
              </a:spcBef>
              <a:buFont typeface="+mj-lt"/>
              <a:buAutoNum type="arabicPeriod"/>
            </a:pPr>
            <a:r>
              <a:rPr lang="en-IN" altLang="en-US" sz="2000" dirty="0">
                <a:solidFill>
                  <a:srgbClr val="002060"/>
                </a:solidFill>
                <a:latin typeface="Cambria" pitchFamily="18" charset="0"/>
                <a:ea typeface="+mj-ea"/>
                <a:cs typeface="Times New Roman" pitchFamily="18" charset="0"/>
              </a:rPr>
              <a:t>Let each data point be a cluster</a:t>
            </a:r>
          </a:p>
          <a:p>
            <a:pPr lvl="1">
              <a:spcBef>
                <a:spcPts val="179"/>
              </a:spcBef>
              <a:buFont typeface="+mj-lt"/>
              <a:buAutoNum type="arabicPeriod"/>
            </a:pPr>
            <a:r>
              <a:rPr lang="en-IN" altLang="en-US" sz="2000" b="1" dirty="0">
                <a:solidFill>
                  <a:srgbClr val="002060"/>
                </a:solidFill>
                <a:latin typeface="Cambria" pitchFamily="18" charset="0"/>
                <a:ea typeface="+mj-ea"/>
                <a:cs typeface="Times New Roman" pitchFamily="18" charset="0"/>
              </a:rPr>
              <a:t>Repeat</a:t>
            </a:r>
          </a:p>
          <a:p>
            <a:pPr lvl="1">
              <a:spcBef>
                <a:spcPts val="179"/>
              </a:spcBef>
              <a:buFont typeface="+mj-lt"/>
              <a:buAutoNum type="arabicPeriod"/>
            </a:pPr>
            <a:r>
              <a:rPr lang="en-IN" altLang="en-US" sz="2000" dirty="0">
                <a:solidFill>
                  <a:srgbClr val="002060"/>
                </a:solidFill>
                <a:latin typeface="Cambria" pitchFamily="18" charset="0"/>
                <a:ea typeface="+mj-ea"/>
                <a:cs typeface="Times New Roman" pitchFamily="18" charset="0"/>
              </a:rPr>
              <a:t>Merge the two closest clusters</a:t>
            </a:r>
          </a:p>
          <a:p>
            <a:pPr lvl="1">
              <a:spcBef>
                <a:spcPts val="179"/>
              </a:spcBef>
              <a:buFont typeface="+mj-lt"/>
              <a:buAutoNum type="arabicPeriod"/>
            </a:pPr>
            <a:r>
              <a:rPr lang="en-IN" altLang="en-US" sz="2000" dirty="0">
                <a:solidFill>
                  <a:srgbClr val="002060"/>
                </a:solidFill>
                <a:latin typeface="Cambria" pitchFamily="18" charset="0"/>
                <a:ea typeface="+mj-ea"/>
                <a:cs typeface="Times New Roman" pitchFamily="18" charset="0"/>
              </a:rPr>
              <a:t>Update the distance matrix</a:t>
            </a:r>
          </a:p>
          <a:p>
            <a:pPr lvl="1">
              <a:spcBef>
                <a:spcPts val="179"/>
              </a:spcBef>
              <a:buFont typeface="+mj-lt"/>
              <a:buAutoNum type="arabicPeriod"/>
            </a:pPr>
            <a:r>
              <a:rPr lang="en-IN" altLang="en-US" sz="2000" b="1" dirty="0">
                <a:solidFill>
                  <a:srgbClr val="002060"/>
                </a:solidFill>
                <a:latin typeface="Cambria" pitchFamily="18" charset="0"/>
                <a:ea typeface="+mj-ea"/>
                <a:cs typeface="Times New Roman" pitchFamily="18" charset="0"/>
              </a:rPr>
              <a:t>Until</a:t>
            </a:r>
            <a:r>
              <a:rPr lang="en-IN" altLang="en-US" sz="2000" dirty="0">
                <a:solidFill>
                  <a:srgbClr val="002060"/>
                </a:solidFill>
                <a:latin typeface="Cambria" pitchFamily="18" charset="0"/>
                <a:ea typeface="+mj-ea"/>
                <a:cs typeface="Times New Roman" pitchFamily="18" charset="0"/>
              </a:rPr>
              <a:t> only a single cluster remains</a:t>
            </a:r>
          </a:p>
          <a:p>
            <a:pPr marL="469900" lvl="1" indent="0">
              <a:spcBef>
                <a:spcPts val="19"/>
              </a:spcBef>
            </a:pPr>
            <a:endParaRPr lang="en-IN" altLang="en-US" sz="2000" dirty="0">
              <a:solidFill>
                <a:srgbClr val="002060"/>
              </a:solidFill>
              <a:latin typeface="Cambria" pitchFamily="18" charset="0"/>
              <a:ea typeface="+mj-ea"/>
              <a:cs typeface="Times New Roman" pitchFamily="18" charset="0"/>
            </a:endParaRPr>
          </a:p>
        </p:txBody>
      </p:sp>
    </p:spTree>
    <p:custDataLst>
      <p:tags r:id="rId1"/>
    </p:custDataLst>
    <p:extLst>
      <p:ext uri="{BB962C8B-B14F-4D97-AF65-F5344CB8AC3E}">
        <p14:creationId xmlns:p14="http://schemas.microsoft.com/office/powerpoint/2010/main" val="1580496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726" y="1019695"/>
            <a:ext cx="9144000" cy="502061"/>
          </a:xfrm>
        </p:spPr>
        <p:txBody>
          <a:bodyPr wrap="square" lIns="0" tIns="9525" rIns="0" bIns="0" rtlCol="0">
            <a:spAutoFit/>
          </a:bodyPr>
          <a:lstStyle/>
          <a:p>
            <a:pPr marL="9525">
              <a:spcBef>
                <a:spcPts val="75"/>
              </a:spcBef>
              <a:defRPr/>
            </a:pPr>
            <a:r>
              <a:rPr sz="3200" b="1" dirty="0">
                <a:solidFill>
                  <a:srgbClr val="002060"/>
                </a:solidFill>
                <a:latin typeface="Cambria" pitchFamily="18" charset="0"/>
                <a:cs typeface="Times New Roman" pitchFamily="18" charset="0"/>
              </a:rPr>
              <a:t>Starting Situation</a:t>
            </a:r>
          </a:p>
        </p:txBody>
      </p:sp>
      <p:sp>
        <p:nvSpPr>
          <p:cNvPr id="3" name="object 3"/>
          <p:cNvSpPr txBox="1"/>
          <p:nvPr/>
        </p:nvSpPr>
        <p:spPr>
          <a:xfrm>
            <a:off x="0" y="1594227"/>
            <a:ext cx="5222081" cy="625171"/>
          </a:xfrm>
          <a:prstGeom prst="rect">
            <a:avLst/>
          </a:prstGeom>
        </p:spPr>
        <p:txBody>
          <a:bodyPr wrap="square" lIns="0" tIns="9525" rIns="0" bIns="0">
            <a:spAutoFit/>
          </a:bodyPr>
          <a:lstStyle/>
          <a:p>
            <a:pPr marL="352425" indent="-342900">
              <a:spcBef>
                <a:spcPts val="75"/>
              </a:spcBef>
              <a:buFont typeface="Wingdings" panose="05000000000000000000" pitchFamily="2" charset="2"/>
              <a:buChar char="Ø"/>
              <a:tabLst>
                <a:tab pos="266224" algn="l"/>
                <a:tab pos="266700" algn="l"/>
              </a:tabLst>
              <a:defRPr/>
            </a:pPr>
            <a:r>
              <a:rPr sz="2000" dirty="0">
                <a:solidFill>
                  <a:srgbClr val="002060"/>
                </a:solidFill>
                <a:latin typeface="Cambria" pitchFamily="18" charset="0"/>
                <a:ea typeface="+mj-ea"/>
                <a:cs typeface="Times New Roman" pitchFamily="18" charset="0"/>
              </a:rPr>
              <a:t>Start with clusters of individual points and a distance matrix</a:t>
            </a:r>
          </a:p>
        </p:txBody>
      </p:sp>
      <p:graphicFrame>
        <p:nvGraphicFramePr>
          <p:cNvPr id="16" name="object 16"/>
          <p:cNvGraphicFramePr>
            <a:graphicFrameLocks noGrp="1"/>
          </p:cNvGraphicFramePr>
          <p:nvPr>
            <p:extLst>
              <p:ext uri="{D42A27DB-BD31-4B8C-83A1-F6EECF244321}">
                <p14:modId xmlns:p14="http://schemas.microsoft.com/office/powerpoint/2010/main" val="549198184"/>
              </p:ext>
            </p:extLst>
          </p:nvPr>
        </p:nvGraphicFramePr>
        <p:xfrm>
          <a:off x="5784650" y="1690699"/>
          <a:ext cx="2422922" cy="2007062"/>
        </p:xfrm>
        <a:graphic>
          <a:graphicData uri="http://schemas.openxmlformats.org/drawingml/2006/table">
            <a:tbl>
              <a:tblPr>
                <a:effectLst>
                  <a:outerShdw blurRad="50800" dist="38100" algn="l" rotWithShape="0">
                    <a:prstClr val="black">
                      <a:alpha val="40000"/>
                    </a:prstClr>
                  </a:outerShdw>
                </a:effectLst>
              </a:tblPr>
              <a:tblGrid>
                <a:gridCol w="247547">
                  <a:extLst>
                    <a:ext uri="{9D8B030D-6E8A-4147-A177-3AD203B41FA5}">
                      <a16:colId xmlns:a16="http://schemas.microsoft.com/office/drawing/2014/main" val="273153354"/>
                    </a:ext>
                  </a:extLst>
                </a:gridCol>
                <a:gridCol w="504776">
                  <a:extLst>
                    <a:ext uri="{9D8B030D-6E8A-4147-A177-3AD203B41FA5}">
                      <a16:colId xmlns:a16="http://schemas.microsoft.com/office/drawing/2014/main" val="1080030467"/>
                    </a:ext>
                  </a:extLst>
                </a:gridCol>
                <a:gridCol w="442543">
                  <a:extLst>
                    <a:ext uri="{9D8B030D-6E8A-4147-A177-3AD203B41FA5}">
                      <a16:colId xmlns:a16="http://schemas.microsoft.com/office/drawing/2014/main" val="2142828263"/>
                    </a:ext>
                  </a:extLst>
                </a:gridCol>
                <a:gridCol w="442543">
                  <a:extLst>
                    <a:ext uri="{9D8B030D-6E8A-4147-A177-3AD203B41FA5}">
                      <a16:colId xmlns:a16="http://schemas.microsoft.com/office/drawing/2014/main" val="2090171937"/>
                    </a:ext>
                  </a:extLst>
                </a:gridCol>
                <a:gridCol w="442543">
                  <a:extLst>
                    <a:ext uri="{9D8B030D-6E8A-4147-A177-3AD203B41FA5}">
                      <a16:colId xmlns:a16="http://schemas.microsoft.com/office/drawing/2014/main" val="2199860066"/>
                    </a:ext>
                  </a:extLst>
                </a:gridCol>
                <a:gridCol w="313467">
                  <a:extLst>
                    <a:ext uri="{9D8B030D-6E8A-4147-A177-3AD203B41FA5}">
                      <a16:colId xmlns:a16="http://schemas.microsoft.com/office/drawing/2014/main" val="1307481443"/>
                    </a:ext>
                  </a:extLst>
                </a:gridCol>
                <a:gridCol w="29503">
                  <a:extLst>
                    <a:ext uri="{9D8B030D-6E8A-4147-A177-3AD203B41FA5}">
                      <a16:colId xmlns:a16="http://schemas.microsoft.com/office/drawing/2014/main" val="920075949"/>
                    </a:ext>
                  </a:extLst>
                </a:gridCol>
              </a:tblGrid>
              <a:tr h="28865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651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65100" marR="0" lvl="0" indent="0" algn="l" defTabSz="914400" rtl="0" eaLnBrk="1" fontAlgn="base" latinLnBrk="0" hangingPunct="1">
                        <a:lnSpc>
                          <a:spcPts val="195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23825">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23825" marR="0" lvl="0" indent="0" algn="l" defTabSz="914400" rtl="0" eaLnBrk="1" fontAlgn="base" latinLnBrk="0" hangingPunct="1">
                        <a:lnSpc>
                          <a:spcPts val="195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p2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524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52400" marR="0" lvl="0" indent="0" algn="l" defTabSz="914400" rtl="0" eaLnBrk="1" fontAlgn="base" latinLnBrk="0" hangingPunct="1">
                        <a:lnSpc>
                          <a:spcPts val="195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30175">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30175" marR="0" lvl="0" indent="0" algn="l" defTabSz="914400" rtl="0" eaLnBrk="1" fontAlgn="base" latinLnBrk="0" hangingPunct="1">
                        <a:lnSpc>
                          <a:spcPts val="195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66675">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66675" marR="0" lvl="0" indent="0" algn="l" defTabSz="914400" rtl="0" eaLnBrk="1" fontAlgn="base" latinLnBrk="0" hangingPunct="1">
                        <a:lnSpc>
                          <a:spcPts val="195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0" eaLnBrk="1" fontAlgn="base" latinLnBrk="0" hangingPunct="1">
                        <a:lnSpc>
                          <a:spcPts val="1763"/>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rlito"/>
                          <a:ea typeface="Carlito"/>
                          <a:cs typeface="Carlito"/>
                        </a:rPr>
                        <a:t>.</a:t>
                      </a:r>
                    </a:p>
                  </a:txBody>
                  <a:tcPr marL="0" marR="0" marT="0" marB="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7448105"/>
                  </a:ext>
                </a:extLst>
              </a:tr>
              <a:tr h="29903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ts val="188"/>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p1</a:t>
                      </a:r>
                    </a:p>
                  </a:txBody>
                  <a:tcPr marL="0" marR="0" marT="17621"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711345"/>
                  </a:ext>
                </a:extLst>
              </a:tr>
              <a:tr h="299030">
                <a:tc>
                  <a:txBody>
                    <a:bodyPr/>
                    <a:lstStyle>
                      <a:lvl1pPr marL="7938">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7938" marR="0" lvl="0" indent="0" algn="ctr" defTabSz="914400" rtl="0" eaLnBrk="1" fontAlgn="base" latinLnBrk="0" hangingPunct="1">
                        <a:lnSpc>
                          <a:spcPct val="100000"/>
                        </a:lnSpc>
                        <a:spcBef>
                          <a:spcPts val="50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p2</a:t>
                      </a:r>
                    </a:p>
                  </a:txBody>
                  <a:tcPr marL="0" marR="0" marT="47149"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32548865"/>
                  </a:ext>
                </a:extLst>
              </a:tr>
              <a:tr h="29903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ts val="288"/>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p3</a:t>
                      </a:r>
                    </a:p>
                  </a:txBody>
                  <a:tcPr marL="0" marR="0" marT="27623"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60746417"/>
                  </a:ext>
                </a:extLst>
              </a:tr>
              <a:tr h="29903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ts val="288"/>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p4</a:t>
                      </a:r>
                    </a:p>
                  </a:txBody>
                  <a:tcPr marL="0" marR="0" marT="27623"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3455314"/>
                  </a:ext>
                </a:extLst>
              </a:tr>
              <a:tr h="30038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ts val="388"/>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p5</a:t>
                      </a:r>
                    </a:p>
                  </a:txBody>
                  <a:tcPr marL="0" marR="0" marT="36671"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84679431"/>
                  </a:ext>
                </a:extLst>
              </a:tr>
              <a:tr h="2219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ts val="1325"/>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Carlito"/>
                          <a:ea typeface="Carlito"/>
                          <a:cs typeface="Carlito"/>
                        </a:rPr>
                        <a:t>.</a:t>
                      </a:r>
                    </a:p>
                  </a:txBody>
                  <a:tcPr marL="0" marR="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4265724660"/>
                  </a:ext>
                </a:extLst>
              </a:tr>
            </a:tbl>
          </a:graphicData>
        </a:graphic>
      </p:graphicFrame>
      <p:sp>
        <p:nvSpPr>
          <p:cNvPr id="17" name="object 17"/>
          <p:cNvSpPr txBox="1"/>
          <p:nvPr/>
        </p:nvSpPr>
        <p:spPr>
          <a:xfrm>
            <a:off x="7611665" y="1416524"/>
            <a:ext cx="129778" cy="378950"/>
          </a:xfrm>
          <a:prstGeom prst="rect">
            <a:avLst/>
          </a:prstGeom>
        </p:spPr>
        <p:txBody>
          <a:bodyPr lIns="0" tIns="9525" rIns="0" bIns="0">
            <a:spAutoFit/>
          </a:bodyPr>
          <a:lstStyle/>
          <a:p>
            <a:pPr marL="9525">
              <a:spcBef>
                <a:spcPts val="75"/>
              </a:spcBef>
              <a:defRPr/>
            </a:pPr>
            <a:r>
              <a:rPr sz="1200" dirty="0">
                <a:latin typeface="Carlito"/>
                <a:cs typeface="Carlito"/>
              </a:rPr>
              <a:t>.</a:t>
            </a:r>
            <a:r>
              <a:rPr sz="1200" spc="-64" dirty="0">
                <a:latin typeface="Carlito"/>
                <a:cs typeface="Carlito"/>
              </a:rPr>
              <a:t> </a:t>
            </a:r>
            <a:r>
              <a:rPr sz="1200" dirty="0">
                <a:latin typeface="Carlito"/>
                <a:cs typeface="Carlito"/>
              </a:rPr>
              <a:t>.</a:t>
            </a:r>
            <a:endParaRPr sz="1200">
              <a:latin typeface="Carlito"/>
              <a:cs typeface="Carlito"/>
            </a:endParaRPr>
          </a:p>
        </p:txBody>
      </p:sp>
      <p:sp>
        <p:nvSpPr>
          <p:cNvPr id="22607" name="object 18"/>
          <p:cNvSpPr txBox="1">
            <a:spLocks noChangeArrowheads="1"/>
          </p:cNvSpPr>
          <p:nvPr/>
        </p:nvSpPr>
        <p:spPr bwMode="auto">
          <a:xfrm>
            <a:off x="5562599" y="3070303"/>
            <a:ext cx="47625" cy="419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8104"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ts val="619"/>
              </a:spcBef>
            </a:pPr>
            <a:r>
              <a:rPr lang="en-US" altLang="en-US" sz="900">
                <a:latin typeface="Carlito"/>
                <a:ea typeface="Carlito"/>
                <a:cs typeface="Carlito"/>
              </a:rPr>
              <a:t>.</a:t>
            </a:r>
          </a:p>
          <a:p>
            <a:pPr>
              <a:spcBef>
                <a:spcPts val="544"/>
              </a:spcBef>
            </a:pPr>
            <a:r>
              <a:rPr lang="en-US" altLang="en-US" sz="900">
                <a:latin typeface="Carlito"/>
                <a:ea typeface="Carlito"/>
                <a:cs typeface="Carlito"/>
              </a:rPr>
              <a:t>.</a:t>
            </a:r>
          </a:p>
        </p:txBody>
      </p:sp>
      <p:sp>
        <p:nvSpPr>
          <p:cNvPr id="19" name="object 19"/>
          <p:cNvSpPr txBox="1"/>
          <p:nvPr/>
        </p:nvSpPr>
        <p:spPr>
          <a:xfrm>
            <a:off x="6172200" y="3749955"/>
            <a:ext cx="1957985" cy="286136"/>
          </a:xfrm>
          <a:prstGeom prst="rect">
            <a:avLst/>
          </a:prstGeom>
        </p:spPr>
        <p:txBody>
          <a:bodyPr wrap="square" lIns="0" tIns="9049" rIns="0" bIns="0">
            <a:spAutoFit/>
          </a:bodyPr>
          <a:lstStyle/>
          <a:p>
            <a:pPr marL="9525">
              <a:spcBef>
                <a:spcPts val="75"/>
              </a:spcBef>
              <a:tabLst>
                <a:tab pos="266224" algn="l"/>
                <a:tab pos="266700" algn="l"/>
              </a:tabLst>
              <a:defRPr/>
            </a:pPr>
            <a:r>
              <a:rPr dirty="0">
                <a:solidFill>
                  <a:srgbClr val="002060"/>
                </a:solidFill>
                <a:latin typeface="Cambria" pitchFamily="18" charset="0"/>
                <a:ea typeface="+mj-ea"/>
                <a:cs typeface="Times New Roman" pitchFamily="18" charset="0"/>
              </a:rPr>
              <a:t>Distance Matrix</a:t>
            </a:r>
          </a:p>
        </p:txBody>
      </p:sp>
      <p:sp>
        <p:nvSpPr>
          <p:cNvPr id="4" name="Oval 3"/>
          <p:cNvSpPr/>
          <p:nvPr/>
        </p:nvSpPr>
        <p:spPr>
          <a:xfrm>
            <a:off x="2715520" y="2167660"/>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187899" y="2438996"/>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820295" y="2688082"/>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2205930" y="3139048"/>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938337" y="3392652"/>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597945" y="3802536"/>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25069" y="4013039"/>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516026" y="3925934"/>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786188" y="3680699"/>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756719" y="2707912"/>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018061" y="2921110"/>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331831" y="2572288"/>
            <a:ext cx="209549" cy="22820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61047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8" y="890010"/>
            <a:ext cx="9144000" cy="502061"/>
          </a:xfrm>
        </p:spPr>
        <p:txBody>
          <a:bodyPr wrap="square" lIns="0" tIns="9525" rIns="0" bIns="0" rtlCol="0">
            <a:spAutoFit/>
          </a:bodyPr>
          <a:lstStyle/>
          <a:p>
            <a:pPr marL="9525">
              <a:spcBef>
                <a:spcPts val="75"/>
              </a:spcBef>
              <a:defRPr/>
            </a:pPr>
            <a:r>
              <a:rPr sz="3200" b="1" dirty="0">
                <a:solidFill>
                  <a:srgbClr val="002060"/>
                </a:solidFill>
                <a:latin typeface="Cambria" pitchFamily="18" charset="0"/>
                <a:cs typeface="Times New Roman" pitchFamily="18" charset="0"/>
              </a:rPr>
              <a:t>Intermediate Situation</a:t>
            </a:r>
          </a:p>
        </p:txBody>
      </p:sp>
      <p:grpSp>
        <p:nvGrpSpPr>
          <p:cNvPr id="23555" name="object 3"/>
          <p:cNvGrpSpPr>
            <a:grpSpLocks/>
          </p:cNvGrpSpPr>
          <p:nvPr/>
        </p:nvGrpSpPr>
        <p:grpSpPr bwMode="auto">
          <a:xfrm>
            <a:off x="1444954" y="3256560"/>
            <a:ext cx="410766" cy="589360"/>
            <a:chOff x="614435" y="3879850"/>
            <a:chExt cx="548005" cy="786130"/>
          </a:xfrm>
          <a:solidFill>
            <a:srgbClr val="FFFF00"/>
          </a:solidFill>
        </p:grpSpPr>
        <p:sp>
          <p:nvSpPr>
            <p:cNvPr id="23666" name="object 4"/>
            <p:cNvSpPr>
              <a:spLocks noChangeArrowheads="1"/>
            </p:cNvSpPr>
            <p:nvPr/>
          </p:nvSpPr>
          <p:spPr bwMode="auto">
            <a:xfrm>
              <a:off x="620785" y="3886200"/>
              <a:ext cx="535305" cy="773430"/>
            </a:xfrm>
            <a:custGeom>
              <a:avLst/>
              <a:gdLst>
                <a:gd name="T0" fmla="*/ 0 w 535305"/>
                <a:gd name="T1" fmla="*/ 0 h 773429"/>
                <a:gd name="T2" fmla="*/ 535305 w 535305"/>
                <a:gd name="T3" fmla="*/ 773429 h 773429"/>
              </a:gdLst>
              <a:ahLst/>
              <a:cxnLst/>
              <a:rect l="T0" t="T1" r="T2" b="T3"/>
              <a:pathLst>
                <a:path w="535305" h="773429">
                  <a:moveTo>
                    <a:pt x="215293" y="0"/>
                  </a:moveTo>
                  <a:lnTo>
                    <a:pt x="167006" y="12557"/>
                  </a:lnTo>
                  <a:lnTo>
                    <a:pt x="127625" y="40258"/>
                  </a:lnTo>
                  <a:lnTo>
                    <a:pt x="121591" y="59445"/>
                  </a:lnTo>
                  <a:lnTo>
                    <a:pt x="114955" y="77073"/>
                  </a:lnTo>
                  <a:lnTo>
                    <a:pt x="108489" y="94676"/>
                  </a:lnTo>
                  <a:lnTo>
                    <a:pt x="102962" y="113792"/>
                  </a:lnTo>
                  <a:lnTo>
                    <a:pt x="107912" y="164073"/>
                  </a:lnTo>
                  <a:lnTo>
                    <a:pt x="110537" y="188782"/>
                  </a:lnTo>
                  <a:lnTo>
                    <a:pt x="105664" y="197368"/>
                  </a:lnTo>
                  <a:lnTo>
                    <a:pt x="88120" y="199278"/>
                  </a:lnTo>
                  <a:lnTo>
                    <a:pt x="52733" y="203962"/>
                  </a:lnTo>
                  <a:lnTo>
                    <a:pt x="46345" y="205105"/>
                  </a:lnTo>
                  <a:lnTo>
                    <a:pt x="39957" y="208661"/>
                  </a:lnTo>
                  <a:lnTo>
                    <a:pt x="33556" y="211074"/>
                  </a:lnTo>
                  <a:lnTo>
                    <a:pt x="24282" y="228996"/>
                  </a:lnTo>
                  <a:lnTo>
                    <a:pt x="21001" y="235489"/>
                  </a:lnTo>
                  <a:lnTo>
                    <a:pt x="19431" y="242220"/>
                  </a:lnTo>
                  <a:lnTo>
                    <a:pt x="15293" y="260857"/>
                  </a:lnTo>
                  <a:lnTo>
                    <a:pt x="11760" y="275476"/>
                  </a:lnTo>
                  <a:lnTo>
                    <a:pt x="7539" y="291417"/>
                  </a:lnTo>
                  <a:lnTo>
                    <a:pt x="4001" y="304238"/>
                  </a:lnTo>
                  <a:lnTo>
                    <a:pt x="2517" y="309499"/>
                  </a:lnTo>
                  <a:lnTo>
                    <a:pt x="1942" y="347978"/>
                  </a:lnTo>
                  <a:lnTo>
                    <a:pt x="0" y="387778"/>
                  </a:lnTo>
                  <a:lnTo>
                    <a:pt x="15293" y="455294"/>
                  </a:lnTo>
                  <a:lnTo>
                    <a:pt x="52170" y="479504"/>
                  </a:lnTo>
                  <a:lnTo>
                    <a:pt x="77396" y="488569"/>
                  </a:lnTo>
                  <a:lnTo>
                    <a:pt x="73512" y="511264"/>
                  </a:lnTo>
                  <a:lnTo>
                    <a:pt x="68946" y="533447"/>
                  </a:lnTo>
                  <a:lnTo>
                    <a:pt x="59134" y="577469"/>
                  </a:lnTo>
                  <a:lnTo>
                    <a:pt x="59519" y="614221"/>
                  </a:lnTo>
                  <a:lnTo>
                    <a:pt x="60844" y="656320"/>
                  </a:lnTo>
                  <a:lnTo>
                    <a:pt x="67476" y="697537"/>
                  </a:lnTo>
                  <a:lnTo>
                    <a:pt x="96360" y="744130"/>
                  </a:lnTo>
                  <a:lnTo>
                    <a:pt x="146802" y="767207"/>
                  </a:lnTo>
                  <a:lnTo>
                    <a:pt x="158676" y="773049"/>
                  </a:lnTo>
                  <a:lnTo>
                    <a:pt x="175126" y="763658"/>
                  </a:lnTo>
                  <a:lnTo>
                    <a:pt x="187552" y="751268"/>
                  </a:lnTo>
                  <a:lnTo>
                    <a:pt x="198094" y="735544"/>
                  </a:lnTo>
                  <a:lnTo>
                    <a:pt x="208892" y="716152"/>
                  </a:lnTo>
                  <a:lnTo>
                    <a:pt x="387208" y="716152"/>
                  </a:lnTo>
                  <a:lnTo>
                    <a:pt x="397017" y="699643"/>
                  </a:lnTo>
                  <a:lnTo>
                    <a:pt x="400721" y="668097"/>
                  </a:lnTo>
                  <a:lnTo>
                    <a:pt x="397718" y="653108"/>
                  </a:lnTo>
                  <a:lnTo>
                    <a:pt x="399712" y="648189"/>
                  </a:lnTo>
                  <a:lnTo>
                    <a:pt x="465508" y="642619"/>
                  </a:lnTo>
                  <a:lnTo>
                    <a:pt x="494277" y="591962"/>
                  </a:lnTo>
                  <a:lnTo>
                    <a:pt x="509349" y="528827"/>
                  </a:lnTo>
                  <a:lnTo>
                    <a:pt x="504363" y="507486"/>
                  </a:lnTo>
                  <a:lnTo>
                    <a:pt x="499638" y="491347"/>
                  </a:lnTo>
                  <a:lnTo>
                    <a:pt x="492006" y="477660"/>
                  </a:lnTo>
                  <a:lnTo>
                    <a:pt x="478297" y="463676"/>
                  </a:lnTo>
                  <a:lnTo>
                    <a:pt x="468535" y="440074"/>
                  </a:lnTo>
                  <a:lnTo>
                    <a:pt x="470758" y="428688"/>
                  </a:lnTo>
                  <a:lnTo>
                    <a:pt x="482914" y="422636"/>
                  </a:lnTo>
                  <a:lnTo>
                    <a:pt x="502948" y="415036"/>
                  </a:lnTo>
                  <a:lnTo>
                    <a:pt x="518730" y="386187"/>
                  </a:lnTo>
                  <a:lnTo>
                    <a:pt x="525780" y="373792"/>
                  </a:lnTo>
                  <a:lnTo>
                    <a:pt x="529405" y="363636"/>
                  </a:lnTo>
                  <a:lnTo>
                    <a:pt x="534914" y="341502"/>
                  </a:lnTo>
                  <a:lnTo>
                    <a:pt x="532287" y="288559"/>
                  </a:lnTo>
                  <a:lnTo>
                    <a:pt x="522125" y="227711"/>
                  </a:lnTo>
                  <a:lnTo>
                    <a:pt x="499371" y="189551"/>
                  </a:lnTo>
                  <a:lnTo>
                    <a:pt x="467453" y="157416"/>
                  </a:lnTo>
                  <a:lnTo>
                    <a:pt x="431594" y="131949"/>
                  </a:lnTo>
                  <a:lnTo>
                    <a:pt x="397017" y="113792"/>
                  </a:lnTo>
                  <a:lnTo>
                    <a:pt x="391810" y="108791"/>
                  </a:lnTo>
                  <a:lnTo>
                    <a:pt x="388913" y="100456"/>
                  </a:lnTo>
                  <a:lnTo>
                    <a:pt x="386871" y="90789"/>
                  </a:lnTo>
                  <a:lnTo>
                    <a:pt x="384228" y="81787"/>
                  </a:lnTo>
                  <a:lnTo>
                    <a:pt x="344995" y="53488"/>
                  </a:lnTo>
                  <a:lnTo>
                    <a:pt x="302504" y="33321"/>
                  </a:lnTo>
                  <a:lnTo>
                    <a:pt x="258641" y="16940"/>
                  </a:lnTo>
                  <a:lnTo>
                    <a:pt x="215293" y="0"/>
                  </a:lnTo>
                  <a:close/>
                </a:path>
                <a:path w="535305" h="773429">
                  <a:moveTo>
                    <a:pt x="387208" y="716152"/>
                  </a:moveTo>
                  <a:lnTo>
                    <a:pt x="208892" y="716152"/>
                  </a:lnTo>
                  <a:lnTo>
                    <a:pt x="232938" y="734419"/>
                  </a:lnTo>
                  <a:lnTo>
                    <a:pt x="257411" y="749982"/>
                  </a:lnTo>
                  <a:lnTo>
                    <a:pt x="282739" y="762855"/>
                  </a:lnTo>
                  <a:lnTo>
                    <a:pt x="309349" y="773049"/>
                  </a:lnTo>
                  <a:lnTo>
                    <a:pt x="338333" y="764436"/>
                  </a:lnTo>
                  <a:lnTo>
                    <a:pt x="360379" y="751014"/>
                  </a:lnTo>
                  <a:lnTo>
                    <a:pt x="378828" y="730257"/>
                  </a:lnTo>
                  <a:lnTo>
                    <a:pt x="387208" y="71615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3667" name="object 5"/>
            <p:cNvSpPr>
              <a:spLocks noChangeArrowheads="1"/>
            </p:cNvSpPr>
            <p:nvPr/>
          </p:nvSpPr>
          <p:spPr bwMode="auto">
            <a:xfrm>
              <a:off x="620785" y="3886200"/>
              <a:ext cx="535305" cy="773430"/>
            </a:xfrm>
            <a:custGeom>
              <a:avLst/>
              <a:gdLst>
                <a:gd name="T0" fmla="*/ 0 w 535305"/>
                <a:gd name="T1" fmla="*/ 0 h 773429"/>
                <a:gd name="T2" fmla="*/ 535305 w 535305"/>
                <a:gd name="T3" fmla="*/ 773429 h 773429"/>
              </a:gdLst>
              <a:ahLst/>
              <a:cxnLst/>
              <a:rect l="T0" t="T1" r="T2" b="T3"/>
              <a:pathLst>
                <a:path w="535305" h="773429">
                  <a:moveTo>
                    <a:pt x="384228" y="81787"/>
                  </a:moveTo>
                  <a:lnTo>
                    <a:pt x="344995" y="53488"/>
                  </a:lnTo>
                  <a:lnTo>
                    <a:pt x="302504" y="33321"/>
                  </a:lnTo>
                  <a:lnTo>
                    <a:pt x="258641" y="16940"/>
                  </a:lnTo>
                  <a:lnTo>
                    <a:pt x="215293" y="0"/>
                  </a:lnTo>
                  <a:lnTo>
                    <a:pt x="167006" y="12557"/>
                  </a:lnTo>
                  <a:lnTo>
                    <a:pt x="127625" y="40258"/>
                  </a:lnTo>
                  <a:lnTo>
                    <a:pt x="121591" y="59445"/>
                  </a:lnTo>
                  <a:lnTo>
                    <a:pt x="114955" y="77073"/>
                  </a:lnTo>
                  <a:lnTo>
                    <a:pt x="108489" y="94676"/>
                  </a:lnTo>
                  <a:lnTo>
                    <a:pt x="102962" y="113792"/>
                  </a:lnTo>
                  <a:lnTo>
                    <a:pt x="107912" y="164073"/>
                  </a:lnTo>
                  <a:lnTo>
                    <a:pt x="110537" y="188782"/>
                  </a:lnTo>
                  <a:lnTo>
                    <a:pt x="105664" y="197368"/>
                  </a:lnTo>
                  <a:lnTo>
                    <a:pt x="88120" y="199278"/>
                  </a:lnTo>
                  <a:lnTo>
                    <a:pt x="52733" y="203962"/>
                  </a:lnTo>
                  <a:lnTo>
                    <a:pt x="46345" y="205105"/>
                  </a:lnTo>
                  <a:lnTo>
                    <a:pt x="39957" y="208661"/>
                  </a:lnTo>
                  <a:lnTo>
                    <a:pt x="33556" y="211074"/>
                  </a:lnTo>
                  <a:lnTo>
                    <a:pt x="24282" y="228996"/>
                  </a:lnTo>
                  <a:lnTo>
                    <a:pt x="21001" y="235489"/>
                  </a:lnTo>
                  <a:lnTo>
                    <a:pt x="19431" y="242220"/>
                  </a:lnTo>
                  <a:lnTo>
                    <a:pt x="15293" y="260857"/>
                  </a:lnTo>
                  <a:lnTo>
                    <a:pt x="11760" y="275476"/>
                  </a:lnTo>
                  <a:lnTo>
                    <a:pt x="7539" y="291417"/>
                  </a:lnTo>
                  <a:lnTo>
                    <a:pt x="4001" y="304238"/>
                  </a:lnTo>
                  <a:lnTo>
                    <a:pt x="2517" y="309499"/>
                  </a:lnTo>
                  <a:lnTo>
                    <a:pt x="1942" y="347978"/>
                  </a:lnTo>
                  <a:lnTo>
                    <a:pt x="0" y="387778"/>
                  </a:lnTo>
                  <a:lnTo>
                    <a:pt x="15293" y="455294"/>
                  </a:lnTo>
                  <a:lnTo>
                    <a:pt x="52170" y="479504"/>
                  </a:lnTo>
                  <a:lnTo>
                    <a:pt x="77396" y="488569"/>
                  </a:lnTo>
                  <a:lnTo>
                    <a:pt x="73512" y="511264"/>
                  </a:lnTo>
                  <a:lnTo>
                    <a:pt x="68946" y="533447"/>
                  </a:lnTo>
                  <a:lnTo>
                    <a:pt x="64039" y="555416"/>
                  </a:lnTo>
                  <a:lnTo>
                    <a:pt x="59134" y="577469"/>
                  </a:lnTo>
                  <a:lnTo>
                    <a:pt x="60844" y="656320"/>
                  </a:lnTo>
                  <a:lnTo>
                    <a:pt x="67476" y="697537"/>
                  </a:lnTo>
                  <a:lnTo>
                    <a:pt x="96360" y="744130"/>
                  </a:lnTo>
                  <a:lnTo>
                    <a:pt x="140401" y="764794"/>
                  </a:lnTo>
                  <a:lnTo>
                    <a:pt x="146802" y="767207"/>
                  </a:lnTo>
                  <a:lnTo>
                    <a:pt x="158676" y="773049"/>
                  </a:lnTo>
                  <a:lnTo>
                    <a:pt x="175126" y="763658"/>
                  </a:lnTo>
                  <a:lnTo>
                    <a:pt x="187552" y="751268"/>
                  </a:lnTo>
                  <a:lnTo>
                    <a:pt x="198094" y="735544"/>
                  </a:lnTo>
                  <a:lnTo>
                    <a:pt x="208892" y="716152"/>
                  </a:lnTo>
                  <a:lnTo>
                    <a:pt x="232938" y="734419"/>
                  </a:lnTo>
                  <a:lnTo>
                    <a:pt x="257411" y="749982"/>
                  </a:lnTo>
                  <a:lnTo>
                    <a:pt x="282739" y="762855"/>
                  </a:lnTo>
                  <a:lnTo>
                    <a:pt x="309349" y="773049"/>
                  </a:lnTo>
                  <a:lnTo>
                    <a:pt x="338333" y="764436"/>
                  </a:lnTo>
                  <a:lnTo>
                    <a:pt x="360379" y="751014"/>
                  </a:lnTo>
                  <a:lnTo>
                    <a:pt x="378828" y="730257"/>
                  </a:lnTo>
                  <a:lnTo>
                    <a:pt x="397017" y="699643"/>
                  </a:lnTo>
                  <a:lnTo>
                    <a:pt x="400721" y="668097"/>
                  </a:lnTo>
                  <a:lnTo>
                    <a:pt x="397718" y="653108"/>
                  </a:lnTo>
                  <a:lnTo>
                    <a:pt x="399712" y="648189"/>
                  </a:lnTo>
                  <a:lnTo>
                    <a:pt x="465508" y="642619"/>
                  </a:lnTo>
                  <a:lnTo>
                    <a:pt x="494277" y="591962"/>
                  </a:lnTo>
                  <a:lnTo>
                    <a:pt x="509349" y="528827"/>
                  </a:lnTo>
                  <a:lnTo>
                    <a:pt x="504363" y="507486"/>
                  </a:lnTo>
                  <a:lnTo>
                    <a:pt x="499638" y="491347"/>
                  </a:lnTo>
                  <a:lnTo>
                    <a:pt x="492006" y="477660"/>
                  </a:lnTo>
                  <a:lnTo>
                    <a:pt x="478297" y="463676"/>
                  </a:lnTo>
                  <a:lnTo>
                    <a:pt x="468535" y="440074"/>
                  </a:lnTo>
                  <a:lnTo>
                    <a:pt x="470758" y="428688"/>
                  </a:lnTo>
                  <a:lnTo>
                    <a:pt x="482914" y="422636"/>
                  </a:lnTo>
                  <a:lnTo>
                    <a:pt x="502948" y="415036"/>
                  </a:lnTo>
                  <a:lnTo>
                    <a:pt x="518730" y="386187"/>
                  </a:lnTo>
                  <a:lnTo>
                    <a:pt x="525780" y="373792"/>
                  </a:lnTo>
                  <a:lnTo>
                    <a:pt x="529405" y="363636"/>
                  </a:lnTo>
                  <a:lnTo>
                    <a:pt x="534914" y="341502"/>
                  </a:lnTo>
                  <a:lnTo>
                    <a:pt x="533814" y="319526"/>
                  </a:lnTo>
                  <a:lnTo>
                    <a:pt x="532287" y="288559"/>
                  </a:lnTo>
                  <a:lnTo>
                    <a:pt x="522125" y="227711"/>
                  </a:lnTo>
                  <a:lnTo>
                    <a:pt x="499371" y="189551"/>
                  </a:lnTo>
                  <a:lnTo>
                    <a:pt x="467453" y="157416"/>
                  </a:lnTo>
                  <a:lnTo>
                    <a:pt x="431594" y="131949"/>
                  </a:lnTo>
                  <a:lnTo>
                    <a:pt x="397017" y="113792"/>
                  </a:lnTo>
                  <a:lnTo>
                    <a:pt x="391810" y="108791"/>
                  </a:lnTo>
                  <a:lnTo>
                    <a:pt x="388913" y="100456"/>
                  </a:lnTo>
                  <a:lnTo>
                    <a:pt x="386871" y="90789"/>
                  </a:lnTo>
                  <a:lnTo>
                    <a:pt x="384228" y="81787"/>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grpSp>
        <p:nvGrpSpPr>
          <p:cNvPr id="23556" name="object 6"/>
          <p:cNvGrpSpPr>
            <a:grpSpLocks/>
          </p:cNvGrpSpPr>
          <p:nvPr/>
        </p:nvGrpSpPr>
        <p:grpSpPr bwMode="auto">
          <a:xfrm>
            <a:off x="2177654" y="2922688"/>
            <a:ext cx="695325" cy="569119"/>
            <a:chOff x="1517650" y="2736850"/>
            <a:chExt cx="927100" cy="759460"/>
          </a:xfrm>
          <a:solidFill>
            <a:srgbClr val="FFFF00"/>
          </a:solidFill>
        </p:grpSpPr>
        <p:sp>
          <p:nvSpPr>
            <p:cNvPr id="23664" name="object 7"/>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403860" y="0"/>
                  </a:move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lnTo>
                    <a:pt x="69055" y="253626"/>
                  </a:lnTo>
                  <a:lnTo>
                    <a:pt x="48152" y="300213"/>
                  </a:lnTo>
                  <a:lnTo>
                    <a:pt x="31430" y="348715"/>
                  </a:lnTo>
                  <a:lnTo>
                    <a:pt x="16258" y="397772"/>
                  </a:lnTo>
                  <a:lnTo>
                    <a:pt x="0" y="446024"/>
                  </a:lnTo>
                  <a:lnTo>
                    <a:pt x="6834" y="486421"/>
                  </a:lnTo>
                  <a:lnTo>
                    <a:pt x="27360" y="537213"/>
                  </a:lnTo>
                  <a:lnTo>
                    <a:pt x="70290" y="576738"/>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9681" y="699515"/>
                  </a:lnTo>
                  <a:lnTo>
                    <a:pt x="278558" y="717089"/>
                  </a:lnTo>
                  <a:lnTo>
                    <a:pt x="308482" y="725042"/>
                  </a:lnTo>
                  <a:lnTo>
                    <a:pt x="325776" y="729964"/>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83006" y="663828"/>
                  </a:lnTo>
                  <a:lnTo>
                    <a:pt x="726447" y="663311"/>
                  </a:lnTo>
                  <a:lnTo>
                    <a:pt x="776224" y="661495"/>
                  </a:lnTo>
                  <a:lnTo>
                    <a:pt x="824952" y="652273"/>
                  </a:lnTo>
                  <a:lnTo>
                    <a:pt x="865251" y="629538"/>
                  </a:lnTo>
                  <a:lnTo>
                    <a:pt x="890174" y="592359"/>
                  </a:lnTo>
                  <a:lnTo>
                    <a:pt x="907327" y="542698"/>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3665" name="object 8"/>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96774" y="210312"/>
                  </a:moveTo>
                  <a:lnTo>
                    <a:pt x="69055" y="253626"/>
                  </a:lnTo>
                  <a:lnTo>
                    <a:pt x="48152" y="300213"/>
                  </a:lnTo>
                  <a:lnTo>
                    <a:pt x="31430" y="348715"/>
                  </a:lnTo>
                  <a:lnTo>
                    <a:pt x="16258" y="397772"/>
                  </a:lnTo>
                  <a:lnTo>
                    <a:pt x="0" y="446024"/>
                  </a:lnTo>
                  <a:lnTo>
                    <a:pt x="6834" y="486421"/>
                  </a:lnTo>
                  <a:lnTo>
                    <a:pt x="27360" y="537213"/>
                  </a:lnTo>
                  <a:lnTo>
                    <a:pt x="70290" y="576738"/>
                  </a:lnTo>
                  <a:lnTo>
                    <a:pt x="91122" y="586009"/>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4903" y="686180"/>
                  </a:lnTo>
                  <a:lnTo>
                    <a:pt x="247370" y="692848"/>
                  </a:lnTo>
                  <a:lnTo>
                    <a:pt x="249681" y="699515"/>
                  </a:lnTo>
                  <a:lnTo>
                    <a:pt x="270889" y="712487"/>
                  </a:lnTo>
                  <a:lnTo>
                    <a:pt x="278558" y="717089"/>
                  </a:lnTo>
                  <a:lnTo>
                    <a:pt x="286490" y="719286"/>
                  </a:lnTo>
                  <a:lnTo>
                    <a:pt x="308482" y="725042"/>
                  </a:lnTo>
                  <a:lnTo>
                    <a:pt x="325776" y="729964"/>
                  </a:lnTo>
                  <a:lnTo>
                    <a:pt x="344630" y="735838"/>
                  </a:lnTo>
                  <a:lnTo>
                    <a:pt x="359792" y="740759"/>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56913" y="657002"/>
                  </a:lnTo>
                  <a:lnTo>
                    <a:pt x="683006" y="663828"/>
                  </a:lnTo>
                  <a:lnTo>
                    <a:pt x="726447" y="663311"/>
                  </a:lnTo>
                  <a:lnTo>
                    <a:pt x="776224" y="661495"/>
                  </a:lnTo>
                  <a:lnTo>
                    <a:pt x="824952" y="652273"/>
                  </a:lnTo>
                  <a:lnTo>
                    <a:pt x="865251" y="629538"/>
                  </a:lnTo>
                  <a:lnTo>
                    <a:pt x="890174" y="592359"/>
                  </a:lnTo>
                  <a:lnTo>
                    <a:pt x="904620" y="550417"/>
                  </a:lnTo>
                  <a:lnTo>
                    <a:pt x="907327" y="542698"/>
                  </a:lnTo>
                  <a:lnTo>
                    <a:pt x="910558" y="534384"/>
                  </a:lnTo>
                  <a:lnTo>
                    <a:pt x="913264" y="527736"/>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63493" y="46287"/>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lnTo>
                    <a:pt x="377932" y="1527"/>
                  </a:ln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grpSp>
        <p:nvGrpSpPr>
          <p:cNvPr id="23557" name="object 9"/>
          <p:cNvGrpSpPr>
            <a:grpSpLocks/>
          </p:cNvGrpSpPr>
          <p:nvPr/>
        </p:nvGrpSpPr>
        <p:grpSpPr bwMode="auto">
          <a:xfrm>
            <a:off x="3240238" y="2883070"/>
            <a:ext cx="513160" cy="581025"/>
            <a:chOff x="3346450" y="3041650"/>
            <a:chExt cx="684530" cy="774700"/>
          </a:xfrm>
          <a:solidFill>
            <a:srgbClr val="FFFF00"/>
          </a:solidFill>
        </p:grpSpPr>
        <p:sp>
          <p:nvSpPr>
            <p:cNvPr id="23662" name="object 10"/>
            <p:cNvSpPr>
              <a:spLocks noChangeArrowheads="1"/>
            </p:cNvSpPr>
            <p:nvPr/>
          </p:nvSpPr>
          <p:spPr bwMode="auto">
            <a:xfrm>
              <a:off x="3352800" y="3048000"/>
              <a:ext cx="671830" cy="762000"/>
            </a:xfrm>
            <a:custGeom>
              <a:avLst/>
              <a:gdLst>
                <a:gd name="T0" fmla="*/ 0 w 671829"/>
                <a:gd name="T1" fmla="*/ 0 h 762000"/>
                <a:gd name="T2" fmla="*/ 671829 w 671829"/>
                <a:gd name="T3" fmla="*/ 762000 h 762000"/>
              </a:gdLst>
              <a:ahLst/>
              <a:cxnLst/>
              <a:rect l="T0" t="T1" r="T2" b="T3"/>
              <a:pathLst>
                <a:path w="671829" h="762000">
                  <a:moveTo>
                    <a:pt x="283210" y="0"/>
                  </a:moveTo>
                  <a:lnTo>
                    <a:pt x="219170" y="21780"/>
                  </a:lnTo>
                  <a:lnTo>
                    <a:pt x="173227" y="72516"/>
                  </a:lnTo>
                  <a:lnTo>
                    <a:pt x="168349" y="99675"/>
                  </a:lnTo>
                  <a:lnTo>
                    <a:pt x="171026" y="114779"/>
                  </a:lnTo>
                  <a:lnTo>
                    <a:pt x="172751" y="121523"/>
                  </a:lnTo>
                  <a:lnTo>
                    <a:pt x="165015" y="123599"/>
                  </a:lnTo>
                  <a:lnTo>
                    <a:pt x="87122" y="128524"/>
                  </a:lnTo>
                  <a:lnTo>
                    <a:pt x="51006" y="178514"/>
                  </a:lnTo>
                  <a:lnTo>
                    <a:pt x="32130" y="240791"/>
                  </a:lnTo>
                  <a:lnTo>
                    <a:pt x="38365" y="261798"/>
                  </a:lnTo>
                  <a:lnTo>
                    <a:pt x="44291" y="277685"/>
                  </a:lnTo>
                  <a:lnTo>
                    <a:pt x="53883" y="291191"/>
                  </a:lnTo>
                  <a:lnTo>
                    <a:pt x="71120" y="305053"/>
                  </a:lnTo>
                  <a:lnTo>
                    <a:pt x="83387" y="328304"/>
                  </a:lnTo>
                  <a:lnTo>
                    <a:pt x="80581" y="339518"/>
                  </a:lnTo>
                  <a:lnTo>
                    <a:pt x="65297" y="345469"/>
                  </a:lnTo>
                  <a:lnTo>
                    <a:pt x="40132" y="352933"/>
                  </a:lnTo>
                  <a:lnTo>
                    <a:pt x="20306" y="381373"/>
                  </a:lnTo>
                  <a:lnTo>
                    <a:pt x="11445" y="393573"/>
                  </a:lnTo>
                  <a:lnTo>
                    <a:pt x="6895" y="403582"/>
                  </a:lnTo>
                  <a:lnTo>
                    <a:pt x="0" y="425450"/>
                  </a:lnTo>
                  <a:lnTo>
                    <a:pt x="3286" y="477567"/>
                  </a:lnTo>
                  <a:lnTo>
                    <a:pt x="16001" y="537590"/>
                  </a:lnTo>
                  <a:lnTo>
                    <a:pt x="44604" y="575153"/>
                  </a:lnTo>
                  <a:lnTo>
                    <a:pt x="84708" y="606821"/>
                  </a:lnTo>
                  <a:lnTo>
                    <a:pt x="129766" y="631942"/>
                  </a:lnTo>
                  <a:lnTo>
                    <a:pt x="173227" y="649858"/>
                  </a:lnTo>
                  <a:lnTo>
                    <a:pt x="179746" y="654744"/>
                  </a:lnTo>
                  <a:lnTo>
                    <a:pt x="183372" y="662939"/>
                  </a:lnTo>
                  <a:lnTo>
                    <a:pt x="185926" y="672468"/>
                  </a:lnTo>
                  <a:lnTo>
                    <a:pt x="189229" y="681355"/>
                  </a:lnTo>
                  <a:lnTo>
                    <a:pt x="228271" y="704457"/>
                  </a:lnTo>
                  <a:lnTo>
                    <a:pt x="270221" y="721885"/>
                  </a:lnTo>
                  <a:lnTo>
                    <a:pt x="313871" y="735825"/>
                  </a:lnTo>
                  <a:lnTo>
                    <a:pt x="358016" y="748467"/>
                  </a:lnTo>
                  <a:lnTo>
                    <a:pt x="401447" y="762000"/>
                  </a:lnTo>
                  <a:lnTo>
                    <a:pt x="462010" y="749601"/>
                  </a:lnTo>
                  <a:lnTo>
                    <a:pt x="511428" y="722249"/>
                  </a:lnTo>
                  <a:lnTo>
                    <a:pt x="519056" y="703347"/>
                  </a:lnTo>
                  <a:lnTo>
                    <a:pt x="527399" y="686006"/>
                  </a:lnTo>
                  <a:lnTo>
                    <a:pt x="535503" y="668688"/>
                  </a:lnTo>
                  <a:lnTo>
                    <a:pt x="542416" y="649858"/>
                  </a:lnTo>
                  <a:lnTo>
                    <a:pt x="536216" y="600331"/>
                  </a:lnTo>
                  <a:lnTo>
                    <a:pt x="532923" y="575991"/>
                  </a:lnTo>
                  <a:lnTo>
                    <a:pt x="539042" y="567526"/>
                  </a:lnTo>
                  <a:lnTo>
                    <a:pt x="561078" y="565620"/>
                  </a:lnTo>
                  <a:lnTo>
                    <a:pt x="605536" y="560958"/>
                  </a:lnTo>
                  <a:lnTo>
                    <a:pt x="613537" y="559816"/>
                  </a:lnTo>
                  <a:lnTo>
                    <a:pt x="621538" y="556260"/>
                  </a:lnTo>
                  <a:lnTo>
                    <a:pt x="629665" y="553974"/>
                  </a:lnTo>
                  <a:lnTo>
                    <a:pt x="641274" y="536293"/>
                  </a:lnTo>
                  <a:lnTo>
                    <a:pt x="645382" y="529875"/>
                  </a:lnTo>
                  <a:lnTo>
                    <a:pt x="647346" y="523220"/>
                  </a:lnTo>
                  <a:lnTo>
                    <a:pt x="652526" y="504825"/>
                  </a:lnTo>
                  <a:lnTo>
                    <a:pt x="656974" y="490485"/>
                  </a:lnTo>
                  <a:lnTo>
                    <a:pt x="662305" y="474789"/>
                  </a:lnTo>
                  <a:lnTo>
                    <a:pt x="666777" y="462141"/>
                  </a:lnTo>
                  <a:lnTo>
                    <a:pt x="668654" y="456946"/>
                  </a:lnTo>
                  <a:lnTo>
                    <a:pt x="669313" y="419052"/>
                  </a:lnTo>
                  <a:lnTo>
                    <a:pt x="671734" y="379825"/>
                  </a:lnTo>
                  <a:lnTo>
                    <a:pt x="652526" y="313182"/>
                  </a:lnTo>
                  <a:lnTo>
                    <a:pt x="606250" y="289433"/>
                  </a:lnTo>
                  <a:lnTo>
                    <a:pt x="574548" y="280542"/>
                  </a:lnTo>
                  <a:lnTo>
                    <a:pt x="579407" y="258079"/>
                  </a:lnTo>
                  <a:lnTo>
                    <a:pt x="585136" y="236188"/>
                  </a:lnTo>
                  <a:lnTo>
                    <a:pt x="597535" y="192786"/>
                  </a:lnTo>
                  <a:lnTo>
                    <a:pt x="597050" y="156587"/>
                  </a:lnTo>
                  <a:lnTo>
                    <a:pt x="595376" y="115125"/>
                  </a:lnTo>
                  <a:lnTo>
                    <a:pt x="587033" y="74521"/>
                  </a:lnTo>
                  <a:lnTo>
                    <a:pt x="575831" y="56134"/>
                  </a:lnTo>
                  <a:lnTo>
                    <a:pt x="409448" y="56134"/>
                  </a:lnTo>
                  <a:lnTo>
                    <a:pt x="379257" y="38129"/>
                  </a:lnTo>
                  <a:lnTo>
                    <a:pt x="348519" y="22780"/>
                  </a:lnTo>
                  <a:lnTo>
                    <a:pt x="316686" y="10074"/>
                  </a:lnTo>
                  <a:lnTo>
                    <a:pt x="283210" y="0"/>
                  </a:lnTo>
                  <a:close/>
                </a:path>
                <a:path w="671829" h="762000">
                  <a:moveTo>
                    <a:pt x="472439" y="0"/>
                  </a:moveTo>
                  <a:lnTo>
                    <a:pt x="451828" y="9271"/>
                  </a:lnTo>
                  <a:lnTo>
                    <a:pt x="436229" y="21494"/>
                  </a:lnTo>
                  <a:lnTo>
                    <a:pt x="422987" y="37004"/>
                  </a:lnTo>
                  <a:lnTo>
                    <a:pt x="409448" y="56134"/>
                  </a:lnTo>
                  <a:lnTo>
                    <a:pt x="575831" y="56134"/>
                  </a:lnTo>
                  <a:lnTo>
                    <a:pt x="533130" y="20177"/>
                  </a:lnTo>
                  <a:lnTo>
                    <a:pt x="495426" y="8127"/>
                  </a:lnTo>
                  <a:lnTo>
                    <a:pt x="487425" y="5841"/>
                  </a:lnTo>
                  <a:lnTo>
                    <a:pt x="4724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3663" name="object 11"/>
            <p:cNvSpPr>
              <a:spLocks noChangeArrowheads="1"/>
            </p:cNvSpPr>
            <p:nvPr/>
          </p:nvSpPr>
          <p:spPr bwMode="auto">
            <a:xfrm>
              <a:off x="3352800" y="3048000"/>
              <a:ext cx="671830" cy="762000"/>
            </a:xfrm>
            <a:custGeom>
              <a:avLst/>
              <a:gdLst>
                <a:gd name="T0" fmla="*/ 0 w 671829"/>
                <a:gd name="T1" fmla="*/ 0 h 762000"/>
                <a:gd name="T2" fmla="*/ 671829 w 671829"/>
                <a:gd name="T3" fmla="*/ 762000 h 762000"/>
              </a:gdLst>
              <a:ahLst/>
              <a:cxnLst/>
              <a:rect l="T0" t="T1" r="T2" b="T3"/>
              <a:pathLst>
                <a:path w="671829" h="762000">
                  <a:moveTo>
                    <a:pt x="189229" y="681355"/>
                  </a:moveTo>
                  <a:lnTo>
                    <a:pt x="228271" y="704457"/>
                  </a:lnTo>
                  <a:lnTo>
                    <a:pt x="270221" y="721885"/>
                  </a:lnTo>
                  <a:lnTo>
                    <a:pt x="313871" y="735825"/>
                  </a:lnTo>
                  <a:lnTo>
                    <a:pt x="358016" y="748467"/>
                  </a:lnTo>
                  <a:lnTo>
                    <a:pt x="401447" y="762000"/>
                  </a:lnTo>
                  <a:lnTo>
                    <a:pt x="462010" y="749601"/>
                  </a:lnTo>
                  <a:lnTo>
                    <a:pt x="511428" y="722249"/>
                  </a:lnTo>
                  <a:lnTo>
                    <a:pt x="519056" y="703347"/>
                  </a:lnTo>
                  <a:lnTo>
                    <a:pt x="527399" y="686006"/>
                  </a:lnTo>
                  <a:lnTo>
                    <a:pt x="535503" y="668688"/>
                  </a:lnTo>
                  <a:lnTo>
                    <a:pt x="542416" y="649858"/>
                  </a:lnTo>
                  <a:lnTo>
                    <a:pt x="536216" y="600331"/>
                  </a:lnTo>
                  <a:lnTo>
                    <a:pt x="532923" y="575991"/>
                  </a:lnTo>
                  <a:lnTo>
                    <a:pt x="539042" y="567526"/>
                  </a:lnTo>
                  <a:lnTo>
                    <a:pt x="561078" y="565620"/>
                  </a:lnTo>
                  <a:lnTo>
                    <a:pt x="605536" y="560958"/>
                  </a:lnTo>
                  <a:lnTo>
                    <a:pt x="613537" y="559816"/>
                  </a:lnTo>
                  <a:lnTo>
                    <a:pt x="621538" y="556260"/>
                  </a:lnTo>
                  <a:lnTo>
                    <a:pt x="629665" y="553974"/>
                  </a:lnTo>
                  <a:lnTo>
                    <a:pt x="641274" y="536293"/>
                  </a:lnTo>
                  <a:lnTo>
                    <a:pt x="645382" y="529875"/>
                  </a:lnTo>
                  <a:lnTo>
                    <a:pt x="647346" y="523220"/>
                  </a:lnTo>
                  <a:lnTo>
                    <a:pt x="652526" y="504825"/>
                  </a:lnTo>
                  <a:lnTo>
                    <a:pt x="656974" y="490485"/>
                  </a:lnTo>
                  <a:lnTo>
                    <a:pt x="662305" y="474789"/>
                  </a:lnTo>
                  <a:lnTo>
                    <a:pt x="666777" y="462141"/>
                  </a:lnTo>
                  <a:lnTo>
                    <a:pt x="668654" y="456946"/>
                  </a:lnTo>
                  <a:lnTo>
                    <a:pt x="669313" y="419052"/>
                  </a:lnTo>
                  <a:lnTo>
                    <a:pt x="671734" y="379825"/>
                  </a:lnTo>
                  <a:lnTo>
                    <a:pt x="652526" y="313182"/>
                  </a:lnTo>
                  <a:lnTo>
                    <a:pt x="606250" y="289433"/>
                  </a:lnTo>
                  <a:lnTo>
                    <a:pt x="574548" y="280542"/>
                  </a:lnTo>
                  <a:lnTo>
                    <a:pt x="579407" y="258079"/>
                  </a:lnTo>
                  <a:lnTo>
                    <a:pt x="585136" y="236188"/>
                  </a:lnTo>
                  <a:lnTo>
                    <a:pt x="591317" y="214534"/>
                  </a:lnTo>
                  <a:lnTo>
                    <a:pt x="597535" y="192786"/>
                  </a:lnTo>
                  <a:lnTo>
                    <a:pt x="597050" y="156587"/>
                  </a:lnTo>
                  <a:lnTo>
                    <a:pt x="595376" y="115125"/>
                  </a:lnTo>
                  <a:lnTo>
                    <a:pt x="587033" y="74521"/>
                  </a:lnTo>
                  <a:lnTo>
                    <a:pt x="566547" y="40894"/>
                  </a:lnTo>
                  <a:lnTo>
                    <a:pt x="533130" y="20177"/>
                  </a:lnTo>
                  <a:lnTo>
                    <a:pt x="495426" y="8127"/>
                  </a:lnTo>
                  <a:lnTo>
                    <a:pt x="487425" y="5841"/>
                  </a:lnTo>
                  <a:lnTo>
                    <a:pt x="472439" y="0"/>
                  </a:lnTo>
                  <a:lnTo>
                    <a:pt x="451828" y="9271"/>
                  </a:lnTo>
                  <a:lnTo>
                    <a:pt x="436229" y="21494"/>
                  </a:lnTo>
                  <a:lnTo>
                    <a:pt x="422987" y="37004"/>
                  </a:lnTo>
                  <a:lnTo>
                    <a:pt x="409448" y="56134"/>
                  </a:lnTo>
                  <a:lnTo>
                    <a:pt x="379257" y="38129"/>
                  </a:lnTo>
                  <a:lnTo>
                    <a:pt x="348519" y="22780"/>
                  </a:lnTo>
                  <a:lnTo>
                    <a:pt x="316686" y="10074"/>
                  </a:lnTo>
                  <a:lnTo>
                    <a:pt x="283210" y="0"/>
                  </a:lnTo>
                  <a:lnTo>
                    <a:pt x="246844" y="8544"/>
                  </a:lnTo>
                  <a:lnTo>
                    <a:pt x="219170" y="21780"/>
                  </a:lnTo>
                  <a:lnTo>
                    <a:pt x="196020" y="42255"/>
                  </a:lnTo>
                  <a:lnTo>
                    <a:pt x="173227" y="72516"/>
                  </a:lnTo>
                  <a:lnTo>
                    <a:pt x="168349" y="99675"/>
                  </a:lnTo>
                  <a:lnTo>
                    <a:pt x="171026" y="114779"/>
                  </a:lnTo>
                  <a:lnTo>
                    <a:pt x="172751" y="121523"/>
                  </a:lnTo>
                  <a:lnTo>
                    <a:pt x="165015" y="123599"/>
                  </a:lnTo>
                  <a:lnTo>
                    <a:pt x="87122" y="128524"/>
                  </a:lnTo>
                  <a:lnTo>
                    <a:pt x="51006" y="178514"/>
                  </a:lnTo>
                  <a:lnTo>
                    <a:pt x="32130" y="240791"/>
                  </a:lnTo>
                  <a:lnTo>
                    <a:pt x="38365" y="261798"/>
                  </a:lnTo>
                  <a:lnTo>
                    <a:pt x="44291" y="277685"/>
                  </a:lnTo>
                  <a:lnTo>
                    <a:pt x="53883" y="291191"/>
                  </a:lnTo>
                  <a:lnTo>
                    <a:pt x="71120" y="305053"/>
                  </a:lnTo>
                  <a:lnTo>
                    <a:pt x="83387" y="328304"/>
                  </a:lnTo>
                  <a:lnTo>
                    <a:pt x="80581" y="339518"/>
                  </a:lnTo>
                  <a:lnTo>
                    <a:pt x="65297" y="345469"/>
                  </a:lnTo>
                  <a:lnTo>
                    <a:pt x="40132" y="352933"/>
                  </a:lnTo>
                  <a:lnTo>
                    <a:pt x="20306" y="381373"/>
                  </a:lnTo>
                  <a:lnTo>
                    <a:pt x="11445" y="393573"/>
                  </a:lnTo>
                  <a:lnTo>
                    <a:pt x="6895" y="403582"/>
                  </a:lnTo>
                  <a:lnTo>
                    <a:pt x="0" y="425450"/>
                  </a:lnTo>
                  <a:lnTo>
                    <a:pt x="1375" y="447061"/>
                  </a:lnTo>
                  <a:lnTo>
                    <a:pt x="3286" y="477567"/>
                  </a:lnTo>
                  <a:lnTo>
                    <a:pt x="16001" y="537590"/>
                  </a:lnTo>
                  <a:lnTo>
                    <a:pt x="44604" y="575153"/>
                  </a:lnTo>
                  <a:lnTo>
                    <a:pt x="84708" y="606821"/>
                  </a:lnTo>
                  <a:lnTo>
                    <a:pt x="129766" y="631942"/>
                  </a:lnTo>
                  <a:lnTo>
                    <a:pt x="173227" y="649858"/>
                  </a:lnTo>
                  <a:lnTo>
                    <a:pt x="179746" y="654744"/>
                  </a:lnTo>
                  <a:lnTo>
                    <a:pt x="183372" y="662939"/>
                  </a:lnTo>
                  <a:lnTo>
                    <a:pt x="185926" y="672468"/>
                  </a:lnTo>
                  <a:lnTo>
                    <a:pt x="189229" y="681355"/>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graphicFrame>
        <p:nvGraphicFramePr>
          <p:cNvPr id="12" name="object 12"/>
          <p:cNvGraphicFramePr>
            <a:graphicFrameLocks noGrp="1"/>
          </p:cNvGraphicFramePr>
          <p:nvPr>
            <p:extLst>
              <p:ext uri="{D42A27DB-BD31-4B8C-83A1-F6EECF244321}">
                <p14:modId xmlns:p14="http://schemas.microsoft.com/office/powerpoint/2010/main" val="3015542132"/>
              </p:ext>
            </p:extLst>
          </p:nvPr>
        </p:nvGraphicFramePr>
        <p:xfrm>
          <a:off x="5863181" y="1673235"/>
          <a:ext cx="2375073" cy="1965314"/>
        </p:xfrm>
        <a:graphic>
          <a:graphicData uri="http://schemas.openxmlformats.org/drawingml/2006/table">
            <a:tbl>
              <a:tblPr firstRow="1" bandRow="1">
                <a:effectLst>
                  <a:outerShdw blurRad="50800" dist="38100" algn="l" rotWithShape="0">
                    <a:prstClr val="black">
                      <a:alpha val="40000"/>
                    </a:prstClr>
                  </a:outerShdw>
                </a:effectLst>
                <a:tableStyleId>{2D5ABB26-0587-4C30-8999-92F81FD0307C}</a:tableStyleId>
              </a:tblPr>
              <a:tblGrid>
                <a:gridCol w="256765">
                  <a:extLst>
                    <a:ext uri="{9D8B030D-6E8A-4147-A177-3AD203B41FA5}">
                      <a16:colId xmlns:a16="http://schemas.microsoft.com/office/drawing/2014/main" val="20000"/>
                    </a:ext>
                  </a:extLst>
                </a:gridCol>
                <a:gridCol w="449338">
                  <a:extLst>
                    <a:ext uri="{9D8B030D-6E8A-4147-A177-3AD203B41FA5}">
                      <a16:colId xmlns:a16="http://schemas.microsoft.com/office/drawing/2014/main" val="20001"/>
                    </a:ext>
                  </a:extLst>
                </a:gridCol>
                <a:gridCol w="385147">
                  <a:extLst>
                    <a:ext uri="{9D8B030D-6E8A-4147-A177-3AD203B41FA5}">
                      <a16:colId xmlns:a16="http://schemas.microsoft.com/office/drawing/2014/main" val="20002"/>
                    </a:ext>
                  </a:extLst>
                </a:gridCol>
                <a:gridCol w="449338">
                  <a:extLst>
                    <a:ext uri="{9D8B030D-6E8A-4147-A177-3AD203B41FA5}">
                      <a16:colId xmlns:a16="http://schemas.microsoft.com/office/drawing/2014/main" val="20003"/>
                    </a:ext>
                  </a:extLst>
                </a:gridCol>
                <a:gridCol w="449338">
                  <a:extLst>
                    <a:ext uri="{9D8B030D-6E8A-4147-A177-3AD203B41FA5}">
                      <a16:colId xmlns:a16="http://schemas.microsoft.com/office/drawing/2014/main" val="20004"/>
                    </a:ext>
                  </a:extLst>
                </a:gridCol>
                <a:gridCol w="385147">
                  <a:extLst>
                    <a:ext uri="{9D8B030D-6E8A-4147-A177-3AD203B41FA5}">
                      <a16:colId xmlns:a16="http://schemas.microsoft.com/office/drawing/2014/main" val="20005"/>
                    </a:ext>
                  </a:extLst>
                </a:gridCol>
              </a:tblGrid>
              <a:tr h="292044">
                <a:tc>
                  <a:txBody>
                    <a:bodyPr/>
                    <a:lstStyle/>
                    <a:p>
                      <a:pPr marL="3810">
                        <a:lnSpc>
                          <a:spcPts val="2125"/>
                        </a:lnSpc>
                      </a:pPr>
                      <a:r>
                        <a:rPr sz="1100" dirty="0">
                          <a:latin typeface="Carlito"/>
                          <a:cs typeface="Carlito"/>
                        </a:rPr>
                        <a:t>t</a:t>
                      </a:r>
                      <a:endParaRPr sz="1100">
                        <a:latin typeface="Carlito"/>
                        <a:cs typeface="Carlito"/>
                      </a:endParaRPr>
                    </a:p>
                  </a:txBody>
                  <a:tcPr marL="0" marR="0" marT="0" marB="0">
                    <a:lnR w="12700">
                      <a:solidFill>
                        <a:srgbClr val="000000"/>
                      </a:solidFill>
                      <a:prstDash val="solid"/>
                    </a:lnR>
                    <a:lnB w="12700">
                      <a:solidFill>
                        <a:srgbClr val="000000"/>
                      </a:solidFill>
                      <a:prstDash val="solid"/>
                    </a:lnB>
                    <a:solidFill>
                      <a:schemeClr val="bg1"/>
                    </a:solidFill>
                  </a:tcPr>
                </a:tc>
                <a:tc>
                  <a:txBody>
                    <a:bodyPr/>
                    <a:lstStyle/>
                    <a:p>
                      <a:pPr marL="165735">
                        <a:lnSpc>
                          <a:spcPts val="1880"/>
                        </a:lnSpc>
                        <a:spcBef>
                          <a:spcPts val="245"/>
                        </a:spcBef>
                      </a:pPr>
                      <a:r>
                        <a:rPr sz="900" dirty="0">
                          <a:latin typeface="Carlito"/>
                          <a:cs typeface="Carlito"/>
                        </a:rPr>
                        <a:t>C1</a:t>
                      </a:r>
                      <a:endParaRPr sz="900">
                        <a:latin typeface="Carlito"/>
                        <a:cs typeface="Carlito"/>
                      </a:endParaRPr>
                    </a:p>
                  </a:txBody>
                  <a:tcPr marL="0" marR="0" marT="15257" marB="0">
                    <a:lnL w="12700">
                      <a:solidFill>
                        <a:srgbClr val="000000"/>
                      </a:solidFill>
                      <a:prstDash val="solid"/>
                    </a:lnL>
                    <a:lnR w="12700">
                      <a:solidFill>
                        <a:srgbClr val="000000"/>
                      </a:solidFill>
                      <a:prstDash val="solid"/>
                    </a:lnR>
                    <a:lnB w="12700">
                      <a:solidFill>
                        <a:srgbClr val="000000"/>
                      </a:solidFill>
                      <a:prstDash val="solid"/>
                    </a:lnB>
                    <a:solidFill>
                      <a:schemeClr val="bg1"/>
                    </a:solidFill>
                  </a:tcPr>
                </a:tc>
                <a:tc>
                  <a:txBody>
                    <a:bodyPr/>
                    <a:lstStyle/>
                    <a:p>
                      <a:pPr marL="91440">
                        <a:lnSpc>
                          <a:spcPts val="1880"/>
                        </a:lnSpc>
                        <a:spcBef>
                          <a:spcPts val="245"/>
                        </a:spcBef>
                      </a:pPr>
                      <a:r>
                        <a:rPr sz="900" dirty="0">
                          <a:latin typeface="Carlito"/>
                          <a:cs typeface="Carlito"/>
                        </a:rPr>
                        <a:t>C2</a:t>
                      </a:r>
                      <a:endParaRPr sz="900">
                        <a:latin typeface="Carlito"/>
                        <a:cs typeface="Carlito"/>
                      </a:endParaRPr>
                    </a:p>
                  </a:txBody>
                  <a:tcPr marL="0" marR="0" marT="15257" marB="0">
                    <a:lnL w="12700">
                      <a:solidFill>
                        <a:srgbClr val="000000"/>
                      </a:solidFill>
                      <a:prstDash val="solid"/>
                    </a:lnL>
                    <a:lnR w="12700">
                      <a:solidFill>
                        <a:srgbClr val="000000"/>
                      </a:solidFill>
                      <a:prstDash val="solid"/>
                    </a:lnR>
                    <a:lnB w="12700">
                      <a:solidFill>
                        <a:srgbClr val="000000"/>
                      </a:solidFill>
                      <a:prstDash val="solid"/>
                    </a:lnB>
                    <a:solidFill>
                      <a:schemeClr val="bg1"/>
                    </a:solidFill>
                  </a:tcPr>
                </a:tc>
                <a:tc>
                  <a:txBody>
                    <a:bodyPr/>
                    <a:lstStyle/>
                    <a:p>
                      <a:pPr marL="165735">
                        <a:lnSpc>
                          <a:spcPts val="1880"/>
                        </a:lnSpc>
                        <a:spcBef>
                          <a:spcPts val="245"/>
                        </a:spcBef>
                      </a:pPr>
                      <a:r>
                        <a:rPr sz="900" dirty="0">
                          <a:latin typeface="Carlito"/>
                          <a:cs typeface="Carlito"/>
                        </a:rPr>
                        <a:t>C3</a:t>
                      </a:r>
                    </a:p>
                  </a:txBody>
                  <a:tcPr marL="0" marR="0" marT="15257" marB="0">
                    <a:lnL w="12700">
                      <a:solidFill>
                        <a:srgbClr val="000000"/>
                      </a:solidFill>
                      <a:prstDash val="solid"/>
                    </a:lnL>
                    <a:lnR w="12700">
                      <a:solidFill>
                        <a:srgbClr val="000000"/>
                      </a:solidFill>
                      <a:prstDash val="solid"/>
                    </a:lnR>
                    <a:lnB w="12700">
                      <a:solidFill>
                        <a:srgbClr val="000000"/>
                      </a:solidFill>
                      <a:prstDash val="solid"/>
                    </a:lnB>
                    <a:solidFill>
                      <a:schemeClr val="bg1"/>
                    </a:solidFill>
                  </a:tcPr>
                </a:tc>
                <a:tc>
                  <a:txBody>
                    <a:bodyPr/>
                    <a:lstStyle/>
                    <a:p>
                      <a:pPr marL="165735">
                        <a:lnSpc>
                          <a:spcPts val="1880"/>
                        </a:lnSpc>
                        <a:spcBef>
                          <a:spcPts val="245"/>
                        </a:spcBef>
                      </a:pPr>
                      <a:r>
                        <a:rPr sz="900" dirty="0">
                          <a:latin typeface="Carlito"/>
                          <a:cs typeface="Carlito"/>
                        </a:rPr>
                        <a:t>C4</a:t>
                      </a:r>
                      <a:endParaRPr sz="900">
                        <a:latin typeface="Carlito"/>
                        <a:cs typeface="Carlito"/>
                      </a:endParaRPr>
                    </a:p>
                  </a:txBody>
                  <a:tcPr marL="0" marR="0" marT="15257" marB="0">
                    <a:lnL w="12700">
                      <a:solidFill>
                        <a:srgbClr val="000000"/>
                      </a:solidFill>
                      <a:prstDash val="solid"/>
                    </a:lnL>
                    <a:lnR w="12700">
                      <a:solidFill>
                        <a:srgbClr val="000000"/>
                      </a:solidFill>
                      <a:prstDash val="solid"/>
                    </a:lnR>
                    <a:lnB w="12700">
                      <a:solidFill>
                        <a:srgbClr val="000000"/>
                      </a:solidFill>
                      <a:prstDash val="solid"/>
                    </a:lnB>
                    <a:solidFill>
                      <a:schemeClr val="bg1"/>
                    </a:solidFill>
                  </a:tcPr>
                </a:tc>
                <a:tc>
                  <a:txBody>
                    <a:bodyPr/>
                    <a:lstStyle/>
                    <a:p>
                      <a:pPr marL="91440">
                        <a:lnSpc>
                          <a:spcPts val="1880"/>
                        </a:lnSpc>
                        <a:spcBef>
                          <a:spcPts val="245"/>
                        </a:spcBef>
                      </a:pPr>
                      <a:r>
                        <a:rPr sz="900" dirty="0">
                          <a:latin typeface="Carlito"/>
                          <a:cs typeface="Carlito"/>
                        </a:rPr>
                        <a:t>C5</a:t>
                      </a:r>
                      <a:endParaRPr sz="900">
                        <a:latin typeface="Carlito"/>
                        <a:cs typeface="Carlito"/>
                      </a:endParaRPr>
                    </a:p>
                  </a:txBody>
                  <a:tcPr marL="0" marR="0" marT="15257" marB="0">
                    <a:lnL w="12700">
                      <a:solidFill>
                        <a:srgbClr val="000000"/>
                      </a:solidFill>
                      <a:prstDash val="solid"/>
                    </a:lnL>
                    <a:lnR w="12700">
                      <a:solidFill>
                        <a:srgbClr val="000000"/>
                      </a:solidFill>
                      <a:prstDash val="solid"/>
                    </a:lnR>
                    <a:lnB w="12700">
                      <a:solidFill>
                        <a:srgbClr val="000000"/>
                      </a:solidFill>
                      <a:prstDash val="solid"/>
                    </a:lnB>
                    <a:solidFill>
                      <a:schemeClr val="bg1"/>
                    </a:solidFill>
                  </a:tcPr>
                </a:tc>
                <a:extLst>
                  <a:ext uri="{0D108BD9-81ED-4DB2-BD59-A6C34878D82A}">
                    <a16:rowId xmlns:a16="http://schemas.microsoft.com/office/drawing/2014/main" val="10000"/>
                  </a:ext>
                </a:extLst>
              </a:tr>
              <a:tr h="319122">
                <a:tc>
                  <a:txBody>
                    <a:bodyPr/>
                    <a:lstStyle/>
                    <a:p>
                      <a:pPr marL="17145">
                        <a:lnSpc>
                          <a:spcPts val="1875"/>
                        </a:lnSpc>
                        <a:spcBef>
                          <a:spcPts val="805"/>
                        </a:spcBef>
                      </a:pPr>
                      <a:r>
                        <a:rPr sz="900" spc="-5" dirty="0">
                          <a:latin typeface="Carlito"/>
                          <a:cs typeface="Carlito"/>
                        </a:rPr>
                        <a:t>C1</a:t>
                      </a:r>
                      <a:endParaRPr sz="900" dirty="0">
                        <a:latin typeface="Carlito"/>
                        <a:cs typeface="Carlito"/>
                      </a:endParaRPr>
                    </a:p>
                  </a:txBody>
                  <a:tcPr marL="0" marR="0" marT="50128" marB="0">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1"/>
                  </a:ext>
                </a:extLst>
              </a:tr>
              <a:tr h="356966">
                <a:tc>
                  <a:txBody>
                    <a:bodyPr/>
                    <a:lstStyle/>
                    <a:p>
                      <a:pPr marL="17145">
                        <a:lnSpc>
                          <a:spcPts val="1880"/>
                        </a:lnSpc>
                        <a:spcBef>
                          <a:spcPts val="1360"/>
                        </a:spcBef>
                      </a:pPr>
                      <a:r>
                        <a:rPr sz="900" dirty="0">
                          <a:latin typeface="Carlito"/>
                          <a:cs typeface="Carlito"/>
                        </a:rPr>
                        <a:t>C2</a:t>
                      </a:r>
                      <a:endParaRPr sz="900">
                        <a:latin typeface="Carlito"/>
                        <a:cs typeface="Carlito"/>
                      </a:endParaRPr>
                    </a:p>
                  </a:txBody>
                  <a:tcPr marL="0" marR="0" marT="84688" marB="0">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2"/>
                  </a:ext>
                </a:extLst>
              </a:tr>
              <a:tr h="318439">
                <a:tc>
                  <a:txBody>
                    <a:bodyPr/>
                    <a:lstStyle/>
                    <a:p>
                      <a:pPr marL="17145">
                        <a:lnSpc>
                          <a:spcPts val="1889"/>
                        </a:lnSpc>
                        <a:spcBef>
                          <a:spcPts val="795"/>
                        </a:spcBef>
                      </a:pPr>
                      <a:r>
                        <a:rPr sz="900" dirty="0">
                          <a:latin typeface="Carlito"/>
                          <a:cs typeface="Carlito"/>
                        </a:rPr>
                        <a:t>C3</a:t>
                      </a:r>
                      <a:endParaRPr sz="900">
                        <a:latin typeface="Carlito"/>
                        <a:cs typeface="Carlito"/>
                      </a:endParaRPr>
                    </a:p>
                  </a:txBody>
                  <a:tcPr marL="0" marR="0" marT="49505" marB="0">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3"/>
                  </a:ext>
                </a:extLst>
              </a:tr>
              <a:tr h="321777">
                <a:tc>
                  <a:txBody>
                    <a:bodyPr/>
                    <a:lstStyle/>
                    <a:p>
                      <a:pPr marL="17145">
                        <a:lnSpc>
                          <a:spcPts val="2039"/>
                        </a:lnSpc>
                        <a:spcBef>
                          <a:spcPts val="640"/>
                        </a:spcBef>
                      </a:pPr>
                      <a:r>
                        <a:rPr sz="900" dirty="0">
                          <a:latin typeface="Carlito"/>
                          <a:cs typeface="Carlito"/>
                        </a:rPr>
                        <a:t>C4</a:t>
                      </a:r>
                      <a:endParaRPr sz="900">
                        <a:latin typeface="Carlito"/>
                        <a:cs typeface="Carlito"/>
                      </a:endParaRPr>
                    </a:p>
                  </a:txBody>
                  <a:tcPr marL="0" marR="0" marT="39853" marB="0">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4"/>
                  </a:ext>
                </a:extLst>
              </a:tr>
              <a:tr h="356966">
                <a:tc>
                  <a:txBody>
                    <a:bodyPr/>
                    <a:lstStyle/>
                    <a:p>
                      <a:pPr marL="17145">
                        <a:lnSpc>
                          <a:spcPts val="1880"/>
                        </a:lnSpc>
                        <a:spcBef>
                          <a:spcPts val="1360"/>
                        </a:spcBef>
                      </a:pPr>
                      <a:r>
                        <a:rPr sz="900" dirty="0">
                          <a:latin typeface="Carlito"/>
                          <a:cs typeface="Carlito"/>
                        </a:rPr>
                        <a:t>C5</a:t>
                      </a:r>
                      <a:endParaRPr sz="900">
                        <a:latin typeface="Carlito"/>
                        <a:cs typeface="Carlito"/>
                      </a:endParaRPr>
                    </a:p>
                  </a:txBody>
                  <a:tcPr marL="0" marR="0" marT="84688" marB="0">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tc>
                  <a:txBody>
                    <a:bodyPr/>
                    <a:lstStyle/>
                    <a:p>
                      <a:pPr>
                        <a:lnSpc>
                          <a:spcPct val="100000"/>
                        </a:lnSpc>
                      </a:pPr>
                      <a:endParaRPr sz="11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bg1"/>
                    </a:solidFill>
                  </a:tcPr>
                </a:tc>
                <a:extLst>
                  <a:ext uri="{0D108BD9-81ED-4DB2-BD59-A6C34878D82A}">
                    <a16:rowId xmlns:a16="http://schemas.microsoft.com/office/drawing/2014/main" val="10005"/>
                  </a:ext>
                </a:extLst>
              </a:tr>
            </a:tbl>
          </a:graphicData>
        </a:graphic>
      </p:graphicFrame>
      <p:sp>
        <p:nvSpPr>
          <p:cNvPr id="13" name="object 13"/>
          <p:cNvSpPr txBox="1">
            <a:spLocks noGrp="1"/>
          </p:cNvSpPr>
          <p:nvPr>
            <p:ph type="body" idx="1"/>
          </p:nvPr>
        </p:nvSpPr>
        <p:spPr>
          <a:xfrm>
            <a:off x="0" y="1395922"/>
            <a:ext cx="5486400" cy="2018822"/>
          </a:xfrm>
        </p:spPr>
        <p:txBody>
          <a:bodyPr vert="horz" wrap="square" lIns="0" tIns="60008" rIns="0" bIns="0" rtlCol="0">
            <a:spAutoFit/>
          </a:bodyPr>
          <a:lstStyle/>
          <a:p>
            <a:pPr marL="266700" algn="just">
              <a:spcBef>
                <a:spcPts val="469"/>
              </a:spcBef>
              <a:buFont typeface="Wingdings" panose="05000000000000000000" pitchFamily="2" charset="2"/>
              <a:buChar char="Ø"/>
              <a:tabLst>
                <a:tab pos="265510" algn="l"/>
                <a:tab pos="266700" algn="l"/>
              </a:tabLst>
            </a:pPr>
            <a:r>
              <a:rPr lang="en-US" altLang="en-US" sz="2000" dirty="0">
                <a:solidFill>
                  <a:srgbClr val="002060"/>
                </a:solidFill>
                <a:latin typeface="Cambria" pitchFamily="18" charset="0"/>
                <a:ea typeface="+mj-ea"/>
                <a:cs typeface="Times New Roman" pitchFamily="18" charset="0"/>
              </a:rPr>
              <a:t>After some merging steps, we have some clusters.</a:t>
            </a:r>
          </a:p>
          <a:p>
            <a:pPr marL="266700" algn="just">
              <a:lnSpc>
                <a:spcPct val="120000"/>
              </a:lnSpc>
              <a:buFont typeface="Wingdings" panose="05000000000000000000" pitchFamily="2" charset="2"/>
              <a:buChar char="Ø"/>
              <a:tabLst>
                <a:tab pos="265510" algn="l"/>
                <a:tab pos="266700" algn="l"/>
              </a:tabLst>
            </a:pPr>
            <a:r>
              <a:rPr lang="en-US" altLang="en-US" sz="2000" dirty="0">
                <a:solidFill>
                  <a:srgbClr val="002060"/>
                </a:solidFill>
                <a:latin typeface="Cambria" pitchFamily="18" charset="0"/>
                <a:ea typeface="+mj-ea"/>
                <a:cs typeface="Times New Roman" pitchFamily="18" charset="0"/>
              </a:rPr>
              <a:t>Choose two clusters that has the smallest  distance (largest similarity) to merge.</a:t>
            </a:r>
          </a:p>
          <a:p>
            <a:pPr marL="266700" algn="just">
              <a:buFont typeface="Wingdings" panose="05000000000000000000" pitchFamily="2" charset="2"/>
              <a:buChar char="Ø"/>
              <a:tabLst>
                <a:tab pos="265510" algn="l"/>
                <a:tab pos="266700" algn="l"/>
              </a:tabLst>
            </a:pPr>
            <a:endParaRPr lang="en-US" altLang="en-US" sz="2000" dirty="0">
              <a:solidFill>
                <a:srgbClr val="002060"/>
              </a:solidFill>
              <a:latin typeface="Cambria" pitchFamily="18" charset="0"/>
              <a:ea typeface="+mj-ea"/>
              <a:cs typeface="Times New Roman" pitchFamily="18" charset="0"/>
            </a:endParaRPr>
          </a:p>
          <a:p>
            <a:pPr marL="266700">
              <a:spcBef>
                <a:spcPts val="10"/>
              </a:spcBef>
              <a:tabLst>
                <a:tab pos="265510" algn="l"/>
                <a:tab pos="266700" algn="l"/>
              </a:tabLst>
            </a:pPr>
            <a:endParaRPr lang="en-US" altLang="en-US" sz="1125" dirty="0"/>
          </a:p>
        </p:txBody>
      </p:sp>
      <p:grpSp>
        <p:nvGrpSpPr>
          <p:cNvPr id="23608" name="object 14"/>
          <p:cNvGrpSpPr>
            <a:grpSpLocks/>
          </p:cNvGrpSpPr>
          <p:nvPr/>
        </p:nvGrpSpPr>
        <p:grpSpPr bwMode="auto">
          <a:xfrm>
            <a:off x="2172891" y="3723878"/>
            <a:ext cx="578644" cy="589360"/>
            <a:chOff x="1304940" y="4946650"/>
            <a:chExt cx="771525" cy="786130"/>
          </a:xfrm>
          <a:solidFill>
            <a:srgbClr val="FFFF00"/>
          </a:solidFill>
        </p:grpSpPr>
        <p:sp>
          <p:nvSpPr>
            <p:cNvPr id="23660" name="object 15"/>
            <p:cNvSpPr>
              <a:spLocks noChangeArrowheads="1"/>
            </p:cNvSpPr>
            <p:nvPr/>
          </p:nvSpPr>
          <p:spPr bwMode="auto">
            <a:xfrm>
              <a:off x="1311290" y="4953000"/>
              <a:ext cx="758825" cy="773430"/>
            </a:xfrm>
            <a:custGeom>
              <a:avLst/>
              <a:gdLst>
                <a:gd name="T0" fmla="*/ 0 w 758825"/>
                <a:gd name="T1" fmla="*/ 0 h 773429"/>
                <a:gd name="T2" fmla="*/ 758825 w 758825"/>
                <a:gd name="T3" fmla="*/ 773429 h 773429"/>
              </a:gdLst>
              <a:ahLst/>
              <a:cxnLst/>
              <a:rect l="T0" t="T1" r="T2" b="T3"/>
              <a:pathLst>
                <a:path w="758825" h="773429">
                  <a:moveTo>
                    <a:pt x="305419" y="0"/>
                  </a:moveTo>
                  <a:lnTo>
                    <a:pt x="264292" y="5772"/>
                  </a:lnTo>
                  <a:lnTo>
                    <a:pt x="212711" y="23127"/>
                  </a:lnTo>
                  <a:lnTo>
                    <a:pt x="172483" y="59445"/>
                  </a:lnTo>
                  <a:lnTo>
                    <a:pt x="153850" y="94676"/>
                  </a:lnTo>
                  <a:lnTo>
                    <a:pt x="146034" y="113792"/>
                  </a:lnTo>
                  <a:lnTo>
                    <a:pt x="153071" y="164073"/>
                  </a:lnTo>
                  <a:lnTo>
                    <a:pt x="156799" y="188782"/>
                  </a:lnTo>
                  <a:lnTo>
                    <a:pt x="149883" y="197368"/>
                  </a:lnTo>
                  <a:lnTo>
                    <a:pt x="74787" y="203962"/>
                  </a:lnTo>
                  <a:lnTo>
                    <a:pt x="29797" y="235489"/>
                  </a:lnTo>
                  <a:lnTo>
                    <a:pt x="21701" y="260857"/>
                  </a:lnTo>
                  <a:lnTo>
                    <a:pt x="16666" y="275476"/>
                  </a:lnTo>
                  <a:lnTo>
                    <a:pt x="3540" y="309499"/>
                  </a:lnTo>
                  <a:lnTo>
                    <a:pt x="2752" y="347978"/>
                  </a:lnTo>
                  <a:lnTo>
                    <a:pt x="0" y="387778"/>
                  </a:lnTo>
                  <a:lnTo>
                    <a:pt x="21701" y="455294"/>
                  </a:lnTo>
                  <a:lnTo>
                    <a:pt x="73945" y="479504"/>
                  </a:lnTo>
                  <a:lnTo>
                    <a:pt x="109712" y="488569"/>
                  </a:lnTo>
                  <a:lnTo>
                    <a:pt x="104217" y="511264"/>
                  </a:lnTo>
                  <a:lnTo>
                    <a:pt x="97758" y="533447"/>
                  </a:lnTo>
                  <a:lnTo>
                    <a:pt x="83804" y="577469"/>
                  </a:lnTo>
                  <a:lnTo>
                    <a:pt x="84387" y="614219"/>
                  </a:lnTo>
                  <a:lnTo>
                    <a:pt x="86280" y="656310"/>
                  </a:lnTo>
                  <a:lnTo>
                    <a:pt x="95698" y="697516"/>
                  </a:lnTo>
                  <a:lnTo>
                    <a:pt x="118856" y="731608"/>
                  </a:lnTo>
                  <a:lnTo>
                    <a:pt x="156559" y="752655"/>
                  </a:lnTo>
                  <a:lnTo>
                    <a:pt x="207025" y="767106"/>
                  </a:lnTo>
                  <a:lnTo>
                    <a:pt x="225028" y="773112"/>
                  </a:lnTo>
                  <a:lnTo>
                    <a:pt x="248394" y="763720"/>
                  </a:lnTo>
                  <a:lnTo>
                    <a:pt x="266033" y="751324"/>
                  </a:lnTo>
                  <a:lnTo>
                    <a:pt x="280981" y="735591"/>
                  </a:lnTo>
                  <a:lnTo>
                    <a:pt x="296275" y="716191"/>
                  </a:lnTo>
                  <a:lnTo>
                    <a:pt x="330380" y="734421"/>
                  </a:lnTo>
                  <a:lnTo>
                    <a:pt x="365093" y="749985"/>
                  </a:lnTo>
                  <a:lnTo>
                    <a:pt x="401020" y="762882"/>
                  </a:lnTo>
                  <a:lnTo>
                    <a:pt x="438769" y="773112"/>
                  </a:lnTo>
                  <a:lnTo>
                    <a:pt x="479897" y="764459"/>
                  </a:lnTo>
                  <a:lnTo>
                    <a:pt x="511190" y="751025"/>
                  </a:lnTo>
                  <a:lnTo>
                    <a:pt x="537388" y="730255"/>
                  </a:lnTo>
                  <a:lnTo>
                    <a:pt x="563229" y="699592"/>
                  </a:lnTo>
                  <a:lnTo>
                    <a:pt x="568714" y="672002"/>
                  </a:lnTo>
                  <a:lnTo>
                    <a:pt x="565670" y="656658"/>
                  </a:lnTo>
                  <a:lnTo>
                    <a:pt x="563705" y="649806"/>
                  </a:lnTo>
                  <a:lnTo>
                    <a:pt x="572429" y="647695"/>
                  </a:lnTo>
                  <a:lnTo>
                    <a:pt x="660384" y="642683"/>
                  </a:lnTo>
                  <a:lnTo>
                    <a:pt x="701151" y="591970"/>
                  </a:lnTo>
                  <a:lnTo>
                    <a:pt x="722487" y="528828"/>
                  </a:lnTo>
                  <a:lnTo>
                    <a:pt x="715478" y="507486"/>
                  </a:lnTo>
                  <a:lnTo>
                    <a:pt x="708802" y="491347"/>
                  </a:lnTo>
                  <a:lnTo>
                    <a:pt x="697984" y="477660"/>
                  </a:lnTo>
                  <a:lnTo>
                    <a:pt x="678545" y="463677"/>
                  </a:lnTo>
                  <a:lnTo>
                    <a:pt x="664678" y="440074"/>
                  </a:lnTo>
                  <a:lnTo>
                    <a:pt x="667813" y="428688"/>
                  </a:lnTo>
                  <a:lnTo>
                    <a:pt x="685045" y="422636"/>
                  </a:lnTo>
                  <a:lnTo>
                    <a:pt x="713470" y="415036"/>
                  </a:lnTo>
                  <a:lnTo>
                    <a:pt x="735841" y="386187"/>
                  </a:lnTo>
                  <a:lnTo>
                    <a:pt x="745855" y="373792"/>
                  </a:lnTo>
                  <a:lnTo>
                    <a:pt x="751010" y="363636"/>
                  </a:lnTo>
                  <a:lnTo>
                    <a:pt x="758809" y="341503"/>
                  </a:lnTo>
                  <a:lnTo>
                    <a:pt x="755110" y="288559"/>
                  </a:lnTo>
                  <a:lnTo>
                    <a:pt x="740648" y="227711"/>
                  </a:lnTo>
                  <a:lnTo>
                    <a:pt x="708354" y="189551"/>
                  </a:lnTo>
                  <a:lnTo>
                    <a:pt x="663082" y="157416"/>
                  </a:lnTo>
                  <a:lnTo>
                    <a:pt x="612239" y="131949"/>
                  </a:lnTo>
                  <a:lnTo>
                    <a:pt x="563229" y="113792"/>
                  </a:lnTo>
                  <a:lnTo>
                    <a:pt x="555837" y="108791"/>
                  </a:lnTo>
                  <a:lnTo>
                    <a:pt x="551719" y="100456"/>
                  </a:lnTo>
                  <a:lnTo>
                    <a:pt x="548816" y="90789"/>
                  </a:lnTo>
                  <a:lnTo>
                    <a:pt x="545068" y="81787"/>
                  </a:lnTo>
                  <a:lnTo>
                    <a:pt x="500978" y="58359"/>
                  </a:lnTo>
                  <a:lnTo>
                    <a:pt x="453597" y="40690"/>
                  </a:lnTo>
                  <a:lnTo>
                    <a:pt x="404296" y="26558"/>
                  </a:lnTo>
                  <a:lnTo>
                    <a:pt x="354446" y="13736"/>
                  </a:lnTo>
                  <a:lnTo>
                    <a:pt x="30541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3661" name="object 16"/>
            <p:cNvSpPr>
              <a:spLocks noChangeArrowheads="1"/>
            </p:cNvSpPr>
            <p:nvPr/>
          </p:nvSpPr>
          <p:spPr bwMode="auto">
            <a:xfrm>
              <a:off x="1311290" y="4953000"/>
              <a:ext cx="758825" cy="773430"/>
            </a:xfrm>
            <a:custGeom>
              <a:avLst/>
              <a:gdLst>
                <a:gd name="T0" fmla="*/ 0 w 758825"/>
                <a:gd name="T1" fmla="*/ 0 h 773429"/>
                <a:gd name="T2" fmla="*/ 758825 w 758825"/>
                <a:gd name="T3" fmla="*/ 773429 h 773429"/>
              </a:gdLst>
              <a:ahLst/>
              <a:cxnLst/>
              <a:rect l="T0" t="T1" r="T2" b="T3"/>
              <a:pathLst>
                <a:path w="758825" h="773429">
                  <a:moveTo>
                    <a:pt x="545068" y="81787"/>
                  </a:moveTo>
                  <a:lnTo>
                    <a:pt x="500978" y="58359"/>
                  </a:lnTo>
                  <a:lnTo>
                    <a:pt x="453597" y="40690"/>
                  </a:lnTo>
                  <a:lnTo>
                    <a:pt x="404296" y="26558"/>
                  </a:lnTo>
                  <a:lnTo>
                    <a:pt x="354446" y="13736"/>
                  </a:lnTo>
                  <a:lnTo>
                    <a:pt x="305419" y="0"/>
                  </a:lnTo>
                  <a:lnTo>
                    <a:pt x="264292" y="5772"/>
                  </a:lnTo>
                  <a:lnTo>
                    <a:pt x="212711" y="23127"/>
                  </a:lnTo>
                  <a:lnTo>
                    <a:pt x="172483" y="59445"/>
                  </a:lnTo>
                  <a:lnTo>
                    <a:pt x="163036" y="77073"/>
                  </a:lnTo>
                  <a:lnTo>
                    <a:pt x="153850" y="94676"/>
                  </a:lnTo>
                  <a:lnTo>
                    <a:pt x="146034" y="113792"/>
                  </a:lnTo>
                  <a:lnTo>
                    <a:pt x="153071" y="164073"/>
                  </a:lnTo>
                  <a:lnTo>
                    <a:pt x="156799" y="188782"/>
                  </a:lnTo>
                  <a:lnTo>
                    <a:pt x="149883" y="197368"/>
                  </a:lnTo>
                  <a:lnTo>
                    <a:pt x="74787" y="203962"/>
                  </a:lnTo>
                  <a:lnTo>
                    <a:pt x="54391" y="209105"/>
                  </a:lnTo>
                  <a:lnTo>
                    <a:pt x="47609" y="211074"/>
                  </a:lnTo>
                  <a:lnTo>
                    <a:pt x="34452" y="228996"/>
                  </a:lnTo>
                  <a:lnTo>
                    <a:pt x="29797" y="235489"/>
                  </a:lnTo>
                  <a:lnTo>
                    <a:pt x="27570" y="242220"/>
                  </a:lnTo>
                  <a:lnTo>
                    <a:pt x="21701" y="260857"/>
                  </a:lnTo>
                  <a:lnTo>
                    <a:pt x="16666" y="275476"/>
                  </a:lnTo>
                  <a:lnTo>
                    <a:pt x="10668" y="291417"/>
                  </a:lnTo>
                  <a:lnTo>
                    <a:pt x="5645" y="304238"/>
                  </a:lnTo>
                  <a:lnTo>
                    <a:pt x="3540" y="309499"/>
                  </a:lnTo>
                  <a:lnTo>
                    <a:pt x="2752" y="347978"/>
                  </a:lnTo>
                  <a:lnTo>
                    <a:pt x="0" y="387778"/>
                  </a:lnTo>
                  <a:lnTo>
                    <a:pt x="21701" y="455294"/>
                  </a:lnTo>
                  <a:lnTo>
                    <a:pt x="73945" y="479504"/>
                  </a:lnTo>
                  <a:lnTo>
                    <a:pt x="109712" y="488569"/>
                  </a:lnTo>
                  <a:lnTo>
                    <a:pt x="104217" y="511264"/>
                  </a:lnTo>
                  <a:lnTo>
                    <a:pt x="97758" y="533447"/>
                  </a:lnTo>
                  <a:lnTo>
                    <a:pt x="90799" y="555416"/>
                  </a:lnTo>
                  <a:lnTo>
                    <a:pt x="83804" y="577469"/>
                  </a:lnTo>
                  <a:lnTo>
                    <a:pt x="84387" y="614219"/>
                  </a:lnTo>
                  <a:lnTo>
                    <a:pt x="86280" y="656310"/>
                  </a:lnTo>
                  <a:lnTo>
                    <a:pt x="95698" y="697516"/>
                  </a:lnTo>
                  <a:lnTo>
                    <a:pt x="118856" y="731608"/>
                  </a:lnTo>
                  <a:lnTo>
                    <a:pt x="156559" y="752655"/>
                  </a:lnTo>
                  <a:lnTo>
                    <a:pt x="199120" y="764806"/>
                  </a:lnTo>
                  <a:lnTo>
                    <a:pt x="207025" y="767106"/>
                  </a:lnTo>
                  <a:lnTo>
                    <a:pt x="215503" y="769850"/>
                  </a:lnTo>
                  <a:lnTo>
                    <a:pt x="222265" y="772148"/>
                  </a:lnTo>
                  <a:lnTo>
                    <a:pt x="225028" y="773112"/>
                  </a:lnTo>
                  <a:lnTo>
                    <a:pt x="248394" y="763720"/>
                  </a:lnTo>
                  <a:lnTo>
                    <a:pt x="266033" y="751324"/>
                  </a:lnTo>
                  <a:lnTo>
                    <a:pt x="280981" y="735591"/>
                  </a:lnTo>
                  <a:lnTo>
                    <a:pt x="296275" y="716191"/>
                  </a:lnTo>
                  <a:lnTo>
                    <a:pt x="330380" y="734421"/>
                  </a:lnTo>
                  <a:lnTo>
                    <a:pt x="365093" y="749985"/>
                  </a:lnTo>
                  <a:lnTo>
                    <a:pt x="401020" y="762882"/>
                  </a:lnTo>
                  <a:lnTo>
                    <a:pt x="438769" y="773112"/>
                  </a:lnTo>
                  <a:lnTo>
                    <a:pt x="479897" y="764459"/>
                  </a:lnTo>
                  <a:lnTo>
                    <a:pt x="511190" y="751025"/>
                  </a:lnTo>
                  <a:lnTo>
                    <a:pt x="537388" y="730255"/>
                  </a:lnTo>
                  <a:lnTo>
                    <a:pt x="563229" y="699592"/>
                  </a:lnTo>
                  <a:lnTo>
                    <a:pt x="568714" y="672002"/>
                  </a:lnTo>
                  <a:lnTo>
                    <a:pt x="565670" y="656658"/>
                  </a:lnTo>
                  <a:lnTo>
                    <a:pt x="563705" y="649806"/>
                  </a:lnTo>
                  <a:lnTo>
                    <a:pt x="572429" y="647695"/>
                  </a:lnTo>
                  <a:lnTo>
                    <a:pt x="660384" y="642683"/>
                  </a:lnTo>
                  <a:lnTo>
                    <a:pt x="701151" y="591970"/>
                  </a:lnTo>
                  <a:lnTo>
                    <a:pt x="722487" y="528828"/>
                  </a:lnTo>
                  <a:lnTo>
                    <a:pt x="715478" y="507486"/>
                  </a:lnTo>
                  <a:lnTo>
                    <a:pt x="708802" y="491347"/>
                  </a:lnTo>
                  <a:lnTo>
                    <a:pt x="697984" y="477660"/>
                  </a:lnTo>
                  <a:lnTo>
                    <a:pt x="678545" y="463677"/>
                  </a:lnTo>
                  <a:lnTo>
                    <a:pt x="664678" y="440074"/>
                  </a:lnTo>
                  <a:lnTo>
                    <a:pt x="667813" y="428688"/>
                  </a:lnTo>
                  <a:lnTo>
                    <a:pt x="685045" y="422636"/>
                  </a:lnTo>
                  <a:lnTo>
                    <a:pt x="713470" y="415036"/>
                  </a:lnTo>
                  <a:lnTo>
                    <a:pt x="735841" y="386187"/>
                  </a:lnTo>
                  <a:lnTo>
                    <a:pt x="745855" y="373792"/>
                  </a:lnTo>
                  <a:lnTo>
                    <a:pt x="751010" y="363636"/>
                  </a:lnTo>
                  <a:lnTo>
                    <a:pt x="758809" y="341503"/>
                  </a:lnTo>
                  <a:lnTo>
                    <a:pt x="757275" y="319526"/>
                  </a:lnTo>
                  <a:lnTo>
                    <a:pt x="750254" y="255617"/>
                  </a:lnTo>
                  <a:lnTo>
                    <a:pt x="708354" y="189551"/>
                  </a:lnTo>
                  <a:lnTo>
                    <a:pt x="663082" y="157416"/>
                  </a:lnTo>
                  <a:lnTo>
                    <a:pt x="612239" y="131949"/>
                  </a:lnTo>
                  <a:lnTo>
                    <a:pt x="563229" y="113792"/>
                  </a:lnTo>
                  <a:lnTo>
                    <a:pt x="555837" y="108791"/>
                  </a:lnTo>
                  <a:lnTo>
                    <a:pt x="551719" y="100456"/>
                  </a:lnTo>
                  <a:lnTo>
                    <a:pt x="548816" y="90789"/>
                  </a:lnTo>
                  <a:lnTo>
                    <a:pt x="545068" y="81787"/>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grpSp>
        <p:nvGrpSpPr>
          <p:cNvPr id="23609" name="object 17"/>
          <p:cNvGrpSpPr>
            <a:grpSpLocks/>
          </p:cNvGrpSpPr>
          <p:nvPr/>
        </p:nvGrpSpPr>
        <p:grpSpPr bwMode="auto">
          <a:xfrm>
            <a:off x="3292671" y="3723878"/>
            <a:ext cx="513160" cy="581025"/>
            <a:chOff x="2584450" y="4870450"/>
            <a:chExt cx="684530" cy="774700"/>
          </a:xfrm>
          <a:solidFill>
            <a:srgbClr val="FFFF00"/>
          </a:solidFill>
        </p:grpSpPr>
        <p:sp>
          <p:nvSpPr>
            <p:cNvPr id="23658" name="object 18"/>
            <p:cNvSpPr>
              <a:spLocks noChangeArrowheads="1"/>
            </p:cNvSpPr>
            <p:nvPr/>
          </p:nvSpPr>
          <p:spPr bwMode="auto">
            <a:xfrm>
              <a:off x="2590800" y="4876800"/>
              <a:ext cx="671830" cy="762000"/>
            </a:xfrm>
            <a:custGeom>
              <a:avLst/>
              <a:gdLst>
                <a:gd name="T0" fmla="*/ 0 w 671829"/>
                <a:gd name="T1" fmla="*/ 0 h 762000"/>
                <a:gd name="T2" fmla="*/ 671829 w 671829"/>
                <a:gd name="T3" fmla="*/ 762000 h 762000"/>
              </a:gdLst>
              <a:ahLst/>
              <a:cxnLst/>
              <a:rect l="T0" t="T1" r="T2" b="T3"/>
              <a:pathLst>
                <a:path w="671829" h="762000">
                  <a:moveTo>
                    <a:pt x="283210" y="0"/>
                  </a:moveTo>
                  <a:lnTo>
                    <a:pt x="219170" y="21780"/>
                  </a:lnTo>
                  <a:lnTo>
                    <a:pt x="173227" y="72517"/>
                  </a:lnTo>
                  <a:lnTo>
                    <a:pt x="168349" y="99675"/>
                  </a:lnTo>
                  <a:lnTo>
                    <a:pt x="171026" y="114779"/>
                  </a:lnTo>
                  <a:lnTo>
                    <a:pt x="172751" y="121523"/>
                  </a:lnTo>
                  <a:lnTo>
                    <a:pt x="165015" y="123599"/>
                  </a:lnTo>
                  <a:lnTo>
                    <a:pt x="87122" y="128524"/>
                  </a:lnTo>
                  <a:lnTo>
                    <a:pt x="51006" y="178514"/>
                  </a:lnTo>
                  <a:lnTo>
                    <a:pt x="32131" y="240792"/>
                  </a:lnTo>
                  <a:lnTo>
                    <a:pt x="38365" y="261798"/>
                  </a:lnTo>
                  <a:lnTo>
                    <a:pt x="44291" y="277685"/>
                  </a:lnTo>
                  <a:lnTo>
                    <a:pt x="53883" y="291191"/>
                  </a:lnTo>
                  <a:lnTo>
                    <a:pt x="71119" y="305054"/>
                  </a:lnTo>
                  <a:lnTo>
                    <a:pt x="83387" y="328304"/>
                  </a:lnTo>
                  <a:lnTo>
                    <a:pt x="80581" y="339518"/>
                  </a:lnTo>
                  <a:lnTo>
                    <a:pt x="65297" y="345469"/>
                  </a:lnTo>
                  <a:lnTo>
                    <a:pt x="40131" y="352932"/>
                  </a:lnTo>
                  <a:lnTo>
                    <a:pt x="20306" y="381373"/>
                  </a:lnTo>
                  <a:lnTo>
                    <a:pt x="11445" y="393573"/>
                  </a:lnTo>
                  <a:lnTo>
                    <a:pt x="6895" y="403582"/>
                  </a:lnTo>
                  <a:lnTo>
                    <a:pt x="0" y="425450"/>
                  </a:lnTo>
                  <a:lnTo>
                    <a:pt x="3286" y="477567"/>
                  </a:lnTo>
                  <a:lnTo>
                    <a:pt x="16001" y="537591"/>
                  </a:lnTo>
                  <a:lnTo>
                    <a:pt x="44604" y="575153"/>
                  </a:lnTo>
                  <a:lnTo>
                    <a:pt x="84709" y="606821"/>
                  </a:lnTo>
                  <a:lnTo>
                    <a:pt x="129766" y="631942"/>
                  </a:lnTo>
                  <a:lnTo>
                    <a:pt x="173227" y="649859"/>
                  </a:lnTo>
                  <a:lnTo>
                    <a:pt x="179746" y="654744"/>
                  </a:lnTo>
                  <a:lnTo>
                    <a:pt x="183372" y="662940"/>
                  </a:lnTo>
                  <a:lnTo>
                    <a:pt x="185926" y="672468"/>
                  </a:lnTo>
                  <a:lnTo>
                    <a:pt x="189230" y="681355"/>
                  </a:lnTo>
                  <a:lnTo>
                    <a:pt x="228271" y="704439"/>
                  </a:lnTo>
                  <a:lnTo>
                    <a:pt x="270221" y="721857"/>
                  </a:lnTo>
                  <a:lnTo>
                    <a:pt x="313871" y="735798"/>
                  </a:lnTo>
                  <a:lnTo>
                    <a:pt x="358016" y="748449"/>
                  </a:lnTo>
                  <a:lnTo>
                    <a:pt x="401447" y="762000"/>
                  </a:lnTo>
                  <a:lnTo>
                    <a:pt x="462010" y="749584"/>
                  </a:lnTo>
                  <a:lnTo>
                    <a:pt x="511429" y="722261"/>
                  </a:lnTo>
                  <a:lnTo>
                    <a:pt x="519056" y="703353"/>
                  </a:lnTo>
                  <a:lnTo>
                    <a:pt x="527399" y="686007"/>
                  </a:lnTo>
                  <a:lnTo>
                    <a:pt x="535503" y="668688"/>
                  </a:lnTo>
                  <a:lnTo>
                    <a:pt x="542417" y="649859"/>
                  </a:lnTo>
                  <a:lnTo>
                    <a:pt x="536216" y="600331"/>
                  </a:lnTo>
                  <a:lnTo>
                    <a:pt x="532923" y="575991"/>
                  </a:lnTo>
                  <a:lnTo>
                    <a:pt x="539042" y="567526"/>
                  </a:lnTo>
                  <a:lnTo>
                    <a:pt x="561078" y="565620"/>
                  </a:lnTo>
                  <a:lnTo>
                    <a:pt x="605536" y="560959"/>
                  </a:lnTo>
                  <a:lnTo>
                    <a:pt x="613537" y="559816"/>
                  </a:lnTo>
                  <a:lnTo>
                    <a:pt x="621538" y="556260"/>
                  </a:lnTo>
                  <a:lnTo>
                    <a:pt x="629666" y="553974"/>
                  </a:lnTo>
                  <a:lnTo>
                    <a:pt x="641274" y="536293"/>
                  </a:lnTo>
                  <a:lnTo>
                    <a:pt x="645382" y="529875"/>
                  </a:lnTo>
                  <a:lnTo>
                    <a:pt x="647346" y="523220"/>
                  </a:lnTo>
                  <a:lnTo>
                    <a:pt x="652526" y="504825"/>
                  </a:lnTo>
                  <a:lnTo>
                    <a:pt x="656974" y="490485"/>
                  </a:lnTo>
                  <a:lnTo>
                    <a:pt x="662304" y="474789"/>
                  </a:lnTo>
                  <a:lnTo>
                    <a:pt x="666777" y="462141"/>
                  </a:lnTo>
                  <a:lnTo>
                    <a:pt x="668654" y="456946"/>
                  </a:lnTo>
                  <a:lnTo>
                    <a:pt x="669313" y="419052"/>
                  </a:lnTo>
                  <a:lnTo>
                    <a:pt x="671734" y="379825"/>
                  </a:lnTo>
                  <a:lnTo>
                    <a:pt x="652526" y="313181"/>
                  </a:lnTo>
                  <a:lnTo>
                    <a:pt x="606250" y="289432"/>
                  </a:lnTo>
                  <a:lnTo>
                    <a:pt x="574548" y="280543"/>
                  </a:lnTo>
                  <a:lnTo>
                    <a:pt x="579407" y="258079"/>
                  </a:lnTo>
                  <a:lnTo>
                    <a:pt x="585136" y="236188"/>
                  </a:lnTo>
                  <a:lnTo>
                    <a:pt x="597535" y="192786"/>
                  </a:lnTo>
                  <a:lnTo>
                    <a:pt x="597050" y="156587"/>
                  </a:lnTo>
                  <a:lnTo>
                    <a:pt x="595376" y="115125"/>
                  </a:lnTo>
                  <a:lnTo>
                    <a:pt x="587033" y="74521"/>
                  </a:lnTo>
                  <a:lnTo>
                    <a:pt x="575831" y="56133"/>
                  </a:lnTo>
                  <a:lnTo>
                    <a:pt x="409448" y="56133"/>
                  </a:lnTo>
                  <a:lnTo>
                    <a:pt x="379257" y="38129"/>
                  </a:lnTo>
                  <a:lnTo>
                    <a:pt x="348519" y="22780"/>
                  </a:lnTo>
                  <a:lnTo>
                    <a:pt x="316686" y="10074"/>
                  </a:lnTo>
                  <a:lnTo>
                    <a:pt x="283210" y="0"/>
                  </a:lnTo>
                  <a:close/>
                </a:path>
                <a:path w="671829" h="762000">
                  <a:moveTo>
                    <a:pt x="472439" y="0"/>
                  </a:moveTo>
                  <a:lnTo>
                    <a:pt x="451828" y="9271"/>
                  </a:lnTo>
                  <a:lnTo>
                    <a:pt x="436229" y="21494"/>
                  </a:lnTo>
                  <a:lnTo>
                    <a:pt x="422987" y="37004"/>
                  </a:lnTo>
                  <a:lnTo>
                    <a:pt x="409448" y="56133"/>
                  </a:lnTo>
                  <a:lnTo>
                    <a:pt x="575831" y="56133"/>
                  </a:lnTo>
                  <a:lnTo>
                    <a:pt x="533130" y="20177"/>
                  </a:lnTo>
                  <a:lnTo>
                    <a:pt x="495426" y="8127"/>
                  </a:lnTo>
                  <a:lnTo>
                    <a:pt x="487425" y="5842"/>
                  </a:lnTo>
                  <a:lnTo>
                    <a:pt x="4724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3659" name="object 19"/>
            <p:cNvSpPr>
              <a:spLocks noChangeArrowheads="1"/>
            </p:cNvSpPr>
            <p:nvPr/>
          </p:nvSpPr>
          <p:spPr bwMode="auto">
            <a:xfrm>
              <a:off x="2590800" y="4876800"/>
              <a:ext cx="671830" cy="762000"/>
            </a:xfrm>
            <a:custGeom>
              <a:avLst/>
              <a:gdLst>
                <a:gd name="T0" fmla="*/ 0 w 671829"/>
                <a:gd name="T1" fmla="*/ 0 h 762000"/>
                <a:gd name="T2" fmla="*/ 671829 w 671829"/>
                <a:gd name="T3" fmla="*/ 762000 h 762000"/>
              </a:gdLst>
              <a:ahLst/>
              <a:cxnLst/>
              <a:rect l="T0" t="T1" r="T2" b="T3"/>
              <a:pathLst>
                <a:path w="671829" h="762000">
                  <a:moveTo>
                    <a:pt x="189230" y="681355"/>
                  </a:moveTo>
                  <a:lnTo>
                    <a:pt x="228271" y="704439"/>
                  </a:lnTo>
                  <a:lnTo>
                    <a:pt x="270221" y="721857"/>
                  </a:lnTo>
                  <a:lnTo>
                    <a:pt x="313871" y="735798"/>
                  </a:lnTo>
                  <a:lnTo>
                    <a:pt x="358016" y="748449"/>
                  </a:lnTo>
                  <a:lnTo>
                    <a:pt x="401447" y="762000"/>
                  </a:lnTo>
                  <a:lnTo>
                    <a:pt x="462010" y="749584"/>
                  </a:lnTo>
                  <a:lnTo>
                    <a:pt x="511429" y="722261"/>
                  </a:lnTo>
                  <a:lnTo>
                    <a:pt x="519056" y="703353"/>
                  </a:lnTo>
                  <a:lnTo>
                    <a:pt x="527399" y="686007"/>
                  </a:lnTo>
                  <a:lnTo>
                    <a:pt x="535503" y="668688"/>
                  </a:lnTo>
                  <a:lnTo>
                    <a:pt x="542417" y="649859"/>
                  </a:lnTo>
                  <a:lnTo>
                    <a:pt x="536216" y="600331"/>
                  </a:lnTo>
                  <a:lnTo>
                    <a:pt x="532923" y="575991"/>
                  </a:lnTo>
                  <a:lnTo>
                    <a:pt x="539042" y="567526"/>
                  </a:lnTo>
                  <a:lnTo>
                    <a:pt x="561078" y="565620"/>
                  </a:lnTo>
                  <a:lnTo>
                    <a:pt x="605536" y="560959"/>
                  </a:lnTo>
                  <a:lnTo>
                    <a:pt x="613537" y="559816"/>
                  </a:lnTo>
                  <a:lnTo>
                    <a:pt x="621538" y="556260"/>
                  </a:lnTo>
                  <a:lnTo>
                    <a:pt x="629666" y="553974"/>
                  </a:lnTo>
                  <a:lnTo>
                    <a:pt x="641274" y="536293"/>
                  </a:lnTo>
                  <a:lnTo>
                    <a:pt x="645382" y="529875"/>
                  </a:lnTo>
                  <a:lnTo>
                    <a:pt x="647346" y="523220"/>
                  </a:lnTo>
                  <a:lnTo>
                    <a:pt x="652526" y="504825"/>
                  </a:lnTo>
                  <a:lnTo>
                    <a:pt x="656974" y="490485"/>
                  </a:lnTo>
                  <a:lnTo>
                    <a:pt x="662304" y="474789"/>
                  </a:lnTo>
                  <a:lnTo>
                    <a:pt x="666777" y="462141"/>
                  </a:lnTo>
                  <a:lnTo>
                    <a:pt x="668654" y="456946"/>
                  </a:lnTo>
                  <a:lnTo>
                    <a:pt x="669313" y="419052"/>
                  </a:lnTo>
                  <a:lnTo>
                    <a:pt x="671734" y="379825"/>
                  </a:lnTo>
                  <a:lnTo>
                    <a:pt x="652526" y="313181"/>
                  </a:lnTo>
                  <a:lnTo>
                    <a:pt x="606250" y="289432"/>
                  </a:lnTo>
                  <a:lnTo>
                    <a:pt x="574548" y="280543"/>
                  </a:lnTo>
                  <a:lnTo>
                    <a:pt x="579407" y="258079"/>
                  </a:lnTo>
                  <a:lnTo>
                    <a:pt x="585136" y="236188"/>
                  </a:lnTo>
                  <a:lnTo>
                    <a:pt x="591317" y="214534"/>
                  </a:lnTo>
                  <a:lnTo>
                    <a:pt x="597535" y="192786"/>
                  </a:lnTo>
                  <a:lnTo>
                    <a:pt x="597050" y="156587"/>
                  </a:lnTo>
                  <a:lnTo>
                    <a:pt x="595376" y="115125"/>
                  </a:lnTo>
                  <a:lnTo>
                    <a:pt x="587033" y="74521"/>
                  </a:lnTo>
                  <a:lnTo>
                    <a:pt x="566547" y="40893"/>
                  </a:lnTo>
                  <a:lnTo>
                    <a:pt x="533130" y="20177"/>
                  </a:lnTo>
                  <a:lnTo>
                    <a:pt x="495426" y="8127"/>
                  </a:lnTo>
                  <a:lnTo>
                    <a:pt x="487425" y="5842"/>
                  </a:lnTo>
                  <a:lnTo>
                    <a:pt x="472439" y="0"/>
                  </a:lnTo>
                  <a:lnTo>
                    <a:pt x="451828" y="9271"/>
                  </a:lnTo>
                  <a:lnTo>
                    <a:pt x="436229" y="21494"/>
                  </a:lnTo>
                  <a:lnTo>
                    <a:pt x="422987" y="37004"/>
                  </a:lnTo>
                  <a:lnTo>
                    <a:pt x="409448" y="56133"/>
                  </a:lnTo>
                  <a:lnTo>
                    <a:pt x="379257" y="38129"/>
                  </a:lnTo>
                  <a:lnTo>
                    <a:pt x="348519" y="22780"/>
                  </a:lnTo>
                  <a:lnTo>
                    <a:pt x="316686" y="10074"/>
                  </a:lnTo>
                  <a:lnTo>
                    <a:pt x="283210" y="0"/>
                  </a:lnTo>
                  <a:lnTo>
                    <a:pt x="246844" y="8544"/>
                  </a:lnTo>
                  <a:lnTo>
                    <a:pt x="219170" y="21780"/>
                  </a:lnTo>
                  <a:lnTo>
                    <a:pt x="196020" y="42255"/>
                  </a:lnTo>
                  <a:lnTo>
                    <a:pt x="173227" y="72517"/>
                  </a:lnTo>
                  <a:lnTo>
                    <a:pt x="168349" y="99675"/>
                  </a:lnTo>
                  <a:lnTo>
                    <a:pt x="171026" y="114779"/>
                  </a:lnTo>
                  <a:lnTo>
                    <a:pt x="172751" y="121523"/>
                  </a:lnTo>
                  <a:lnTo>
                    <a:pt x="165015" y="123599"/>
                  </a:lnTo>
                  <a:lnTo>
                    <a:pt x="87122" y="128524"/>
                  </a:lnTo>
                  <a:lnTo>
                    <a:pt x="51006" y="178514"/>
                  </a:lnTo>
                  <a:lnTo>
                    <a:pt x="32131" y="240792"/>
                  </a:lnTo>
                  <a:lnTo>
                    <a:pt x="38365" y="261798"/>
                  </a:lnTo>
                  <a:lnTo>
                    <a:pt x="44291" y="277685"/>
                  </a:lnTo>
                  <a:lnTo>
                    <a:pt x="53883" y="291191"/>
                  </a:lnTo>
                  <a:lnTo>
                    <a:pt x="71119" y="305054"/>
                  </a:lnTo>
                  <a:lnTo>
                    <a:pt x="83387" y="328304"/>
                  </a:lnTo>
                  <a:lnTo>
                    <a:pt x="80581" y="339518"/>
                  </a:lnTo>
                  <a:lnTo>
                    <a:pt x="65297" y="345469"/>
                  </a:lnTo>
                  <a:lnTo>
                    <a:pt x="40131" y="352932"/>
                  </a:lnTo>
                  <a:lnTo>
                    <a:pt x="20306" y="381373"/>
                  </a:lnTo>
                  <a:lnTo>
                    <a:pt x="11445" y="393573"/>
                  </a:lnTo>
                  <a:lnTo>
                    <a:pt x="6895" y="403582"/>
                  </a:lnTo>
                  <a:lnTo>
                    <a:pt x="0" y="425450"/>
                  </a:lnTo>
                  <a:lnTo>
                    <a:pt x="1375" y="447061"/>
                  </a:lnTo>
                  <a:lnTo>
                    <a:pt x="3286" y="477567"/>
                  </a:lnTo>
                  <a:lnTo>
                    <a:pt x="16001" y="537591"/>
                  </a:lnTo>
                  <a:lnTo>
                    <a:pt x="44604" y="575153"/>
                  </a:lnTo>
                  <a:lnTo>
                    <a:pt x="84709" y="606821"/>
                  </a:lnTo>
                  <a:lnTo>
                    <a:pt x="129766" y="631942"/>
                  </a:lnTo>
                  <a:lnTo>
                    <a:pt x="173227" y="649859"/>
                  </a:lnTo>
                  <a:lnTo>
                    <a:pt x="179746" y="654744"/>
                  </a:lnTo>
                  <a:lnTo>
                    <a:pt x="183372" y="662940"/>
                  </a:lnTo>
                  <a:lnTo>
                    <a:pt x="185926" y="672468"/>
                  </a:lnTo>
                  <a:lnTo>
                    <a:pt x="189230" y="681355"/>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sp>
        <p:nvSpPr>
          <p:cNvPr id="23615" name="object 52"/>
          <p:cNvSpPr txBox="1">
            <a:spLocks noChangeArrowheads="1"/>
          </p:cNvSpPr>
          <p:nvPr/>
        </p:nvSpPr>
        <p:spPr bwMode="auto">
          <a:xfrm>
            <a:off x="3486150" y="3901991"/>
            <a:ext cx="197644"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nSpc>
                <a:spcPts val="1360"/>
              </a:lnSpc>
            </a:pPr>
            <a:r>
              <a:rPr lang="en-US" altLang="en-US" sz="1350" dirty="0">
                <a:latin typeface="Carlito"/>
                <a:ea typeface="Carlito"/>
                <a:cs typeface="Carlito"/>
              </a:rPr>
              <a:t>C5</a:t>
            </a:r>
          </a:p>
        </p:txBody>
      </p:sp>
      <p:sp>
        <p:nvSpPr>
          <p:cNvPr id="23616" name="object 53"/>
          <p:cNvSpPr txBox="1">
            <a:spLocks noChangeArrowheads="1"/>
          </p:cNvSpPr>
          <p:nvPr/>
        </p:nvSpPr>
        <p:spPr bwMode="auto">
          <a:xfrm>
            <a:off x="2343150" y="3906752"/>
            <a:ext cx="197644"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nSpc>
                <a:spcPts val="1360"/>
              </a:lnSpc>
            </a:pPr>
            <a:r>
              <a:rPr lang="en-US" altLang="en-US" sz="1350">
                <a:latin typeface="Carlito"/>
                <a:ea typeface="Carlito"/>
                <a:cs typeface="Carlito"/>
              </a:rPr>
              <a:t>C2</a:t>
            </a:r>
          </a:p>
        </p:txBody>
      </p:sp>
      <p:sp>
        <p:nvSpPr>
          <p:cNvPr id="23627" name="object 53"/>
          <p:cNvSpPr txBox="1">
            <a:spLocks noChangeArrowheads="1"/>
          </p:cNvSpPr>
          <p:nvPr/>
        </p:nvSpPr>
        <p:spPr bwMode="auto">
          <a:xfrm>
            <a:off x="1543050" y="3429000"/>
            <a:ext cx="197644"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nSpc>
                <a:spcPts val="1360"/>
              </a:lnSpc>
            </a:pPr>
            <a:r>
              <a:rPr lang="en-US" altLang="en-US" sz="1350" dirty="0">
                <a:latin typeface="Carlito"/>
                <a:ea typeface="Carlito"/>
                <a:cs typeface="Carlito"/>
              </a:rPr>
              <a:t>C</a:t>
            </a:r>
            <a:r>
              <a:rPr lang="en-IN" altLang="en-US" sz="1350" dirty="0">
                <a:latin typeface="Carlito"/>
                <a:ea typeface="Carlito"/>
                <a:cs typeface="Carlito"/>
              </a:rPr>
              <a:t>1</a:t>
            </a:r>
            <a:endParaRPr lang="en-US" altLang="en-US" sz="1350" dirty="0">
              <a:latin typeface="Carlito"/>
              <a:ea typeface="Carlito"/>
              <a:cs typeface="Carlito"/>
            </a:endParaRPr>
          </a:p>
        </p:txBody>
      </p:sp>
      <p:sp>
        <p:nvSpPr>
          <p:cNvPr id="23628" name="object 53"/>
          <p:cNvSpPr txBox="1">
            <a:spLocks noChangeArrowheads="1"/>
          </p:cNvSpPr>
          <p:nvPr/>
        </p:nvSpPr>
        <p:spPr bwMode="auto">
          <a:xfrm>
            <a:off x="2400300" y="3028950"/>
            <a:ext cx="197644"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nSpc>
                <a:spcPts val="1360"/>
              </a:lnSpc>
            </a:pPr>
            <a:r>
              <a:rPr lang="en-US" altLang="en-US" sz="1350" dirty="0">
                <a:latin typeface="Carlito"/>
                <a:ea typeface="Carlito"/>
                <a:cs typeface="Carlito"/>
              </a:rPr>
              <a:t>C</a:t>
            </a:r>
            <a:r>
              <a:rPr lang="en-IN" altLang="en-US" sz="1350" dirty="0">
                <a:latin typeface="Carlito"/>
                <a:ea typeface="Carlito"/>
                <a:cs typeface="Carlito"/>
              </a:rPr>
              <a:t>3</a:t>
            </a:r>
            <a:endParaRPr lang="en-US" altLang="en-US" sz="1350" dirty="0">
              <a:latin typeface="Carlito"/>
              <a:ea typeface="Carlito"/>
              <a:cs typeface="Carlito"/>
            </a:endParaRPr>
          </a:p>
        </p:txBody>
      </p:sp>
      <p:sp>
        <p:nvSpPr>
          <p:cNvPr id="23629" name="object 53"/>
          <p:cNvSpPr txBox="1">
            <a:spLocks noChangeArrowheads="1"/>
          </p:cNvSpPr>
          <p:nvPr/>
        </p:nvSpPr>
        <p:spPr bwMode="auto">
          <a:xfrm>
            <a:off x="3429000" y="2971800"/>
            <a:ext cx="197644"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nSpc>
                <a:spcPts val="1360"/>
              </a:lnSpc>
            </a:pPr>
            <a:r>
              <a:rPr lang="en-US" altLang="en-US" sz="1350" dirty="0">
                <a:latin typeface="Carlito"/>
                <a:ea typeface="Carlito"/>
                <a:cs typeface="Carlito"/>
              </a:rPr>
              <a:t>C</a:t>
            </a:r>
            <a:r>
              <a:rPr lang="en-IN" altLang="en-US" sz="1350" dirty="0">
                <a:latin typeface="Carlito"/>
                <a:ea typeface="Carlito"/>
                <a:cs typeface="Carlito"/>
              </a:rPr>
              <a:t>4</a:t>
            </a:r>
            <a:endParaRPr lang="en-US" altLang="en-US" sz="1350" dirty="0">
              <a:latin typeface="Carlito"/>
              <a:ea typeface="Carlito"/>
              <a:cs typeface="Carlito"/>
            </a:endParaRPr>
          </a:p>
        </p:txBody>
      </p:sp>
      <p:sp>
        <p:nvSpPr>
          <p:cNvPr id="68" name="object 19"/>
          <p:cNvSpPr txBox="1"/>
          <p:nvPr/>
        </p:nvSpPr>
        <p:spPr>
          <a:xfrm>
            <a:off x="6400800" y="3698092"/>
            <a:ext cx="1957985" cy="286136"/>
          </a:xfrm>
          <a:prstGeom prst="rect">
            <a:avLst/>
          </a:prstGeom>
        </p:spPr>
        <p:txBody>
          <a:bodyPr wrap="square" lIns="0" tIns="9049" rIns="0" bIns="0">
            <a:spAutoFit/>
          </a:bodyPr>
          <a:lstStyle/>
          <a:p>
            <a:pPr marL="9525">
              <a:spcBef>
                <a:spcPts val="75"/>
              </a:spcBef>
              <a:tabLst>
                <a:tab pos="266224" algn="l"/>
                <a:tab pos="266700" algn="l"/>
              </a:tabLst>
              <a:defRPr/>
            </a:pPr>
            <a:r>
              <a:rPr dirty="0">
                <a:solidFill>
                  <a:srgbClr val="002060"/>
                </a:solidFill>
                <a:latin typeface="Cambria" pitchFamily="18" charset="0"/>
                <a:ea typeface="+mj-ea"/>
                <a:cs typeface="Times New Roman" pitchFamily="18" charset="0"/>
              </a:rPr>
              <a:t>Distance Matrix</a:t>
            </a:r>
          </a:p>
        </p:txBody>
      </p:sp>
    </p:spTree>
    <p:custDataLst>
      <p:tags r:id="rId1"/>
    </p:custDataLst>
    <p:extLst>
      <p:ext uri="{BB962C8B-B14F-4D97-AF65-F5344CB8AC3E}">
        <p14:creationId xmlns:p14="http://schemas.microsoft.com/office/powerpoint/2010/main" val="2210110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11"/>
          <p:cNvGrpSpPr>
            <a:grpSpLocks/>
          </p:cNvGrpSpPr>
          <p:nvPr/>
        </p:nvGrpSpPr>
        <p:grpSpPr bwMode="auto">
          <a:xfrm>
            <a:off x="2958413" y="3737963"/>
            <a:ext cx="695325" cy="569119"/>
            <a:chOff x="1517650" y="2736850"/>
            <a:chExt cx="927100" cy="759460"/>
          </a:xfrm>
          <a:solidFill>
            <a:srgbClr val="FFFF00"/>
          </a:solidFill>
        </p:grpSpPr>
        <p:sp>
          <p:nvSpPr>
            <p:cNvPr id="33" name="object 12"/>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403860" y="0"/>
                  </a:move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lnTo>
                    <a:pt x="69055" y="253626"/>
                  </a:lnTo>
                  <a:lnTo>
                    <a:pt x="48152" y="300213"/>
                  </a:lnTo>
                  <a:lnTo>
                    <a:pt x="31430" y="348715"/>
                  </a:lnTo>
                  <a:lnTo>
                    <a:pt x="16258" y="397772"/>
                  </a:lnTo>
                  <a:lnTo>
                    <a:pt x="0" y="446024"/>
                  </a:lnTo>
                  <a:lnTo>
                    <a:pt x="6834" y="486421"/>
                  </a:lnTo>
                  <a:lnTo>
                    <a:pt x="27360" y="537213"/>
                  </a:lnTo>
                  <a:lnTo>
                    <a:pt x="70290" y="576738"/>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9681" y="699515"/>
                  </a:lnTo>
                  <a:lnTo>
                    <a:pt x="278558" y="717089"/>
                  </a:lnTo>
                  <a:lnTo>
                    <a:pt x="308482" y="725042"/>
                  </a:lnTo>
                  <a:lnTo>
                    <a:pt x="325776" y="729964"/>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83006" y="663828"/>
                  </a:lnTo>
                  <a:lnTo>
                    <a:pt x="726447" y="663311"/>
                  </a:lnTo>
                  <a:lnTo>
                    <a:pt x="776224" y="661495"/>
                  </a:lnTo>
                  <a:lnTo>
                    <a:pt x="824952" y="652273"/>
                  </a:lnTo>
                  <a:lnTo>
                    <a:pt x="865251" y="629538"/>
                  </a:lnTo>
                  <a:lnTo>
                    <a:pt x="890174" y="592359"/>
                  </a:lnTo>
                  <a:lnTo>
                    <a:pt x="907327" y="542698"/>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34" name="object 13"/>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96774" y="210312"/>
                  </a:moveTo>
                  <a:lnTo>
                    <a:pt x="69055" y="253626"/>
                  </a:lnTo>
                  <a:lnTo>
                    <a:pt x="48152" y="300213"/>
                  </a:lnTo>
                  <a:lnTo>
                    <a:pt x="31430" y="348715"/>
                  </a:lnTo>
                  <a:lnTo>
                    <a:pt x="16258" y="397772"/>
                  </a:lnTo>
                  <a:lnTo>
                    <a:pt x="0" y="446024"/>
                  </a:lnTo>
                  <a:lnTo>
                    <a:pt x="6834" y="486421"/>
                  </a:lnTo>
                  <a:lnTo>
                    <a:pt x="27360" y="537213"/>
                  </a:lnTo>
                  <a:lnTo>
                    <a:pt x="70290" y="576738"/>
                  </a:lnTo>
                  <a:lnTo>
                    <a:pt x="91122" y="586009"/>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4903" y="686180"/>
                  </a:lnTo>
                  <a:lnTo>
                    <a:pt x="247370" y="692848"/>
                  </a:lnTo>
                  <a:lnTo>
                    <a:pt x="249681" y="699515"/>
                  </a:lnTo>
                  <a:lnTo>
                    <a:pt x="270889" y="712487"/>
                  </a:lnTo>
                  <a:lnTo>
                    <a:pt x="278558" y="717089"/>
                  </a:lnTo>
                  <a:lnTo>
                    <a:pt x="286490" y="719286"/>
                  </a:lnTo>
                  <a:lnTo>
                    <a:pt x="308482" y="725042"/>
                  </a:lnTo>
                  <a:lnTo>
                    <a:pt x="325776" y="729964"/>
                  </a:lnTo>
                  <a:lnTo>
                    <a:pt x="344630" y="735838"/>
                  </a:lnTo>
                  <a:lnTo>
                    <a:pt x="359792" y="740759"/>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56913" y="657002"/>
                  </a:lnTo>
                  <a:lnTo>
                    <a:pt x="683006" y="663828"/>
                  </a:lnTo>
                  <a:lnTo>
                    <a:pt x="726447" y="663311"/>
                  </a:lnTo>
                  <a:lnTo>
                    <a:pt x="776224" y="661495"/>
                  </a:lnTo>
                  <a:lnTo>
                    <a:pt x="824952" y="652273"/>
                  </a:lnTo>
                  <a:lnTo>
                    <a:pt x="865251" y="629538"/>
                  </a:lnTo>
                  <a:lnTo>
                    <a:pt x="890174" y="592359"/>
                  </a:lnTo>
                  <a:lnTo>
                    <a:pt x="904620" y="550417"/>
                  </a:lnTo>
                  <a:lnTo>
                    <a:pt x="907327" y="542698"/>
                  </a:lnTo>
                  <a:lnTo>
                    <a:pt x="910558" y="534384"/>
                  </a:lnTo>
                  <a:lnTo>
                    <a:pt x="913264" y="527736"/>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63493" y="46287"/>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lnTo>
                    <a:pt x="377932" y="1527"/>
                  </a:ln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grpSp>
        <p:nvGrpSpPr>
          <p:cNvPr id="29" name="object 11"/>
          <p:cNvGrpSpPr>
            <a:grpSpLocks/>
          </p:cNvGrpSpPr>
          <p:nvPr/>
        </p:nvGrpSpPr>
        <p:grpSpPr bwMode="auto">
          <a:xfrm>
            <a:off x="2096691" y="3762484"/>
            <a:ext cx="695325" cy="569119"/>
            <a:chOff x="1517650" y="2736850"/>
            <a:chExt cx="927100" cy="759460"/>
          </a:xfrm>
          <a:solidFill>
            <a:srgbClr val="FFFF00"/>
          </a:solidFill>
        </p:grpSpPr>
        <p:sp>
          <p:nvSpPr>
            <p:cNvPr id="30" name="object 12"/>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403860" y="0"/>
                  </a:move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lnTo>
                    <a:pt x="69055" y="253626"/>
                  </a:lnTo>
                  <a:lnTo>
                    <a:pt x="48152" y="300213"/>
                  </a:lnTo>
                  <a:lnTo>
                    <a:pt x="31430" y="348715"/>
                  </a:lnTo>
                  <a:lnTo>
                    <a:pt x="16258" y="397772"/>
                  </a:lnTo>
                  <a:lnTo>
                    <a:pt x="0" y="446024"/>
                  </a:lnTo>
                  <a:lnTo>
                    <a:pt x="6834" y="486421"/>
                  </a:lnTo>
                  <a:lnTo>
                    <a:pt x="27360" y="537213"/>
                  </a:lnTo>
                  <a:lnTo>
                    <a:pt x="70290" y="576738"/>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9681" y="699515"/>
                  </a:lnTo>
                  <a:lnTo>
                    <a:pt x="278558" y="717089"/>
                  </a:lnTo>
                  <a:lnTo>
                    <a:pt x="308482" y="725042"/>
                  </a:lnTo>
                  <a:lnTo>
                    <a:pt x="325776" y="729964"/>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83006" y="663828"/>
                  </a:lnTo>
                  <a:lnTo>
                    <a:pt x="726447" y="663311"/>
                  </a:lnTo>
                  <a:lnTo>
                    <a:pt x="776224" y="661495"/>
                  </a:lnTo>
                  <a:lnTo>
                    <a:pt x="824952" y="652273"/>
                  </a:lnTo>
                  <a:lnTo>
                    <a:pt x="865251" y="629538"/>
                  </a:lnTo>
                  <a:lnTo>
                    <a:pt x="890174" y="592359"/>
                  </a:lnTo>
                  <a:lnTo>
                    <a:pt x="907327" y="542698"/>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31" name="object 13"/>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96774" y="210312"/>
                  </a:moveTo>
                  <a:lnTo>
                    <a:pt x="69055" y="253626"/>
                  </a:lnTo>
                  <a:lnTo>
                    <a:pt x="48152" y="300213"/>
                  </a:lnTo>
                  <a:lnTo>
                    <a:pt x="31430" y="348715"/>
                  </a:lnTo>
                  <a:lnTo>
                    <a:pt x="16258" y="397772"/>
                  </a:lnTo>
                  <a:lnTo>
                    <a:pt x="0" y="446024"/>
                  </a:lnTo>
                  <a:lnTo>
                    <a:pt x="6834" y="486421"/>
                  </a:lnTo>
                  <a:lnTo>
                    <a:pt x="27360" y="537213"/>
                  </a:lnTo>
                  <a:lnTo>
                    <a:pt x="70290" y="576738"/>
                  </a:lnTo>
                  <a:lnTo>
                    <a:pt x="91122" y="586009"/>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4903" y="686180"/>
                  </a:lnTo>
                  <a:lnTo>
                    <a:pt x="247370" y="692848"/>
                  </a:lnTo>
                  <a:lnTo>
                    <a:pt x="249681" y="699515"/>
                  </a:lnTo>
                  <a:lnTo>
                    <a:pt x="270889" y="712487"/>
                  </a:lnTo>
                  <a:lnTo>
                    <a:pt x="278558" y="717089"/>
                  </a:lnTo>
                  <a:lnTo>
                    <a:pt x="286490" y="719286"/>
                  </a:lnTo>
                  <a:lnTo>
                    <a:pt x="308482" y="725042"/>
                  </a:lnTo>
                  <a:lnTo>
                    <a:pt x="325776" y="729964"/>
                  </a:lnTo>
                  <a:lnTo>
                    <a:pt x="344630" y="735838"/>
                  </a:lnTo>
                  <a:lnTo>
                    <a:pt x="359792" y="740759"/>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56913" y="657002"/>
                  </a:lnTo>
                  <a:lnTo>
                    <a:pt x="683006" y="663828"/>
                  </a:lnTo>
                  <a:lnTo>
                    <a:pt x="726447" y="663311"/>
                  </a:lnTo>
                  <a:lnTo>
                    <a:pt x="776224" y="661495"/>
                  </a:lnTo>
                  <a:lnTo>
                    <a:pt x="824952" y="652273"/>
                  </a:lnTo>
                  <a:lnTo>
                    <a:pt x="865251" y="629538"/>
                  </a:lnTo>
                  <a:lnTo>
                    <a:pt x="890174" y="592359"/>
                  </a:lnTo>
                  <a:lnTo>
                    <a:pt x="904620" y="550417"/>
                  </a:lnTo>
                  <a:lnTo>
                    <a:pt x="907327" y="542698"/>
                  </a:lnTo>
                  <a:lnTo>
                    <a:pt x="910558" y="534384"/>
                  </a:lnTo>
                  <a:lnTo>
                    <a:pt x="913264" y="527736"/>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63493" y="46287"/>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lnTo>
                    <a:pt x="377932" y="1527"/>
                  </a:ln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grpSp>
        <p:nvGrpSpPr>
          <p:cNvPr id="26" name="object 11"/>
          <p:cNvGrpSpPr>
            <a:grpSpLocks/>
          </p:cNvGrpSpPr>
          <p:nvPr/>
        </p:nvGrpSpPr>
        <p:grpSpPr bwMode="auto">
          <a:xfrm>
            <a:off x="1469017" y="3064151"/>
            <a:ext cx="695325" cy="569119"/>
            <a:chOff x="1517650" y="2736850"/>
            <a:chExt cx="927100" cy="759460"/>
          </a:xfrm>
          <a:solidFill>
            <a:srgbClr val="FFFF00"/>
          </a:solidFill>
        </p:grpSpPr>
        <p:sp>
          <p:nvSpPr>
            <p:cNvPr id="27" name="object 12"/>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403860" y="0"/>
                  </a:move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lnTo>
                    <a:pt x="69055" y="253626"/>
                  </a:lnTo>
                  <a:lnTo>
                    <a:pt x="48152" y="300213"/>
                  </a:lnTo>
                  <a:lnTo>
                    <a:pt x="31430" y="348715"/>
                  </a:lnTo>
                  <a:lnTo>
                    <a:pt x="16258" y="397772"/>
                  </a:lnTo>
                  <a:lnTo>
                    <a:pt x="0" y="446024"/>
                  </a:lnTo>
                  <a:lnTo>
                    <a:pt x="6834" y="486421"/>
                  </a:lnTo>
                  <a:lnTo>
                    <a:pt x="27360" y="537213"/>
                  </a:lnTo>
                  <a:lnTo>
                    <a:pt x="70290" y="576738"/>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9681" y="699515"/>
                  </a:lnTo>
                  <a:lnTo>
                    <a:pt x="278558" y="717089"/>
                  </a:lnTo>
                  <a:lnTo>
                    <a:pt x="308482" y="725042"/>
                  </a:lnTo>
                  <a:lnTo>
                    <a:pt x="325776" y="729964"/>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83006" y="663828"/>
                  </a:lnTo>
                  <a:lnTo>
                    <a:pt x="726447" y="663311"/>
                  </a:lnTo>
                  <a:lnTo>
                    <a:pt x="776224" y="661495"/>
                  </a:lnTo>
                  <a:lnTo>
                    <a:pt x="824952" y="652273"/>
                  </a:lnTo>
                  <a:lnTo>
                    <a:pt x="865251" y="629538"/>
                  </a:lnTo>
                  <a:lnTo>
                    <a:pt x="890174" y="592359"/>
                  </a:lnTo>
                  <a:lnTo>
                    <a:pt x="907327" y="542698"/>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8" name="object 13"/>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96774" y="210312"/>
                  </a:moveTo>
                  <a:lnTo>
                    <a:pt x="69055" y="253626"/>
                  </a:lnTo>
                  <a:lnTo>
                    <a:pt x="48152" y="300213"/>
                  </a:lnTo>
                  <a:lnTo>
                    <a:pt x="31430" y="348715"/>
                  </a:lnTo>
                  <a:lnTo>
                    <a:pt x="16258" y="397772"/>
                  </a:lnTo>
                  <a:lnTo>
                    <a:pt x="0" y="446024"/>
                  </a:lnTo>
                  <a:lnTo>
                    <a:pt x="6834" y="486421"/>
                  </a:lnTo>
                  <a:lnTo>
                    <a:pt x="27360" y="537213"/>
                  </a:lnTo>
                  <a:lnTo>
                    <a:pt x="70290" y="576738"/>
                  </a:lnTo>
                  <a:lnTo>
                    <a:pt x="91122" y="586009"/>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4903" y="686180"/>
                  </a:lnTo>
                  <a:lnTo>
                    <a:pt x="247370" y="692848"/>
                  </a:lnTo>
                  <a:lnTo>
                    <a:pt x="249681" y="699515"/>
                  </a:lnTo>
                  <a:lnTo>
                    <a:pt x="270889" y="712487"/>
                  </a:lnTo>
                  <a:lnTo>
                    <a:pt x="278558" y="717089"/>
                  </a:lnTo>
                  <a:lnTo>
                    <a:pt x="286490" y="719286"/>
                  </a:lnTo>
                  <a:lnTo>
                    <a:pt x="308482" y="725042"/>
                  </a:lnTo>
                  <a:lnTo>
                    <a:pt x="325776" y="729964"/>
                  </a:lnTo>
                  <a:lnTo>
                    <a:pt x="344630" y="735838"/>
                  </a:lnTo>
                  <a:lnTo>
                    <a:pt x="359792" y="740759"/>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56913" y="657002"/>
                  </a:lnTo>
                  <a:lnTo>
                    <a:pt x="683006" y="663828"/>
                  </a:lnTo>
                  <a:lnTo>
                    <a:pt x="726447" y="663311"/>
                  </a:lnTo>
                  <a:lnTo>
                    <a:pt x="776224" y="661495"/>
                  </a:lnTo>
                  <a:lnTo>
                    <a:pt x="824952" y="652273"/>
                  </a:lnTo>
                  <a:lnTo>
                    <a:pt x="865251" y="629538"/>
                  </a:lnTo>
                  <a:lnTo>
                    <a:pt x="890174" y="592359"/>
                  </a:lnTo>
                  <a:lnTo>
                    <a:pt x="904620" y="550417"/>
                  </a:lnTo>
                  <a:lnTo>
                    <a:pt x="907327" y="542698"/>
                  </a:lnTo>
                  <a:lnTo>
                    <a:pt x="910558" y="534384"/>
                  </a:lnTo>
                  <a:lnTo>
                    <a:pt x="913264" y="527736"/>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63493" y="46287"/>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lnTo>
                    <a:pt x="377932" y="1527"/>
                  </a:ln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sp>
        <p:nvSpPr>
          <p:cNvPr id="3" name="object 3"/>
          <p:cNvSpPr txBox="1"/>
          <p:nvPr/>
        </p:nvSpPr>
        <p:spPr>
          <a:xfrm>
            <a:off x="28574" y="1495625"/>
            <a:ext cx="5305425" cy="625652"/>
          </a:xfrm>
          <a:prstGeom prst="rect">
            <a:avLst/>
          </a:prstGeom>
        </p:spPr>
        <p:txBody>
          <a:bodyPr wrap="square" lIns="0" tIns="10001" rIns="0" bIns="0">
            <a:spAutoFit/>
          </a:bodyPr>
          <a:lstStyle>
            <a:lvl1pPr marL="355600" indent="-342900">
              <a:tabLst>
                <a:tab pos="354013" algn="l"/>
                <a:tab pos="355600" algn="l"/>
              </a:tabLst>
              <a:defRPr sz="2400">
                <a:solidFill>
                  <a:schemeClr val="tx1"/>
                </a:solidFill>
                <a:latin typeface="Tahoma" panose="020B0604030504040204" pitchFamily="34" charset="0"/>
              </a:defRPr>
            </a:lvl1pPr>
            <a:lvl2pPr marL="742950" indent="-285750">
              <a:tabLst>
                <a:tab pos="354013" algn="l"/>
                <a:tab pos="355600" algn="l"/>
              </a:tabLst>
              <a:defRPr sz="2400">
                <a:solidFill>
                  <a:schemeClr val="tx1"/>
                </a:solidFill>
                <a:latin typeface="Tahoma" panose="020B0604030504040204" pitchFamily="34" charset="0"/>
              </a:defRPr>
            </a:lvl2pPr>
            <a:lvl3pPr marL="1143000" indent="-228600">
              <a:tabLst>
                <a:tab pos="354013" algn="l"/>
                <a:tab pos="355600" algn="l"/>
              </a:tabLst>
              <a:defRPr sz="2400">
                <a:solidFill>
                  <a:schemeClr val="tx1"/>
                </a:solidFill>
                <a:latin typeface="Tahoma" panose="020B0604030504040204" pitchFamily="34" charset="0"/>
              </a:defRPr>
            </a:lvl3pPr>
            <a:lvl4pPr marL="1600200" indent="-228600">
              <a:tabLst>
                <a:tab pos="354013" algn="l"/>
                <a:tab pos="355600" algn="l"/>
              </a:tabLst>
              <a:defRPr sz="2400">
                <a:solidFill>
                  <a:schemeClr val="tx1"/>
                </a:solidFill>
                <a:latin typeface="Tahoma" panose="020B0604030504040204" pitchFamily="34" charset="0"/>
              </a:defRPr>
            </a:lvl4pPr>
            <a:lvl5pPr marL="2057400" indent="-228600">
              <a:tabLst>
                <a:tab pos="354013" algn="l"/>
                <a:tab pos="355600" algn="l"/>
              </a:tabLst>
              <a:defRPr sz="2400">
                <a:solidFill>
                  <a:schemeClr val="tx1"/>
                </a:solidFill>
                <a:latin typeface="Tahoma" panose="020B0604030504040204" pitchFamily="34" charset="0"/>
              </a:defRPr>
            </a:lvl5pPr>
            <a:lvl6pPr marL="2514600" indent="-228600" eaLnBrk="0" fontAlgn="base" hangingPunct="0">
              <a:spcBef>
                <a:spcPct val="0"/>
              </a:spcBef>
              <a:spcAft>
                <a:spcPct val="0"/>
              </a:spcAft>
              <a:tabLst>
                <a:tab pos="354013" algn="l"/>
                <a:tab pos="355600" algn="l"/>
              </a:tabLst>
              <a:defRPr sz="2400">
                <a:solidFill>
                  <a:schemeClr val="tx1"/>
                </a:solidFill>
                <a:latin typeface="Tahoma" panose="020B0604030504040204" pitchFamily="34" charset="0"/>
              </a:defRPr>
            </a:lvl6pPr>
            <a:lvl7pPr marL="2971800" indent="-228600" eaLnBrk="0" fontAlgn="base" hangingPunct="0">
              <a:spcBef>
                <a:spcPct val="0"/>
              </a:spcBef>
              <a:spcAft>
                <a:spcPct val="0"/>
              </a:spcAft>
              <a:tabLst>
                <a:tab pos="354013" algn="l"/>
                <a:tab pos="355600" algn="l"/>
              </a:tabLst>
              <a:defRPr sz="2400">
                <a:solidFill>
                  <a:schemeClr val="tx1"/>
                </a:solidFill>
                <a:latin typeface="Tahoma" panose="020B0604030504040204" pitchFamily="34" charset="0"/>
              </a:defRPr>
            </a:lvl7pPr>
            <a:lvl8pPr marL="3429000" indent="-228600" eaLnBrk="0" fontAlgn="base" hangingPunct="0">
              <a:spcBef>
                <a:spcPct val="0"/>
              </a:spcBef>
              <a:spcAft>
                <a:spcPct val="0"/>
              </a:spcAft>
              <a:tabLst>
                <a:tab pos="354013" algn="l"/>
                <a:tab pos="355600" algn="l"/>
              </a:tabLst>
              <a:defRPr sz="2400">
                <a:solidFill>
                  <a:schemeClr val="tx1"/>
                </a:solidFill>
                <a:latin typeface="Tahoma" panose="020B0604030504040204" pitchFamily="34" charset="0"/>
              </a:defRPr>
            </a:lvl8pPr>
            <a:lvl9pPr marL="3886200" indent="-228600" eaLnBrk="0" fontAlgn="base" hangingPunct="0">
              <a:spcBef>
                <a:spcPct val="0"/>
              </a:spcBef>
              <a:spcAft>
                <a:spcPct val="0"/>
              </a:spcAft>
              <a:tabLst>
                <a:tab pos="354013" algn="l"/>
                <a:tab pos="355600" algn="l"/>
              </a:tabLst>
              <a:defRPr sz="2400">
                <a:solidFill>
                  <a:schemeClr val="tx1"/>
                </a:solidFill>
                <a:latin typeface="Tahoma" panose="020B0604030504040204" pitchFamily="34" charset="0"/>
              </a:defRPr>
            </a:lvl9pPr>
          </a:lstStyle>
          <a:p>
            <a:pPr marL="266700" algn="just">
              <a:spcBef>
                <a:spcPts val="469"/>
              </a:spcBef>
              <a:buFont typeface="Wingdings" panose="05000000000000000000" pitchFamily="2" charset="2"/>
              <a:buChar char="Ø"/>
              <a:tabLst>
                <a:tab pos="265510" algn="l"/>
                <a:tab pos="266700" algn="l"/>
              </a:tabLst>
            </a:pPr>
            <a:r>
              <a:rPr lang="en-US" altLang="en-US" sz="2000" dirty="0">
                <a:solidFill>
                  <a:srgbClr val="002060"/>
                </a:solidFill>
                <a:latin typeface="Cambria" pitchFamily="18" charset="0"/>
                <a:ea typeface="+mj-ea"/>
                <a:cs typeface="Times New Roman" pitchFamily="18" charset="0"/>
              </a:rPr>
              <a:t>We want to merge the two closest clusters (C2 and C5) and update  the distance matrix.</a:t>
            </a:r>
          </a:p>
        </p:txBody>
      </p:sp>
      <p:grpSp>
        <p:nvGrpSpPr>
          <p:cNvPr id="24581" name="object 11"/>
          <p:cNvGrpSpPr>
            <a:grpSpLocks/>
          </p:cNvGrpSpPr>
          <p:nvPr/>
        </p:nvGrpSpPr>
        <p:grpSpPr bwMode="auto">
          <a:xfrm>
            <a:off x="2322909" y="2339664"/>
            <a:ext cx="695325" cy="569119"/>
            <a:chOff x="1517650" y="2736850"/>
            <a:chExt cx="927100" cy="759460"/>
          </a:xfrm>
          <a:solidFill>
            <a:srgbClr val="FFFF00"/>
          </a:solidFill>
        </p:grpSpPr>
        <p:sp>
          <p:nvSpPr>
            <p:cNvPr id="24697" name="object 12"/>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403860" y="0"/>
                  </a:move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lnTo>
                    <a:pt x="69055" y="253626"/>
                  </a:lnTo>
                  <a:lnTo>
                    <a:pt x="48152" y="300213"/>
                  </a:lnTo>
                  <a:lnTo>
                    <a:pt x="31430" y="348715"/>
                  </a:lnTo>
                  <a:lnTo>
                    <a:pt x="16258" y="397772"/>
                  </a:lnTo>
                  <a:lnTo>
                    <a:pt x="0" y="446024"/>
                  </a:lnTo>
                  <a:lnTo>
                    <a:pt x="6834" y="486421"/>
                  </a:lnTo>
                  <a:lnTo>
                    <a:pt x="27360" y="537213"/>
                  </a:lnTo>
                  <a:lnTo>
                    <a:pt x="70290" y="576738"/>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9681" y="699515"/>
                  </a:lnTo>
                  <a:lnTo>
                    <a:pt x="278558" y="717089"/>
                  </a:lnTo>
                  <a:lnTo>
                    <a:pt x="308482" y="725042"/>
                  </a:lnTo>
                  <a:lnTo>
                    <a:pt x="325776" y="729964"/>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83006" y="663828"/>
                  </a:lnTo>
                  <a:lnTo>
                    <a:pt x="726447" y="663311"/>
                  </a:lnTo>
                  <a:lnTo>
                    <a:pt x="776224" y="661495"/>
                  </a:lnTo>
                  <a:lnTo>
                    <a:pt x="824952" y="652273"/>
                  </a:lnTo>
                  <a:lnTo>
                    <a:pt x="865251" y="629538"/>
                  </a:lnTo>
                  <a:lnTo>
                    <a:pt x="890174" y="592359"/>
                  </a:lnTo>
                  <a:lnTo>
                    <a:pt x="907327" y="542698"/>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4698" name="object 13"/>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96774" y="210312"/>
                  </a:moveTo>
                  <a:lnTo>
                    <a:pt x="69055" y="253626"/>
                  </a:lnTo>
                  <a:lnTo>
                    <a:pt x="48152" y="300213"/>
                  </a:lnTo>
                  <a:lnTo>
                    <a:pt x="31430" y="348715"/>
                  </a:lnTo>
                  <a:lnTo>
                    <a:pt x="16258" y="397772"/>
                  </a:lnTo>
                  <a:lnTo>
                    <a:pt x="0" y="446024"/>
                  </a:lnTo>
                  <a:lnTo>
                    <a:pt x="6834" y="486421"/>
                  </a:lnTo>
                  <a:lnTo>
                    <a:pt x="27360" y="537213"/>
                  </a:lnTo>
                  <a:lnTo>
                    <a:pt x="70290" y="576738"/>
                  </a:lnTo>
                  <a:lnTo>
                    <a:pt x="91122" y="586009"/>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4903" y="686180"/>
                  </a:lnTo>
                  <a:lnTo>
                    <a:pt x="247370" y="692848"/>
                  </a:lnTo>
                  <a:lnTo>
                    <a:pt x="249681" y="699515"/>
                  </a:lnTo>
                  <a:lnTo>
                    <a:pt x="270889" y="712487"/>
                  </a:lnTo>
                  <a:lnTo>
                    <a:pt x="278558" y="717089"/>
                  </a:lnTo>
                  <a:lnTo>
                    <a:pt x="286490" y="719286"/>
                  </a:lnTo>
                  <a:lnTo>
                    <a:pt x="308482" y="725042"/>
                  </a:lnTo>
                  <a:lnTo>
                    <a:pt x="325776" y="729964"/>
                  </a:lnTo>
                  <a:lnTo>
                    <a:pt x="344630" y="735838"/>
                  </a:lnTo>
                  <a:lnTo>
                    <a:pt x="359792" y="740759"/>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56913" y="657002"/>
                  </a:lnTo>
                  <a:lnTo>
                    <a:pt x="683006" y="663828"/>
                  </a:lnTo>
                  <a:lnTo>
                    <a:pt x="726447" y="663311"/>
                  </a:lnTo>
                  <a:lnTo>
                    <a:pt x="776224" y="661495"/>
                  </a:lnTo>
                  <a:lnTo>
                    <a:pt x="824952" y="652273"/>
                  </a:lnTo>
                  <a:lnTo>
                    <a:pt x="865251" y="629538"/>
                  </a:lnTo>
                  <a:lnTo>
                    <a:pt x="890174" y="592359"/>
                  </a:lnTo>
                  <a:lnTo>
                    <a:pt x="904620" y="550417"/>
                  </a:lnTo>
                  <a:lnTo>
                    <a:pt x="907327" y="542698"/>
                  </a:lnTo>
                  <a:lnTo>
                    <a:pt x="910558" y="534384"/>
                  </a:lnTo>
                  <a:lnTo>
                    <a:pt x="913264" y="527736"/>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63493" y="46287"/>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lnTo>
                    <a:pt x="377932" y="1527"/>
                  </a:ln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grpSp>
        <p:nvGrpSpPr>
          <p:cNvPr id="24582" name="object 14"/>
          <p:cNvGrpSpPr>
            <a:grpSpLocks/>
          </p:cNvGrpSpPr>
          <p:nvPr/>
        </p:nvGrpSpPr>
        <p:grpSpPr bwMode="auto">
          <a:xfrm>
            <a:off x="3543300" y="2400300"/>
            <a:ext cx="513160" cy="581025"/>
            <a:chOff x="3346450" y="3041650"/>
            <a:chExt cx="684530" cy="774700"/>
          </a:xfrm>
          <a:solidFill>
            <a:srgbClr val="FFFF00"/>
          </a:solidFill>
        </p:grpSpPr>
        <p:sp>
          <p:nvSpPr>
            <p:cNvPr id="24695" name="object 15"/>
            <p:cNvSpPr>
              <a:spLocks noChangeArrowheads="1"/>
            </p:cNvSpPr>
            <p:nvPr/>
          </p:nvSpPr>
          <p:spPr bwMode="auto">
            <a:xfrm>
              <a:off x="3352800" y="3048000"/>
              <a:ext cx="671830" cy="762000"/>
            </a:xfrm>
            <a:custGeom>
              <a:avLst/>
              <a:gdLst>
                <a:gd name="T0" fmla="*/ 0 w 671829"/>
                <a:gd name="T1" fmla="*/ 0 h 762000"/>
                <a:gd name="T2" fmla="*/ 671829 w 671829"/>
                <a:gd name="T3" fmla="*/ 762000 h 762000"/>
              </a:gdLst>
              <a:ahLst/>
              <a:cxnLst/>
              <a:rect l="T0" t="T1" r="T2" b="T3"/>
              <a:pathLst>
                <a:path w="671829" h="762000">
                  <a:moveTo>
                    <a:pt x="283210" y="0"/>
                  </a:moveTo>
                  <a:lnTo>
                    <a:pt x="219170" y="21780"/>
                  </a:lnTo>
                  <a:lnTo>
                    <a:pt x="173227" y="72516"/>
                  </a:lnTo>
                  <a:lnTo>
                    <a:pt x="168349" y="99675"/>
                  </a:lnTo>
                  <a:lnTo>
                    <a:pt x="171026" y="114779"/>
                  </a:lnTo>
                  <a:lnTo>
                    <a:pt x="172751" y="121523"/>
                  </a:lnTo>
                  <a:lnTo>
                    <a:pt x="165015" y="123599"/>
                  </a:lnTo>
                  <a:lnTo>
                    <a:pt x="87122" y="128524"/>
                  </a:lnTo>
                  <a:lnTo>
                    <a:pt x="51006" y="178514"/>
                  </a:lnTo>
                  <a:lnTo>
                    <a:pt x="32130" y="240791"/>
                  </a:lnTo>
                  <a:lnTo>
                    <a:pt x="38365" y="261798"/>
                  </a:lnTo>
                  <a:lnTo>
                    <a:pt x="44291" y="277685"/>
                  </a:lnTo>
                  <a:lnTo>
                    <a:pt x="53883" y="291191"/>
                  </a:lnTo>
                  <a:lnTo>
                    <a:pt x="71120" y="305053"/>
                  </a:lnTo>
                  <a:lnTo>
                    <a:pt x="83387" y="328304"/>
                  </a:lnTo>
                  <a:lnTo>
                    <a:pt x="80581" y="339518"/>
                  </a:lnTo>
                  <a:lnTo>
                    <a:pt x="65297" y="345469"/>
                  </a:lnTo>
                  <a:lnTo>
                    <a:pt x="40132" y="352933"/>
                  </a:lnTo>
                  <a:lnTo>
                    <a:pt x="20306" y="381373"/>
                  </a:lnTo>
                  <a:lnTo>
                    <a:pt x="11445" y="393573"/>
                  </a:lnTo>
                  <a:lnTo>
                    <a:pt x="6895" y="403582"/>
                  </a:lnTo>
                  <a:lnTo>
                    <a:pt x="0" y="425450"/>
                  </a:lnTo>
                  <a:lnTo>
                    <a:pt x="3286" y="477567"/>
                  </a:lnTo>
                  <a:lnTo>
                    <a:pt x="16001" y="537590"/>
                  </a:lnTo>
                  <a:lnTo>
                    <a:pt x="44604" y="575153"/>
                  </a:lnTo>
                  <a:lnTo>
                    <a:pt x="84708" y="606821"/>
                  </a:lnTo>
                  <a:lnTo>
                    <a:pt x="129766" y="631942"/>
                  </a:lnTo>
                  <a:lnTo>
                    <a:pt x="173227" y="649858"/>
                  </a:lnTo>
                  <a:lnTo>
                    <a:pt x="179746" y="654744"/>
                  </a:lnTo>
                  <a:lnTo>
                    <a:pt x="183372" y="662939"/>
                  </a:lnTo>
                  <a:lnTo>
                    <a:pt x="185926" y="672468"/>
                  </a:lnTo>
                  <a:lnTo>
                    <a:pt x="189229" y="681355"/>
                  </a:lnTo>
                  <a:lnTo>
                    <a:pt x="228271" y="704457"/>
                  </a:lnTo>
                  <a:lnTo>
                    <a:pt x="270221" y="721885"/>
                  </a:lnTo>
                  <a:lnTo>
                    <a:pt x="313871" y="735825"/>
                  </a:lnTo>
                  <a:lnTo>
                    <a:pt x="358016" y="748467"/>
                  </a:lnTo>
                  <a:lnTo>
                    <a:pt x="401447" y="762000"/>
                  </a:lnTo>
                  <a:lnTo>
                    <a:pt x="462010" y="749601"/>
                  </a:lnTo>
                  <a:lnTo>
                    <a:pt x="511428" y="722249"/>
                  </a:lnTo>
                  <a:lnTo>
                    <a:pt x="519056" y="703347"/>
                  </a:lnTo>
                  <a:lnTo>
                    <a:pt x="527399" y="686006"/>
                  </a:lnTo>
                  <a:lnTo>
                    <a:pt x="535503" y="668688"/>
                  </a:lnTo>
                  <a:lnTo>
                    <a:pt x="542416" y="649858"/>
                  </a:lnTo>
                  <a:lnTo>
                    <a:pt x="536216" y="600331"/>
                  </a:lnTo>
                  <a:lnTo>
                    <a:pt x="532923" y="575991"/>
                  </a:lnTo>
                  <a:lnTo>
                    <a:pt x="539042" y="567526"/>
                  </a:lnTo>
                  <a:lnTo>
                    <a:pt x="561078" y="565620"/>
                  </a:lnTo>
                  <a:lnTo>
                    <a:pt x="605536" y="560958"/>
                  </a:lnTo>
                  <a:lnTo>
                    <a:pt x="613537" y="559816"/>
                  </a:lnTo>
                  <a:lnTo>
                    <a:pt x="621538" y="556260"/>
                  </a:lnTo>
                  <a:lnTo>
                    <a:pt x="629665" y="553974"/>
                  </a:lnTo>
                  <a:lnTo>
                    <a:pt x="641274" y="536293"/>
                  </a:lnTo>
                  <a:lnTo>
                    <a:pt x="645382" y="529875"/>
                  </a:lnTo>
                  <a:lnTo>
                    <a:pt x="647346" y="523220"/>
                  </a:lnTo>
                  <a:lnTo>
                    <a:pt x="652526" y="504825"/>
                  </a:lnTo>
                  <a:lnTo>
                    <a:pt x="656974" y="490485"/>
                  </a:lnTo>
                  <a:lnTo>
                    <a:pt x="662305" y="474789"/>
                  </a:lnTo>
                  <a:lnTo>
                    <a:pt x="666777" y="462141"/>
                  </a:lnTo>
                  <a:lnTo>
                    <a:pt x="668654" y="456946"/>
                  </a:lnTo>
                  <a:lnTo>
                    <a:pt x="669313" y="419052"/>
                  </a:lnTo>
                  <a:lnTo>
                    <a:pt x="671734" y="379825"/>
                  </a:lnTo>
                  <a:lnTo>
                    <a:pt x="652526" y="313182"/>
                  </a:lnTo>
                  <a:lnTo>
                    <a:pt x="606250" y="289433"/>
                  </a:lnTo>
                  <a:lnTo>
                    <a:pt x="574548" y="280542"/>
                  </a:lnTo>
                  <a:lnTo>
                    <a:pt x="579407" y="258079"/>
                  </a:lnTo>
                  <a:lnTo>
                    <a:pt x="585136" y="236188"/>
                  </a:lnTo>
                  <a:lnTo>
                    <a:pt x="597535" y="192786"/>
                  </a:lnTo>
                  <a:lnTo>
                    <a:pt x="597050" y="156587"/>
                  </a:lnTo>
                  <a:lnTo>
                    <a:pt x="595376" y="115125"/>
                  </a:lnTo>
                  <a:lnTo>
                    <a:pt x="587033" y="74521"/>
                  </a:lnTo>
                  <a:lnTo>
                    <a:pt x="575831" y="56134"/>
                  </a:lnTo>
                  <a:lnTo>
                    <a:pt x="409448" y="56134"/>
                  </a:lnTo>
                  <a:lnTo>
                    <a:pt x="379257" y="38129"/>
                  </a:lnTo>
                  <a:lnTo>
                    <a:pt x="348519" y="22780"/>
                  </a:lnTo>
                  <a:lnTo>
                    <a:pt x="316686" y="10074"/>
                  </a:lnTo>
                  <a:lnTo>
                    <a:pt x="283210" y="0"/>
                  </a:lnTo>
                  <a:close/>
                </a:path>
                <a:path w="671829" h="762000">
                  <a:moveTo>
                    <a:pt x="472439" y="0"/>
                  </a:moveTo>
                  <a:lnTo>
                    <a:pt x="451828" y="9271"/>
                  </a:lnTo>
                  <a:lnTo>
                    <a:pt x="436229" y="21494"/>
                  </a:lnTo>
                  <a:lnTo>
                    <a:pt x="422987" y="37004"/>
                  </a:lnTo>
                  <a:lnTo>
                    <a:pt x="409448" y="56134"/>
                  </a:lnTo>
                  <a:lnTo>
                    <a:pt x="575831" y="56134"/>
                  </a:lnTo>
                  <a:lnTo>
                    <a:pt x="533130" y="20177"/>
                  </a:lnTo>
                  <a:lnTo>
                    <a:pt x="495426" y="8127"/>
                  </a:lnTo>
                  <a:lnTo>
                    <a:pt x="487425" y="5841"/>
                  </a:lnTo>
                  <a:lnTo>
                    <a:pt x="4724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4696" name="object 16"/>
            <p:cNvSpPr>
              <a:spLocks noChangeArrowheads="1"/>
            </p:cNvSpPr>
            <p:nvPr/>
          </p:nvSpPr>
          <p:spPr bwMode="auto">
            <a:xfrm>
              <a:off x="3352800" y="3048000"/>
              <a:ext cx="671830" cy="762000"/>
            </a:xfrm>
            <a:custGeom>
              <a:avLst/>
              <a:gdLst>
                <a:gd name="T0" fmla="*/ 0 w 671829"/>
                <a:gd name="T1" fmla="*/ 0 h 762000"/>
                <a:gd name="T2" fmla="*/ 671829 w 671829"/>
                <a:gd name="T3" fmla="*/ 762000 h 762000"/>
              </a:gdLst>
              <a:ahLst/>
              <a:cxnLst/>
              <a:rect l="T0" t="T1" r="T2" b="T3"/>
              <a:pathLst>
                <a:path w="671829" h="762000">
                  <a:moveTo>
                    <a:pt x="189229" y="681355"/>
                  </a:moveTo>
                  <a:lnTo>
                    <a:pt x="228271" y="704457"/>
                  </a:lnTo>
                  <a:lnTo>
                    <a:pt x="270221" y="721885"/>
                  </a:lnTo>
                  <a:lnTo>
                    <a:pt x="313871" y="735825"/>
                  </a:lnTo>
                  <a:lnTo>
                    <a:pt x="358016" y="748467"/>
                  </a:lnTo>
                  <a:lnTo>
                    <a:pt x="401447" y="762000"/>
                  </a:lnTo>
                  <a:lnTo>
                    <a:pt x="462010" y="749601"/>
                  </a:lnTo>
                  <a:lnTo>
                    <a:pt x="511428" y="722249"/>
                  </a:lnTo>
                  <a:lnTo>
                    <a:pt x="519056" y="703347"/>
                  </a:lnTo>
                  <a:lnTo>
                    <a:pt x="527399" y="686006"/>
                  </a:lnTo>
                  <a:lnTo>
                    <a:pt x="535503" y="668688"/>
                  </a:lnTo>
                  <a:lnTo>
                    <a:pt x="542416" y="649858"/>
                  </a:lnTo>
                  <a:lnTo>
                    <a:pt x="536216" y="600331"/>
                  </a:lnTo>
                  <a:lnTo>
                    <a:pt x="532923" y="575991"/>
                  </a:lnTo>
                  <a:lnTo>
                    <a:pt x="539042" y="567526"/>
                  </a:lnTo>
                  <a:lnTo>
                    <a:pt x="561078" y="565620"/>
                  </a:lnTo>
                  <a:lnTo>
                    <a:pt x="605536" y="560958"/>
                  </a:lnTo>
                  <a:lnTo>
                    <a:pt x="613537" y="559816"/>
                  </a:lnTo>
                  <a:lnTo>
                    <a:pt x="621538" y="556260"/>
                  </a:lnTo>
                  <a:lnTo>
                    <a:pt x="629665" y="553974"/>
                  </a:lnTo>
                  <a:lnTo>
                    <a:pt x="641274" y="536293"/>
                  </a:lnTo>
                  <a:lnTo>
                    <a:pt x="645382" y="529875"/>
                  </a:lnTo>
                  <a:lnTo>
                    <a:pt x="647346" y="523220"/>
                  </a:lnTo>
                  <a:lnTo>
                    <a:pt x="652526" y="504825"/>
                  </a:lnTo>
                  <a:lnTo>
                    <a:pt x="656974" y="490485"/>
                  </a:lnTo>
                  <a:lnTo>
                    <a:pt x="662305" y="474789"/>
                  </a:lnTo>
                  <a:lnTo>
                    <a:pt x="666777" y="462141"/>
                  </a:lnTo>
                  <a:lnTo>
                    <a:pt x="668654" y="456946"/>
                  </a:lnTo>
                  <a:lnTo>
                    <a:pt x="669313" y="419052"/>
                  </a:lnTo>
                  <a:lnTo>
                    <a:pt x="671734" y="379825"/>
                  </a:lnTo>
                  <a:lnTo>
                    <a:pt x="652526" y="313182"/>
                  </a:lnTo>
                  <a:lnTo>
                    <a:pt x="606250" y="289433"/>
                  </a:lnTo>
                  <a:lnTo>
                    <a:pt x="574548" y="280542"/>
                  </a:lnTo>
                  <a:lnTo>
                    <a:pt x="579407" y="258079"/>
                  </a:lnTo>
                  <a:lnTo>
                    <a:pt x="585136" y="236188"/>
                  </a:lnTo>
                  <a:lnTo>
                    <a:pt x="591317" y="214534"/>
                  </a:lnTo>
                  <a:lnTo>
                    <a:pt x="597535" y="192786"/>
                  </a:lnTo>
                  <a:lnTo>
                    <a:pt x="597050" y="156587"/>
                  </a:lnTo>
                  <a:lnTo>
                    <a:pt x="595376" y="115125"/>
                  </a:lnTo>
                  <a:lnTo>
                    <a:pt x="587033" y="74521"/>
                  </a:lnTo>
                  <a:lnTo>
                    <a:pt x="566547" y="40894"/>
                  </a:lnTo>
                  <a:lnTo>
                    <a:pt x="533130" y="20177"/>
                  </a:lnTo>
                  <a:lnTo>
                    <a:pt x="495426" y="8127"/>
                  </a:lnTo>
                  <a:lnTo>
                    <a:pt x="487425" y="5841"/>
                  </a:lnTo>
                  <a:lnTo>
                    <a:pt x="472439" y="0"/>
                  </a:lnTo>
                  <a:lnTo>
                    <a:pt x="451828" y="9271"/>
                  </a:lnTo>
                  <a:lnTo>
                    <a:pt x="436229" y="21494"/>
                  </a:lnTo>
                  <a:lnTo>
                    <a:pt x="422987" y="37004"/>
                  </a:lnTo>
                  <a:lnTo>
                    <a:pt x="409448" y="56134"/>
                  </a:lnTo>
                  <a:lnTo>
                    <a:pt x="379257" y="38129"/>
                  </a:lnTo>
                  <a:lnTo>
                    <a:pt x="348519" y="22780"/>
                  </a:lnTo>
                  <a:lnTo>
                    <a:pt x="316686" y="10074"/>
                  </a:lnTo>
                  <a:lnTo>
                    <a:pt x="283210" y="0"/>
                  </a:lnTo>
                  <a:lnTo>
                    <a:pt x="246844" y="8544"/>
                  </a:lnTo>
                  <a:lnTo>
                    <a:pt x="219170" y="21780"/>
                  </a:lnTo>
                  <a:lnTo>
                    <a:pt x="196020" y="42255"/>
                  </a:lnTo>
                  <a:lnTo>
                    <a:pt x="173227" y="72516"/>
                  </a:lnTo>
                  <a:lnTo>
                    <a:pt x="168349" y="99675"/>
                  </a:lnTo>
                  <a:lnTo>
                    <a:pt x="171026" y="114779"/>
                  </a:lnTo>
                  <a:lnTo>
                    <a:pt x="172751" y="121523"/>
                  </a:lnTo>
                  <a:lnTo>
                    <a:pt x="165015" y="123599"/>
                  </a:lnTo>
                  <a:lnTo>
                    <a:pt x="87122" y="128524"/>
                  </a:lnTo>
                  <a:lnTo>
                    <a:pt x="51006" y="178514"/>
                  </a:lnTo>
                  <a:lnTo>
                    <a:pt x="32130" y="240791"/>
                  </a:lnTo>
                  <a:lnTo>
                    <a:pt x="38365" y="261798"/>
                  </a:lnTo>
                  <a:lnTo>
                    <a:pt x="44291" y="277685"/>
                  </a:lnTo>
                  <a:lnTo>
                    <a:pt x="53883" y="291191"/>
                  </a:lnTo>
                  <a:lnTo>
                    <a:pt x="71120" y="305053"/>
                  </a:lnTo>
                  <a:lnTo>
                    <a:pt x="83387" y="328304"/>
                  </a:lnTo>
                  <a:lnTo>
                    <a:pt x="80581" y="339518"/>
                  </a:lnTo>
                  <a:lnTo>
                    <a:pt x="65297" y="345469"/>
                  </a:lnTo>
                  <a:lnTo>
                    <a:pt x="40132" y="352933"/>
                  </a:lnTo>
                  <a:lnTo>
                    <a:pt x="20306" y="381373"/>
                  </a:lnTo>
                  <a:lnTo>
                    <a:pt x="11445" y="393573"/>
                  </a:lnTo>
                  <a:lnTo>
                    <a:pt x="6895" y="403582"/>
                  </a:lnTo>
                  <a:lnTo>
                    <a:pt x="0" y="425450"/>
                  </a:lnTo>
                  <a:lnTo>
                    <a:pt x="1375" y="447061"/>
                  </a:lnTo>
                  <a:lnTo>
                    <a:pt x="3286" y="477567"/>
                  </a:lnTo>
                  <a:lnTo>
                    <a:pt x="16001" y="537590"/>
                  </a:lnTo>
                  <a:lnTo>
                    <a:pt x="44604" y="575153"/>
                  </a:lnTo>
                  <a:lnTo>
                    <a:pt x="84708" y="606821"/>
                  </a:lnTo>
                  <a:lnTo>
                    <a:pt x="129766" y="631942"/>
                  </a:lnTo>
                  <a:lnTo>
                    <a:pt x="173227" y="649858"/>
                  </a:lnTo>
                  <a:lnTo>
                    <a:pt x="179746" y="654744"/>
                  </a:lnTo>
                  <a:lnTo>
                    <a:pt x="183372" y="662939"/>
                  </a:lnTo>
                  <a:lnTo>
                    <a:pt x="185926" y="672468"/>
                  </a:lnTo>
                  <a:lnTo>
                    <a:pt x="189229" y="681355"/>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sp>
        <p:nvSpPr>
          <p:cNvPr id="24583" name="object 17"/>
          <p:cNvSpPr txBox="1">
            <a:spLocks noChangeArrowheads="1"/>
          </p:cNvSpPr>
          <p:nvPr/>
        </p:nvSpPr>
        <p:spPr bwMode="auto">
          <a:xfrm>
            <a:off x="1717858" y="3136153"/>
            <a:ext cx="197644" cy="42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ts val="75"/>
              </a:spcBef>
            </a:pPr>
            <a:r>
              <a:rPr lang="en-US" altLang="en-US" sz="1350" dirty="0">
                <a:latin typeface="Carlito"/>
                <a:ea typeface="Carlito"/>
                <a:cs typeface="Carlito"/>
              </a:rPr>
              <a:t>C1</a:t>
            </a:r>
          </a:p>
        </p:txBody>
      </p:sp>
      <p:sp>
        <p:nvSpPr>
          <p:cNvPr id="24584" name="object 18"/>
          <p:cNvSpPr txBox="1">
            <a:spLocks noChangeArrowheads="1"/>
          </p:cNvSpPr>
          <p:nvPr/>
        </p:nvSpPr>
        <p:spPr bwMode="auto">
          <a:xfrm>
            <a:off x="3774282" y="2528888"/>
            <a:ext cx="197644" cy="42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ts val="75"/>
              </a:spcBef>
            </a:pPr>
            <a:r>
              <a:rPr lang="en-US" altLang="en-US" sz="1350">
                <a:latin typeface="Carlito"/>
                <a:ea typeface="Carlito"/>
                <a:cs typeface="Carlito"/>
              </a:rPr>
              <a:t>C4</a:t>
            </a:r>
          </a:p>
        </p:txBody>
      </p:sp>
      <p:sp>
        <p:nvSpPr>
          <p:cNvPr id="24585" name="object 19"/>
          <p:cNvSpPr txBox="1">
            <a:spLocks noChangeArrowheads="1"/>
          </p:cNvSpPr>
          <p:nvPr/>
        </p:nvSpPr>
        <p:spPr bwMode="auto">
          <a:xfrm>
            <a:off x="2571750" y="2400300"/>
            <a:ext cx="197644" cy="42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ts val="75"/>
              </a:spcBef>
            </a:pPr>
            <a:r>
              <a:rPr lang="en-US" altLang="en-US" sz="1350">
                <a:latin typeface="Carlito"/>
                <a:ea typeface="Carlito"/>
                <a:cs typeface="Carlito"/>
              </a:rPr>
              <a:t>C3</a:t>
            </a:r>
          </a:p>
        </p:txBody>
      </p:sp>
      <p:graphicFrame>
        <p:nvGraphicFramePr>
          <p:cNvPr id="25" name="object 25"/>
          <p:cNvGraphicFramePr>
            <a:graphicFrameLocks noGrp="1"/>
          </p:cNvGraphicFramePr>
          <p:nvPr>
            <p:extLst>
              <p:ext uri="{D42A27DB-BD31-4B8C-83A1-F6EECF244321}">
                <p14:modId xmlns:p14="http://schemas.microsoft.com/office/powerpoint/2010/main" val="2168664169"/>
              </p:ext>
            </p:extLst>
          </p:nvPr>
        </p:nvGraphicFramePr>
        <p:xfrm>
          <a:off x="5869845" y="1674402"/>
          <a:ext cx="2353210" cy="1939043"/>
        </p:xfrm>
        <a:graphic>
          <a:graphicData uri="http://schemas.openxmlformats.org/drawingml/2006/table">
            <a:tbl>
              <a:tblPr>
                <a:effectLst>
                  <a:outerShdw blurRad="50800" dist="38100" algn="l" rotWithShape="0">
                    <a:prstClr val="black">
                      <a:alpha val="40000"/>
                    </a:prstClr>
                  </a:outerShdw>
                </a:effectLst>
              </a:tblPr>
              <a:tblGrid>
                <a:gridCol w="235320">
                  <a:extLst>
                    <a:ext uri="{9D8B030D-6E8A-4147-A177-3AD203B41FA5}">
                      <a16:colId xmlns:a16="http://schemas.microsoft.com/office/drawing/2014/main" val="2197229872"/>
                    </a:ext>
                  </a:extLst>
                </a:gridCol>
                <a:gridCol w="392202">
                  <a:extLst>
                    <a:ext uri="{9D8B030D-6E8A-4147-A177-3AD203B41FA5}">
                      <a16:colId xmlns:a16="http://schemas.microsoft.com/office/drawing/2014/main" val="165120536"/>
                    </a:ext>
                  </a:extLst>
                </a:gridCol>
                <a:gridCol w="392202">
                  <a:extLst>
                    <a:ext uri="{9D8B030D-6E8A-4147-A177-3AD203B41FA5}">
                      <a16:colId xmlns:a16="http://schemas.microsoft.com/office/drawing/2014/main" val="2483533138"/>
                    </a:ext>
                  </a:extLst>
                </a:gridCol>
                <a:gridCol w="470642">
                  <a:extLst>
                    <a:ext uri="{9D8B030D-6E8A-4147-A177-3AD203B41FA5}">
                      <a16:colId xmlns:a16="http://schemas.microsoft.com/office/drawing/2014/main" val="3718044903"/>
                    </a:ext>
                  </a:extLst>
                </a:gridCol>
                <a:gridCol w="470642">
                  <a:extLst>
                    <a:ext uri="{9D8B030D-6E8A-4147-A177-3AD203B41FA5}">
                      <a16:colId xmlns:a16="http://schemas.microsoft.com/office/drawing/2014/main" val="2937463819"/>
                    </a:ext>
                  </a:extLst>
                </a:gridCol>
                <a:gridCol w="366055">
                  <a:extLst>
                    <a:ext uri="{9D8B030D-6E8A-4147-A177-3AD203B41FA5}">
                      <a16:colId xmlns:a16="http://schemas.microsoft.com/office/drawing/2014/main" val="685399393"/>
                    </a:ext>
                  </a:extLst>
                </a:gridCol>
                <a:gridCol w="26147">
                  <a:extLst>
                    <a:ext uri="{9D8B030D-6E8A-4147-A177-3AD203B41FA5}">
                      <a16:colId xmlns:a16="http://schemas.microsoft.com/office/drawing/2014/main" val="389721529"/>
                    </a:ext>
                  </a:extLst>
                </a:gridCol>
              </a:tblGrid>
              <a:tr h="32328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651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65100" marR="0" lvl="0" indent="0" algn="l" defTabSz="914400" rtl="0" eaLnBrk="1" fontAlgn="base" latinLnBrk="0" hangingPunct="1">
                        <a:lnSpc>
                          <a:spcPts val="1863"/>
                        </a:lnSpc>
                        <a:spcBef>
                          <a:spcPts val="2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C1</a:t>
                      </a:r>
                    </a:p>
                  </a:txBody>
                  <a:tcPr marL="0" marR="0" marT="233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00013">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00013" marR="0" lvl="0" indent="0" algn="l" defTabSz="914400" rtl="0" eaLnBrk="1" fontAlgn="base" latinLnBrk="0" hangingPunct="1">
                        <a:lnSpc>
                          <a:spcPts val="1863"/>
                        </a:lnSpc>
                        <a:spcBef>
                          <a:spcPts val="2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C2</a:t>
                      </a:r>
                    </a:p>
                  </a:txBody>
                  <a:tcPr marL="0" marR="0" marT="233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1651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65100" marR="0" lvl="0" indent="0" algn="l" defTabSz="914400" rtl="0" eaLnBrk="1" fontAlgn="base" latinLnBrk="0" hangingPunct="1">
                        <a:lnSpc>
                          <a:spcPts val="1863"/>
                        </a:lnSpc>
                        <a:spcBef>
                          <a:spcPts val="2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C3</a:t>
                      </a:r>
                    </a:p>
                  </a:txBody>
                  <a:tcPr marL="0" marR="0" marT="233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651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65100" marR="0" lvl="0" indent="0" algn="l" defTabSz="914400" rtl="0" eaLnBrk="1" fontAlgn="base" latinLnBrk="0" hangingPunct="1">
                        <a:lnSpc>
                          <a:spcPts val="1863"/>
                        </a:lnSpc>
                        <a:spcBef>
                          <a:spcPts val="25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C4</a:t>
                      </a:r>
                    </a:p>
                  </a:txBody>
                  <a:tcPr marL="0" marR="0" marT="233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0795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07950" marR="0" lvl="0" indent="0" algn="l" defTabSz="914400" rtl="0" eaLnBrk="1" fontAlgn="base" latinLnBrk="0" hangingPunct="1">
                        <a:lnSpc>
                          <a:spcPts val="1863"/>
                        </a:lnSpc>
                        <a:spcBef>
                          <a:spcPts val="2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C5</a:t>
                      </a:r>
                    </a:p>
                  </a:txBody>
                  <a:tcPr marL="0" marR="0" marT="233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96727367"/>
                  </a:ext>
                </a:extLst>
              </a:tr>
              <a:tr h="2631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ts val="1863"/>
                        </a:lnSpc>
                        <a:spcBef>
                          <a:spcPts val="80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C1</a:t>
                      </a:r>
                    </a:p>
                  </a:txBody>
                  <a:tcPr marL="0" marR="0" marT="75724"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00"/>
                    </a:solidFill>
                  </a:tcPr>
                </a:tc>
                <a:tc rowSpan="5">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167047458"/>
                  </a:ext>
                </a:extLst>
              </a:tr>
              <a:tr h="31551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ts val="1863"/>
                        </a:lnSpc>
                        <a:spcBef>
                          <a:spcPts val="13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C2</a:t>
                      </a:r>
                    </a:p>
                  </a:txBody>
                  <a:tcPr marL="0" marR="0" marT="128588"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vMerge="1">
                  <a:txBody>
                    <a:bodyPr/>
                    <a:lstStyle/>
                    <a:p>
                      <a:endParaRPr lang="en-US"/>
                    </a:p>
                  </a:txBody>
                  <a:tcPr/>
                </a:tc>
                <a:extLst>
                  <a:ext uri="{0D108BD9-81ED-4DB2-BD59-A6C34878D82A}">
                    <a16:rowId xmlns:a16="http://schemas.microsoft.com/office/drawing/2014/main" val="2475433523"/>
                  </a:ext>
                </a:extLst>
              </a:tr>
              <a:tr h="2631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ts val="1863"/>
                        </a:lnSpc>
                        <a:spcBef>
                          <a:spcPts val="80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C3</a:t>
                      </a:r>
                    </a:p>
                  </a:txBody>
                  <a:tcPr marL="0" marR="0" marT="7620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vMerge="1">
                  <a:txBody>
                    <a:bodyPr/>
                    <a:lstStyle/>
                    <a:p>
                      <a:endParaRPr lang="en-US"/>
                    </a:p>
                  </a:txBody>
                  <a:tcPr/>
                </a:tc>
                <a:extLst>
                  <a:ext uri="{0D108BD9-81ED-4DB2-BD59-A6C34878D82A}">
                    <a16:rowId xmlns:a16="http://schemas.microsoft.com/office/drawing/2014/main" val="9409096"/>
                  </a:ext>
                </a:extLst>
              </a:tr>
              <a:tr h="263129">
                <a:tc>
                  <a:txBody>
                    <a:bodyPr/>
                    <a:lstStyle>
                      <a:lvl1pPr marL="3175">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3175" marR="0" lvl="0" indent="0" algn="ctr" defTabSz="914400" rtl="0" eaLnBrk="1" fontAlgn="base" latinLnBrk="0" hangingPunct="1">
                        <a:lnSpc>
                          <a:spcPts val="2038"/>
                        </a:lnSpc>
                        <a:spcBef>
                          <a:spcPts val="613"/>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C4</a:t>
                      </a:r>
                    </a:p>
                  </a:txBody>
                  <a:tcPr marL="0" marR="0" marT="58579"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00"/>
                    </a:solidFill>
                  </a:tcPr>
                </a:tc>
                <a:tc vMerge="1">
                  <a:txBody>
                    <a:bodyPr/>
                    <a:lstStyle/>
                    <a:p>
                      <a:endParaRPr lang="en-US"/>
                    </a:p>
                  </a:txBody>
                  <a:tcPr/>
                </a:tc>
                <a:extLst>
                  <a:ext uri="{0D108BD9-81ED-4DB2-BD59-A6C34878D82A}">
                    <a16:rowId xmlns:a16="http://schemas.microsoft.com/office/drawing/2014/main" val="575922688"/>
                  </a:ext>
                </a:extLst>
              </a:tr>
              <a:tr h="31551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ts val="1875"/>
                        </a:lnSpc>
                        <a:spcBef>
                          <a:spcPts val="1338"/>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C5</a:t>
                      </a:r>
                    </a:p>
                  </a:txBody>
                  <a:tcPr marL="0" marR="0" marT="127635"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vMerge="1">
                  <a:txBody>
                    <a:bodyPr/>
                    <a:lstStyle/>
                    <a:p>
                      <a:endParaRPr lang="en-US"/>
                    </a:p>
                  </a:txBody>
                  <a:tcPr/>
                </a:tc>
                <a:extLst>
                  <a:ext uri="{0D108BD9-81ED-4DB2-BD59-A6C34878D82A}">
                    <a16:rowId xmlns:a16="http://schemas.microsoft.com/office/drawing/2014/main" val="4164220799"/>
                  </a:ext>
                </a:extLst>
              </a:tr>
            </a:tbl>
          </a:graphicData>
        </a:graphic>
      </p:graphicFrame>
      <p:sp>
        <p:nvSpPr>
          <p:cNvPr id="24647" name="object 26"/>
          <p:cNvSpPr>
            <a:spLocks noChangeArrowheads="1"/>
          </p:cNvSpPr>
          <p:nvPr/>
        </p:nvSpPr>
        <p:spPr bwMode="auto">
          <a:xfrm>
            <a:off x="2012495" y="3561269"/>
            <a:ext cx="1885950" cy="971550"/>
          </a:xfrm>
          <a:custGeom>
            <a:avLst/>
            <a:gdLst>
              <a:gd name="T0" fmla="*/ 0 w 2514600"/>
              <a:gd name="T1" fmla="*/ 0 h 1295400"/>
              <a:gd name="T2" fmla="*/ 2514600 w 2514600"/>
              <a:gd name="T3" fmla="*/ 1295400 h 1295400"/>
            </a:gdLst>
            <a:ahLst/>
            <a:cxnLst/>
            <a:rect l="T0" t="T1" r="T2" b="T3"/>
            <a:pathLst>
              <a:path w="2514600" h="1295400">
                <a:moveTo>
                  <a:pt x="0" y="647700"/>
                </a:moveTo>
                <a:lnTo>
                  <a:pt x="6106" y="583449"/>
                </a:lnTo>
                <a:lnTo>
                  <a:pt x="24041" y="520990"/>
                </a:lnTo>
                <a:lnTo>
                  <a:pt x="53228" y="460619"/>
                </a:lnTo>
                <a:lnTo>
                  <a:pt x="93093" y="402633"/>
                </a:lnTo>
                <a:lnTo>
                  <a:pt x="143057" y="347328"/>
                </a:lnTo>
                <a:lnTo>
                  <a:pt x="171647" y="320773"/>
                </a:lnTo>
                <a:lnTo>
                  <a:pt x="202546" y="295001"/>
                </a:lnTo>
                <a:lnTo>
                  <a:pt x="235682" y="270047"/>
                </a:lnTo>
                <a:lnTo>
                  <a:pt x="270983" y="245948"/>
                </a:lnTo>
                <a:lnTo>
                  <a:pt x="308378" y="222743"/>
                </a:lnTo>
                <a:lnTo>
                  <a:pt x="347793" y="200467"/>
                </a:lnTo>
                <a:lnTo>
                  <a:pt x="389157" y="179159"/>
                </a:lnTo>
                <a:lnTo>
                  <a:pt x="432399" y="158854"/>
                </a:lnTo>
                <a:lnTo>
                  <a:pt x="477445" y="139591"/>
                </a:lnTo>
                <a:lnTo>
                  <a:pt x="524225" y="121406"/>
                </a:lnTo>
                <a:lnTo>
                  <a:pt x="572665" y="104337"/>
                </a:lnTo>
                <a:lnTo>
                  <a:pt x="622695" y="88420"/>
                </a:lnTo>
                <a:lnTo>
                  <a:pt x="674241" y="73692"/>
                </a:lnTo>
                <a:lnTo>
                  <a:pt x="727233" y="60191"/>
                </a:lnTo>
                <a:lnTo>
                  <a:pt x="781597" y="47954"/>
                </a:lnTo>
                <a:lnTo>
                  <a:pt x="837263" y="37017"/>
                </a:lnTo>
                <a:lnTo>
                  <a:pt x="894157" y="27419"/>
                </a:lnTo>
                <a:lnTo>
                  <a:pt x="952208" y="19195"/>
                </a:lnTo>
                <a:lnTo>
                  <a:pt x="1011345" y="12384"/>
                </a:lnTo>
                <a:lnTo>
                  <a:pt x="1071494" y="7021"/>
                </a:lnTo>
                <a:lnTo>
                  <a:pt x="1132584" y="3145"/>
                </a:lnTo>
                <a:lnTo>
                  <a:pt x="1194543" y="792"/>
                </a:lnTo>
                <a:lnTo>
                  <a:pt x="1257300" y="0"/>
                </a:lnTo>
                <a:lnTo>
                  <a:pt x="1320056" y="792"/>
                </a:lnTo>
                <a:lnTo>
                  <a:pt x="1382015" y="3145"/>
                </a:lnTo>
                <a:lnTo>
                  <a:pt x="1443105" y="7021"/>
                </a:lnTo>
                <a:lnTo>
                  <a:pt x="1503254" y="12384"/>
                </a:lnTo>
                <a:lnTo>
                  <a:pt x="1562391" y="19195"/>
                </a:lnTo>
                <a:lnTo>
                  <a:pt x="1620442" y="27419"/>
                </a:lnTo>
                <a:lnTo>
                  <a:pt x="1677336" y="37017"/>
                </a:lnTo>
                <a:lnTo>
                  <a:pt x="1733002" y="47954"/>
                </a:lnTo>
                <a:lnTo>
                  <a:pt x="1787366" y="60191"/>
                </a:lnTo>
                <a:lnTo>
                  <a:pt x="1840358" y="73692"/>
                </a:lnTo>
                <a:lnTo>
                  <a:pt x="1891904" y="88420"/>
                </a:lnTo>
                <a:lnTo>
                  <a:pt x="1941934" y="104337"/>
                </a:lnTo>
                <a:lnTo>
                  <a:pt x="1990374" y="121406"/>
                </a:lnTo>
                <a:lnTo>
                  <a:pt x="2037154" y="139591"/>
                </a:lnTo>
                <a:lnTo>
                  <a:pt x="2082200" y="158854"/>
                </a:lnTo>
                <a:lnTo>
                  <a:pt x="2125442" y="179159"/>
                </a:lnTo>
                <a:lnTo>
                  <a:pt x="2166806" y="200467"/>
                </a:lnTo>
                <a:lnTo>
                  <a:pt x="2206221" y="222743"/>
                </a:lnTo>
                <a:lnTo>
                  <a:pt x="2243616" y="245948"/>
                </a:lnTo>
                <a:lnTo>
                  <a:pt x="2278917" y="270047"/>
                </a:lnTo>
                <a:lnTo>
                  <a:pt x="2312053" y="295001"/>
                </a:lnTo>
                <a:lnTo>
                  <a:pt x="2342952" y="320773"/>
                </a:lnTo>
                <a:lnTo>
                  <a:pt x="2371542" y="347328"/>
                </a:lnTo>
                <a:lnTo>
                  <a:pt x="2421506" y="402633"/>
                </a:lnTo>
                <a:lnTo>
                  <a:pt x="2461371" y="460619"/>
                </a:lnTo>
                <a:lnTo>
                  <a:pt x="2490558" y="520990"/>
                </a:lnTo>
                <a:lnTo>
                  <a:pt x="2508493" y="583449"/>
                </a:lnTo>
                <a:lnTo>
                  <a:pt x="2514600" y="647700"/>
                </a:lnTo>
                <a:lnTo>
                  <a:pt x="2513061" y="680026"/>
                </a:lnTo>
                <a:lnTo>
                  <a:pt x="2500968" y="743410"/>
                </a:lnTo>
                <a:lnTo>
                  <a:pt x="2477335" y="804857"/>
                </a:lnTo>
                <a:lnTo>
                  <a:pt x="2442737" y="864070"/>
                </a:lnTo>
                <a:lnTo>
                  <a:pt x="2397751" y="920751"/>
                </a:lnTo>
                <a:lnTo>
                  <a:pt x="2342952" y="974603"/>
                </a:lnTo>
                <a:lnTo>
                  <a:pt x="2312053" y="1000376"/>
                </a:lnTo>
                <a:lnTo>
                  <a:pt x="2278917" y="1025330"/>
                </a:lnTo>
                <a:lnTo>
                  <a:pt x="2243616" y="1049429"/>
                </a:lnTo>
                <a:lnTo>
                  <a:pt x="2206221" y="1072636"/>
                </a:lnTo>
                <a:lnTo>
                  <a:pt x="2166806" y="1094912"/>
                </a:lnTo>
                <a:lnTo>
                  <a:pt x="2125442" y="1116222"/>
                </a:lnTo>
                <a:lnTo>
                  <a:pt x="2082200" y="1136527"/>
                </a:lnTo>
                <a:lnTo>
                  <a:pt x="2037154" y="1155792"/>
                </a:lnTo>
                <a:lnTo>
                  <a:pt x="1990374" y="1173978"/>
                </a:lnTo>
                <a:lnTo>
                  <a:pt x="1941934" y="1191049"/>
                </a:lnTo>
                <a:lnTo>
                  <a:pt x="1891904" y="1206968"/>
                </a:lnTo>
                <a:lnTo>
                  <a:pt x="1840358" y="1221697"/>
                </a:lnTo>
                <a:lnTo>
                  <a:pt x="1787366" y="1235200"/>
                </a:lnTo>
                <a:lnTo>
                  <a:pt x="1733002" y="1247438"/>
                </a:lnTo>
                <a:lnTo>
                  <a:pt x="1677336" y="1258376"/>
                </a:lnTo>
                <a:lnTo>
                  <a:pt x="1620442" y="1267976"/>
                </a:lnTo>
                <a:lnTo>
                  <a:pt x="1562391" y="1276201"/>
                </a:lnTo>
                <a:lnTo>
                  <a:pt x="1503254" y="1283013"/>
                </a:lnTo>
                <a:lnTo>
                  <a:pt x="1443105" y="1288377"/>
                </a:lnTo>
                <a:lnTo>
                  <a:pt x="1382015" y="1292253"/>
                </a:lnTo>
                <a:lnTo>
                  <a:pt x="1320056" y="1294607"/>
                </a:lnTo>
                <a:lnTo>
                  <a:pt x="1257300" y="1295400"/>
                </a:lnTo>
                <a:lnTo>
                  <a:pt x="1194543" y="1294607"/>
                </a:lnTo>
                <a:lnTo>
                  <a:pt x="1132584" y="1292253"/>
                </a:lnTo>
                <a:lnTo>
                  <a:pt x="1071494" y="1288377"/>
                </a:lnTo>
                <a:lnTo>
                  <a:pt x="1011345" y="1283013"/>
                </a:lnTo>
                <a:lnTo>
                  <a:pt x="952208" y="1276201"/>
                </a:lnTo>
                <a:lnTo>
                  <a:pt x="894157" y="1267976"/>
                </a:lnTo>
                <a:lnTo>
                  <a:pt x="837263" y="1258376"/>
                </a:lnTo>
                <a:lnTo>
                  <a:pt x="781597" y="1247438"/>
                </a:lnTo>
                <a:lnTo>
                  <a:pt x="727233" y="1235200"/>
                </a:lnTo>
                <a:lnTo>
                  <a:pt x="674241" y="1221697"/>
                </a:lnTo>
                <a:lnTo>
                  <a:pt x="622695" y="1206968"/>
                </a:lnTo>
                <a:lnTo>
                  <a:pt x="572665" y="1191049"/>
                </a:lnTo>
                <a:lnTo>
                  <a:pt x="524225" y="1173978"/>
                </a:lnTo>
                <a:lnTo>
                  <a:pt x="477445" y="1155792"/>
                </a:lnTo>
                <a:lnTo>
                  <a:pt x="432399" y="1136527"/>
                </a:lnTo>
                <a:lnTo>
                  <a:pt x="389157" y="1116222"/>
                </a:lnTo>
                <a:lnTo>
                  <a:pt x="347793" y="1094912"/>
                </a:lnTo>
                <a:lnTo>
                  <a:pt x="308378" y="1072636"/>
                </a:lnTo>
                <a:lnTo>
                  <a:pt x="270983" y="1049429"/>
                </a:lnTo>
                <a:lnTo>
                  <a:pt x="235682" y="1025330"/>
                </a:lnTo>
                <a:lnTo>
                  <a:pt x="202546" y="1000376"/>
                </a:lnTo>
                <a:lnTo>
                  <a:pt x="171647" y="974603"/>
                </a:lnTo>
                <a:lnTo>
                  <a:pt x="143057" y="948049"/>
                </a:lnTo>
                <a:lnTo>
                  <a:pt x="93093" y="892745"/>
                </a:lnTo>
                <a:lnTo>
                  <a:pt x="53228" y="834761"/>
                </a:lnTo>
                <a:lnTo>
                  <a:pt x="24041" y="774395"/>
                </a:lnTo>
                <a:lnTo>
                  <a:pt x="6106" y="711942"/>
                </a:lnTo>
                <a:lnTo>
                  <a:pt x="0" y="647700"/>
                </a:lnTo>
                <a:close/>
              </a:path>
            </a:pathLst>
          </a:custGeom>
          <a:noFill/>
          <a:ln w="28575">
            <a:solidFill>
              <a:srgbClr val="FF0000"/>
            </a:solidFill>
            <a:prstDash val="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4653" name="object 62"/>
          <p:cNvSpPr txBox="1">
            <a:spLocks noChangeArrowheads="1"/>
          </p:cNvSpPr>
          <p:nvPr/>
        </p:nvSpPr>
        <p:spPr bwMode="auto">
          <a:xfrm>
            <a:off x="3259932" y="3886200"/>
            <a:ext cx="197644"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nSpc>
                <a:spcPts val="1360"/>
              </a:lnSpc>
            </a:pPr>
            <a:r>
              <a:rPr lang="en-US" altLang="en-US" sz="1350" dirty="0">
                <a:latin typeface="Carlito"/>
                <a:ea typeface="Carlito"/>
                <a:cs typeface="Carlito"/>
              </a:rPr>
              <a:t>C5</a:t>
            </a:r>
          </a:p>
        </p:txBody>
      </p:sp>
      <p:sp>
        <p:nvSpPr>
          <p:cNvPr id="24654" name="object 63"/>
          <p:cNvSpPr txBox="1">
            <a:spLocks noChangeArrowheads="1"/>
          </p:cNvSpPr>
          <p:nvPr/>
        </p:nvSpPr>
        <p:spPr bwMode="auto">
          <a:xfrm>
            <a:off x="2345532" y="3943350"/>
            <a:ext cx="197644"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nSpc>
                <a:spcPts val="1360"/>
              </a:lnSpc>
            </a:pPr>
            <a:r>
              <a:rPr lang="en-US" altLang="en-US" sz="1350">
                <a:latin typeface="Carlito"/>
                <a:ea typeface="Carlito"/>
                <a:cs typeface="Carlito"/>
              </a:rPr>
              <a:t>C2</a:t>
            </a:r>
          </a:p>
        </p:txBody>
      </p:sp>
      <p:sp>
        <p:nvSpPr>
          <p:cNvPr id="73" name="object 2"/>
          <p:cNvSpPr txBox="1">
            <a:spLocks/>
          </p:cNvSpPr>
          <p:nvPr/>
        </p:nvSpPr>
        <p:spPr>
          <a:xfrm>
            <a:off x="-15520" y="916565"/>
            <a:ext cx="9144000" cy="502061"/>
          </a:xfrm>
          <a:prstGeom prst="rect">
            <a:avLst/>
          </a:prstGeom>
        </p:spPr>
        <p:txBody>
          <a:bodyPr wrap="square" lIns="0" tIns="952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9525">
              <a:spcBef>
                <a:spcPts val="75"/>
              </a:spcBef>
              <a:defRPr/>
            </a:pPr>
            <a:r>
              <a:rPr lang="en-US" sz="3200" b="1" dirty="0">
                <a:solidFill>
                  <a:srgbClr val="002060"/>
                </a:solidFill>
                <a:latin typeface="Cambria" pitchFamily="18" charset="0"/>
                <a:cs typeface="Times New Roman" pitchFamily="18" charset="0"/>
              </a:rPr>
              <a:t>Intermediate Situation</a:t>
            </a:r>
          </a:p>
        </p:txBody>
      </p:sp>
      <p:sp>
        <p:nvSpPr>
          <p:cNvPr id="106" name="object 19"/>
          <p:cNvSpPr txBox="1"/>
          <p:nvPr/>
        </p:nvSpPr>
        <p:spPr>
          <a:xfrm>
            <a:off x="6265070" y="3738413"/>
            <a:ext cx="1957985" cy="286136"/>
          </a:xfrm>
          <a:prstGeom prst="rect">
            <a:avLst/>
          </a:prstGeom>
        </p:spPr>
        <p:txBody>
          <a:bodyPr wrap="square" lIns="0" tIns="9049" rIns="0" bIns="0">
            <a:spAutoFit/>
          </a:bodyPr>
          <a:lstStyle/>
          <a:p>
            <a:pPr marL="9525">
              <a:spcBef>
                <a:spcPts val="75"/>
              </a:spcBef>
              <a:tabLst>
                <a:tab pos="266224" algn="l"/>
                <a:tab pos="266700" algn="l"/>
              </a:tabLst>
              <a:defRPr/>
            </a:pPr>
            <a:r>
              <a:rPr dirty="0">
                <a:solidFill>
                  <a:srgbClr val="002060"/>
                </a:solidFill>
                <a:latin typeface="Cambria" pitchFamily="18" charset="0"/>
                <a:ea typeface="+mj-ea"/>
                <a:cs typeface="Times New Roman" pitchFamily="18" charset="0"/>
              </a:rPr>
              <a:t>Distance Matrix</a:t>
            </a:r>
          </a:p>
        </p:txBody>
      </p:sp>
    </p:spTree>
    <p:custDataLst>
      <p:tags r:id="rId1"/>
    </p:custDataLst>
    <p:extLst>
      <p:ext uri="{BB962C8B-B14F-4D97-AF65-F5344CB8AC3E}">
        <p14:creationId xmlns:p14="http://schemas.microsoft.com/office/powerpoint/2010/main" val="312528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04" y="1635646"/>
            <a:ext cx="9144000" cy="2540371"/>
          </a:xfrm>
        </p:spPr>
        <p:txBody>
          <a:bodyPr>
            <a:normAutofit/>
          </a:bodyPr>
          <a:lstStyle/>
          <a:p>
            <a:pPr algn="just">
              <a:buFont typeface="Wingdings" panose="05000000000000000000" pitchFamily="2" charset="2"/>
              <a:buChar char="Ø"/>
            </a:pPr>
            <a:r>
              <a:rPr lang="en-US" altLang="zh-CN" sz="2000" dirty="0">
                <a:solidFill>
                  <a:srgbClr val="002060"/>
                </a:solidFill>
                <a:latin typeface="Cambria" pitchFamily="18" charset="0"/>
                <a:cs typeface="Times New Roman" pitchFamily="18" charset="0"/>
              </a:rPr>
              <a:t>Marketing: Help marketers discover distinct groups in their customer bases, and then use this knowledge to develop targeted marketing programs.</a:t>
            </a:r>
          </a:p>
          <a:p>
            <a:pPr algn="just">
              <a:buFont typeface="Wingdings" panose="05000000000000000000" pitchFamily="2" charset="2"/>
              <a:buChar char="Ø"/>
            </a:pPr>
            <a:endParaRPr lang="en-US" altLang="zh-CN" sz="2000" dirty="0">
              <a:solidFill>
                <a:srgbClr val="002060"/>
              </a:solidFill>
              <a:latin typeface="Cambria" pitchFamily="18" charset="0"/>
              <a:cs typeface="Times New Roman" pitchFamily="18" charset="0"/>
            </a:endParaRPr>
          </a:p>
          <a:p>
            <a:pPr algn="just">
              <a:buFont typeface="Wingdings" panose="05000000000000000000" pitchFamily="2" charset="2"/>
              <a:buChar char="Ø"/>
            </a:pPr>
            <a:r>
              <a:rPr lang="en-US" altLang="zh-CN" sz="2000" dirty="0">
                <a:solidFill>
                  <a:srgbClr val="002060"/>
                </a:solidFill>
                <a:latin typeface="Cambria" pitchFamily="18" charset="0"/>
                <a:cs typeface="Times New Roman" pitchFamily="18" charset="0"/>
              </a:rPr>
              <a:t>City-planning: Identifying groups of houses according to their house type, value, and geographical location.</a:t>
            </a:r>
          </a:p>
          <a:p>
            <a:pPr algn="just">
              <a:buFont typeface="Wingdings" panose="05000000000000000000" pitchFamily="2" charset="2"/>
              <a:buChar char="Ø"/>
            </a:pPr>
            <a:endParaRPr lang="en-US" altLang="zh-CN" sz="2000" dirty="0">
              <a:solidFill>
                <a:srgbClr val="002060"/>
              </a:solidFill>
              <a:latin typeface="Cambria" pitchFamily="18" charset="0"/>
              <a:cs typeface="Times New Roman" pitchFamily="18" charset="0"/>
            </a:endParaRPr>
          </a:p>
          <a:p>
            <a:pPr algn="just">
              <a:buFont typeface="Wingdings" panose="05000000000000000000" pitchFamily="2" charset="2"/>
              <a:buChar char="Ø"/>
            </a:pPr>
            <a:r>
              <a:rPr lang="en-US" altLang="zh-CN" sz="2000" dirty="0">
                <a:solidFill>
                  <a:srgbClr val="002060"/>
                </a:solidFill>
                <a:latin typeface="Cambria" pitchFamily="18" charset="0"/>
                <a:cs typeface="Times New Roman" pitchFamily="18" charset="0"/>
              </a:rPr>
              <a:t>Climate: understanding earth climate, find patterns of atmospheric and ocean.</a:t>
            </a:r>
          </a:p>
          <a:p>
            <a:endParaRPr lang="en-US" dirty="0"/>
          </a:p>
        </p:txBody>
      </p:sp>
      <p:sp>
        <p:nvSpPr>
          <p:cNvPr id="5" name="Title 1"/>
          <p:cNvSpPr>
            <a:spLocks noGrp="1"/>
          </p:cNvSpPr>
          <p:nvPr>
            <p:ph type="title"/>
          </p:nvPr>
        </p:nvSpPr>
        <p:spPr>
          <a:xfrm>
            <a:off x="-14204" y="867171"/>
            <a:ext cx="9144000" cy="552451"/>
          </a:xfrm>
        </p:spPr>
        <p:txBody>
          <a:bodyPr/>
          <a:lstStyle/>
          <a:p>
            <a:pPr>
              <a:defRPr/>
            </a:pPr>
            <a:r>
              <a:rPr lang="en-US" altLang="en-US" sz="3200" b="1" dirty="0">
                <a:solidFill>
                  <a:srgbClr val="002060"/>
                </a:solidFill>
                <a:latin typeface="Cambria" pitchFamily="18" charset="0"/>
                <a:cs typeface="Times New Roman" pitchFamily="18" charset="0"/>
              </a:rPr>
              <a:t>Clustering Applications (Contd.)</a:t>
            </a:r>
            <a:endParaRPr lang="en-US" sz="3200" b="1" dirty="0">
              <a:solidFill>
                <a:srgbClr val="002060"/>
              </a:solidFill>
              <a:latin typeface="Cambria" pitchFamily="18" charset="0"/>
              <a:cs typeface="Times New Roman" pitchFamily="18" charset="0"/>
            </a:endParaRPr>
          </a:p>
        </p:txBody>
      </p:sp>
    </p:spTree>
    <p:custDataLst>
      <p:tags r:id="rId1"/>
    </p:custDataLst>
    <p:extLst>
      <p:ext uri="{BB962C8B-B14F-4D97-AF65-F5344CB8AC3E}">
        <p14:creationId xmlns:p14="http://schemas.microsoft.com/office/powerpoint/2010/main" val="948310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3" y="989451"/>
            <a:ext cx="9144000" cy="502061"/>
          </a:xfrm>
        </p:spPr>
        <p:txBody>
          <a:bodyPr wrap="square" lIns="0" tIns="9525" rIns="0" bIns="0" rtlCol="0">
            <a:spAutoFit/>
          </a:bodyPr>
          <a:lstStyle/>
          <a:p>
            <a:pPr marL="9525">
              <a:spcBef>
                <a:spcPts val="75"/>
              </a:spcBef>
              <a:defRPr/>
            </a:pPr>
            <a:r>
              <a:rPr sz="3200" b="1" dirty="0">
                <a:solidFill>
                  <a:srgbClr val="002060"/>
                </a:solidFill>
                <a:latin typeface="Cambria" pitchFamily="18" charset="0"/>
                <a:cs typeface="Times New Roman" pitchFamily="18" charset="0"/>
              </a:rPr>
              <a:t>After Merging</a:t>
            </a:r>
          </a:p>
        </p:txBody>
      </p:sp>
      <p:sp>
        <p:nvSpPr>
          <p:cNvPr id="3" name="object 3"/>
          <p:cNvSpPr txBox="1"/>
          <p:nvPr/>
        </p:nvSpPr>
        <p:spPr>
          <a:xfrm>
            <a:off x="0" y="1584868"/>
            <a:ext cx="7164288" cy="240931"/>
          </a:xfrm>
          <a:prstGeom prst="rect">
            <a:avLst/>
          </a:prstGeom>
        </p:spPr>
        <p:txBody>
          <a:bodyPr wrap="square" lIns="0" tIns="10001" rIns="0" bIns="0">
            <a:spAutoFit/>
          </a:bodyPr>
          <a:lstStyle/>
          <a:p>
            <a:pPr marL="352425" indent="-342900">
              <a:lnSpc>
                <a:spcPts val="1770"/>
              </a:lnSpc>
              <a:spcBef>
                <a:spcPts val="79"/>
              </a:spcBef>
              <a:buFont typeface="Wingdings" panose="05000000000000000000" pitchFamily="2" charset="2"/>
              <a:buChar char="Ø"/>
              <a:tabLst>
                <a:tab pos="266224" algn="l"/>
                <a:tab pos="266700" algn="l"/>
              </a:tabLst>
              <a:defRPr/>
            </a:pPr>
            <a:r>
              <a:rPr sz="2000" dirty="0">
                <a:solidFill>
                  <a:srgbClr val="002060"/>
                </a:solidFill>
                <a:latin typeface="Cambria" pitchFamily="18" charset="0"/>
                <a:ea typeface="+mj-ea"/>
                <a:cs typeface="Times New Roman" pitchFamily="18" charset="0"/>
              </a:rPr>
              <a:t>The question is “How do we update the distance matrix?”</a:t>
            </a:r>
          </a:p>
        </p:txBody>
      </p:sp>
      <p:grpSp>
        <p:nvGrpSpPr>
          <p:cNvPr id="25604" name="object 4"/>
          <p:cNvGrpSpPr>
            <a:grpSpLocks/>
          </p:cNvGrpSpPr>
          <p:nvPr/>
        </p:nvGrpSpPr>
        <p:grpSpPr bwMode="auto">
          <a:xfrm>
            <a:off x="1623870" y="2912944"/>
            <a:ext cx="410765" cy="589360"/>
            <a:chOff x="614435" y="3879850"/>
            <a:chExt cx="548005" cy="786130"/>
          </a:xfrm>
          <a:solidFill>
            <a:srgbClr val="FFFF00"/>
          </a:solidFill>
        </p:grpSpPr>
        <p:sp>
          <p:nvSpPr>
            <p:cNvPr id="25695" name="object 5"/>
            <p:cNvSpPr>
              <a:spLocks noChangeArrowheads="1"/>
            </p:cNvSpPr>
            <p:nvPr/>
          </p:nvSpPr>
          <p:spPr bwMode="auto">
            <a:xfrm>
              <a:off x="620785" y="3886200"/>
              <a:ext cx="535305" cy="773430"/>
            </a:xfrm>
            <a:custGeom>
              <a:avLst/>
              <a:gdLst>
                <a:gd name="T0" fmla="*/ 0 w 535305"/>
                <a:gd name="T1" fmla="*/ 0 h 773429"/>
                <a:gd name="T2" fmla="*/ 535305 w 535305"/>
                <a:gd name="T3" fmla="*/ 773429 h 773429"/>
              </a:gdLst>
              <a:ahLst/>
              <a:cxnLst/>
              <a:rect l="T0" t="T1" r="T2" b="T3"/>
              <a:pathLst>
                <a:path w="535305" h="773429">
                  <a:moveTo>
                    <a:pt x="215293" y="0"/>
                  </a:moveTo>
                  <a:lnTo>
                    <a:pt x="167006" y="12557"/>
                  </a:lnTo>
                  <a:lnTo>
                    <a:pt x="127625" y="40258"/>
                  </a:lnTo>
                  <a:lnTo>
                    <a:pt x="121591" y="59445"/>
                  </a:lnTo>
                  <a:lnTo>
                    <a:pt x="114955" y="77073"/>
                  </a:lnTo>
                  <a:lnTo>
                    <a:pt x="108489" y="94676"/>
                  </a:lnTo>
                  <a:lnTo>
                    <a:pt x="102962" y="113792"/>
                  </a:lnTo>
                  <a:lnTo>
                    <a:pt x="107912" y="164073"/>
                  </a:lnTo>
                  <a:lnTo>
                    <a:pt x="110537" y="188782"/>
                  </a:lnTo>
                  <a:lnTo>
                    <a:pt x="105664" y="197368"/>
                  </a:lnTo>
                  <a:lnTo>
                    <a:pt x="88120" y="199278"/>
                  </a:lnTo>
                  <a:lnTo>
                    <a:pt x="52733" y="203962"/>
                  </a:lnTo>
                  <a:lnTo>
                    <a:pt x="46345" y="205105"/>
                  </a:lnTo>
                  <a:lnTo>
                    <a:pt x="39957" y="208661"/>
                  </a:lnTo>
                  <a:lnTo>
                    <a:pt x="33556" y="211074"/>
                  </a:lnTo>
                  <a:lnTo>
                    <a:pt x="24282" y="228996"/>
                  </a:lnTo>
                  <a:lnTo>
                    <a:pt x="21001" y="235489"/>
                  </a:lnTo>
                  <a:lnTo>
                    <a:pt x="19431" y="242220"/>
                  </a:lnTo>
                  <a:lnTo>
                    <a:pt x="15293" y="260857"/>
                  </a:lnTo>
                  <a:lnTo>
                    <a:pt x="11760" y="275476"/>
                  </a:lnTo>
                  <a:lnTo>
                    <a:pt x="7539" y="291417"/>
                  </a:lnTo>
                  <a:lnTo>
                    <a:pt x="4001" y="304238"/>
                  </a:lnTo>
                  <a:lnTo>
                    <a:pt x="2517" y="309499"/>
                  </a:lnTo>
                  <a:lnTo>
                    <a:pt x="1942" y="347978"/>
                  </a:lnTo>
                  <a:lnTo>
                    <a:pt x="0" y="387778"/>
                  </a:lnTo>
                  <a:lnTo>
                    <a:pt x="15293" y="455294"/>
                  </a:lnTo>
                  <a:lnTo>
                    <a:pt x="52170" y="479504"/>
                  </a:lnTo>
                  <a:lnTo>
                    <a:pt x="77396" y="488569"/>
                  </a:lnTo>
                  <a:lnTo>
                    <a:pt x="73512" y="511264"/>
                  </a:lnTo>
                  <a:lnTo>
                    <a:pt x="68946" y="533447"/>
                  </a:lnTo>
                  <a:lnTo>
                    <a:pt x="59134" y="577469"/>
                  </a:lnTo>
                  <a:lnTo>
                    <a:pt x="59519" y="614221"/>
                  </a:lnTo>
                  <a:lnTo>
                    <a:pt x="60844" y="656320"/>
                  </a:lnTo>
                  <a:lnTo>
                    <a:pt x="67476" y="697537"/>
                  </a:lnTo>
                  <a:lnTo>
                    <a:pt x="96360" y="744130"/>
                  </a:lnTo>
                  <a:lnTo>
                    <a:pt x="146802" y="767207"/>
                  </a:lnTo>
                  <a:lnTo>
                    <a:pt x="158676" y="773049"/>
                  </a:lnTo>
                  <a:lnTo>
                    <a:pt x="175126" y="763658"/>
                  </a:lnTo>
                  <a:lnTo>
                    <a:pt x="187552" y="751268"/>
                  </a:lnTo>
                  <a:lnTo>
                    <a:pt x="198094" y="735544"/>
                  </a:lnTo>
                  <a:lnTo>
                    <a:pt x="208892" y="716152"/>
                  </a:lnTo>
                  <a:lnTo>
                    <a:pt x="387208" y="716152"/>
                  </a:lnTo>
                  <a:lnTo>
                    <a:pt x="397017" y="699643"/>
                  </a:lnTo>
                  <a:lnTo>
                    <a:pt x="400721" y="668097"/>
                  </a:lnTo>
                  <a:lnTo>
                    <a:pt x="397718" y="653108"/>
                  </a:lnTo>
                  <a:lnTo>
                    <a:pt x="399712" y="648189"/>
                  </a:lnTo>
                  <a:lnTo>
                    <a:pt x="465508" y="642619"/>
                  </a:lnTo>
                  <a:lnTo>
                    <a:pt x="494277" y="591962"/>
                  </a:lnTo>
                  <a:lnTo>
                    <a:pt x="509349" y="528827"/>
                  </a:lnTo>
                  <a:lnTo>
                    <a:pt x="504363" y="507486"/>
                  </a:lnTo>
                  <a:lnTo>
                    <a:pt x="499638" y="491347"/>
                  </a:lnTo>
                  <a:lnTo>
                    <a:pt x="492006" y="477660"/>
                  </a:lnTo>
                  <a:lnTo>
                    <a:pt x="478297" y="463676"/>
                  </a:lnTo>
                  <a:lnTo>
                    <a:pt x="468535" y="440074"/>
                  </a:lnTo>
                  <a:lnTo>
                    <a:pt x="470758" y="428688"/>
                  </a:lnTo>
                  <a:lnTo>
                    <a:pt x="482914" y="422636"/>
                  </a:lnTo>
                  <a:lnTo>
                    <a:pt x="502948" y="415036"/>
                  </a:lnTo>
                  <a:lnTo>
                    <a:pt x="518730" y="386187"/>
                  </a:lnTo>
                  <a:lnTo>
                    <a:pt x="525780" y="373792"/>
                  </a:lnTo>
                  <a:lnTo>
                    <a:pt x="529405" y="363636"/>
                  </a:lnTo>
                  <a:lnTo>
                    <a:pt x="534914" y="341502"/>
                  </a:lnTo>
                  <a:lnTo>
                    <a:pt x="532287" y="288559"/>
                  </a:lnTo>
                  <a:lnTo>
                    <a:pt x="522125" y="227711"/>
                  </a:lnTo>
                  <a:lnTo>
                    <a:pt x="499371" y="189551"/>
                  </a:lnTo>
                  <a:lnTo>
                    <a:pt x="467453" y="157416"/>
                  </a:lnTo>
                  <a:lnTo>
                    <a:pt x="431594" y="131949"/>
                  </a:lnTo>
                  <a:lnTo>
                    <a:pt x="397017" y="113792"/>
                  </a:lnTo>
                  <a:lnTo>
                    <a:pt x="391810" y="108791"/>
                  </a:lnTo>
                  <a:lnTo>
                    <a:pt x="388913" y="100456"/>
                  </a:lnTo>
                  <a:lnTo>
                    <a:pt x="386871" y="90789"/>
                  </a:lnTo>
                  <a:lnTo>
                    <a:pt x="384228" y="81787"/>
                  </a:lnTo>
                  <a:lnTo>
                    <a:pt x="344995" y="53488"/>
                  </a:lnTo>
                  <a:lnTo>
                    <a:pt x="302504" y="33321"/>
                  </a:lnTo>
                  <a:lnTo>
                    <a:pt x="258641" y="16940"/>
                  </a:lnTo>
                  <a:lnTo>
                    <a:pt x="215293" y="0"/>
                  </a:lnTo>
                  <a:close/>
                </a:path>
                <a:path w="535305" h="773429">
                  <a:moveTo>
                    <a:pt x="387208" y="716152"/>
                  </a:moveTo>
                  <a:lnTo>
                    <a:pt x="208892" y="716152"/>
                  </a:lnTo>
                  <a:lnTo>
                    <a:pt x="232938" y="734419"/>
                  </a:lnTo>
                  <a:lnTo>
                    <a:pt x="257411" y="749982"/>
                  </a:lnTo>
                  <a:lnTo>
                    <a:pt x="282739" y="762855"/>
                  </a:lnTo>
                  <a:lnTo>
                    <a:pt x="309349" y="773049"/>
                  </a:lnTo>
                  <a:lnTo>
                    <a:pt x="338333" y="764436"/>
                  </a:lnTo>
                  <a:lnTo>
                    <a:pt x="360379" y="751014"/>
                  </a:lnTo>
                  <a:lnTo>
                    <a:pt x="378828" y="730257"/>
                  </a:lnTo>
                  <a:lnTo>
                    <a:pt x="387208" y="716152"/>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5696" name="object 6"/>
            <p:cNvSpPr>
              <a:spLocks noChangeArrowheads="1"/>
            </p:cNvSpPr>
            <p:nvPr/>
          </p:nvSpPr>
          <p:spPr bwMode="auto">
            <a:xfrm>
              <a:off x="620785" y="3886200"/>
              <a:ext cx="535305" cy="773430"/>
            </a:xfrm>
            <a:custGeom>
              <a:avLst/>
              <a:gdLst>
                <a:gd name="T0" fmla="*/ 0 w 535305"/>
                <a:gd name="T1" fmla="*/ 0 h 773429"/>
                <a:gd name="T2" fmla="*/ 535305 w 535305"/>
                <a:gd name="T3" fmla="*/ 773429 h 773429"/>
              </a:gdLst>
              <a:ahLst/>
              <a:cxnLst/>
              <a:rect l="T0" t="T1" r="T2" b="T3"/>
              <a:pathLst>
                <a:path w="535305" h="773429">
                  <a:moveTo>
                    <a:pt x="384228" y="81787"/>
                  </a:moveTo>
                  <a:lnTo>
                    <a:pt x="344995" y="53488"/>
                  </a:lnTo>
                  <a:lnTo>
                    <a:pt x="302504" y="33321"/>
                  </a:lnTo>
                  <a:lnTo>
                    <a:pt x="258641" y="16940"/>
                  </a:lnTo>
                  <a:lnTo>
                    <a:pt x="215293" y="0"/>
                  </a:lnTo>
                  <a:lnTo>
                    <a:pt x="167006" y="12557"/>
                  </a:lnTo>
                  <a:lnTo>
                    <a:pt x="127625" y="40258"/>
                  </a:lnTo>
                  <a:lnTo>
                    <a:pt x="121591" y="59445"/>
                  </a:lnTo>
                  <a:lnTo>
                    <a:pt x="114955" y="77073"/>
                  </a:lnTo>
                  <a:lnTo>
                    <a:pt x="108489" y="94676"/>
                  </a:lnTo>
                  <a:lnTo>
                    <a:pt x="102962" y="113792"/>
                  </a:lnTo>
                  <a:lnTo>
                    <a:pt x="107912" y="164073"/>
                  </a:lnTo>
                  <a:lnTo>
                    <a:pt x="110537" y="188782"/>
                  </a:lnTo>
                  <a:lnTo>
                    <a:pt x="105664" y="197368"/>
                  </a:lnTo>
                  <a:lnTo>
                    <a:pt x="88120" y="199278"/>
                  </a:lnTo>
                  <a:lnTo>
                    <a:pt x="52733" y="203962"/>
                  </a:lnTo>
                  <a:lnTo>
                    <a:pt x="46345" y="205105"/>
                  </a:lnTo>
                  <a:lnTo>
                    <a:pt x="39957" y="208661"/>
                  </a:lnTo>
                  <a:lnTo>
                    <a:pt x="33556" y="211074"/>
                  </a:lnTo>
                  <a:lnTo>
                    <a:pt x="24282" y="228996"/>
                  </a:lnTo>
                  <a:lnTo>
                    <a:pt x="21001" y="235489"/>
                  </a:lnTo>
                  <a:lnTo>
                    <a:pt x="19431" y="242220"/>
                  </a:lnTo>
                  <a:lnTo>
                    <a:pt x="15293" y="260857"/>
                  </a:lnTo>
                  <a:lnTo>
                    <a:pt x="11760" y="275476"/>
                  </a:lnTo>
                  <a:lnTo>
                    <a:pt x="7539" y="291417"/>
                  </a:lnTo>
                  <a:lnTo>
                    <a:pt x="4001" y="304238"/>
                  </a:lnTo>
                  <a:lnTo>
                    <a:pt x="2517" y="309499"/>
                  </a:lnTo>
                  <a:lnTo>
                    <a:pt x="1942" y="347978"/>
                  </a:lnTo>
                  <a:lnTo>
                    <a:pt x="0" y="387778"/>
                  </a:lnTo>
                  <a:lnTo>
                    <a:pt x="15293" y="455294"/>
                  </a:lnTo>
                  <a:lnTo>
                    <a:pt x="52170" y="479504"/>
                  </a:lnTo>
                  <a:lnTo>
                    <a:pt x="77396" y="488569"/>
                  </a:lnTo>
                  <a:lnTo>
                    <a:pt x="73512" y="511264"/>
                  </a:lnTo>
                  <a:lnTo>
                    <a:pt x="68946" y="533447"/>
                  </a:lnTo>
                  <a:lnTo>
                    <a:pt x="64039" y="555416"/>
                  </a:lnTo>
                  <a:lnTo>
                    <a:pt x="59134" y="577469"/>
                  </a:lnTo>
                  <a:lnTo>
                    <a:pt x="60844" y="656320"/>
                  </a:lnTo>
                  <a:lnTo>
                    <a:pt x="67476" y="697537"/>
                  </a:lnTo>
                  <a:lnTo>
                    <a:pt x="96360" y="744130"/>
                  </a:lnTo>
                  <a:lnTo>
                    <a:pt x="140401" y="764794"/>
                  </a:lnTo>
                  <a:lnTo>
                    <a:pt x="146802" y="767207"/>
                  </a:lnTo>
                  <a:lnTo>
                    <a:pt x="158676" y="773049"/>
                  </a:lnTo>
                  <a:lnTo>
                    <a:pt x="175126" y="763658"/>
                  </a:lnTo>
                  <a:lnTo>
                    <a:pt x="187552" y="751268"/>
                  </a:lnTo>
                  <a:lnTo>
                    <a:pt x="198094" y="735544"/>
                  </a:lnTo>
                  <a:lnTo>
                    <a:pt x="208892" y="716152"/>
                  </a:lnTo>
                  <a:lnTo>
                    <a:pt x="232938" y="734419"/>
                  </a:lnTo>
                  <a:lnTo>
                    <a:pt x="257411" y="749982"/>
                  </a:lnTo>
                  <a:lnTo>
                    <a:pt x="282739" y="762855"/>
                  </a:lnTo>
                  <a:lnTo>
                    <a:pt x="309349" y="773049"/>
                  </a:lnTo>
                  <a:lnTo>
                    <a:pt x="338333" y="764436"/>
                  </a:lnTo>
                  <a:lnTo>
                    <a:pt x="360379" y="751014"/>
                  </a:lnTo>
                  <a:lnTo>
                    <a:pt x="378828" y="730257"/>
                  </a:lnTo>
                  <a:lnTo>
                    <a:pt x="397017" y="699643"/>
                  </a:lnTo>
                  <a:lnTo>
                    <a:pt x="400721" y="668097"/>
                  </a:lnTo>
                  <a:lnTo>
                    <a:pt x="397718" y="653108"/>
                  </a:lnTo>
                  <a:lnTo>
                    <a:pt x="399712" y="648189"/>
                  </a:lnTo>
                  <a:lnTo>
                    <a:pt x="465508" y="642619"/>
                  </a:lnTo>
                  <a:lnTo>
                    <a:pt x="494277" y="591962"/>
                  </a:lnTo>
                  <a:lnTo>
                    <a:pt x="509349" y="528827"/>
                  </a:lnTo>
                  <a:lnTo>
                    <a:pt x="504363" y="507486"/>
                  </a:lnTo>
                  <a:lnTo>
                    <a:pt x="499638" y="491347"/>
                  </a:lnTo>
                  <a:lnTo>
                    <a:pt x="492006" y="477660"/>
                  </a:lnTo>
                  <a:lnTo>
                    <a:pt x="478297" y="463676"/>
                  </a:lnTo>
                  <a:lnTo>
                    <a:pt x="468535" y="440074"/>
                  </a:lnTo>
                  <a:lnTo>
                    <a:pt x="470758" y="428688"/>
                  </a:lnTo>
                  <a:lnTo>
                    <a:pt x="482914" y="422636"/>
                  </a:lnTo>
                  <a:lnTo>
                    <a:pt x="502948" y="415036"/>
                  </a:lnTo>
                  <a:lnTo>
                    <a:pt x="518730" y="386187"/>
                  </a:lnTo>
                  <a:lnTo>
                    <a:pt x="525780" y="373792"/>
                  </a:lnTo>
                  <a:lnTo>
                    <a:pt x="529405" y="363636"/>
                  </a:lnTo>
                  <a:lnTo>
                    <a:pt x="534914" y="341502"/>
                  </a:lnTo>
                  <a:lnTo>
                    <a:pt x="533814" y="319526"/>
                  </a:lnTo>
                  <a:lnTo>
                    <a:pt x="532287" y="288559"/>
                  </a:lnTo>
                  <a:lnTo>
                    <a:pt x="522125" y="227711"/>
                  </a:lnTo>
                  <a:lnTo>
                    <a:pt x="499371" y="189551"/>
                  </a:lnTo>
                  <a:lnTo>
                    <a:pt x="467453" y="157416"/>
                  </a:lnTo>
                  <a:lnTo>
                    <a:pt x="431594" y="131949"/>
                  </a:lnTo>
                  <a:lnTo>
                    <a:pt x="397017" y="113792"/>
                  </a:lnTo>
                  <a:lnTo>
                    <a:pt x="391810" y="108791"/>
                  </a:lnTo>
                  <a:lnTo>
                    <a:pt x="388913" y="100456"/>
                  </a:lnTo>
                  <a:lnTo>
                    <a:pt x="386871" y="90789"/>
                  </a:lnTo>
                  <a:lnTo>
                    <a:pt x="384228" y="81787"/>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grpSp>
        <p:nvGrpSpPr>
          <p:cNvPr id="25605" name="object 7"/>
          <p:cNvGrpSpPr>
            <a:grpSpLocks/>
          </p:cNvGrpSpPr>
          <p:nvPr/>
        </p:nvGrpSpPr>
        <p:grpSpPr bwMode="auto">
          <a:xfrm>
            <a:off x="2268141" y="2208410"/>
            <a:ext cx="695325" cy="569119"/>
            <a:chOff x="1517650" y="2736850"/>
            <a:chExt cx="927100" cy="759460"/>
          </a:xfrm>
        </p:grpSpPr>
        <p:sp>
          <p:nvSpPr>
            <p:cNvPr id="25693" name="object 8"/>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403860" y="0"/>
                  </a:move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lnTo>
                    <a:pt x="69055" y="253626"/>
                  </a:lnTo>
                  <a:lnTo>
                    <a:pt x="48152" y="300213"/>
                  </a:lnTo>
                  <a:lnTo>
                    <a:pt x="31430" y="348715"/>
                  </a:lnTo>
                  <a:lnTo>
                    <a:pt x="16258" y="397772"/>
                  </a:lnTo>
                  <a:lnTo>
                    <a:pt x="0" y="446024"/>
                  </a:lnTo>
                  <a:lnTo>
                    <a:pt x="6834" y="486421"/>
                  </a:lnTo>
                  <a:lnTo>
                    <a:pt x="27360" y="537213"/>
                  </a:lnTo>
                  <a:lnTo>
                    <a:pt x="70290" y="576738"/>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9681" y="699515"/>
                  </a:lnTo>
                  <a:lnTo>
                    <a:pt x="278558" y="717089"/>
                  </a:lnTo>
                  <a:lnTo>
                    <a:pt x="308482" y="725042"/>
                  </a:lnTo>
                  <a:lnTo>
                    <a:pt x="325776" y="729964"/>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83006" y="663828"/>
                  </a:lnTo>
                  <a:lnTo>
                    <a:pt x="726447" y="663311"/>
                  </a:lnTo>
                  <a:lnTo>
                    <a:pt x="776224" y="661495"/>
                  </a:lnTo>
                  <a:lnTo>
                    <a:pt x="824952" y="652273"/>
                  </a:lnTo>
                  <a:lnTo>
                    <a:pt x="865251" y="629538"/>
                  </a:lnTo>
                  <a:lnTo>
                    <a:pt x="890174" y="592359"/>
                  </a:lnTo>
                  <a:lnTo>
                    <a:pt x="907327" y="542698"/>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close/>
                </a:path>
              </a:pathLst>
            </a:cu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5694" name="object 9"/>
            <p:cNvSpPr>
              <a:spLocks noChangeArrowheads="1"/>
            </p:cNvSpPr>
            <p:nvPr/>
          </p:nvSpPr>
          <p:spPr bwMode="auto">
            <a:xfrm>
              <a:off x="1524000" y="2743200"/>
              <a:ext cx="914400" cy="746760"/>
            </a:xfrm>
            <a:custGeom>
              <a:avLst/>
              <a:gdLst>
                <a:gd name="T0" fmla="*/ 0 w 914400"/>
                <a:gd name="T1" fmla="*/ 0 h 746760"/>
                <a:gd name="T2" fmla="*/ 914400 w 914400"/>
                <a:gd name="T3" fmla="*/ 746760 h 746760"/>
              </a:gdLst>
              <a:ahLst/>
              <a:cxnLst/>
              <a:rect l="T0" t="T1" r="T2" b="T3"/>
              <a:pathLst>
                <a:path w="914400" h="746760">
                  <a:moveTo>
                    <a:pt x="96774" y="210312"/>
                  </a:moveTo>
                  <a:lnTo>
                    <a:pt x="69055" y="253626"/>
                  </a:lnTo>
                  <a:lnTo>
                    <a:pt x="48152" y="300213"/>
                  </a:lnTo>
                  <a:lnTo>
                    <a:pt x="31430" y="348715"/>
                  </a:lnTo>
                  <a:lnTo>
                    <a:pt x="16258" y="397772"/>
                  </a:lnTo>
                  <a:lnTo>
                    <a:pt x="0" y="446024"/>
                  </a:lnTo>
                  <a:lnTo>
                    <a:pt x="6834" y="486421"/>
                  </a:lnTo>
                  <a:lnTo>
                    <a:pt x="27360" y="537213"/>
                  </a:lnTo>
                  <a:lnTo>
                    <a:pt x="70290" y="576738"/>
                  </a:lnTo>
                  <a:lnTo>
                    <a:pt x="91122" y="586009"/>
                  </a:lnTo>
                  <a:lnTo>
                    <a:pt x="111954" y="595042"/>
                  </a:lnTo>
                  <a:lnTo>
                    <a:pt x="134619" y="602741"/>
                  </a:lnTo>
                  <a:lnTo>
                    <a:pt x="186539" y="596972"/>
                  </a:lnTo>
                  <a:lnTo>
                    <a:pt x="216177" y="592610"/>
                  </a:lnTo>
                  <a:lnTo>
                    <a:pt x="229997" y="593836"/>
                  </a:lnTo>
                  <a:lnTo>
                    <a:pt x="234460" y="604830"/>
                  </a:lnTo>
                  <a:lnTo>
                    <a:pt x="236031" y="629773"/>
                  </a:lnTo>
                  <a:lnTo>
                    <a:pt x="241173" y="672846"/>
                  </a:lnTo>
                  <a:lnTo>
                    <a:pt x="242698" y="679513"/>
                  </a:lnTo>
                  <a:lnTo>
                    <a:pt x="244903" y="686180"/>
                  </a:lnTo>
                  <a:lnTo>
                    <a:pt x="247370" y="692848"/>
                  </a:lnTo>
                  <a:lnTo>
                    <a:pt x="249681" y="699515"/>
                  </a:lnTo>
                  <a:lnTo>
                    <a:pt x="270889" y="712487"/>
                  </a:lnTo>
                  <a:lnTo>
                    <a:pt x="278558" y="717089"/>
                  </a:lnTo>
                  <a:lnTo>
                    <a:pt x="286490" y="719286"/>
                  </a:lnTo>
                  <a:lnTo>
                    <a:pt x="308482" y="725042"/>
                  </a:lnTo>
                  <a:lnTo>
                    <a:pt x="325776" y="729964"/>
                  </a:lnTo>
                  <a:lnTo>
                    <a:pt x="344630" y="735838"/>
                  </a:lnTo>
                  <a:lnTo>
                    <a:pt x="359792" y="740759"/>
                  </a:lnTo>
                  <a:lnTo>
                    <a:pt x="366013" y="742823"/>
                  </a:lnTo>
                  <a:lnTo>
                    <a:pt x="411517" y="743634"/>
                  </a:lnTo>
                  <a:lnTo>
                    <a:pt x="458581" y="746363"/>
                  </a:lnTo>
                  <a:lnTo>
                    <a:pt x="502477" y="742876"/>
                  </a:lnTo>
                  <a:lnTo>
                    <a:pt x="538480" y="725042"/>
                  </a:lnTo>
                  <a:lnTo>
                    <a:pt x="567118" y="673592"/>
                  </a:lnTo>
                  <a:lnTo>
                    <a:pt x="577850" y="638428"/>
                  </a:lnTo>
                  <a:lnTo>
                    <a:pt x="604728" y="643826"/>
                  </a:lnTo>
                  <a:lnTo>
                    <a:pt x="630951" y="650176"/>
                  </a:lnTo>
                  <a:lnTo>
                    <a:pt x="656913" y="657002"/>
                  </a:lnTo>
                  <a:lnTo>
                    <a:pt x="683006" y="663828"/>
                  </a:lnTo>
                  <a:lnTo>
                    <a:pt x="726447" y="663311"/>
                  </a:lnTo>
                  <a:lnTo>
                    <a:pt x="776224" y="661495"/>
                  </a:lnTo>
                  <a:lnTo>
                    <a:pt x="824952" y="652273"/>
                  </a:lnTo>
                  <a:lnTo>
                    <a:pt x="865251" y="629538"/>
                  </a:lnTo>
                  <a:lnTo>
                    <a:pt x="890174" y="592359"/>
                  </a:lnTo>
                  <a:lnTo>
                    <a:pt x="904620" y="550417"/>
                  </a:lnTo>
                  <a:lnTo>
                    <a:pt x="907327" y="542698"/>
                  </a:lnTo>
                  <a:lnTo>
                    <a:pt x="910558" y="534384"/>
                  </a:lnTo>
                  <a:lnTo>
                    <a:pt x="913264" y="527736"/>
                  </a:lnTo>
                  <a:lnTo>
                    <a:pt x="914400" y="525017"/>
                  </a:lnTo>
                  <a:lnTo>
                    <a:pt x="903311" y="502062"/>
                  </a:lnTo>
                  <a:lnTo>
                    <a:pt x="888650" y="484727"/>
                  </a:lnTo>
                  <a:lnTo>
                    <a:pt x="870037" y="470011"/>
                  </a:lnTo>
                  <a:lnTo>
                    <a:pt x="847089" y="454913"/>
                  </a:lnTo>
                  <a:lnTo>
                    <a:pt x="868662" y="421380"/>
                  </a:lnTo>
                  <a:lnTo>
                    <a:pt x="887079" y="387238"/>
                  </a:lnTo>
                  <a:lnTo>
                    <a:pt x="902329" y="351883"/>
                  </a:lnTo>
                  <a:lnTo>
                    <a:pt x="914400" y="314705"/>
                  </a:lnTo>
                  <a:lnTo>
                    <a:pt x="904182" y="274308"/>
                  </a:lnTo>
                  <a:lnTo>
                    <a:pt x="888285" y="243554"/>
                  </a:lnTo>
                  <a:lnTo>
                    <a:pt x="863697" y="217801"/>
                  </a:lnTo>
                  <a:lnTo>
                    <a:pt x="827405" y="192404"/>
                  </a:lnTo>
                  <a:lnTo>
                    <a:pt x="794787" y="186997"/>
                  </a:lnTo>
                  <a:lnTo>
                    <a:pt x="776652" y="189996"/>
                  </a:lnTo>
                  <a:lnTo>
                    <a:pt x="768556" y="191944"/>
                  </a:lnTo>
                  <a:lnTo>
                    <a:pt x="766059" y="183383"/>
                  </a:lnTo>
                  <a:lnTo>
                    <a:pt x="760094" y="96900"/>
                  </a:lnTo>
                  <a:lnTo>
                    <a:pt x="700166" y="56673"/>
                  </a:lnTo>
                  <a:lnTo>
                    <a:pt x="663493" y="46287"/>
                  </a:lnTo>
                  <a:lnTo>
                    <a:pt x="625475" y="35687"/>
                  </a:lnTo>
                  <a:lnTo>
                    <a:pt x="600231" y="42614"/>
                  </a:lnTo>
                  <a:lnTo>
                    <a:pt x="581167" y="49196"/>
                  </a:lnTo>
                  <a:lnTo>
                    <a:pt x="564985" y="59850"/>
                  </a:lnTo>
                  <a:lnTo>
                    <a:pt x="548386" y="78994"/>
                  </a:lnTo>
                  <a:lnTo>
                    <a:pt x="520447" y="92618"/>
                  </a:lnTo>
                  <a:lnTo>
                    <a:pt x="506999" y="89503"/>
                  </a:lnTo>
                  <a:lnTo>
                    <a:pt x="499862" y="72528"/>
                  </a:lnTo>
                  <a:lnTo>
                    <a:pt x="490855" y="44576"/>
                  </a:lnTo>
                  <a:lnTo>
                    <a:pt x="456759" y="22556"/>
                  </a:lnTo>
                  <a:lnTo>
                    <a:pt x="442118" y="12715"/>
                  </a:lnTo>
                  <a:lnTo>
                    <a:pt x="430097" y="7661"/>
                  </a:lnTo>
                  <a:lnTo>
                    <a:pt x="403860" y="0"/>
                  </a:lnTo>
                  <a:lnTo>
                    <a:pt x="377932" y="1527"/>
                  </a:lnTo>
                  <a:lnTo>
                    <a:pt x="341312" y="3651"/>
                  </a:lnTo>
                  <a:lnTo>
                    <a:pt x="302311" y="8393"/>
                  </a:lnTo>
                  <a:lnTo>
                    <a:pt x="232623" y="41939"/>
                  </a:lnTo>
                  <a:lnTo>
                    <a:pt x="200456" y="75206"/>
                  </a:lnTo>
                  <a:lnTo>
                    <a:pt x="173136" y="113856"/>
                  </a:lnTo>
                  <a:lnTo>
                    <a:pt x="151058" y="154163"/>
                  </a:lnTo>
                  <a:lnTo>
                    <a:pt x="134619" y="192404"/>
                  </a:lnTo>
                  <a:lnTo>
                    <a:pt x="128706" y="199649"/>
                  </a:lnTo>
                  <a:lnTo>
                    <a:pt x="118840" y="203692"/>
                  </a:lnTo>
                  <a:lnTo>
                    <a:pt x="107402" y="206567"/>
                  </a:lnTo>
                  <a:lnTo>
                    <a:pt x="96774" y="210312"/>
                  </a:lnTo>
                  <a:close/>
                </a:path>
              </a:pathLst>
            </a:cu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grpSp>
        <p:nvGrpSpPr>
          <p:cNvPr id="25606" name="object 10"/>
          <p:cNvGrpSpPr>
            <a:grpSpLocks/>
          </p:cNvGrpSpPr>
          <p:nvPr/>
        </p:nvGrpSpPr>
        <p:grpSpPr bwMode="auto">
          <a:xfrm>
            <a:off x="3579387" y="2438419"/>
            <a:ext cx="513160" cy="581025"/>
            <a:chOff x="3346450" y="3041650"/>
            <a:chExt cx="684530" cy="774700"/>
          </a:xfrm>
          <a:solidFill>
            <a:srgbClr val="FFFF00"/>
          </a:solidFill>
        </p:grpSpPr>
        <p:sp>
          <p:nvSpPr>
            <p:cNvPr id="25691" name="object 11"/>
            <p:cNvSpPr>
              <a:spLocks noChangeArrowheads="1"/>
            </p:cNvSpPr>
            <p:nvPr/>
          </p:nvSpPr>
          <p:spPr bwMode="auto">
            <a:xfrm>
              <a:off x="3352800" y="3048000"/>
              <a:ext cx="671830" cy="762000"/>
            </a:xfrm>
            <a:custGeom>
              <a:avLst/>
              <a:gdLst>
                <a:gd name="T0" fmla="*/ 0 w 671829"/>
                <a:gd name="T1" fmla="*/ 0 h 762000"/>
                <a:gd name="T2" fmla="*/ 671829 w 671829"/>
                <a:gd name="T3" fmla="*/ 762000 h 762000"/>
              </a:gdLst>
              <a:ahLst/>
              <a:cxnLst/>
              <a:rect l="T0" t="T1" r="T2" b="T3"/>
              <a:pathLst>
                <a:path w="671829" h="762000">
                  <a:moveTo>
                    <a:pt x="283210" y="0"/>
                  </a:moveTo>
                  <a:lnTo>
                    <a:pt x="219170" y="21780"/>
                  </a:lnTo>
                  <a:lnTo>
                    <a:pt x="173227" y="72516"/>
                  </a:lnTo>
                  <a:lnTo>
                    <a:pt x="168349" y="99675"/>
                  </a:lnTo>
                  <a:lnTo>
                    <a:pt x="171026" y="114779"/>
                  </a:lnTo>
                  <a:lnTo>
                    <a:pt x="172751" y="121523"/>
                  </a:lnTo>
                  <a:lnTo>
                    <a:pt x="165015" y="123599"/>
                  </a:lnTo>
                  <a:lnTo>
                    <a:pt x="87122" y="128524"/>
                  </a:lnTo>
                  <a:lnTo>
                    <a:pt x="51006" y="178514"/>
                  </a:lnTo>
                  <a:lnTo>
                    <a:pt x="32130" y="240791"/>
                  </a:lnTo>
                  <a:lnTo>
                    <a:pt x="38365" y="261798"/>
                  </a:lnTo>
                  <a:lnTo>
                    <a:pt x="44291" y="277685"/>
                  </a:lnTo>
                  <a:lnTo>
                    <a:pt x="53883" y="291191"/>
                  </a:lnTo>
                  <a:lnTo>
                    <a:pt x="71120" y="305053"/>
                  </a:lnTo>
                  <a:lnTo>
                    <a:pt x="83387" y="328304"/>
                  </a:lnTo>
                  <a:lnTo>
                    <a:pt x="80581" y="339518"/>
                  </a:lnTo>
                  <a:lnTo>
                    <a:pt x="65297" y="345469"/>
                  </a:lnTo>
                  <a:lnTo>
                    <a:pt x="40132" y="352933"/>
                  </a:lnTo>
                  <a:lnTo>
                    <a:pt x="20306" y="381373"/>
                  </a:lnTo>
                  <a:lnTo>
                    <a:pt x="11445" y="393573"/>
                  </a:lnTo>
                  <a:lnTo>
                    <a:pt x="6895" y="403582"/>
                  </a:lnTo>
                  <a:lnTo>
                    <a:pt x="0" y="425450"/>
                  </a:lnTo>
                  <a:lnTo>
                    <a:pt x="3286" y="477567"/>
                  </a:lnTo>
                  <a:lnTo>
                    <a:pt x="16001" y="537590"/>
                  </a:lnTo>
                  <a:lnTo>
                    <a:pt x="44604" y="575153"/>
                  </a:lnTo>
                  <a:lnTo>
                    <a:pt x="84708" y="606821"/>
                  </a:lnTo>
                  <a:lnTo>
                    <a:pt x="129766" y="631942"/>
                  </a:lnTo>
                  <a:lnTo>
                    <a:pt x="173227" y="649858"/>
                  </a:lnTo>
                  <a:lnTo>
                    <a:pt x="179746" y="654744"/>
                  </a:lnTo>
                  <a:lnTo>
                    <a:pt x="183372" y="662939"/>
                  </a:lnTo>
                  <a:lnTo>
                    <a:pt x="185926" y="672468"/>
                  </a:lnTo>
                  <a:lnTo>
                    <a:pt x="189229" y="681355"/>
                  </a:lnTo>
                  <a:lnTo>
                    <a:pt x="228271" y="704457"/>
                  </a:lnTo>
                  <a:lnTo>
                    <a:pt x="270221" y="721885"/>
                  </a:lnTo>
                  <a:lnTo>
                    <a:pt x="313871" y="735825"/>
                  </a:lnTo>
                  <a:lnTo>
                    <a:pt x="358016" y="748467"/>
                  </a:lnTo>
                  <a:lnTo>
                    <a:pt x="401447" y="762000"/>
                  </a:lnTo>
                  <a:lnTo>
                    <a:pt x="462010" y="749601"/>
                  </a:lnTo>
                  <a:lnTo>
                    <a:pt x="511428" y="722249"/>
                  </a:lnTo>
                  <a:lnTo>
                    <a:pt x="519056" y="703347"/>
                  </a:lnTo>
                  <a:lnTo>
                    <a:pt x="527399" y="686006"/>
                  </a:lnTo>
                  <a:lnTo>
                    <a:pt x="535503" y="668688"/>
                  </a:lnTo>
                  <a:lnTo>
                    <a:pt x="542416" y="649858"/>
                  </a:lnTo>
                  <a:lnTo>
                    <a:pt x="536216" y="600331"/>
                  </a:lnTo>
                  <a:lnTo>
                    <a:pt x="532923" y="575991"/>
                  </a:lnTo>
                  <a:lnTo>
                    <a:pt x="539042" y="567526"/>
                  </a:lnTo>
                  <a:lnTo>
                    <a:pt x="561078" y="565620"/>
                  </a:lnTo>
                  <a:lnTo>
                    <a:pt x="605536" y="560958"/>
                  </a:lnTo>
                  <a:lnTo>
                    <a:pt x="613537" y="559816"/>
                  </a:lnTo>
                  <a:lnTo>
                    <a:pt x="621538" y="556260"/>
                  </a:lnTo>
                  <a:lnTo>
                    <a:pt x="629665" y="553974"/>
                  </a:lnTo>
                  <a:lnTo>
                    <a:pt x="641274" y="536293"/>
                  </a:lnTo>
                  <a:lnTo>
                    <a:pt x="645382" y="529875"/>
                  </a:lnTo>
                  <a:lnTo>
                    <a:pt x="647346" y="523220"/>
                  </a:lnTo>
                  <a:lnTo>
                    <a:pt x="652526" y="504825"/>
                  </a:lnTo>
                  <a:lnTo>
                    <a:pt x="656974" y="490485"/>
                  </a:lnTo>
                  <a:lnTo>
                    <a:pt x="662305" y="474789"/>
                  </a:lnTo>
                  <a:lnTo>
                    <a:pt x="666777" y="462141"/>
                  </a:lnTo>
                  <a:lnTo>
                    <a:pt x="668654" y="456946"/>
                  </a:lnTo>
                  <a:lnTo>
                    <a:pt x="669313" y="419052"/>
                  </a:lnTo>
                  <a:lnTo>
                    <a:pt x="671734" y="379825"/>
                  </a:lnTo>
                  <a:lnTo>
                    <a:pt x="652526" y="313182"/>
                  </a:lnTo>
                  <a:lnTo>
                    <a:pt x="606250" y="289433"/>
                  </a:lnTo>
                  <a:lnTo>
                    <a:pt x="574548" y="280542"/>
                  </a:lnTo>
                  <a:lnTo>
                    <a:pt x="579407" y="258079"/>
                  </a:lnTo>
                  <a:lnTo>
                    <a:pt x="585136" y="236188"/>
                  </a:lnTo>
                  <a:lnTo>
                    <a:pt x="597535" y="192786"/>
                  </a:lnTo>
                  <a:lnTo>
                    <a:pt x="597050" y="156587"/>
                  </a:lnTo>
                  <a:lnTo>
                    <a:pt x="595376" y="115125"/>
                  </a:lnTo>
                  <a:lnTo>
                    <a:pt x="587033" y="74521"/>
                  </a:lnTo>
                  <a:lnTo>
                    <a:pt x="575831" y="56134"/>
                  </a:lnTo>
                  <a:lnTo>
                    <a:pt x="409448" y="56134"/>
                  </a:lnTo>
                  <a:lnTo>
                    <a:pt x="379257" y="38129"/>
                  </a:lnTo>
                  <a:lnTo>
                    <a:pt x="348519" y="22780"/>
                  </a:lnTo>
                  <a:lnTo>
                    <a:pt x="316686" y="10074"/>
                  </a:lnTo>
                  <a:lnTo>
                    <a:pt x="283210" y="0"/>
                  </a:lnTo>
                  <a:close/>
                </a:path>
                <a:path w="671829" h="762000">
                  <a:moveTo>
                    <a:pt x="472439" y="0"/>
                  </a:moveTo>
                  <a:lnTo>
                    <a:pt x="451828" y="9271"/>
                  </a:lnTo>
                  <a:lnTo>
                    <a:pt x="436229" y="21494"/>
                  </a:lnTo>
                  <a:lnTo>
                    <a:pt x="422987" y="37004"/>
                  </a:lnTo>
                  <a:lnTo>
                    <a:pt x="409448" y="56134"/>
                  </a:lnTo>
                  <a:lnTo>
                    <a:pt x="575831" y="56134"/>
                  </a:lnTo>
                  <a:lnTo>
                    <a:pt x="533130" y="20177"/>
                  </a:lnTo>
                  <a:lnTo>
                    <a:pt x="495426" y="8127"/>
                  </a:lnTo>
                  <a:lnTo>
                    <a:pt x="487425" y="5841"/>
                  </a:lnTo>
                  <a:lnTo>
                    <a:pt x="472439"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5692" name="object 12"/>
            <p:cNvSpPr>
              <a:spLocks noChangeArrowheads="1"/>
            </p:cNvSpPr>
            <p:nvPr/>
          </p:nvSpPr>
          <p:spPr bwMode="auto">
            <a:xfrm>
              <a:off x="3352800" y="3048000"/>
              <a:ext cx="671830" cy="762000"/>
            </a:xfrm>
            <a:custGeom>
              <a:avLst/>
              <a:gdLst>
                <a:gd name="T0" fmla="*/ 0 w 671829"/>
                <a:gd name="T1" fmla="*/ 0 h 762000"/>
                <a:gd name="T2" fmla="*/ 671829 w 671829"/>
                <a:gd name="T3" fmla="*/ 762000 h 762000"/>
              </a:gdLst>
              <a:ahLst/>
              <a:cxnLst/>
              <a:rect l="T0" t="T1" r="T2" b="T3"/>
              <a:pathLst>
                <a:path w="671829" h="762000">
                  <a:moveTo>
                    <a:pt x="189229" y="681355"/>
                  </a:moveTo>
                  <a:lnTo>
                    <a:pt x="228271" y="704457"/>
                  </a:lnTo>
                  <a:lnTo>
                    <a:pt x="270221" y="721885"/>
                  </a:lnTo>
                  <a:lnTo>
                    <a:pt x="313871" y="735825"/>
                  </a:lnTo>
                  <a:lnTo>
                    <a:pt x="358016" y="748467"/>
                  </a:lnTo>
                  <a:lnTo>
                    <a:pt x="401447" y="762000"/>
                  </a:lnTo>
                  <a:lnTo>
                    <a:pt x="462010" y="749601"/>
                  </a:lnTo>
                  <a:lnTo>
                    <a:pt x="511428" y="722249"/>
                  </a:lnTo>
                  <a:lnTo>
                    <a:pt x="519056" y="703347"/>
                  </a:lnTo>
                  <a:lnTo>
                    <a:pt x="527399" y="686006"/>
                  </a:lnTo>
                  <a:lnTo>
                    <a:pt x="535503" y="668688"/>
                  </a:lnTo>
                  <a:lnTo>
                    <a:pt x="542416" y="649858"/>
                  </a:lnTo>
                  <a:lnTo>
                    <a:pt x="536216" y="600331"/>
                  </a:lnTo>
                  <a:lnTo>
                    <a:pt x="532923" y="575991"/>
                  </a:lnTo>
                  <a:lnTo>
                    <a:pt x="539042" y="567526"/>
                  </a:lnTo>
                  <a:lnTo>
                    <a:pt x="561078" y="565620"/>
                  </a:lnTo>
                  <a:lnTo>
                    <a:pt x="605536" y="560958"/>
                  </a:lnTo>
                  <a:lnTo>
                    <a:pt x="613537" y="559816"/>
                  </a:lnTo>
                  <a:lnTo>
                    <a:pt x="621538" y="556260"/>
                  </a:lnTo>
                  <a:lnTo>
                    <a:pt x="629665" y="553974"/>
                  </a:lnTo>
                  <a:lnTo>
                    <a:pt x="641274" y="536293"/>
                  </a:lnTo>
                  <a:lnTo>
                    <a:pt x="645382" y="529875"/>
                  </a:lnTo>
                  <a:lnTo>
                    <a:pt x="647346" y="523220"/>
                  </a:lnTo>
                  <a:lnTo>
                    <a:pt x="652526" y="504825"/>
                  </a:lnTo>
                  <a:lnTo>
                    <a:pt x="656974" y="490485"/>
                  </a:lnTo>
                  <a:lnTo>
                    <a:pt x="662305" y="474789"/>
                  </a:lnTo>
                  <a:lnTo>
                    <a:pt x="666777" y="462141"/>
                  </a:lnTo>
                  <a:lnTo>
                    <a:pt x="668654" y="456946"/>
                  </a:lnTo>
                  <a:lnTo>
                    <a:pt x="669313" y="419052"/>
                  </a:lnTo>
                  <a:lnTo>
                    <a:pt x="671734" y="379825"/>
                  </a:lnTo>
                  <a:lnTo>
                    <a:pt x="652526" y="313182"/>
                  </a:lnTo>
                  <a:lnTo>
                    <a:pt x="606250" y="289433"/>
                  </a:lnTo>
                  <a:lnTo>
                    <a:pt x="574548" y="280542"/>
                  </a:lnTo>
                  <a:lnTo>
                    <a:pt x="579407" y="258079"/>
                  </a:lnTo>
                  <a:lnTo>
                    <a:pt x="585136" y="236188"/>
                  </a:lnTo>
                  <a:lnTo>
                    <a:pt x="591317" y="214534"/>
                  </a:lnTo>
                  <a:lnTo>
                    <a:pt x="597535" y="192786"/>
                  </a:lnTo>
                  <a:lnTo>
                    <a:pt x="597050" y="156587"/>
                  </a:lnTo>
                  <a:lnTo>
                    <a:pt x="595376" y="115125"/>
                  </a:lnTo>
                  <a:lnTo>
                    <a:pt x="587033" y="74521"/>
                  </a:lnTo>
                  <a:lnTo>
                    <a:pt x="566547" y="40894"/>
                  </a:lnTo>
                  <a:lnTo>
                    <a:pt x="533130" y="20177"/>
                  </a:lnTo>
                  <a:lnTo>
                    <a:pt x="495426" y="8127"/>
                  </a:lnTo>
                  <a:lnTo>
                    <a:pt x="487425" y="5841"/>
                  </a:lnTo>
                  <a:lnTo>
                    <a:pt x="472439" y="0"/>
                  </a:lnTo>
                  <a:lnTo>
                    <a:pt x="451828" y="9271"/>
                  </a:lnTo>
                  <a:lnTo>
                    <a:pt x="436229" y="21494"/>
                  </a:lnTo>
                  <a:lnTo>
                    <a:pt x="422987" y="37004"/>
                  </a:lnTo>
                  <a:lnTo>
                    <a:pt x="409448" y="56134"/>
                  </a:lnTo>
                  <a:lnTo>
                    <a:pt x="379257" y="38129"/>
                  </a:lnTo>
                  <a:lnTo>
                    <a:pt x="348519" y="22780"/>
                  </a:lnTo>
                  <a:lnTo>
                    <a:pt x="316686" y="10074"/>
                  </a:lnTo>
                  <a:lnTo>
                    <a:pt x="283210" y="0"/>
                  </a:lnTo>
                  <a:lnTo>
                    <a:pt x="246844" y="8544"/>
                  </a:lnTo>
                  <a:lnTo>
                    <a:pt x="219170" y="21780"/>
                  </a:lnTo>
                  <a:lnTo>
                    <a:pt x="196020" y="42255"/>
                  </a:lnTo>
                  <a:lnTo>
                    <a:pt x="173227" y="72516"/>
                  </a:lnTo>
                  <a:lnTo>
                    <a:pt x="168349" y="99675"/>
                  </a:lnTo>
                  <a:lnTo>
                    <a:pt x="171026" y="114779"/>
                  </a:lnTo>
                  <a:lnTo>
                    <a:pt x="172751" y="121523"/>
                  </a:lnTo>
                  <a:lnTo>
                    <a:pt x="165015" y="123599"/>
                  </a:lnTo>
                  <a:lnTo>
                    <a:pt x="87122" y="128524"/>
                  </a:lnTo>
                  <a:lnTo>
                    <a:pt x="51006" y="178514"/>
                  </a:lnTo>
                  <a:lnTo>
                    <a:pt x="32130" y="240791"/>
                  </a:lnTo>
                  <a:lnTo>
                    <a:pt x="38365" y="261798"/>
                  </a:lnTo>
                  <a:lnTo>
                    <a:pt x="44291" y="277685"/>
                  </a:lnTo>
                  <a:lnTo>
                    <a:pt x="53883" y="291191"/>
                  </a:lnTo>
                  <a:lnTo>
                    <a:pt x="71120" y="305053"/>
                  </a:lnTo>
                  <a:lnTo>
                    <a:pt x="83387" y="328304"/>
                  </a:lnTo>
                  <a:lnTo>
                    <a:pt x="80581" y="339518"/>
                  </a:lnTo>
                  <a:lnTo>
                    <a:pt x="65297" y="345469"/>
                  </a:lnTo>
                  <a:lnTo>
                    <a:pt x="40132" y="352933"/>
                  </a:lnTo>
                  <a:lnTo>
                    <a:pt x="20306" y="381373"/>
                  </a:lnTo>
                  <a:lnTo>
                    <a:pt x="11445" y="393573"/>
                  </a:lnTo>
                  <a:lnTo>
                    <a:pt x="6895" y="403582"/>
                  </a:lnTo>
                  <a:lnTo>
                    <a:pt x="0" y="425450"/>
                  </a:lnTo>
                  <a:lnTo>
                    <a:pt x="1375" y="447061"/>
                  </a:lnTo>
                  <a:lnTo>
                    <a:pt x="3286" y="477567"/>
                  </a:lnTo>
                  <a:lnTo>
                    <a:pt x="16001" y="537590"/>
                  </a:lnTo>
                  <a:lnTo>
                    <a:pt x="44604" y="575153"/>
                  </a:lnTo>
                  <a:lnTo>
                    <a:pt x="84708" y="606821"/>
                  </a:lnTo>
                  <a:lnTo>
                    <a:pt x="129766" y="631942"/>
                  </a:lnTo>
                  <a:lnTo>
                    <a:pt x="173227" y="649858"/>
                  </a:lnTo>
                  <a:lnTo>
                    <a:pt x="179746" y="654744"/>
                  </a:lnTo>
                  <a:lnTo>
                    <a:pt x="183372" y="662939"/>
                  </a:lnTo>
                  <a:lnTo>
                    <a:pt x="185926" y="672468"/>
                  </a:lnTo>
                  <a:lnTo>
                    <a:pt x="189229" y="681355"/>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grpSp>
        <p:nvGrpSpPr>
          <p:cNvPr id="25607" name="object 13"/>
          <p:cNvGrpSpPr>
            <a:grpSpLocks/>
          </p:cNvGrpSpPr>
          <p:nvPr/>
        </p:nvGrpSpPr>
        <p:grpSpPr bwMode="auto">
          <a:xfrm>
            <a:off x="2192429" y="3504100"/>
            <a:ext cx="1744265" cy="589360"/>
            <a:chOff x="1338072" y="4946650"/>
            <a:chExt cx="2326005" cy="786130"/>
          </a:xfrm>
          <a:solidFill>
            <a:srgbClr val="FFFF00"/>
          </a:solidFill>
        </p:grpSpPr>
        <p:sp>
          <p:nvSpPr>
            <p:cNvPr id="25689" name="object 14"/>
            <p:cNvSpPr>
              <a:spLocks noChangeArrowheads="1"/>
            </p:cNvSpPr>
            <p:nvPr/>
          </p:nvSpPr>
          <p:spPr bwMode="auto">
            <a:xfrm>
              <a:off x="1344422" y="4953000"/>
              <a:ext cx="2313305" cy="773430"/>
            </a:xfrm>
            <a:custGeom>
              <a:avLst/>
              <a:gdLst>
                <a:gd name="T0" fmla="*/ 0 w 2313304"/>
                <a:gd name="T1" fmla="*/ 0 h 773429"/>
                <a:gd name="T2" fmla="*/ 2313304 w 2313304"/>
                <a:gd name="T3" fmla="*/ 773429 h 773429"/>
              </a:gdLst>
              <a:ahLst/>
              <a:cxnLst/>
              <a:rect l="T0" t="T1" r="T2" b="T3"/>
              <a:pathLst>
                <a:path w="2313304" h="773429">
                  <a:moveTo>
                    <a:pt x="930655" y="0"/>
                  </a:moveTo>
                  <a:lnTo>
                    <a:pt x="860713" y="2933"/>
                  </a:lnTo>
                  <a:lnTo>
                    <a:pt x="805269" y="5772"/>
                  </a:lnTo>
                  <a:lnTo>
                    <a:pt x="760293" y="8864"/>
                  </a:lnTo>
                  <a:lnTo>
                    <a:pt x="721756" y="12557"/>
                  </a:lnTo>
                  <a:lnTo>
                    <a:pt x="647888" y="23127"/>
                  </a:lnTo>
                  <a:lnTo>
                    <a:pt x="604498" y="30700"/>
                  </a:lnTo>
                  <a:lnTo>
                    <a:pt x="551434" y="40258"/>
                  </a:lnTo>
                  <a:lnTo>
                    <a:pt x="525317" y="59445"/>
                  </a:lnTo>
                  <a:lnTo>
                    <a:pt x="496617" y="77073"/>
                  </a:lnTo>
                  <a:lnTo>
                    <a:pt x="468655" y="94676"/>
                  </a:lnTo>
                  <a:lnTo>
                    <a:pt x="444753" y="113792"/>
                  </a:lnTo>
                  <a:lnTo>
                    <a:pt x="454300" y="140420"/>
                  </a:lnTo>
                  <a:lnTo>
                    <a:pt x="464289" y="160701"/>
                  </a:lnTo>
                  <a:lnTo>
                    <a:pt x="472621" y="175520"/>
                  </a:lnTo>
                  <a:lnTo>
                    <a:pt x="477193" y="185766"/>
                  </a:lnTo>
                  <a:lnTo>
                    <a:pt x="415871" y="198759"/>
                  </a:lnTo>
                  <a:lnTo>
                    <a:pt x="370132" y="199447"/>
                  </a:lnTo>
                  <a:lnTo>
                    <a:pt x="308028" y="200885"/>
                  </a:lnTo>
                  <a:lnTo>
                    <a:pt x="227456" y="203962"/>
                  </a:lnTo>
                  <a:lnTo>
                    <a:pt x="144525" y="211074"/>
                  </a:lnTo>
                  <a:lnTo>
                    <a:pt x="90217" y="235489"/>
                  </a:lnTo>
                  <a:lnTo>
                    <a:pt x="65531" y="260857"/>
                  </a:lnTo>
                  <a:lnTo>
                    <a:pt x="50256" y="275476"/>
                  </a:lnTo>
                  <a:lnTo>
                    <a:pt x="32004" y="291417"/>
                  </a:lnTo>
                  <a:lnTo>
                    <a:pt x="10287" y="309499"/>
                  </a:lnTo>
                  <a:lnTo>
                    <a:pt x="9570" y="340048"/>
                  </a:lnTo>
                  <a:lnTo>
                    <a:pt x="1844" y="371956"/>
                  </a:lnTo>
                  <a:lnTo>
                    <a:pt x="0" y="403170"/>
                  </a:lnTo>
                  <a:lnTo>
                    <a:pt x="16931" y="431634"/>
                  </a:lnTo>
                  <a:lnTo>
                    <a:pt x="65531" y="455294"/>
                  </a:lnTo>
                  <a:lnTo>
                    <a:pt x="135844" y="469012"/>
                  </a:lnTo>
                  <a:lnTo>
                    <a:pt x="225028" y="479504"/>
                  </a:lnTo>
                  <a:lnTo>
                    <a:pt x="301615" y="486209"/>
                  </a:lnTo>
                  <a:lnTo>
                    <a:pt x="334136" y="488569"/>
                  </a:lnTo>
                  <a:lnTo>
                    <a:pt x="317382" y="511264"/>
                  </a:lnTo>
                  <a:lnTo>
                    <a:pt x="297640" y="533447"/>
                  </a:lnTo>
                  <a:lnTo>
                    <a:pt x="255143" y="577469"/>
                  </a:lnTo>
                  <a:lnTo>
                    <a:pt x="258532" y="639231"/>
                  </a:lnTo>
                  <a:lnTo>
                    <a:pt x="301399" y="705102"/>
                  </a:lnTo>
                  <a:lnTo>
                    <a:pt x="361822" y="731608"/>
                  </a:lnTo>
                  <a:lnTo>
                    <a:pt x="404746" y="742004"/>
                  </a:lnTo>
                  <a:lnTo>
                    <a:pt x="452017" y="749613"/>
                  </a:lnTo>
                  <a:lnTo>
                    <a:pt x="502311" y="755343"/>
                  </a:lnTo>
                  <a:lnTo>
                    <a:pt x="630701" y="767106"/>
                  </a:lnTo>
                  <a:lnTo>
                    <a:pt x="685672" y="773112"/>
                  </a:lnTo>
                  <a:lnTo>
                    <a:pt x="756844" y="763720"/>
                  </a:lnTo>
                  <a:lnTo>
                    <a:pt x="810609" y="751324"/>
                  </a:lnTo>
                  <a:lnTo>
                    <a:pt x="856230" y="735591"/>
                  </a:lnTo>
                  <a:lnTo>
                    <a:pt x="902970" y="716191"/>
                  </a:lnTo>
                  <a:lnTo>
                    <a:pt x="949093" y="724622"/>
                  </a:lnTo>
                  <a:lnTo>
                    <a:pt x="995371" y="732528"/>
                  </a:lnTo>
                  <a:lnTo>
                    <a:pt x="1041969" y="739906"/>
                  </a:lnTo>
                  <a:lnTo>
                    <a:pt x="1089049" y="746757"/>
                  </a:lnTo>
                  <a:lnTo>
                    <a:pt x="1136776" y="753082"/>
                  </a:lnTo>
                  <a:lnTo>
                    <a:pt x="1185314" y="758880"/>
                  </a:lnTo>
                  <a:lnTo>
                    <a:pt x="1234827" y="764151"/>
                  </a:lnTo>
                  <a:lnTo>
                    <a:pt x="1285480" y="768895"/>
                  </a:lnTo>
                  <a:lnTo>
                    <a:pt x="1337436" y="773112"/>
                  </a:lnTo>
                  <a:lnTo>
                    <a:pt x="1404764" y="769223"/>
                  </a:lnTo>
                  <a:lnTo>
                    <a:pt x="1462787" y="764459"/>
                  </a:lnTo>
                  <a:lnTo>
                    <a:pt x="1513313" y="758499"/>
                  </a:lnTo>
                  <a:lnTo>
                    <a:pt x="1558147" y="751025"/>
                  </a:lnTo>
                  <a:lnTo>
                    <a:pt x="1599092" y="741717"/>
                  </a:lnTo>
                  <a:lnTo>
                    <a:pt x="1637956" y="730255"/>
                  </a:lnTo>
                  <a:lnTo>
                    <a:pt x="1676543" y="716320"/>
                  </a:lnTo>
                  <a:lnTo>
                    <a:pt x="1716659" y="699592"/>
                  </a:lnTo>
                  <a:lnTo>
                    <a:pt x="1733057" y="669491"/>
                  </a:lnTo>
                  <a:lnTo>
                    <a:pt x="1730182" y="663034"/>
                  </a:lnTo>
                  <a:lnTo>
                    <a:pt x="1725711" y="658034"/>
                  </a:lnTo>
                  <a:lnTo>
                    <a:pt x="1718158" y="651618"/>
                  </a:lnTo>
                  <a:lnTo>
                    <a:pt x="1718167" y="649806"/>
                  </a:lnTo>
                  <a:lnTo>
                    <a:pt x="1722757" y="648660"/>
                  </a:lnTo>
                  <a:lnTo>
                    <a:pt x="1733475" y="647983"/>
                  </a:lnTo>
                  <a:lnTo>
                    <a:pt x="1868509" y="646005"/>
                  </a:lnTo>
                  <a:lnTo>
                    <a:pt x="1933032" y="644703"/>
                  </a:lnTo>
                  <a:lnTo>
                    <a:pt x="2012950" y="642683"/>
                  </a:lnTo>
                  <a:lnTo>
                    <a:pt x="2077828" y="624917"/>
                  </a:lnTo>
                  <a:lnTo>
                    <a:pt x="2121261" y="603621"/>
                  </a:lnTo>
                  <a:lnTo>
                    <a:pt x="2151216" y="579823"/>
                  </a:lnTo>
                  <a:lnTo>
                    <a:pt x="2175660" y="554549"/>
                  </a:lnTo>
                  <a:lnTo>
                    <a:pt x="2202561" y="528828"/>
                  </a:lnTo>
                  <a:lnTo>
                    <a:pt x="2181014" y="507486"/>
                  </a:lnTo>
                  <a:lnTo>
                    <a:pt x="2160587" y="491347"/>
                  </a:lnTo>
                  <a:lnTo>
                    <a:pt x="2127587" y="477660"/>
                  </a:lnTo>
                  <a:lnTo>
                    <a:pt x="2068322" y="463677"/>
                  </a:lnTo>
                  <a:lnTo>
                    <a:pt x="2033952" y="446245"/>
                  </a:lnTo>
                  <a:lnTo>
                    <a:pt x="2023951" y="435261"/>
                  </a:lnTo>
                  <a:lnTo>
                    <a:pt x="2035683" y="428688"/>
                  </a:lnTo>
                  <a:lnTo>
                    <a:pt x="2066506" y="424485"/>
                  </a:lnTo>
                  <a:lnTo>
                    <a:pt x="2113783" y="420614"/>
                  </a:lnTo>
                  <a:lnTo>
                    <a:pt x="2174875" y="415036"/>
                  </a:lnTo>
                  <a:lnTo>
                    <a:pt x="2233283" y="390185"/>
                  </a:lnTo>
                  <a:lnTo>
                    <a:pt x="2264559" y="377685"/>
                  </a:lnTo>
                  <a:lnTo>
                    <a:pt x="2280460" y="370257"/>
                  </a:lnTo>
                  <a:lnTo>
                    <a:pt x="2292747" y="360623"/>
                  </a:lnTo>
                  <a:lnTo>
                    <a:pt x="2313178" y="341503"/>
                  </a:lnTo>
                  <a:lnTo>
                    <a:pt x="2301843" y="288559"/>
                  </a:lnTo>
                  <a:lnTo>
                    <a:pt x="2257932" y="227711"/>
                  </a:lnTo>
                  <a:lnTo>
                    <a:pt x="2191185" y="199388"/>
                  </a:lnTo>
                  <a:lnTo>
                    <a:pt x="2148189" y="186371"/>
                  </a:lnTo>
                  <a:lnTo>
                    <a:pt x="2100227" y="174159"/>
                  </a:lnTo>
                  <a:lnTo>
                    <a:pt x="2048384" y="162782"/>
                  </a:lnTo>
                  <a:lnTo>
                    <a:pt x="1993748" y="152271"/>
                  </a:lnTo>
                  <a:lnTo>
                    <a:pt x="1937402" y="142657"/>
                  </a:lnTo>
                  <a:lnTo>
                    <a:pt x="1880435" y="133971"/>
                  </a:lnTo>
                  <a:lnTo>
                    <a:pt x="1823931" y="126245"/>
                  </a:lnTo>
                  <a:lnTo>
                    <a:pt x="1768977" y="119508"/>
                  </a:lnTo>
                  <a:lnTo>
                    <a:pt x="1716659" y="113792"/>
                  </a:lnTo>
                  <a:lnTo>
                    <a:pt x="1694132" y="108791"/>
                  </a:lnTo>
                  <a:lnTo>
                    <a:pt x="1681606" y="100456"/>
                  </a:lnTo>
                  <a:lnTo>
                    <a:pt x="1672796" y="90789"/>
                  </a:lnTo>
                  <a:lnTo>
                    <a:pt x="1661414" y="81787"/>
                  </a:lnTo>
                  <a:lnTo>
                    <a:pt x="1617978" y="73200"/>
                  </a:lnTo>
                  <a:lnTo>
                    <a:pt x="1573119" y="65418"/>
                  </a:lnTo>
                  <a:lnTo>
                    <a:pt x="1526991" y="58359"/>
                  </a:lnTo>
                  <a:lnTo>
                    <a:pt x="1479747" y="51939"/>
                  </a:lnTo>
                  <a:lnTo>
                    <a:pt x="1431544" y="46077"/>
                  </a:lnTo>
                  <a:lnTo>
                    <a:pt x="1382534" y="40690"/>
                  </a:lnTo>
                  <a:lnTo>
                    <a:pt x="1332872" y="35696"/>
                  </a:lnTo>
                  <a:lnTo>
                    <a:pt x="1282714" y="31013"/>
                  </a:lnTo>
                  <a:lnTo>
                    <a:pt x="1029869" y="9369"/>
                  </a:lnTo>
                  <a:lnTo>
                    <a:pt x="979970" y="4817"/>
                  </a:lnTo>
                  <a:lnTo>
                    <a:pt x="93065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5690" name="object 15"/>
            <p:cNvSpPr>
              <a:spLocks noChangeArrowheads="1"/>
            </p:cNvSpPr>
            <p:nvPr/>
          </p:nvSpPr>
          <p:spPr bwMode="auto">
            <a:xfrm>
              <a:off x="1344422" y="4953000"/>
              <a:ext cx="2313305" cy="773430"/>
            </a:xfrm>
            <a:custGeom>
              <a:avLst/>
              <a:gdLst>
                <a:gd name="T0" fmla="*/ 0 w 2313304"/>
                <a:gd name="T1" fmla="*/ 0 h 773429"/>
                <a:gd name="T2" fmla="*/ 2313304 w 2313304"/>
                <a:gd name="T3" fmla="*/ 773429 h 773429"/>
              </a:gdLst>
              <a:ahLst/>
              <a:cxnLst/>
              <a:rect l="T0" t="T1" r="T2" b="T3"/>
              <a:pathLst>
                <a:path w="2313304" h="773429">
                  <a:moveTo>
                    <a:pt x="1661414" y="81787"/>
                  </a:moveTo>
                  <a:lnTo>
                    <a:pt x="1617978" y="73200"/>
                  </a:lnTo>
                  <a:lnTo>
                    <a:pt x="1573119" y="65418"/>
                  </a:lnTo>
                  <a:lnTo>
                    <a:pt x="1526991" y="58359"/>
                  </a:lnTo>
                  <a:lnTo>
                    <a:pt x="1479747" y="51939"/>
                  </a:lnTo>
                  <a:lnTo>
                    <a:pt x="1431544" y="46077"/>
                  </a:lnTo>
                  <a:lnTo>
                    <a:pt x="1382534" y="40690"/>
                  </a:lnTo>
                  <a:lnTo>
                    <a:pt x="1332872" y="35696"/>
                  </a:lnTo>
                  <a:lnTo>
                    <a:pt x="1282714" y="31013"/>
                  </a:lnTo>
                  <a:lnTo>
                    <a:pt x="1232212" y="26558"/>
                  </a:lnTo>
                  <a:lnTo>
                    <a:pt x="1181523" y="22248"/>
                  </a:lnTo>
                  <a:lnTo>
                    <a:pt x="1130799" y="18002"/>
                  </a:lnTo>
                  <a:lnTo>
                    <a:pt x="1080196" y="13736"/>
                  </a:lnTo>
                  <a:lnTo>
                    <a:pt x="1029869" y="9369"/>
                  </a:lnTo>
                  <a:lnTo>
                    <a:pt x="979970" y="4817"/>
                  </a:lnTo>
                  <a:lnTo>
                    <a:pt x="930655" y="0"/>
                  </a:lnTo>
                  <a:lnTo>
                    <a:pt x="860713" y="2933"/>
                  </a:lnTo>
                  <a:lnTo>
                    <a:pt x="805269" y="5772"/>
                  </a:lnTo>
                  <a:lnTo>
                    <a:pt x="760293" y="8864"/>
                  </a:lnTo>
                  <a:lnTo>
                    <a:pt x="721756" y="12557"/>
                  </a:lnTo>
                  <a:lnTo>
                    <a:pt x="647888" y="23127"/>
                  </a:lnTo>
                  <a:lnTo>
                    <a:pt x="604498" y="30700"/>
                  </a:lnTo>
                  <a:lnTo>
                    <a:pt x="551434" y="40258"/>
                  </a:lnTo>
                  <a:lnTo>
                    <a:pt x="525317" y="59445"/>
                  </a:lnTo>
                  <a:lnTo>
                    <a:pt x="496617" y="77073"/>
                  </a:lnTo>
                  <a:lnTo>
                    <a:pt x="468655" y="94676"/>
                  </a:lnTo>
                  <a:lnTo>
                    <a:pt x="444753" y="113792"/>
                  </a:lnTo>
                  <a:lnTo>
                    <a:pt x="454300" y="140420"/>
                  </a:lnTo>
                  <a:lnTo>
                    <a:pt x="464289" y="160701"/>
                  </a:lnTo>
                  <a:lnTo>
                    <a:pt x="472621" y="175520"/>
                  </a:lnTo>
                  <a:lnTo>
                    <a:pt x="477193" y="185766"/>
                  </a:lnTo>
                  <a:lnTo>
                    <a:pt x="415871" y="198759"/>
                  </a:lnTo>
                  <a:lnTo>
                    <a:pt x="370132" y="199447"/>
                  </a:lnTo>
                  <a:lnTo>
                    <a:pt x="308028" y="200885"/>
                  </a:lnTo>
                  <a:lnTo>
                    <a:pt x="227456" y="203962"/>
                  </a:lnTo>
                  <a:lnTo>
                    <a:pt x="206765" y="205216"/>
                  </a:lnTo>
                  <a:lnTo>
                    <a:pt x="186039" y="207041"/>
                  </a:lnTo>
                  <a:lnTo>
                    <a:pt x="165288" y="209105"/>
                  </a:lnTo>
                  <a:lnTo>
                    <a:pt x="144525" y="211074"/>
                  </a:lnTo>
                  <a:lnTo>
                    <a:pt x="104411" y="228996"/>
                  </a:lnTo>
                  <a:lnTo>
                    <a:pt x="90217" y="235489"/>
                  </a:lnTo>
                  <a:lnTo>
                    <a:pt x="83429" y="242220"/>
                  </a:lnTo>
                  <a:lnTo>
                    <a:pt x="65531" y="260857"/>
                  </a:lnTo>
                  <a:lnTo>
                    <a:pt x="50256" y="275476"/>
                  </a:lnTo>
                  <a:lnTo>
                    <a:pt x="32004" y="291417"/>
                  </a:lnTo>
                  <a:lnTo>
                    <a:pt x="16704" y="304238"/>
                  </a:lnTo>
                  <a:lnTo>
                    <a:pt x="10287" y="309499"/>
                  </a:lnTo>
                  <a:lnTo>
                    <a:pt x="9570" y="340048"/>
                  </a:lnTo>
                  <a:lnTo>
                    <a:pt x="1844" y="371956"/>
                  </a:lnTo>
                  <a:lnTo>
                    <a:pt x="0" y="403170"/>
                  </a:lnTo>
                  <a:lnTo>
                    <a:pt x="16931" y="431634"/>
                  </a:lnTo>
                  <a:lnTo>
                    <a:pt x="65531" y="455294"/>
                  </a:lnTo>
                  <a:lnTo>
                    <a:pt x="135844" y="469012"/>
                  </a:lnTo>
                  <a:lnTo>
                    <a:pt x="225028" y="479504"/>
                  </a:lnTo>
                  <a:lnTo>
                    <a:pt x="301615" y="486209"/>
                  </a:lnTo>
                  <a:lnTo>
                    <a:pt x="334136" y="488569"/>
                  </a:lnTo>
                  <a:lnTo>
                    <a:pt x="317382" y="511264"/>
                  </a:lnTo>
                  <a:lnTo>
                    <a:pt x="297640" y="533447"/>
                  </a:lnTo>
                  <a:lnTo>
                    <a:pt x="276397" y="555416"/>
                  </a:lnTo>
                  <a:lnTo>
                    <a:pt x="255143" y="577469"/>
                  </a:lnTo>
                  <a:lnTo>
                    <a:pt x="256740" y="606242"/>
                  </a:lnTo>
                  <a:lnTo>
                    <a:pt x="258532" y="639231"/>
                  </a:lnTo>
                  <a:lnTo>
                    <a:pt x="270194" y="673247"/>
                  </a:lnTo>
                  <a:lnTo>
                    <a:pt x="301399" y="705102"/>
                  </a:lnTo>
                  <a:lnTo>
                    <a:pt x="361822" y="731608"/>
                  </a:lnTo>
                  <a:lnTo>
                    <a:pt x="404746" y="742004"/>
                  </a:lnTo>
                  <a:lnTo>
                    <a:pt x="452017" y="749613"/>
                  </a:lnTo>
                  <a:lnTo>
                    <a:pt x="502311" y="755343"/>
                  </a:lnTo>
                  <a:lnTo>
                    <a:pt x="554306" y="760104"/>
                  </a:lnTo>
                  <a:lnTo>
                    <a:pt x="606679" y="764806"/>
                  </a:lnTo>
                  <a:lnTo>
                    <a:pt x="630701" y="767106"/>
                  </a:lnTo>
                  <a:lnTo>
                    <a:pt x="656558" y="769850"/>
                  </a:lnTo>
                  <a:lnTo>
                    <a:pt x="677223" y="772148"/>
                  </a:lnTo>
                  <a:lnTo>
                    <a:pt x="685672" y="773112"/>
                  </a:lnTo>
                  <a:lnTo>
                    <a:pt x="756844" y="763720"/>
                  </a:lnTo>
                  <a:lnTo>
                    <a:pt x="810609" y="751324"/>
                  </a:lnTo>
                  <a:lnTo>
                    <a:pt x="856230" y="735591"/>
                  </a:lnTo>
                  <a:lnTo>
                    <a:pt x="902970" y="716191"/>
                  </a:lnTo>
                  <a:lnTo>
                    <a:pt x="949093" y="724622"/>
                  </a:lnTo>
                  <a:lnTo>
                    <a:pt x="995371" y="732528"/>
                  </a:lnTo>
                  <a:lnTo>
                    <a:pt x="1041969" y="739906"/>
                  </a:lnTo>
                  <a:lnTo>
                    <a:pt x="1089049" y="746757"/>
                  </a:lnTo>
                  <a:lnTo>
                    <a:pt x="1136776" y="753082"/>
                  </a:lnTo>
                  <a:lnTo>
                    <a:pt x="1185314" y="758880"/>
                  </a:lnTo>
                  <a:lnTo>
                    <a:pt x="1234827" y="764151"/>
                  </a:lnTo>
                  <a:lnTo>
                    <a:pt x="1285480" y="768895"/>
                  </a:lnTo>
                  <a:lnTo>
                    <a:pt x="1337436" y="773112"/>
                  </a:lnTo>
                  <a:lnTo>
                    <a:pt x="1404764" y="769223"/>
                  </a:lnTo>
                  <a:lnTo>
                    <a:pt x="1462787" y="764459"/>
                  </a:lnTo>
                  <a:lnTo>
                    <a:pt x="1513313" y="758499"/>
                  </a:lnTo>
                  <a:lnTo>
                    <a:pt x="1558147" y="751025"/>
                  </a:lnTo>
                  <a:lnTo>
                    <a:pt x="1599092" y="741717"/>
                  </a:lnTo>
                  <a:lnTo>
                    <a:pt x="1637956" y="730255"/>
                  </a:lnTo>
                  <a:lnTo>
                    <a:pt x="1676543" y="716320"/>
                  </a:lnTo>
                  <a:lnTo>
                    <a:pt x="1716659" y="699592"/>
                  </a:lnTo>
                  <a:lnTo>
                    <a:pt x="1733057" y="669491"/>
                  </a:lnTo>
                  <a:lnTo>
                    <a:pt x="1730182" y="663034"/>
                  </a:lnTo>
                  <a:lnTo>
                    <a:pt x="1725711" y="658034"/>
                  </a:lnTo>
                  <a:lnTo>
                    <a:pt x="1721188" y="654295"/>
                  </a:lnTo>
                  <a:lnTo>
                    <a:pt x="1718158" y="651618"/>
                  </a:lnTo>
                  <a:lnTo>
                    <a:pt x="1779470" y="647244"/>
                  </a:lnTo>
                  <a:lnTo>
                    <a:pt x="1817837" y="646786"/>
                  </a:lnTo>
                  <a:lnTo>
                    <a:pt x="1868509" y="646005"/>
                  </a:lnTo>
                  <a:lnTo>
                    <a:pt x="1933032" y="644703"/>
                  </a:lnTo>
                  <a:lnTo>
                    <a:pt x="2012950" y="642683"/>
                  </a:lnTo>
                  <a:lnTo>
                    <a:pt x="2077828" y="624917"/>
                  </a:lnTo>
                  <a:lnTo>
                    <a:pt x="2121261" y="603621"/>
                  </a:lnTo>
                  <a:lnTo>
                    <a:pt x="2151216" y="579823"/>
                  </a:lnTo>
                  <a:lnTo>
                    <a:pt x="2175660" y="554549"/>
                  </a:lnTo>
                  <a:lnTo>
                    <a:pt x="2202561" y="528828"/>
                  </a:lnTo>
                  <a:lnTo>
                    <a:pt x="2181014" y="507486"/>
                  </a:lnTo>
                  <a:lnTo>
                    <a:pt x="2160587" y="491347"/>
                  </a:lnTo>
                  <a:lnTo>
                    <a:pt x="2127587" y="477660"/>
                  </a:lnTo>
                  <a:lnTo>
                    <a:pt x="2068322" y="463677"/>
                  </a:lnTo>
                  <a:lnTo>
                    <a:pt x="2033952" y="446245"/>
                  </a:lnTo>
                  <a:lnTo>
                    <a:pt x="2023951" y="435261"/>
                  </a:lnTo>
                  <a:lnTo>
                    <a:pt x="2035683" y="428688"/>
                  </a:lnTo>
                  <a:lnTo>
                    <a:pt x="2066506" y="424485"/>
                  </a:lnTo>
                  <a:lnTo>
                    <a:pt x="2113783" y="420614"/>
                  </a:lnTo>
                  <a:lnTo>
                    <a:pt x="2174875" y="415036"/>
                  </a:lnTo>
                  <a:lnTo>
                    <a:pt x="2233283" y="390185"/>
                  </a:lnTo>
                  <a:lnTo>
                    <a:pt x="2264559" y="377685"/>
                  </a:lnTo>
                  <a:lnTo>
                    <a:pt x="2280460" y="370257"/>
                  </a:lnTo>
                  <a:lnTo>
                    <a:pt x="2292747" y="360623"/>
                  </a:lnTo>
                  <a:lnTo>
                    <a:pt x="2313178" y="341503"/>
                  </a:lnTo>
                  <a:lnTo>
                    <a:pt x="2308439" y="319526"/>
                  </a:lnTo>
                  <a:lnTo>
                    <a:pt x="2301843" y="288559"/>
                  </a:lnTo>
                  <a:lnTo>
                    <a:pt x="2257932" y="227711"/>
                  </a:lnTo>
                  <a:lnTo>
                    <a:pt x="2191185" y="199388"/>
                  </a:lnTo>
                  <a:lnTo>
                    <a:pt x="2148189" y="186371"/>
                  </a:lnTo>
                  <a:lnTo>
                    <a:pt x="2100227" y="174159"/>
                  </a:lnTo>
                  <a:lnTo>
                    <a:pt x="2048384" y="162782"/>
                  </a:lnTo>
                  <a:lnTo>
                    <a:pt x="1993748" y="152271"/>
                  </a:lnTo>
                  <a:lnTo>
                    <a:pt x="1937402" y="142657"/>
                  </a:lnTo>
                  <a:lnTo>
                    <a:pt x="1880435" y="133971"/>
                  </a:lnTo>
                  <a:lnTo>
                    <a:pt x="1823931" y="126245"/>
                  </a:lnTo>
                  <a:lnTo>
                    <a:pt x="1768977" y="119508"/>
                  </a:lnTo>
                  <a:lnTo>
                    <a:pt x="1716659" y="113792"/>
                  </a:lnTo>
                  <a:lnTo>
                    <a:pt x="1694132" y="108791"/>
                  </a:lnTo>
                  <a:lnTo>
                    <a:pt x="1681606" y="100456"/>
                  </a:lnTo>
                  <a:lnTo>
                    <a:pt x="1672796" y="90789"/>
                  </a:lnTo>
                  <a:lnTo>
                    <a:pt x="1661414" y="81787"/>
                  </a:lnTo>
                  <a:close/>
                </a:path>
              </a:pathLst>
            </a:custGeom>
            <a:grp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sp>
        <p:nvSpPr>
          <p:cNvPr id="25608" name="object 16"/>
          <p:cNvSpPr txBox="1">
            <a:spLocks noChangeArrowheads="1"/>
          </p:cNvSpPr>
          <p:nvPr/>
        </p:nvSpPr>
        <p:spPr bwMode="auto">
          <a:xfrm>
            <a:off x="1730431" y="3027196"/>
            <a:ext cx="197644" cy="42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ts val="75"/>
              </a:spcBef>
            </a:pPr>
            <a:r>
              <a:rPr lang="en-US" altLang="en-US" sz="1350" dirty="0">
                <a:latin typeface="Carlito"/>
                <a:ea typeface="Carlito"/>
                <a:cs typeface="Carlito"/>
              </a:rPr>
              <a:t>C1</a:t>
            </a:r>
          </a:p>
        </p:txBody>
      </p:sp>
      <p:sp>
        <p:nvSpPr>
          <p:cNvPr id="25609" name="object 17"/>
          <p:cNvSpPr txBox="1">
            <a:spLocks noChangeArrowheads="1"/>
          </p:cNvSpPr>
          <p:nvPr/>
        </p:nvSpPr>
        <p:spPr bwMode="auto">
          <a:xfrm>
            <a:off x="3774282" y="2528888"/>
            <a:ext cx="197644" cy="42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ts val="75"/>
              </a:spcBef>
            </a:pPr>
            <a:r>
              <a:rPr lang="en-US" altLang="en-US" sz="1350" dirty="0">
                <a:latin typeface="Carlito"/>
                <a:ea typeface="Carlito"/>
                <a:cs typeface="Carlito"/>
              </a:rPr>
              <a:t>C4</a:t>
            </a:r>
          </a:p>
        </p:txBody>
      </p:sp>
      <p:sp>
        <p:nvSpPr>
          <p:cNvPr id="18" name="object 18"/>
          <p:cNvSpPr txBox="1"/>
          <p:nvPr/>
        </p:nvSpPr>
        <p:spPr>
          <a:xfrm>
            <a:off x="2676526" y="3582654"/>
            <a:ext cx="564356" cy="425116"/>
          </a:xfrm>
          <a:prstGeom prst="rect">
            <a:avLst/>
          </a:prstGeom>
        </p:spPr>
        <p:txBody>
          <a:bodyPr lIns="0" tIns="9525" rIns="0" bIns="0">
            <a:spAutoFit/>
          </a:bodyPr>
          <a:lstStyle/>
          <a:p>
            <a:pPr marL="9525">
              <a:spcBef>
                <a:spcPts val="75"/>
              </a:spcBef>
              <a:defRPr/>
            </a:pPr>
            <a:r>
              <a:rPr sz="1350" spc="-4" dirty="0">
                <a:latin typeface="Carlito"/>
                <a:cs typeface="Carlito"/>
              </a:rPr>
              <a:t>C2 </a:t>
            </a:r>
            <a:r>
              <a:rPr sz="1350" dirty="0">
                <a:latin typeface="Carlito"/>
                <a:cs typeface="Carlito"/>
              </a:rPr>
              <a:t>U</a:t>
            </a:r>
            <a:r>
              <a:rPr sz="1350" spc="-56" dirty="0">
                <a:latin typeface="Carlito"/>
                <a:cs typeface="Carlito"/>
              </a:rPr>
              <a:t> </a:t>
            </a:r>
            <a:r>
              <a:rPr sz="1350" dirty="0">
                <a:latin typeface="Carlito"/>
                <a:cs typeface="Carlito"/>
              </a:rPr>
              <a:t>C5</a:t>
            </a:r>
          </a:p>
        </p:txBody>
      </p:sp>
      <p:sp>
        <p:nvSpPr>
          <p:cNvPr id="25611" name="object 19"/>
          <p:cNvSpPr txBox="1">
            <a:spLocks noChangeArrowheads="1"/>
          </p:cNvSpPr>
          <p:nvPr/>
        </p:nvSpPr>
        <p:spPr bwMode="auto">
          <a:xfrm>
            <a:off x="2516982" y="2243138"/>
            <a:ext cx="197644" cy="42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525" rIns="0" bIns="0">
            <a:spAutoFit/>
          </a:bodyPr>
          <a:lstStyle>
            <a:lvl1pPr marL="127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ts val="75"/>
              </a:spcBef>
            </a:pPr>
            <a:r>
              <a:rPr lang="en-US" altLang="en-US" sz="1350" dirty="0">
                <a:latin typeface="Carlito"/>
                <a:ea typeface="Carlito"/>
                <a:cs typeface="Carlito"/>
              </a:rPr>
              <a:t>C3</a:t>
            </a:r>
          </a:p>
        </p:txBody>
      </p:sp>
      <p:graphicFrame>
        <p:nvGraphicFramePr>
          <p:cNvPr id="21" name="object 21"/>
          <p:cNvGraphicFramePr>
            <a:graphicFrameLocks noGrp="1"/>
          </p:cNvGraphicFramePr>
          <p:nvPr>
            <p:extLst>
              <p:ext uri="{D42A27DB-BD31-4B8C-83A1-F6EECF244321}">
                <p14:modId xmlns:p14="http://schemas.microsoft.com/office/powerpoint/2010/main" val="743948303"/>
              </p:ext>
            </p:extLst>
          </p:nvPr>
        </p:nvGraphicFramePr>
        <p:xfrm>
          <a:off x="6668378" y="1554472"/>
          <a:ext cx="2287211" cy="2119487"/>
        </p:xfrm>
        <a:graphic>
          <a:graphicData uri="http://schemas.openxmlformats.org/drawingml/2006/table">
            <a:tbl>
              <a:tblPr>
                <a:effectLst>
                  <a:outerShdw blurRad="50800" dist="38100" algn="l" rotWithShape="0">
                    <a:prstClr val="black">
                      <a:alpha val="40000"/>
                    </a:prstClr>
                  </a:outerShdw>
                </a:effectLst>
              </a:tblPr>
              <a:tblGrid>
                <a:gridCol w="480766">
                  <a:extLst>
                    <a:ext uri="{9D8B030D-6E8A-4147-A177-3AD203B41FA5}">
                      <a16:colId xmlns:a16="http://schemas.microsoft.com/office/drawing/2014/main" val="4263272437"/>
                    </a:ext>
                  </a:extLst>
                </a:gridCol>
                <a:gridCol w="326617">
                  <a:extLst>
                    <a:ext uri="{9D8B030D-6E8A-4147-A177-3AD203B41FA5}">
                      <a16:colId xmlns:a16="http://schemas.microsoft.com/office/drawing/2014/main" val="64632731"/>
                    </a:ext>
                  </a:extLst>
                </a:gridCol>
                <a:gridCol w="668386">
                  <a:extLst>
                    <a:ext uri="{9D8B030D-6E8A-4147-A177-3AD203B41FA5}">
                      <a16:colId xmlns:a16="http://schemas.microsoft.com/office/drawing/2014/main" val="572666364"/>
                    </a:ext>
                  </a:extLst>
                </a:gridCol>
                <a:gridCol w="384659">
                  <a:extLst>
                    <a:ext uri="{9D8B030D-6E8A-4147-A177-3AD203B41FA5}">
                      <a16:colId xmlns:a16="http://schemas.microsoft.com/office/drawing/2014/main" val="1596653653"/>
                    </a:ext>
                  </a:extLst>
                </a:gridCol>
                <a:gridCol w="426783">
                  <a:extLst>
                    <a:ext uri="{9D8B030D-6E8A-4147-A177-3AD203B41FA5}">
                      <a16:colId xmlns:a16="http://schemas.microsoft.com/office/drawing/2014/main" val="2590601011"/>
                    </a:ext>
                  </a:extLst>
                </a:gridCol>
              </a:tblGrid>
              <a:tr h="48518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9688">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39688" marR="0" lvl="0" indent="0" algn="ctr" defTabSz="914400" rtl="0" eaLnBrk="1" fontAlgn="base" latinLnBrk="0" hangingPunct="1">
                        <a:lnSpc>
                          <a:spcPts val="2050"/>
                        </a:lnSpc>
                        <a:spcBef>
                          <a:spcPts val="2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C1</a:t>
                      </a:r>
                    </a:p>
                  </a:txBody>
                  <a:tcPr marL="0" marR="0" marT="233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66688">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66688" marR="0" lvl="0" indent="0" algn="ctr" defTabSz="914400" rtl="0" eaLnBrk="1" fontAlgn="base" latinLnBrk="0" hangingPunct="1">
                        <a:lnSpc>
                          <a:spcPts val="1675"/>
                        </a:lnSpc>
                        <a:spcBef>
                          <a:spcPts val="613"/>
                        </a:spcBef>
                        <a:spcAft>
                          <a:spcPct val="0"/>
                        </a:spcAft>
                        <a:buClrTx/>
                        <a:buSzTx/>
                        <a:buFontTx/>
                        <a:buNone/>
                        <a:tabLst/>
                      </a:pPr>
                      <a:r>
                        <a:rPr kumimoji="0" lang="en-IN" altLang="en-US" sz="1400" b="0" i="0" u="none" strike="noStrike" cap="none" normalizeH="0" baseline="0" dirty="0">
                          <a:ln>
                            <a:noFill/>
                          </a:ln>
                          <a:solidFill>
                            <a:schemeClr val="tx1"/>
                          </a:solidFill>
                          <a:effectLst/>
                          <a:latin typeface="Carlito"/>
                          <a:ea typeface="Carlito"/>
                          <a:cs typeface="Carlito"/>
                        </a:rPr>
                        <a:t>C2U</a:t>
                      </a:r>
                      <a:r>
                        <a:rPr kumimoji="0" lang="en-US" altLang="en-US" sz="1400" b="0" i="0" u="none" strike="noStrike" cap="none" normalizeH="0" baseline="0" dirty="0">
                          <a:ln>
                            <a:noFill/>
                          </a:ln>
                          <a:solidFill>
                            <a:schemeClr val="tx1"/>
                          </a:solidFill>
                          <a:effectLst/>
                          <a:latin typeface="Carlito"/>
                          <a:ea typeface="Carlito"/>
                          <a:cs typeface="Carlito"/>
                        </a:rPr>
                        <a:t>C5</a:t>
                      </a:r>
                    </a:p>
                  </a:txBody>
                  <a:tcPr marL="0" marR="0" marT="58579"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ts val="2050"/>
                        </a:lnSpc>
                        <a:spcBef>
                          <a:spcPts val="2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C3</a:t>
                      </a:r>
                    </a:p>
                  </a:txBody>
                  <a:tcPr marL="0" marR="0" marT="233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ts val="2050"/>
                        </a:lnSpc>
                        <a:spcBef>
                          <a:spcPts val="2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C4</a:t>
                      </a:r>
                    </a:p>
                  </a:txBody>
                  <a:tcPr marL="0" marR="0" marT="2333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95616007"/>
                  </a:ext>
                </a:extLst>
              </a:tr>
              <a:tr h="305925">
                <a:tc>
                  <a:txBody>
                    <a:bodyPr/>
                    <a:lstStyle>
                      <a:lvl1pPr marL="14288">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4288" marR="0" lvl="0" indent="0" algn="ctr" defTabSz="914400" rtl="0" eaLnBrk="1" fontAlgn="base" latinLnBrk="0" hangingPunct="1">
                        <a:lnSpc>
                          <a:spcPts val="2050"/>
                        </a:lnSpc>
                        <a:spcBef>
                          <a:spcPts val="8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C1</a:t>
                      </a:r>
                    </a:p>
                  </a:txBody>
                  <a:tcPr marL="0" marR="0" marT="80486"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88913">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88913" marR="0" lvl="0" indent="0" algn="ctr" defTabSz="914400" rtl="0" eaLnBrk="1" fontAlgn="base" latinLnBrk="0" hangingPunct="1">
                        <a:lnSpc>
                          <a:spcPts val="2050"/>
                        </a:lnSpc>
                        <a:spcBef>
                          <a:spcPts val="8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a:t>
                      </a:r>
                    </a:p>
                  </a:txBody>
                  <a:tcPr marL="0" marR="0" marT="8048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9878579"/>
                  </a:ext>
                </a:extLst>
              </a:tr>
              <a:tr h="594829">
                <a:tc>
                  <a:txBody>
                    <a:bodyPr/>
                    <a:lstStyle>
                      <a:lvl1pPr marL="47625">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47625" marR="0" lvl="0" indent="0" algn="ctr" defTabSz="914400" rtl="0" eaLnBrk="1" fontAlgn="base" latinLnBrk="0" hangingPunct="1">
                        <a:lnSpc>
                          <a:spcPts val="2050"/>
                        </a:lnSpc>
                        <a:spcBef>
                          <a:spcPts val="14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C2 U C5</a:t>
                      </a:r>
                    </a:p>
                  </a:txBody>
                  <a:tcPr marL="0" marR="0" marT="137636"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60325">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60325" marR="0" lvl="0" indent="0" algn="ctr" defTabSz="914400" rtl="0" eaLnBrk="1" fontAlgn="base" latinLnBrk="0" hangingPunct="1">
                        <a:lnSpc>
                          <a:spcPct val="100000"/>
                        </a:lnSpc>
                        <a:spcBef>
                          <a:spcPts val="8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a:t>
                      </a:r>
                    </a:p>
                  </a:txBody>
                  <a:tcPr marL="0" marR="0" marT="8048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23495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234950" marR="0" lvl="0" indent="0" algn="ctr" defTabSz="914400" rtl="0" eaLnBrk="1" fontAlgn="base" latinLnBrk="0" hangingPunct="1">
                        <a:lnSpc>
                          <a:spcPct val="100000"/>
                        </a:lnSpc>
                        <a:spcBef>
                          <a:spcPts val="8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a:t>
                      </a:r>
                    </a:p>
                  </a:txBody>
                  <a:tcPr marL="0" marR="0" marT="8048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ts val="8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a:t>
                      </a:r>
                    </a:p>
                  </a:txBody>
                  <a:tcPr marL="0" marR="0" marT="8048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ts val="8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a:t>
                      </a:r>
                    </a:p>
                  </a:txBody>
                  <a:tcPr marL="0" marR="0" marT="8048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2992075635"/>
                  </a:ext>
                </a:extLst>
              </a:tr>
              <a:tr h="299305">
                <a:tc>
                  <a:txBody>
                    <a:bodyPr/>
                    <a:lstStyle>
                      <a:lvl1pPr marL="14288">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4288" marR="0" lvl="0" indent="0" algn="ctr" defTabSz="914400" rtl="0" eaLnBrk="1" fontAlgn="base" latinLnBrk="0" hangingPunct="1">
                        <a:lnSpc>
                          <a:spcPts val="2050"/>
                        </a:lnSpc>
                        <a:spcBef>
                          <a:spcPts val="8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C3</a:t>
                      </a:r>
                    </a:p>
                  </a:txBody>
                  <a:tcPr marL="0" marR="0" marT="80486"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88913">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88913" marR="0" lvl="0" indent="0" algn="ctr" defTabSz="914400" rtl="0" eaLnBrk="1" fontAlgn="base" latinLnBrk="0" hangingPunct="1">
                        <a:lnSpc>
                          <a:spcPts val="2050"/>
                        </a:lnSpc>
                        <a:spcBef>
                          <a:spcPts val="8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a:t>
                      </a:r>
                    </a:p>
                  </a:txBody>
                  <a:tcPr marL="0" marR="0" marT="8048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68265082"/>
                  </a:ext>
                </a:extLst>
              </a:tr>
              <a:tr h="302701">
                <a:tc>
                  <a:txBody>
                    <a:bodyPr/>
                    <a:lstStyle>
                      <a:lvl1pPr marL="14288">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4288" marR="0" lvl="0" indent="0" algn="ctr" defTabSz="914400" rtl="0" eaLnBrk="1" fontAlgn="base" latinLnBrk="0" hangingPunct="1">
                        <a:lnSpc>
                          <a:spcPts val="1450"/>
                        </a:lnSpc>
                        <a:spcBef>
                          <a:spcPts val="14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C4</a:t>
                      </a:r>
                    </a:p>
                  </a:txBody>
                  <a:tcPr marL="0" marR="0" marT="137636"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88913">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88913" marR="0" lvl="0" indent="0" algn="ctr" defTabSz="914400" rtl="0" eaLnBrk="1" fontAlgn="base" latinLnBrk="0" hangingPunct="1">
                        <a:lnSpc>
                          <a:spcPts val="2050"/>
                        </a:lnSpc>
                        <a:spcBef>
                          <a:spcPts val="85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a:t>
                      </a:r>
                    </a:p>
                  </a:txBody>
                  <a:tcPr marL="0" marR="0" marT="80486"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03213457"/>
                  </a:ext>
                </a:extLst>
              </a:tr>
            </a:tbl>
          </a:graphicData>
        </a:graphic>
      </p:graphicFrame>
      <p:sp>
        <p:nvSpPr>
          <p:cNvPr id="62" name="object 19"/>
          <p:cNvSpPr txBox="1"/>
          <p:nvPr/>
        </p:nvSpPr>
        <p:spPr>
          <a:xfrm>
            <a:off x="7132171" y="3868160"/>
            <a:ext cx="1957985" cy="286136"/>
          </a:xfrm>
          <a:prstGeom prst="rect">
            <a:avLst/>
          </a:prstGeom>
        </p:spPr>
        <p:txBody>
          <a:bodyPr wrap="square" lIns="0" tIns="9049" rIns="0" bIns="0">
            <a:spAutoFit/>
          </a:bodyPr>
          <a:lstStyle/>
          <a:p>
            <a:pPr marL="9525">
              <a:spcBef>
                <a:spcPts val="75"/>
              </a:spcBef>
              <a:tabLst>
                <a:tab pos="266224" algn="l"/>
                <a:tab pos="266700" algn="l"/>
              </a:tabLst>
              <a:defRPr/>
            </a:pPr>
            <a:r>
              <a:rPr dirty="0">
                <a:solidFill>
                  <a:srgbClr val="002060"/>
                </a:solidFill>
                <a:latin typeface="Cambria" pitchFamily="18" charset="0"/>
                <a:ea typeface="+mj-ea"/>
                <a:cs typeface="Times New Roman" pitchFamily="18" charset="0"/>
              </a:rPr>
              <a:t>Distance Matrix</a:t>
            </a:r>
          </a:p>
        </p:txBody>
      </p:sp>
    </p:spTree>
    <p:custDataLst>
      <p:tags r:id="rId1"/>
    </p:custDataLst>
    <p:extLst>
      <p:ext uri="{BB962C8B-B14F-4D97-AF65-F5344CB8AC3E}">
        <p14:creationId xmlns:p14="http://schemas.microsoft.com/office/powerpoint/2010/main" val="1124368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 y="876589"/>
            <a:ext cx="9143999" cy="502061"/>
          </a:xfrm>
        </p:spPr>
        <p:txBody>
          <a:bodyPr wrap="square" lIns="0" tIns="9525" rIns="0" bIns="0" rtlCol="0">
            <a:spAutoFit/>
          </a:bodyPr>
          <a:lstStyle/>
          <a:p>
            <a:pPr marL="9525">
              <a:spcBef>
                <a:spcPts val="75"/>
              </a:spcBef>
              <a:defRPr/>
            </a:pPr>
            <a:r>
              <a:rPr sz="3200" b="1" dirty="0">
                <a:solidFill>
                  <a:srgbClr val="002060"/>
                </a:solidFill>
                <a:latin typeface="Cambria" pitchFamily="18" charset="0"/>
                <a:cs typeface="Times New Roman" pitchFamily="18" charset="0"/>
              </a:rPr>
              <a:t>How to Define Inter-Cluster Distance</a:t>
            </a:r>
            <a:r>
              <a:rPr lang="en-US" sz="3200" b="1" dirty="0">
                <a:solidFill>
                  <a:srgbClr val="002060"/>
                </a:solidFill>
                <a:latin typeface="Cambria" pitchFamily="18" charset="0"/>
                <a:cs typeface="Times New Roman" pitchFamily="18" charset="0"/>
              </a:rPr>
              <a:t>?</a:t>
            </a:r>
            <a:endParaRPr sz="3200" b="1" dirty="0">
              <a:solidFill>
                <a:srgbClr val="002060"/>
              </a:solidFill>
              <a:latin typeface="Cambria" pitchFamily="18" charset="0"/>
              <a:cs typeface="Times New Roman" pitchFamily="18" charset="0"/>
            </a:endParaRPr>
          </a:p>
        </p:txBody>
      </p:sp>
      <p:sp>
        <p:nvSpPr>
          <p:cNvPr id="4" name="object 4"/>
          <p:cNvSpPr txBox="1"/>
          <p:nvPr/>
        </p:nvSpPr>
        <p:spPr>
          <a:xfrm>
            <a:off x="7561660" y="815578"/>
            <a:ext cx="129778" cy="378950"/>
          </a:xfrm>
          <a:prstGeom prst="rect">
            <a:avLst/>
          </a:prstGeom>
        </p:spPr>
        <p:txBody>
          <a:bodyPr lIns="0" tIns="9525" rIns="0" bIns="0">
            <a:spAutoFit/>
          </a:bodyPr>
          <a:lstStyle/>
          <a:p>
            <a:pPr marL="9525">
              <a:spcBef>
                <a:spcPts val="75"/>
              </a:spcBef>
              <a:defRPr/>
            </a:pPr>
            <a:r>
              <a:rPr sz="1200" dirty="0">
                <a:latin typeface="Carlito"/>
                <a:cs typeface="Carlito"/>
              </a:rPr>
              <a:t>.</a:t>
            </a:r>
            <a:r>
              <a:rPr sz="1200" spc="-64" dirty="0">
                <a:latin typeface="Carlito"/>
                <a:cs typeface="Carlito"/>
              </a:rPr>
              <a:t> </a:t>
            </a:r>
            <a:r>
              <a:rPr sz="1200" dirty="0">
                <a:latin typeface="Carlito"/>
                <a:cs typeface="Carlito"/>
              </a:rPr>
              <a:t>.</a:t>
            </a:r>
            <a:endParaRPr sz="1200">
              <a:latin typeface="Carlito"/>
              <a:cs typeface="Carlito"/>
            </a:endParaRPr>
          </a:p>
        </p:txBody>
      </p:sp>
      <p:sp>
        <p:nvSpPr>
          <p:cNvPr id="26691" name="object 6"/>
          <p:cNvSpPr>
            <a:spLocks noChangeArrowheads="1"/>
          </p:cNvSpPr>
          <p:nvPr/>
        </p:nvSpPr>
        <p:spPr bwMode="auto">
          <a:xfrm flipV="1">
            <a:off x="1842213" y="2187611"/>
            <a:ext cx="900359" cy="45719"/>
          </a:xfrm>
          <a:custGeom>
            <a:avLst/>
            <a:gdLst>
              <a:gd name="T0" fmla="*/ 0 w 1066800"/>
              <a:gd name="T1" fmla="*/ 0 h 76200"/>
              <a:gd name="T2" fmla="*/ 1066800 w 1066800"/>
              <a:gd name="T3" fmla="*/ 76200 h 76200"/>
            </a:gdLst>
            <a:ahLst/>
            <a:cxnLst/>
            <a:rect l="T0" t="T1" r="T2" b="T3"/>
            <a:pathLst>
              <a:path w="1066800" h="76200">
                <a:moveTo>
                  <a:pt x="76200" y="0"/>
                </a:moveTo>
                <a:lnTo>
                  <a:pt x="0" y="38100"/>
                </a:lnTo>
                <a:lnTo>
                  <a:pt x="76200" y="76200"/>
                </a:lnTo>
                <a:lnTo>
                  <a:pt x="76200" y="50800"/>
                </a:lnTo>
                <a:lnTo>
                  <a:pt x="63500" y="50800"/>
                </a:lnTo>
                <a:lnTo>
                  <a:pt x="63500" y="25400"/>
                </a:lnTo>
                <a:lnTo>
                  <a:pt x="76200" y="25400"/>
                </a:lnTo>
                <a:lnTo>
                  <a:pt x="76200" y="0"/>
                </a:lnTo>
                <a:close/>
              </a:path>
              <a:path w="1066800" h="76200">
                <a:moveTo>
                  <a:pt x="990600" y="0"/>
                </a:moveTo>
                <a:lnTo>
                  <a:pt x="990600" y="76200"/>
                </a:lnTo>
                <a:lnTo>
                  <a:pt x="1041400" y="50800"/>
                </a:lnTo>
                <a:lnTo>
                  <a:pt x="1003300" y="50800"/>
                </a:lnTo>
                <a:lnTo>
                  <a:pt x="1003300" y="25400"/>
                </a:lnTo>
                <a:lnTo>
                  <a:pt x="1041400" y="25400"/>
                </a:lnTo>
                <a:lnTo>
                  <a:pt x="990600" y="0"/>
                </a:lnTo>
                <a:close/>
              </a:path>
              <a:path w="1066800" h="76200">
                <a:moveTo>
                  <a:pt x="76200" y="25400"/>
                </a:moveTo>
                <a:lnTo>
                  <a:pt x="63500" y="25400"/>
                </a:lnTo>
                <a:lnTo>
                  <a:pt x="63500" y="50800"/>
                </a:lnTo>
                <a:lnTo>
                  <a:pt x="76200" y="50800"/>
                </a:lnTo>
                <a:lnTo>
                  <a:pt x="76200" y="25400"/>
                </a:lnTo>
                <a:close/>
              </a:path>
              <a:path w="1066800" h="76200">
                <a:moveTo>
                  <a:pt x="990600" y="25400"/>
                </a:moveTo>
                <a:lnTo>
                  <a:pt x="76200" y="25400"/>
                </a:lnTo>
                <a:lnTo>
                  <a:pt x="76200" y="50800"/>
                </a:lnTo>
                <a:lnTo>
                  <a:pt x="990600" y="50800"/>
                </a:lnTo>
                <a:lnTo>
                  <a:pt x="990600" y="25400"/>
                </a:lnTo>
                <a:close/>
              </a:path>
              <a:path w="1066800" h="76200">
                <a:moveTo>
                  <a:pt x="1041400" y="25400"/>
                </a:moveTo>
                <a:lnTo>
                  <a:pt x="1003300" y="25400"/>
                </a:lnTo>
                <a:lnTo>
                  <a:pt x="1003300" y="50800"/>
                </a:lnTo>
                <a:lnTo>
                  <a:pt x="1041400" y="50800"/>
                </a:lnTo>
                <a:lnTo>
                  <a:pt x="1066800" y="38100"/>
                </a:lnTo>
                <a:lnTo>
                  <a:pt x="1041400" y="2540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7" name="object 7"/>
          <p:cNvSpPr txBox="1"/>
          <p:nvPr/>
        </p:nvSpPr>
        <p:spPr>
          <a:xfrm>
            <a:off x="1905245" y="1859897"/>
            <a:ext cx="810386" cy="225062"/>
          </a:xfrm>
          <a:prstGeom prst="rect">
            <a:avLst/>
          </a:prstGeom>
        </p:spPr>
        <p:txBody>
          <a:bodyPr wrap="square" lIns="0" tIns="9525" rIns="0" bIns="0">
            <a:spAutoFit/>
          </a:bodyPr>
          <a:lstStyle/>
          <a:p>
            <a:pPr marL="9525">
              <a:spcBef>
                <a:spcPts val="75"/>
              </a:spcBef>
              <a:defRPr/>
            </a:pPr>
            <a:r>
              <a:rPr sz="1400" dirty="0">
                <a:solidFill>
                  <a:srgbClr val="002060"/>
                </a:solidFill>
                <a:latin typeface="Cambria" pitchFamily="18" charset="0"/>
                <a:ea typeface="+mj-ea"/>
                <a:cs typeface="Times New Roman" pitchFamily="18" charset="0"/>
              </a:rPr>
              <a:t>Distance?</a:t>
            </a:r>
          </a:p>
        </p:txBody>
      </p:sp>
      <p:sp>
        <p:nvSpPr>
          <p:cNvPr id="8" name="object 8"/>
          <p:cNvSpPr txBox="1"/>
          <p:nvPr/>
        </p:nvSpPr>
        <p:spPr>
          <a:xfrm>
            <a:off x="162931" y="2731732"/>
            <a:ext cx="5105400" cy="1740861"/>
          </a:xfrm>
          <a:prstGeom prst="rect">
            <a:avLst/>
          </a:prstGeom>
        </p:spPr>
        <p:txBody>
          <a:bodyPr wrap="square" lIns="0" tIns="47625" rIns="0" bIns="0">
            <a:spAutoFit/>
          </a:bodyPr>
          <a:lstStyle/>
          <a:p>
            <a:pPr marL="351949" indent="-342900">
              <a:spcBef>
                <a:spcPts val="375"/>
              </a:spcBef>
              <a:buClr>
                <a:srgbClr val="002060"/>
              </a:buClr>
              <a:buSzPct val="100000"/>
              <a:buFont typeface="Wingdings" panose="05000000000000000000" pitchFamily="2" charset="2"/>
              <a:buChar char="Ø"/>
              <a:tabLst>
                <a:tab pos="266700" algn="l"/>
                <a:tab pos="267176" algn="l"/>
              </a:tabLst>
              <a:defRPr/>
            </a:pPr>
            <a:r>
              <a:rPr sz="2000" dirty="0">
                <a:solidFill>
                  <a:srgbClr val="002060"/>
                </a:solidFill>
                <a:latin typeface="Cambria" pitchFamily="18" charset="0"/>
                <a:ea typeface="+mj-ea"/>
                <a:cs typeface="Times New Roman" pitchFamily="18" charset="0"/>
              </a:rPr>
              <a:t>MIN</a:t>
            </a:r>
          </a:p>
          <a:p>
            <a:pPr marL="351949" indent="-342900">
              <a:spcBef>
                <a:spcPts val="304"/>
              </a:spcBef>
              <a:buClr>
                <a:srgbClr val="002060"/>
              </a:buClr>
              <a:buSzPct val="100000"/>
              <a:buFont typeface="Wingdings" panose="05000000000000000000" pitchFamily="2" charset="2"/>
              <a:buChar char="Ø"/>
              <a:tabLst>
                <a:tab pos="266700" algn="l"/>
                <a:tab pos="267176" algn="l"/>
              </a:tabLst>
              <a:defRPr/>
            </a:pPr>
            <a:r>
              <a:rPr sz="2000" dirty="0">
                <a:solidFill>
                  <a:srgbClr val="002060"/>
                </a:solidFill>
                <a:latin typeface="Cambria" pitchFamily="18" charset="0"/>
                <a:ea typeface="+mj-ea"/>
                <a:cs typeface="Times New Roman" pitchFamily="18" charset="0"/>
              </a:rPr>
              <a:t>MAX</a:t>
            </a:r>
          </a:p>
          <a:p>
            <a:pPr marL="351949" indent="-342900">
              <a:spcBef>
                <a:spcPts val="300"/>
              </a:spcBef>
              <a:buClr>
                <a:srgbClr val="002060"/>
              </a:buClr>
              <a:buSzPct val="100000"/>
              <a:buFont typeface="Wingdings" panose="05000000000000000000" pitchFamily="2" charset="2"/>
              <a:buChar char="Ø"/>
              <a:tabLst>
                <a:tab pos="266700" algn="l"/>
                <a:tab pos="267176" algn="l"/>
              </a:tabLst>
              <a:defRPr/>
            </a:pPr>
            <a:r>
              <a:rPr sz="2000" dirty="0">
                <a:solidFill>
                  <a:srgbClr val="002060"/>
                </a:solidFill>
                <a:latin typeface="Cambria" pitchFamily="18" charset="0"/>
                <a:ea typeface="+mj-ea"/>
                <a:cs typeface="Times New Roman" pitchFamily="18" charset="0"/>
              </a:rPr>
              <a:t>Group Average</a:t>
            </a:r>
          </a:p>
          <a:p>
            <a:pPr marL="351949" indent="-342900">
              <a:spcBef>
                <a:spcPts val="300"/>
              </a:spcBef>
              <a:buClr>
                <a:srgbClr val="002060"/>
              </a:buClr>
              <a:buSzPct val="100000"/>
              <a:buFont typeface="Wingdings" panose="05000000000000000000" pitchFamily="2" charset="2"/>
              <a:buChar char="Ø"/>
              <a:tabLst>
                <a:tab pos="266700" algn="l"/>
                <a:tab pos="267176" algn="l"/>
              </a:tabLst>
              <a:defRPr/>
            </a:pPr>
            <a:r>
              <a:rPr sz="2000" dirty="0">
                <a:solidFill>
                  <a:srgbClr val="002060"/>
                </a:solidFill>
                <a:latin typeface="Cambria" pitchFamily="18" charset="0"/>
                <a:ea typeface="+mj-ea"/>
                <a:cs typeface="Times New Roman" pitchFamily="18" charset="0"/>
              </a:rPr>
              <a:t>Distance Between Centroids</a:t>
            </a:r>
          </a:p>
          <a:p>
            <a:pPr marL="351949" indent="-342900">
              <a:spcBef>
                <a:spcPts val="300"/>
              </a:spcBef>
              <a:buClr>
                <a:srgbClr val="002060"/>
              </a:buClr>
              <a:buSzPct val="100000"/>
              <a:buFont typeface="Wingdings" panose="05000000000000000000" pitchFamily="2" charset="2"/>
              <a:buChar char="Ø"/>
              <a:tabLst>
                <a:tab pos="266700" algn="l"/>
                <a:tab pos="267176" algn="l"/>
              </a:tabLst>
              <a:defRPr/>
            </a:pPr>
            <a:r>
              <a:rPr sz="2000" dirty="0">
                <a:solidFill>
                  <a:srgbClr val="002060"/>
                </a:solidFill>
                <a:latin typeface="Cambria" pitchFamily="18" charset="0"/>
                <a:ea typeface="+mj-ea"/>
                <a:cs typeface="Times New Roman" pitchFamily="18" charset="0"/>
              </a:rPr>
              <a:t>……</a:t>
            </a:r>
          </a:p>
        </p:txBody>
      </p:sp>
      <p:sp>
        <p:nvSpPr>
          <p:cNvPr id="26703" name="object 10"/>
          <p:cNvSpPr>
            <a:spLocks noChangeArrowheads="1"/>
          </p:cNvSpPr>
          <p:nvPr/>
        </p:nvSpPr>
        <p:spPr bwMode="auto">
          <a:xfrm>
            <a:off x="843904" y="1417875"/>
            <a:ext cx="1037037" cy="1344214"/>
          </a:xfrm>
          <a:custGeom>
            <a:avLst/>
            <a:gdLst>
              <a:gd name="T0" fmla="*/ 0 w 1383030"/>
              <a:gd name="T1" fmla="*/ 0 h 1791970"/>
              <a:gd name="T2" fmla="*/ 1383030 w 1383030"/>
              <a:gd name="T3" fmla="*/ 1791970 h 1791970"/>
            </a:gdLst>
            <a:ahLst/>
            <a:cxnLst/>
            <a:rect l="T0" t="T1" r="T2" b="T3"/>
            <a:pathLst>
              <a:path w="1383030" h="1791970">
                <a:moveTo>
                  <a:pt x="146329" y="504571"/>
                </a:moveTo>
                <a:lnTo>
                  <a:pt x="127373" y="546791"/>
                </a:lnTo>
                <a:lnTo>
                  <a:pt x="110603" y="590684"/>
                </a:lnTo>
                <a:lnTo>
                  <a:pt x="95733" y="636016"/>
                </a:lnTo>
                <a:lnTo>
                  <a:pt x="82475" y="682554"/>
                </a:lnTo>
                <a:lnTo>
                  <a:pt x="70543" y="730066"/>
                </a:lnTo>
                <a:lnTo>
                  <a:pt x="59648" y="778319"/>
                </a:lnTo>
                <a:lnTo>
                  <a:pt x="49505" y="827080"/>
                </a:lnTo>
                <a:lnTo>
                  <a:pt x="39825" y="876116"/>
                </a:lnTo>
                <a:lnTo>
                  <a:pt x="30322" y="925194"/>
                </a:lnTo>
                <a:lnTo>
                  <a:pt x="20708" y="974082"/>
                </a:lnTo>
                <a:lnTo>
                  <a:pt x="10696" y="1022547"/>
                </a:lnTo>
                <a:lnTo>
                  <a:pt x="0" y="1070355"/>
                </a:lnTo>
                <a:lnTo>
                  <a:pt x="6961" y="1139880"/>
                </a:lnTo>
                <a:lnTo>
                  <a:pt x="13982" y="1191325"/>
                </a:lnTo>
                <a:lnTo>
                  <a:pt x="22534" y="1232074"/>
                </a:lnTo>
                <a:lnTo>
                  <a:pt x="34091" y="1269510"/>
                </a:lnTo>
                <a:lnTo>
                  <a:pt x="50125" y="1311018"/>
                </a:lnTo>
                <a:lnTo>
                  <a:pt x="72110" y="1363979"/>
                </a:lnTo>
                <a:lnTo>
                  <a:pt x="106369" y="1384147"/>
                </a:lnTo>
                <a:lnTo>
                  <a:pt x="137847" y="1406350"/>
                </a:lnTo>
                <a:lnTo>
                  <a:pt x="169328" y="1428005"/>
                </a:lnTo>
                <a:lnTo>
                  <a:pt x="203593" y="1446529"/>
                </a:lnTo>
                <a:lnTo>
                  <a:pt x="251178" y="1439133"/>
                </a:lnTo>
                <a:lnTo>
                  <a:pt x="287415" y="1431397"/>
                </a:lnTo>
                <a:lnTo>
                  <a:pt x="313892" y="1424947"/>
                </a:lnTo>
                <a:lnTo>
                  <a:pt x="332196" y="1421408"/>
                </a:lnTo>
                <a:lnTo>
                  <a:pt x="355417" y="1468872"/>
                </a:lnTo>
                <a:lnTo>
                  <a:pt x="356657" y="1504269"/>
                </a:lnTo>
                <a:lnTo>
                  <a:pt x="359246" y="1552329"/>
                </a:lnTo>
                <a:lnTo>
                  <a:pt x="364769" y="1614677"/>
                </a:lnTo>
                <a:lnTo>
                  <a:pt x="367055" y="1630755"/>
                </a:lnTo>
                <a:lnTo>
                  <a:pt x="370336" y="1646809"/>
                </a:lnTo>
                <a:lnTo>
                  <a:pt x="374015" y="1662862"/>
                </a:lnTo>
                <a:lnTo>
                  <a:pt x="377494" y="1678939"/>
                </a:lnTo>
                <a:lnTo>
                  <a:pt x="409599" y="1710025"/>
                </a:lnTo>
                <a:lnTo>
                  <a:pt x="421227" y="1721024"/>
                </a:lnTo>
                <a:lnTo>
                  <a:pt x="433255" y="1726285"/>
                </a:lnTo>
                <a:lnTo>
                  <a:pt x="466559" y="1740153"/>
                </a:lnTo>
                <a:lnTo>
                  <a:pt x="492671" y="1751984"/>
                </a:lnTo>
                <a:lnTo>
                  <a:pt x="521166" y="1766125"/>
                </a:lnTo>
                <a:lnTo>
                  <a:pt x="544094" y="1777980"/>
                </a:lnTo>
                <a:lnTo>
                  <a:pt x="553504" y="1782952"/>
                </a:lnTo>
                <a:lnTo>
                  <a:pt x="598748" y="1782763"/>
                </a:lnTo>
                <a:lnTo>
                  <a:pt x="646112" y="1787492"/>
                </a:lnTo>
                <a:lnTo>
                  <a:pt x="693472" y="1791366"/>
                </a:lnTo>
                <a:lnTo>
                  <a:pt x="738708" y="1788616"/>
                </a:lnTo>
                <a:lnTo>
                  <a:pt x="779699" y="1773469"/>
                </a:lnTo>
                <a:lnTo>
                  <a:pt x="814324" y="1740153"/>
                </a:lnTo>
                <a:lnTo>
                  <a:pt x="838827" y="1685682"/>
                </a:lnTo>
                <a:lnTo>
                  <a:pt x="857567" y="1616614"/>
                </a:lnTo>
                <a:lnTo>
                  <a:pt x="869545" y="1557309"/>
                </a:lnTo>
                <a:lnTo>
                  <a:pt x="873760" y="1532127"/>
                </a:lnTo>
                <a:lnTo>
                  <a:pt x="914409" y="1545157"/>
                </a:lnTo>
                <a:lnTo>
                  <a:pt x="954071" y="1560449"/>
                </a:lnTo>
                <a:lnTo>
                  <a:pt x="993328" y="1576883"/>
                </a:lnTo>
                <a:lnTo>
                  <a:pt x="1032763" y="1593341"/>
                </a:lnTo>
                <a:lnTo>
                  <a:pt x="1068510" y="1592141"/>
                </a:lnTo>
                <a:lnTo>
                  <a:pt x="1108941" y="1591949"/>
                </a:lnTo>
                <a:lnTo>
                  <a:pt x="1151972" y="1590042"/>
                </a:lnTo>
                <a:lnTo>
                  <a:pt x="1195523" y="1583697"/>
                </a:lnTo>
                <a:lnTo>
                  <a:pt x="1237513" y="1570189"/>
                </a:lnTo>
                <a:lnTo>
                  <a:pt x="1275859" y="1546795"/>
                </a:lnTo>
                <a:lnTo>
                  <a:pt x="1308481" y="1510791"/>
                </a:lnTo>
                <a:lnTo>
                  <a:pt x="1330894" y="1468645"/>
                </a:lnTo>
                <a:lnTo>
                  <a:pt x="1346152" y="1421653"/>
                </a:lnTo>
                <a:lnTo>
                  <a:pt x="1357433" y="1371828"/>
                </a:lnTo>
                <a:lnTo>
                  <a:pt x="1367917" y="1321180"/>
                </a:lnTo>
                <a:lnTo>
                  <a:pt x="1372006" y="1302561"/>
                </a:lnTo>
                <a:lnTo>
                  <a:pt x="1376918" y="1282525"/>
                </a:lnTo>
                <a:lnTo>
                  <a:pt x="1381043" y="1266513"/>
                </a:lnTo>
                <a:lnTo>
                  <a:pt x="1382776" y="1259966"/>
                </a:lnTo>
                <a:lnTo>
                  <a:pt x="1365932" y="1204886"/>
                </a:lnTo>
                <a:lnTo>
                  <a:pt x="1343755" y="1163272"/>
                </a:lnTo>
                <a:lnTo>
                  <a:pt x="1315624" y="1127968"/>
                </a:lnTo>
                <a:lnTo>
                  <a:pt x="1280922" y="1091819"/>
                </a:lnTo>
                <a:lnTo>
                  <a:pt x="1300126" y="1045891"/>
                </a:lnTo>
                <a:lnTo>
                  <a:pt x="1317787" y="999696"/>
                </a:lnTo>
                <a:lnTo>
                  <a:pt x="1333899" y="952969"/>
                </a:lnTo>
                <a:lnTo>
                  <a:pt x="1348459" y="905442"/>
                </a:lnTo>
                <a:lnTo>
                  <a:pt x="1361461" y="856848"/>
                </a:lnTo>
                <a:lnTo>
                  <a:pt x="1372901" y="806922"/>
                </a:lnTo>
                <a:lnTo>
                  <a:pt x="1382776" y="755396"/>
                </a:lnTo>
                <a:lnTo>
                  <a:pt x="1374694" y="696436"/>
                </a:lnTo>
                <a:lnTo>
                  <a:pt x="1364467" y="646621"/>
                </a:lnTo>
                <a:lnTo>
                  <a:pt x="1351238" y="603866"/>
                </a:lnTo>
                <a:lnTo>
                  <a:pt x="1334153" y="566088"/>
                </a:lnTo>
                <a:lnTo>
                  <a:pt x="1312355" y="531202"/>
                </a:lnTo>
                <a:lnTo>
                  <a:pt x="1284991" y="497124"/>
                </a:lnTo>
                <a:lnTo>
                  <a:pt x="1251204" y="461772"/>
                </a:lnTo>
                <a:lnTo>
                  <a:pt x="1207400" y="448933"/>
                </a:lnTo>
                <a:lnTo>
                  <a:pt x="1192062" y="449842"/>
                </a:lnTo>
                <a:lnTo>
                  <a:pt x="1180395" y="453256"/>
                </a:lnTo>
                <a:lnTo>
                  <a:pt x="1171872" y="457390"/>
                </a:lnTo>
                <a:lnTo>
                  <a:pt x="1165965" y="460459"/>
                </a:lnTo>
                <a:lnTo>
                  <a:pt x="1162145" y="460676"/>
                </a:lnTo>
                <a:lnTo>
                  <a:pt x="1159883" y="456258"/>
                </a:lnTo>
                <a:lnTo>
                  <a:pt x="1158653" y="445418"/>
                </a:lnTo>
                <a:lnTo>
                  <a:pt x="1157925" y="426371"/>
                </a:lnTo>
                <a:lnTo>
                  <a:pt x="1157172" y="397332"/>
                </a:lnTo>
                <a:lnTo>
                  <a:pt x="1155865" y="356516"/>
                </a:lnTo>
                <a:lnTo>
                  <a:pt x="1153476" y="302137"/>
                </a:lnTo>
                <a:lnTo>
                  <a:pt x="1149477" y="232410"/>
                </a:lnTo>
                <a:lnTo>
                  <a:pt x="1117685" y="182187"/>
                </a:lnTo>
                <a:lnTo>
                  <a:pt x="1079608" y="148563"/>
                </a:lnTo>
                <a:lnTo>
                  <a:pt x="1037069" y="125370"/>
                </a:lnTo>
                <a:lnTo>
                  <a:pt x="991891" y="106438"/>
                </a:lnTo>
                <a:lnTo>
                  <a:pt x="945895" y="85598"/>
                </a:lnTo>
                <a:lnTo>
                  <a:pt x="907657" y="102296"/>
                </a:lnTo>
                <a:lnTo>
                  <a:pt x="878776" y="118125"/>
                </a:lnTo>
                <a:lnTo>
                  <a:pt x="854277" y="143694"/>
                </a:lnTo>
                <a:lnTo>
                  <a:pt x="829183" y="189611"/>
                </a:lnTo>
                <a:lnTo>
                  <a:pt x="793277" y="219198"/>
                </a:lnTo>
                <a:lnTo>
                  <a:pt x="772947" y="222220"/>
                </a:lnTo>
                <a:lnTo>
                  <a:pt x="761883" y="202193"/>
                </a:lnTo>
                <a:lnTo>
                  <a:pt x="753775" y="162634"/>
                </a:lnTo>
                <a:lnTo>
                  <a:pt x="742315" y="107061"/>
                </a:lnTo>
                <a:lnTo>
                  <a:pt x="703403" y="67680"/>
                </a:lnTo>
                <a:lnTo>
                  <a:pt x="681336" y="43941"/>
                </a:lnTo>
                <a:lnTo>
                  <a:pt x="668575" y="30575"/>
                </a:lnTo>
                <a:lnTo>
                  <a:pt x="657582" y="22309"/>
                </a:lnTo>
                <a:lnTo>
                  <a:pt x="640817" y="13874"/>
                </a:lnTo>
                <a:lnTo>
                  <a:pt x="610743" y="0"/>
                </a:lnTo>
                <a:lnTo>
                  <a:pt x="571489" y="3669"/>
                </a:lnTo>
                <a:lnTo>
                  <a:pt x="516126" y="8778"/>
                </a:lnTo>
                <a:lnTo>
                  <a:pt x="457179" y="20198"/>
                </a:lnTo>
                <a:lnTo>
                  <a:pt x="407174" y="42799"/>
                </a:lnTo>
                <a:lnTo>
                  <a:pt x="378686" y="68486"/>
                </a:lnTo>
                <a:lnTo>
                  <a:pt x="351801" y="100758"/>
                </a:lnTo>
                <a:lnTo>
                  <a:pt x="326595" y="138497"/>
                </a:lnTo>
                <a:lnTo>
                  <a:pt x="303146" y="180584"/>
                </a:lnTo>
                <a:lnTo>
                  <a:pt x="281528" y="225901"/>
                </a:lnTo>
                <a:lnTo>
                  <a:pt x="261819" y="273328"/>
                </a:lnTo>
                <a:lnTo>
                  <a:pt x="244095" y="321747"/>
                </a:lnTo>
                <a:lnTo>
                  <a:pt x="228432" y="370040"/>
                </a:lnTo>
                <a:lnTo>
                  <a:pt x="214906" y="417088"/>
                </a:lnTo>
                <a:lnTo>
                  <a:pt x="203593" y="461772"/>
                </a:lnTo>
                <a:lnTo>
                  <a:pt x="194646" y="479228"/>
                </a:lnTo>
                <a:lnTo>
                  <a:pt x="179733" y="488934"/>
                </a:lnTo>
                <a:lnTo>
                  <a:pt x="162434" y="495758"/>
                </a:lnTo>
                <a:lnTo>
                  <a:pt x="146329" y="504571"/>
                </a:lnTo>
                <a:close/>
              </a:path>
            </a:pathLst>
          </a:custGeom>
          <a:solidFill>
            <a:srgbClr val="FFFF00"/>
          </a:solid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4" name="object 11"/>
          <p:cNvSpPr>
            <a:spLocks noChangeArrowheads="1"/>
          </p:cNvSpPr>
          <p:nvPr/>
        </p:nvSpPr>
        <p:spPr bwMode="auto">
          <a:xfrm>
            <a:off x="1638118" y="2487888"/>
            <a:ext cx="66660" cy="666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5" name="object 12"/>
          <p:cNvSpPr>
            <a:spLocks noChangeArrowheads="1"/>
          </p:cNvSpPr>
          <p:nvPr/>
        </p:nvSpPr>
        <p:spPr bwMode="auto">
          <a:xfrm>
            <a:off x="1580981" y="1916287"/>
            <a:ext cx="66660" cy="666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6" name="object 13"/>
          <p:cNvSpPr>
            <a:spLocks noChangeArrowheads="1"/>
          </p:cNvSpPr>
          <p:nvPr/>
        </p:nvSpPr>
        <p:spPr bwMode="auto">
          <a:xfrm>
            <a:off x="952474" y="2259248"/>
            <a:ext cx="66660" cy="666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7" name="object 14"/>
          <p:cNvSpPr>
            <a:spLocks noChangeArrowheads="1"/>
          </p:cNvSpPr>
          <p:nvPr/>
        </p:nvSpPr>
        <p:spPr bwMode="auto">
          <a:xfrm>
            <a:off x="1751249" y="2143784"/>
            <a:ext cx="66660" cy="66687"/>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29" name="object 12"/>
          <p:cNvSpPr>
            <a:spLocks noChangeArrowheads="1"/>
          </p:cNvSpPr>
          <p:nvPr/>
        </p:nvSpPr>
        <p:spPr bwMode="auto">
          <a:xfrm>
            <a:off x="1733381" y="2068687"/>
            <a:ext cx="66660" cy="666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30" name="object 13"/>
          <p:cNvSpPr>
            <a:spLocks noChangeArrowheads="1"/>
          </p:cNvSpPr>
          <p:nvPr/>
        </p:nvSpPr>
        <p:spPr bwMode="auto">
          <a:xfrm>
            <a:off x="1104874" y="2411648"/>
            <a:ext cx="66660" cy="666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nvGrpSpPr>
          <p:cNvPr id="3" name="Group 2"/>
          <p:cNvGrpSpPr/>
          <p:nvPr/>
        </p:nvGrpSpPr>
        <p:grpSpPr>
          <a:xfrm>
            <a:off x="2700249" y="1632047"/>
            <a:ext cx="1257300" cy="1343028"/>
            <a:chOff x="2752412" y="1685922"/>
            <a:chExt cx="1257300" cy="1343028"/>
          </a:xfrm>
        </p:grpSpPr>
        <p:sp>
          <p:nvSpPr>
            <p:cNvPr id="26698" name="object 16"/>
            <p:cNvSpPr>
              <a:spLocks noChangeArrowheads="1"/>
            </p:cNvSpPr>
            <p:nvPr/>
          </p:nvSpPr>
          <p:spPr bwMode="auto">
            <a:xfrm>
              <a:off x="2752412" y="1685922"/>
              <a:ext cx="1257300" cy="1343028"/>
            </a:xfrm>
            <a:custGeom>
              <a:avLst/>
              <a:gdLst>
                <a:gd name="T0" fmla="*/ 0 w 1676400"/>
                <a:gd name="T1" fmla="*/ 0 h 1791335"/>
                <a:gd name="T2" fmla="*/ 1676400 w 1676400"/>
                <a:gd name="T3" fmla="*/ 1791335 h 1791335"/>
              </a:gdLst>
              <a:ahLst/>
              <a:cxnLst/>
              <a:rect l="T0" t="T1" r="T2" b="T3"/>
              <a:pathLst>
                <a:path w="1676400" h="1791335">
                  <a:moveTo>
                    <a:pt x="177419" y="1286764"/>
                  </a:moveTo>
                  <a:lnTo>
                    <a:pt x="154442" y="1244544"/>
                  </a:lnTo>
                  <a:lnTo>
                    <a:pt x="134114" y="1200651"/>
                  </a:lnTo>
                  <a:lnTo>
                    <a:pt x="116085" y="1155319"/>
                  </a:lnTo>
                  <a:lnTo>
                    <a:pt x="100010" y="1108781"/>
                  </a:lnTo>
                  <a:lnTo>
                    <a:pt x="85539" y="1061269"/>
                  </a:lnTo>
                  <a:lnTo>
                    <a:pt x="72326" y="1013016"/>
                  </a:lnTo>
                  <a:lnTo>
                    <a:pt x="60023" y="964255"/>
                  </a:lnTo>
                  <a:lnTo>
                    <a:pt x="48283" y="915219"/>
                  </a:lnTo>
                  <a:lnTo>
                    <a:pt x="36758" y="866140"/>
                  </a:lnTo>
                  <a:lnTo>
                    <a:pt x="25101" y="817252"/>
                  </a:lnTo>
                  <a:lnTo>
                    <a:pt x="12964" y="768788"/>
                  </a:lnTo>
                  <a:lnTo>
                    <a:pt x="0" y="720979"/>
                  </a:lnTo>
                  <a:lnTo>
                    <a:pt x="8447" y="651454"/>
                  </a:lnTo>
                  <a:lnTo>
                    <a:pt x="16952" y="600009"/>
                  </a:lnTo>
                  <a:lnTo>
                    <a:pt x="27304" y="559261"/>
                  </a:lnTo>
                  <a:lnTo>
                    <a:pt x="41298" y="521824"/>
                  </a:lnTo>
                  <a:lnTo>
                    <a:pt x="60724" y="480317"/>
                  </a:lnTo>
                  <a:lnTo>
                    <a:pt x="87375" y="427355"/>
                  </a:lnTo>
                  <a:lnTo>
                    <a:pt x="128944" y="407188"/>
                  </a:lnTo>
                  <a:lnTo>
                    <a:pt x="167131" y="384985"/>
                  </a:lnTo>
                  <a:lnTo>
                    <a:pt x="205319" y="363329"/>
                  </a:lnTo>
                  <a:lnTo>
                    <a:pt x="246887" y="344805"/>
                  </a:lnTo>
                  <a:lnTo>
                    <a:pt x="300302" y="351550"/>
                  </a:lnTo>
                  <a:lnTo>
                    <a:pt x="342028" y="358694"/>
                  </a:lnTo>
                  <a:lnTo>
                    <a:pt x="373544" y="364984"/>
                  </a:lnTo>
                  <a:lnTo>
                    <a:pt x="396334" y="369170"/>
                  </a:lnTo>
                  <a:lnTo>
                    <a:pt x="429843" y="339829"/>
                  </a:lnTo>
                  <a:lnTo>
                    <a:pt x="432746" y="279979"/>
                  </a:lnTo>
                  <a:lnTo>
                    <a:pt x="435918" y="234378"/>
                  </a:lnTo>
                  <a:lnTo>
                    <a:pt x="442213" y="176657"/>
                  </a:lnTo>
                  <a:lnTo>
                    <a:pt x="444974" y="160562"/>
                  </a:lnTo>
                  <a:lnTo>
                    <a:pt x="448960" y="144479"/>
                  </a:lnTo>
                  <a:lnTo>
                    <a:pt x="453447" y="128419"/>
                  </a:lnTo>
                  <a:lnTo>
                    <a:pt x="457708" y="112395"/>
                  </a:lnTo>
                  <a:lnTo>
                    <a:pt x="491611" y="85461"/>
                  </a:lnTo>
                  <a:lnTo>
                    <a:pt x="506404" y="73218"/>
                  </a:lnTo>
                  <a:lnTo>
                    <a:pt x="515040" y="68321"/>
                  </a:lnTo>
                  <a:lnTo>
                    <a:pt x="565658" y="51181"/>
                  </a:lnTo>
                  <a:lnTo>
                    <a:pt x="631840" y="25210"/>
                  </a:lnTo>
                  <a:lnTo>
                    <a:pt x="671067" y="8382"/>
                  </a:lnTo>
                  <a:lnTo>
                    <a:pt x="717863" y="8980"/>
                  </a:lnTo>
                  <a:lnTo>
                    <a:pt x="766817" y="5359"/>
                  </a:lnTo>
                  <a:lnTo>
                    <a:pt x="816312" y="1154"/>
                  </a:lnTo>
                  <a:lnTo>
                    <a:pt x="864727" y="0"/>
                  </a:lnTo>
                  <a:lnTo>
                    <a:pt x="910442" y="5529"/>
                  </a:lnTo>
                  <a:lnTo>
                    <a:pt x="951839" y="21378"/>
                  </a:lnTo>
                  <a:lnTo>
                    <a:pt x="987298" y="51181"/>
                  </a:lnTo>
                  <a:lnTo>
                    <a:pt x="1016980" y="105652"/>
                  </a:lnTo>
                  <a:lnTo>
                    <a:pt x="1039685" y="174720"/>
                  </a:lnTo>
                  <a:lnTo>
                    <a:pt x="1054199" y="234026"/>
                  </a:lnTo>
                  <a:lnTo>
                    <a:pt x="1059307" y="259207"/>
                  </a:lnTo>
                  <a:lnTo>
                    <a:pt x="1108577" y="246178"/>
                  </a:lnTo>
                  <a:lnTo>
                    <a:pt x="1156668" y="230886"/>
                  </a:lnTo>
                  <a:lnTo>
                    <a:pt x="1204307" y="214452"/>
                  </a:lnTo>
                  <a:lnTo>
                    <a:pt x="1252220" y="197993"/>
                  </a:lnTo>
                  <a:lnTo>
                    <a:pt x="1289752" y="199155"/>
                  </a:lnTo>
                  <a:lnTo>
                    <a:pt x="1331878" y="199283"/>
                  </a:lnTo>
                  <a:lnTo>
                    <a:pt x="1376907" y="200203"/>
                  </a:lnTo>
                  <a:lnTo>
                    <a:pt x="1423146" y="203740"/>
                  </a:lnTo>
                  <a:lnTo>
                    <a:pt x="1468902" y="211718"/>
                  </a:lnTo>
                  <a:lnTo>
                    <a:pt x="1512484" y="225961"/>
                  </a:lnTo>
                  <a:lnTo>
                    <a:pt x="1552200" y="248295"/>
                  </a:lnTo>
                  <a:lnTo>
                    <a:pt x="1586357" y="280543"/>
                  </a:lnTo>
                  <a:lnTo>
                    <a:pt x="1613574" y="322689"/>
                  </a:lnTo>
                  <a:lnTo>
                    <a:pt x="1632077" y="369681"/>
                  </a:lnTo>
                  <a:lnTo>
                    <a:pt x="1645721" y="419507"/>
                  </a:lnTo>
                  <a:lnTo>
                    <a:pt x="1658365" y="470154"/>
                  </a:lnTo>
                  <a:lnTo>
                    <a:pt x="1663380" y="488774"/>
                  </a:lnTo>
                  <a:lnTo>
                    <a:pt x="1669335" y="508810"/>
                  </a:lnTo>
                  <a:lnTo>
                    <a:pt x="1674314" y="524822"/>
                  </a:lnTo>
                  <a:lnTo>
                    <a:pt x="1676400" y="531368"/>
                  </a:lnTo>
                  <a:lnTo>
                    <a:pt x="1656040" y="586449"/>
                  </a:lnTo>
                  <a:lnTo>
                    <a:pt x="1629156" y="628063"/>
                  </a:lnTo>
                  <a:lnTo>
                    <a:pt x="1595032" y="663367"/>
                  </a:lnTo>
                  <a:lnTo>
                    <a:pt x="1552955" y="699516"/>
                  </a:lnTo>
                  <a:lnTo>
                    <a:pt x="1576282" y="745444"/>
                  </a:lnTo>
                  <a:lnTo>
                    <a:pt x="1597711" y="791638"/>
                  </a:lnTo>
                  <a:lnTo>
                    <a:pt x="1617243" y="838366"/>
                  </a:lnTo>
                  <a:lnTo>
                    <a:pt x="1634878" y="885893"/>
                  </a:lnTo>
                  <a:lnTo>
                    <a:pt x="1650616" y="934487"/>
                  </a:lnTo>
                  <a:lnTo>
                    <a:pt x="1664456" y="984413"/>
                  </a:lnTo>
                  <a:lnTo>
                    <a:pt x="1676400" y="1035939"/>
                  </a:lnTo>
                  <a:lnTo>
                    <a:pt x="1666624" y="1094898"/>
                  </a:lnTo>
                  <a:lnTo>
                    <a:pt x="1654243" y="1144713"/>
                  </a:lnTo>
                  <a:lnTo>
                    <a:pt x="1638221" y="1187468"/>
                  </a:lnTo>
                  <a:lnTo>
                    <a:pt x="1617522" y="1225247"/>
                  </a:lnTo>
                  <a:lnTo>
                    <a:pt x="1591111" y="1260133"/>
                  </a:lnTo>
                  <a:lnTo>
                    <a:pt x="1557954" y="1294211"/>
                  </a:lnTo>
                  <a:lnTo>
                    <a:pt x="1517014" y="1329563"/>
                  </a:lnTo>
                  <a:lnTo>
                    <a:pt x="1463877" y="1342402"/>
                  </a:lnTo>
                  <a:lnTo>
                    <a:pt x="1445274" y="1341493"/>
                  </a:lnTo>
                  <a:lnTo>
                    <a:pt x="1431126" y="1338079"/>
                  </a:lnTo>
                  <a:lnTo>
                    <a:pt x="1420793" y="1333945"/>
                  </a:lnTo>
                  <a:lnTo>
                    <a:pt x="1413631" y="1330876"/>
                  </a:lnTo>
                  <a:lnTo>
                    <a:pt x="1409001" y="1330659"/>
                  </a:lnTo>
                  <a:lnTo>
                    <a:pt x="1406260" y="1335077"/>
                  </a:lnTo>
                  <a:lnTo>
                    <a:pt x="1404767" y="1345917"/>
                  </a:lnTo>
                  <a:lnTo>
                    <a:pt x="1403881" y="1364964"/>
                  </a:lnTo>
                  <a:lnTo>
                    <a:pt x="1402959" y="1394003"/>
                  </a:lnTo>
                  <a:lnTo>
                    <a:pt x="1401362" y="1434819"/>
                  </a:lnTo>
                  <a:lnTo>
                    <a:pt x="1398446" y="1489198"/>
                  </a:lnTo>
                  <a:lnTo>
                    <a:pt x="1393571" y="1558925"/>
                  </a:lnTo>
                  <a:lnTo>
                    <a:pt x="1362089" y="1602097"/>
                  </a:lnTo>
                  <a:lnTo>
                    <a:pt x="1325019" y="1633027"/>
                  </a:lnTo>
                  <a:lnTo>
                    <a:pt x="1283652" y="1655286"/>
                  </a:lnTo>
                  <a:lnTo>
                    <a:pt x="1239280" y="1672444"/>
                  </a:lnTo>
                  <a:lnTo>
                    <a:pt x="1193193" y="1688071"/>
                  </a:lnTo>
                  <a:lnTo>
                    <a:pt x="1146683" y="1705737"/>
                  </a:lnTo>
                  <a:lnTo>
                    <a:pt x="1100415" y="1689039"/>
                  </a:lnTo>
                  <a:lnTo>
                    <a:pt x="1065434" y="1673209"/>
                  </a:lnTo>
                  <a:lnTo>
                    <a:pt x="1035740" y="1647641"/>
                  </a:lnTo>
                  <a:lnTo>
                    <a:pt x="1005332" y="1601724"/>
                  </a:lnTo>
                  <a:lnTo>
                    <a:pt x="967520" y="1575128"/>
                  </a:lnTo>
                  <a:lnTo>
                    <a:pt x="943713" y="1567387"/>
                  </a:lnTo>
                  <a:lnTo>
                    <a:pt x="929481" y="1576467"/>
                  </a:lnTo>
                  <a:lnTo>
                    <a:pt x="920392" y="1600332"/>
                  </a:lnTo>
                  <a:lnTo>
                    <a:pt x="912016" y="1636946"/>
                  </a:lnTo>
                  <a:lnTo>
                    <a:pt x="899922" y="1684274"/>
                  </a:lnTo>
                  <a:lnTo>
                    <a:pt x="852740" y="1723655"/>
                  </a:lnTo>
                  <a:lnTo>
                    <a:pt x="826003" y="1747393"/>
                  </a:lnTo>
                  <a:lnTo>
                    <a:pt x="810561" y="1760760"/>
                  </a:lnTo>
                  <a:lnTo>
                    <a:pt x="797268" y="1769026"/>
                  </a:lnTo>
                  <a:lnTo>
                    <a:pt x="776976" y="1777460"/>
                  </a:lnTo>
                  <a:lnTo>
                    <a:pt x="740537" y="1791335"/>
                  </a:lnTo>
                  <a:lnTo>
                    <a:pt x="704448" y="1788359"/>
                  </a:lnTo>
                  <a:lnTo>
                    <a:pt x="653943" y="1785085"/>
                  </a:lnTo>
                  <a:lnTo>
                    <a:pt x="596793" y="1779018"/>
                  </a:lnTo>
                  <a:lnTo>
                    <a:pt x="540771" y="1767667"/>
                  </a:lnTo>
                  <a:lnTo>
                    <a:pt x="493649" y="1748536"/>
                  </a:lnTo>
                  <a:lnTo>
                    <a:pt x="459115" y="1722849"/>
                  </a:lnTo>
                  <a:lnTo>
                    <a:pt x="426520" y="1690576"/>
                  </a:lnTo>
                  <a:lnTo>
                    <a:pt x="395959" y="1652837"/>
                  </a:lnTo>
                  <a:lnTo>
                    <a:pt x="367524" y="1610750"/>
                  </a:lnTo>
                  <a:lnTo>
                    <a:pt x="341312" y="1565434"/>
                  </a:lnTo>
                  <a:lnTo>
                    <a:pt x="317416" y="1518007"/>
                  </a:lnTo>
                  <a:lnTo>
                    <a:pt x="295931" y="1469588"/>
                  </a:lnTo>
                  <a:lnTo>
                    <a:pt x="276952" y="1421295"/>
                  </a:lnTo>
                  <a:lnTo>
                    <a:pt x="260573" y="1374247"/>
                  </a:lnTo>
                  <a:lnTo>
                    <a:pt x="246887" y="1329563"/>
                  </a:lnTo>
                  <a:lnTo>
                    <a:pt x="236015" y="1312107"/>
                  </a:lnTo>
                  <a:lnTo>
                    <a:pt x="217916" y="1302401"/>
                  </a:lnTo>
                  <a:lnTo>
                    <a:pt x="196935" y="1295577"/>
                  </a:lnTo>
                  <a:lnTo>
                    <a:pt x="177419" y="1286764"/>
                  </a:lnTo>
                  <a:close/>
                </a:path>
              </a:pathLst>
            </a:custGeom>
            <a:solidFill>
              <a:srgbClr val="FFFF00"/>
            </a:solidFill>
            <a:ln w="12700">
              <a:solidFill>
                <a:srgbClr val="000000"/>
              </a:solidFill>
              <a:miter lim="800000"/>
              <a:headEnd/>
              <a:tailEnd/>
            </a:ln>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33" name="object 14"/>
            <p:cNvSpPr>
              <a:spLocks noChangeArrowheads="1"/>
            </p:cNvSpPr>
            <p:nvPr/>
          </p:nvSpPr>
          <p:spPr bwMode="auto">
            <a:xfrm flipV="1">
              <a:off x="3129029" y="2259135"/>
              <a:ext cx="75950" cy="45719"/>
            </a:xfrm>
            <a:prstGeom prst="rect">
              <a:avLst/>
            </a:prstGeom>
            <a:blipFill dpi="0" rotWithShape="1">
              <a:blip r:embed="rId6"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34" name="object 14"/>
            <p:cNvSpPr>
              <a:spLocks noChangeArrowheads="1"/>
            </p:cNvSpPr>
            <p:nvPr/>
          </p:nvSpPr>
          <p:spPr bwMode="auto">
            <a:xfrm>
              <a:off x="3204979" y="2563936"/>
              <a:ext cx="45719" cy="66799"/>
            </a:xfrm>
            <a:prstGeom prst="rect">
              <a:avLst/>
            </a:prstGeom>
            <a:blipFill dpi="0" rotWithShape="1">
              <a:blip r:embed="rId7"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sp>
          <p:nvSpPr>
            <p:cNvPr id="35" name="object 14"/>
            <p:cNvSpPr>
              <a:spLocks noChangeArrowheads="1"/>
            </p:cNvSpPr>
            <p:nvPr/>
          </p:nvSpPr>
          <p:spPr bwMode="auto">
            <a:xfrm flipH="1">
              <a:off x="3581399" y="2325935"/>
              <a:ext cx="62619" cy="85601"/>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sz="1800"/>
            </a:p>
          </p:txBody>
        </p:sp>
      </p:grpSp>
      <p:graphicFrame>
        <p:nvGraphicFramePr>
          <p:cNvPr id="37" name="object 16"/>
          <p:cNvGraphicFramePr>
            <a:graphicFrameLocks noGrp="1"/>
          </p:cNvGraphicFramePr>
          <p:nvPr>
            <p:extLst>
              <p:ext uri="{D42A27DB-BD31-4B8C-83A1-F6EECF244321}">
                <p14:modId xmlns:p14="http://schemas.microsoft.com/office/powerpoint/2010/main" val="3750980428"/>
              </p:ext>
            </p:extLst>
          </p:nvPr>
        </p:nvGraphicFramePr>
        <p:xfrm>
          <a:off x="5794377" y="1692455"/>
          <a:ext cx="2422922" cy="2007062"/>
        </p:xfrm>
        <a:graphic>
          <a:graphicData uri="http://schemas.openxmlformats.org/drawingml/2006/table">
            <a:tbl>
              <a:tblPr>
                <a:effectLst>
                  <a:outerShdw blurRad="50800" dist="38100" algn="l" rotWithShape="0">
                    <a:prstClr val="black">
                      <a:alpha val="40000"/>
                    </a:prstClr>
                  </a:outerShdw>
                </a:effectLst>
              </a:tblPr>
              <a:tblGrid>
                <a:gridCol w="247547">
                  <a:extLst>
                    <a:ext uri="{9D8B030D-6E8A-4147-A177-3AD203B41FA5}">
                      <a16:colId xmlns:a16="http://schemas.microsoft.com/office/drawing/2014/main" val="273153354"/>
                    </a:ext>
                  </a:extLst>
                </a:gridCol>
                <a:gridCol w="504776">
                  <a:extLst>
                    <a:ext uri="{9D8B030D-6E8A-4147-A177-3AD203B41FA5}">
                      <a16:colId xmlns:a16="http://schemas.microsoft.com/office/drawing/2014/main" val="1080030467"/>
                    </a:ext>
                  </a:extLst>
                </a:gridCol>
                <a:gridCol w="442543">
                  <a:extLst>
                    <a:ext uri="{9D8B030D-6E8A-4147-A177-3AD203B41FA5}">
                      <a16:colId xmlns:a16="http://schemas.microsoft.com/office/drawing/2014/main" val="2142828263"/>
                    </a:ext>
                  </a:extLst>
                </a:gridCol>
                <a:gridCol w="442543">
                  <a:extLst>
                    <a:ext uri="{9D8B030D-6E8A-4147-A177-3AD203B41FA5}">
                      <a16:colId xmlns:a16="http://schemas.microsoft.com/office/drawing/2014/main" val="2090171937"/>
                    </a:ext>
                  </a:extLst>
                </a:gridCol>
                <a:gridCol w="442543">
                  <a:extLst>
                    <a:ext uri="{9D8B030D-6E8A-4147-A177-3AD203B41FA5}">
                      <a16:colId xmlns:a16="http://schemas.microsoft.com/office/drawing/2014/main" val="2199860066"/>
                    </a:ext>
                  </a:extLst>
                </a:gridCol>
                <a:gridCol w="313467">
                  <a:extLst>
                    <a:ext uri="{9D8B030D-6E8A-4147-A177-3AD203B41FA5}">
                      <a16:colId xmlns:a16="http://schemas.microsoft.com/office/drawing/2014/main" val="1307481443"/>
                    </a:ext>
                  </a:extLst>
                </a:gridCol>
                <a:gridCol w="29503">
                  <a:extLst>
                    <a:ext uri="{9D8B030D-6E8A-4147-A177-3AD203B41FA5}">
                      <a16:colId xmlns:a16="http://schemas.microsoft.com/office/drawing/2014/main" val="920075949"/>
                    </a:ext>
                  </a:extLst>
                </a:gridCol>
              </a:tblGrid>
              <a:tr h="28865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651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65100" marR="0" lvl="0" indent="0" algn="l" defTabSz="914400" rtl="0" eaLnBrk="1" fontAlgn="base" latinLnBrk="0" hangingPunct="1">
                        <a:lnSpc>
                          <a:spcPts val="195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23825">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23825" marR="0" lvl="0" indent="0" algn="l" defTabSz="914400" rtl="0" eaLnBrk="1" fontAlgn="base" latinLnBrk="0" hangingPunct="1">
                        <a:lnSpc>
                          <a:spcPts val="195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rlito"/>
                          <a:ea typeface="Carlito"/>
                          <a:cs typeface="Carlito"/>
                        </a:rPr>
                        <a:t>p2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5240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52400" marR="0" lvl="0" indent="0" algn="l" defTabSz="914400" rtl="0" eaLnBrk="1" fontAlgn="base" latinLnBrk="0" hangingPunct="1">
                        <a:lnSpc>
                          <a:spcPts val="195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130175">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130175" marR="0" lvl="0" indent="0" algn="l" defTabSz="914400" rtl="0" eaLnBrk="1" fontAlgn="base" latinLnBrk="0" hangingPunct="1">
                        <a:lnSpc>
                          <a:spcPts val="195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66675">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66675" marR="0" lvl="0" indent="0" algn="l" defTabSz="914400" rtl="0" eaLnBrk="1" fontAlgn="base" latinLnBrk="0" hangingPunct="1">
                        <a:lnSpc>
                          <a:spcPts val="195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r" defTabSz="914400" rtl="0" eaLnBrk="1" fontAlgn="base" latinLnBrk="0" hangingPunct="1">
                        <a:lnSpc>
                          <a:spcPts val="1763"/>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rlito"/>
                          <a:ea typeface="Carlito"/>
                          <a:cs typeface="Carlito"/>
                        </a:rPr>
                        <a:t>.</a:t>
                      </a:r>
                    </a:p>
                  </a:txBody>
                  <a:tcPr marL="0" marR="0" marT="0" marB="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7448105"/>
                  </a:ext>
                </a:extLst>
              </a:tr>
              <a:tr h="29903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ts val="188"/>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p1</a:t>
                      </a:r>
                    </a:p>
                  </a:txBody>
                  <a:tcPr marL="0" marR="0" marT="17621"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711345"/>
                  </a:ext>
                </a:extLst>
              </a:tr>
              <a:tr h="299030">
                <a:tc>
                  <a:txBody>
                    <a:bodyPr/>
                    <a:lstStyle>
                      <a:lvl1pPr marL="7938">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7938" marR="0" lvl="0" indent="0" algn="ctr" defTabSz="914400" rtl="0" eaLnBrk="1" fontAlgn="base" latinLnBrk="0" hangingPunct="1">
                        <a:lnSpc>
                          <a:spcPct val="100000"/>
                        </a:lnSpc>
                        <a:spcBef>
                          <a:spcPts val="500"/>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p2</a:t>
                      </a:r>
                    </a:p>
                  </a:txBody>
                  <a:tcPr marL="0" marR="0" marT="47149"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32548865"/>
                  </a:ext>
                </a:extLst>
              </a:tr>
              <a:tr h="29903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ts val="288"/>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p3</a:t>
                      </a:r>
                    </a:p>
                  </a:txBody>
                  <a:tcPr marL="0" marR="0" marT="27623"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60746417"/>
                  </a:ext>
                </a:extLst>
              </a:tr>
              <a:tr h="29903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ts val="288"/>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p4</a:t>
                      </a:r>
                    </a:p>
                  </a:txBody>
                  <a:tcPr marL="0" marR="0" marT="27623"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3455314"/>
                  </a:ext>
                </a:extLst>
              </a:tr>
              <a:tr h="30038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ts val="388"/>
                        </a:spcBef>
                        <a:spcAft>
                          <a:spcPct val="0"/>
                        </a:spcAft>
                        <a:buClrTx/>
                        <a:buSzTx/>
                        <a:buFontTx/>
                        <a:buNone/>
                        <a:tabLst/>
                      </a:pPr>
                      <a:r>
                        <a:rPr kumimoji="0" lang="en-US" altLang="en-US" sz="1400" b="0" i="0" u="none" strike="noStrike" cap="none" normalizeH="0" baseline="0">
                          <a:ln>
                            <a:noFill/>
                          </a:ln>
                          <a:solidFill>
                            <a:schemeClr val="tx1"/>
                          </a:solidFill>
                          <a:effectLst/>
                          <a:latin typeface="Carlito"/>
                          <a:ea typeface="Carlito"/>
                          <a:cs typeface="Carlito"/>
                        </a:rPr>
                        <a:t>p5</a:t>
                      </a:r>
                    </a:p>
                  </a:txBody>
                  <a:tcPr marL="0" marR="0" marT="36671"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84679431"/>
                  </a:ext>
                </a:extLst>
              </a:tr>
              <a:tr h="2219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ts val="1325"/>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Carlito"/>
                          <a:ea typeface="Carlito"/>
                          <a:cs typeface="Carlito"/>
                        </a:rPr>
                        <a:t>.</a:t>
                      </a:r>
                    </a:p>
                  </a:txBody>
                  <a:tcPr marL="0" marR="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4265724660"/>
                  </a:ext>
                </a:extLst>
              </a:tr>
            </a:tbl>
          </a:graphicData>
        </a:graphic>
      </p:graphicFrame>
      <p:sp>
        <p:nvSpPr>
          <p:cNvPr id="38" name="object 19"/>
          <p:cNvSpPr txBox="1"/>
          <p:nvPr/>
        </p:nvSpPr>
        <p:spPr>
          <a:xfrm>
            <a:off x="6259314" y="3756312"/>
            <a:ext cx="1957985" cy="286136"/>
          </a:xfrm>
          <a:prstGeom prst="rect">
            <a:avLst/>
          </a:prstGeom>
        </p:spPr>
        <p:txBody>
          <a:bodyPr wrap="square" lIns="0" tIns="9049" rIns="0" bIns="0">
            <a:spAutoFit/>
          </a:bodyPr>
          <a:lstStyle/>
          <a:p>
            <a:pPr marL="9525">
              <a:spcBef>
                <a:spcPts val="75"/>
              </a:spcBef>
              <a:tabLst>
                <a:tab pos="266224" algn="l"/>
                <a:tab pos="266700" algn="l"/>
              </a:tabLst>
              <a:defRPr/>
            </a:pPr>
            <a:r>
              <a:rPr dirty="0">
                <a:solidFill>
                  <a:srgbClr val="002060"/>
                </a:solidFill>
                <a:latin typeface="Cambria" pitchFamily="18" charset="0"/>
                <a:ea typeface="+mj-ea"/>
                <a:cs typeface="Times New Roman" pitchFamily="18" charset="0"/>
              </a:rPr>
              <a:t>Distance Matrix</a:t>
            </a:r>
          </a:p>
        </p:txBody>
      </p:sp>
    </p:spTree>
    <p:custDataLst>
      <p:tags r:id="rId1"/>
    </p:custDataLst>
    <p:extLst>
      <p:ext uri="{BB962C8B-B14F-4D97-AF65-F5344CB8AC3E}">
        <p14:creationId xmlns:p14="http://schemas.microsoft.com/office/powerpoint/2010/main" val="4091833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7574"/>
            <a:ext cx="9144000" cy="665559"/>
          </a:xfrm>
        </p:spPr>
        <p:txBody>
          <a:bodyPr/>
          <a:lstStyle/>
          <a:p>
            <a:r>
              <a:rPr lang="en-US" sz="3200" b="1" dirty="0">
                <a:solidFill>
                  <a:srgbClr val="002060"/>
                </a:solidFill>
                <a:latin typeface="Cambria" pitchFamily="18" charset="0"/>
                <a:cs typeface="Times New Roman" pitchFamily="18" charset="0"/>
              </a:rPr>
              <a:t>Answer IS….</a:t>
            </a:r>
          </a:p>
        </p:txBody>
      </p:sp>
      <p:sp>
        <p:nvSpPr>
          <p:cNvPr id="3" name="Content Placeholder 2"/>
          <p:cNvSpPr>
            <a:spLocks noGrp="1"/>
          </p:cNvSpPr>
          <p:nvPr>
            <p:ph idx="1"/>
          </p:nvPr>
        </p:nvSpPr>
        <p:spPr>
          <a:xfrm>
            <a:off x="-11621" y="1809477"/>
            <a:ext cx="9144000" cy="834281"/>
          </a:xfrm>
        </p:spPr>
        <p:txBody>
          <a:bodyPr>
            <a:normAutofit/>
          </a:bodyPr>
          <a:lstStyle/>
          <a:p>
            <a:pPr marL="351949">
              <a:spcBef>
                <a:spcPts val="375"/>
              </a:spcBef>
              <a:buClr>
                <a:srgbClr val="002060"/>
              </a:buClr>
              <a:buSzPct val="100000"/>
              <a:buFont typeface="Wingdings" panose="05000000000000000000" pitchFamily="2" charset="2"/>
              <a:buChar char="Ø"/>
              <a:tabLst>
                <a:tab pos="266700" algn="l"/>
                <a:tab pos="267176" algn="l"/>
              </a:tabLst>
              <a:defRPr/>
            </a:pPr>
            <a:r>
              <a:rPr lang="en-US" sz="2000" dirty="0">
                <a:solidFill>
                  <a:srgbClr val="002060"/>
                </a:solidFill>
                <a:latin typeface="Cambria" pitchFamily="18" charset="0"/>
                <a:ea typeface="+mj-ea"/>
                <a:cs typeface="Times New Roman" pitchFamily="18" charset="0"/>
              </a:rPr>
              <a:t>Linkage Methods</a:t>
            </a:r>
          </a:p>
        </p:txBody>
      </p:sp>
    </p:spTree>
    <p:custDataLst>
      <p:tags r:id="rId1"/>
    </p:custDataLst>
    <p:extLst>
      <p:ext uri="{BB962C8B-B14F-4D97-AF65-F5344CB8AC3E}">
        <p14:creationId xmlns:p14="http://schemas.microsoft.com/office/powerpoint/2010/main" val="2069688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7" y="915566"/>
            <a:ext cx="9144000" cy="579262"/>
          </a:xfrm>
        </p:spPr>
        <p:txBody>
          <a:bodyPr/>
          <a:lstStyle/>
          <a:p>
            <a:r>
              <a:rPr lang="en-US" sz="3200" b="1" dirty="0">
                <a:solidFill>
                  <a:srgbClr val="002060"/>
                </a:solidFill>
                <a:latin typeface="Cambria" pitchFamily="18" charset="0"/>
                <a:cs typeface="Times New Roman" pitchFamily="18" charset="0"/>
              </a:rPr>
              <a:t>Linkages</a:t>
            </a:r>
          </a:p>
        </p:txBody>
      </p:sp>
      <p:sp>
        <p:nvSpPr>
          <p:cNvPr id="3" name="Content Placeholder 2"/>
          <p:cNvSpPr>
            <a:spLocks noGrp="1"/>
          </p:cNvSpPr>
          <p:nvPr>
            <p:ph idx="1"/>
          </p:nvPr>
        </p:nvSpPr>
        <p:spPr>
          <a:xfrm>
            <a:off x="-3187" y="1635646"/>
            <a:ext cx="9144000" cy="2373066"/>
          </a:xfrm>
        </p:spPr>
        <p:txBody>
          <a:bodyPr>
            <a:normAutofit/>
          </a:bodyPr>
          <a:lstStyle/>
          <a:p>
            <a:pPr algn="just">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We already know about distance measures between data items, but what about between a data item and a cluster or between two clusters?</a:t>
            </a:r>
          </a:p>
          <a:p>
            <a:pPr marL="0" indent="0" algn="just">
              <a:buNone/>
            </a:pPr>
            <a:endParaRPr lang="en-US" alt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We just treat a data point as a cluster with a single item.</a:t>
            </a:r>
          </a:p>
          <a:p>
            <a:pPr marL="0" indent="0" algn="just">
              <a:buNone/>
            </a:pPr>
            <a:endParaRPr lang="en-US" alt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So our only problem is to define a linkage method between clusters.</a:t>
            </a:r>
            <a:endParaRPr lang="en-US" sz="2000" dirty="0">
              <a:solidFill>
                <a:srgbClr val="002060"/>
              </a:solidFill>
              <a:latin typeface="Cambria" pitchFamily="18" charset="0"/>
              <a:ea typeface="+mj-ea"/>
              <a:cs typeface="Times New Roman" pitchFamily="18" charset="0"/>
            </a:endParaRPr>
          </a:p>
        </p:txBody>
      </p:sp>
    </p:spTree>
    <p:custDataLst>
      <p:tags r:id="rId1"/>
    </p:custDataLst>
    <p:extLst>
      <p:ext uri="{BB962C8B-B14F-4D97-AF65-F5344CB8AC3E}">
        <p14:creationId xmlns:p14="http://schemas.microsoft.com/office/powerpoint/2010/main" val="1987214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0541"/>
            <a:ext cx="9144000" cy="582009"/>
          </a:xfrm>
        </p:spPr>
        <p:txBody>
          <a:bodyPr/>
          <a:lstStyle/>
          <a:p>
            <a:r>
              <a:rPr lang="en-US" sz="3200" b="1" dirty="0">
                <a:solidFill>
                  <a:srgbClr val="002060"/>
                </a:solidFill>
                <a:latin typeface="Cambria" pitchFamily="18" charset="0"/>
                <a:cs typeface="Times New Roman" pitchFamily="18" charset="0"/>
              </a:rPr>
              <a:t>Linkage Methods</a:t>
            </a:r>
          </a:p>
        </p:txBody>
      </p:sp>
      <p:sp>
        <p:nvSpPr>
          <p:cNvPr id="5" name="Oval 4"/>
          <p:cNvSpPr/>
          <p:nvPr/>
        </p:nvSpPr>
        <p:spPr>
          <a:xfrm>
            <a:off x="3124200" y="1458243"/>
            <a:ext cx="2895600" cy="914400"/>
          </a:xfrm>
          <a:prstGeom prst="ellipse">
            <a:avLst/>
          </a:prstGeom>
          <a:blipFill>
            <a:blip r:embed="rId3"/>
            <a:tile tx="0" ty="0" sx="100000" sy="100000" flip="none" algn="tl"/>
          </a:blipFill>
          <a:ln w="12700">
            <a:solidFill>
              <a:srgbClr val="002060"/>
            </a:solidFill>
          </a:ln>
        </p:spPr>
        <p:style>
          <a:lnRef idx="1">
            <a:schemeClr val="accent5"/>
          </a:lnRef>
          <a:fillRef idx="2">
            <a:schemeClr val="accent5"/>
          </a:fillRef>
          <a:effectRef idx="1">
            <a:schemeClr val="accent5"/>
          </a:effectRef>
          <a:fontRef idx="minor">
            <a:schemeClr val="dk1"/>
          </a:fontRef>
        </p:style>
        <p:txBody>
          <a:bodyPr anchor="ctr"/>
          <a:lstStyle/>
          <a:p>
            <a:pPr algn="ctr"/>
            <a:r>
              <a:rPr lang="en-US" dirty="0">
                <a:solidFill>
                  <a:srgbClr val="002060"/>
                </a:solidFill>
                <a:latin typeface="Cambria" pitchFamily="18" charset="0"/>
                <a:cs typeface="Times New Roman" pitchFamily="18" charset="0"/>
              </a:rPr>
              <a:t>Common Types of Linkage Methods </a:t>
            </a:r>
          </a:p>
        </p:txBody>
      </p:sp>
      <p:sp>
        <p:nvSpPr>
          <p:cNvPr id="6" name="Rectangle 5"/>
          <p:cNvSpPr/>
          <p:nvPr/>
        </p:nvSpPr>
        <p:spPr>
          <a:xfrm>
            <a:off x="7010400" y="3312999"/>
            <a:ext cx="1905000" cy="701278"/>
          </a:xfrm>
          <a:prstGeom prst="rect">
            <a:avLst/>
          </a:prstGeom>
          <a:blipFill>
            <a:blip r:embed="rId3"/>
            <a:tile tx="0" ty="0" sx="100000" sy="100000" flip="none" algn="tl"/>
          </a:blipFill>
          <a:ln w="12700">
            <a:solidFill>
              <a:srgbClr val="002060"/>
            </a:solidFill>
          </a:ln>
        </p:spPr>
        <p:style>
          <a:lnRef idx="1">
            <a:schemeClr val="accent5"/>
          </a:lnRef>
          <a:fillRef idx="2">
            <a:schemeClr val="accent5"/>
          </a:fillRef>
          <a:effectRef idx="1">
            <a:schemeClr val="accent5"/>
          </a:effectRef>
          <a:fontRef idx="minor">
            <a:schemeClr val="dk1"/>
          </a:fontRef>
        </p:style>
        <p:txBody>
          <a:bodyPr anchor="ctr"/>
          <a:lstStyle/>
          <a:p>
            <a:pPr algn="ctr"/>
            <a:r>
              <a:rPr lang="en-US" altLang="en-US" dirty="0">
                <a:solidFill>
                  <a:srgbClr val="002060"/>
                </a:solidFill>
                <a:latin typeface="Cambria" pitchFamily="18" charset="0"/>
                <a:cs typeface="Times New Roman" pitchFamily="18" charset="0"/>
              </a:rPr>
              <a:t>Ward-Linkage</a:t>
            </a:r>
            <a:endParaRPr lang="en-US" dirty="0">
              <a:solidFill>
                <a:srgbClr val="002060"/>
              </a:solidFill>
              <a:latin typeface="Cambria" pitchFamily="18" charset="0"/>
              <a:cs typeface="Times New Roman" pitchFamily="18" charset="0"/>
            </a:endParaRPr>
          </a:p>
        </p:txBody>
      </p:sp>
      <p:sp>
        <p:nvSpPr>
          <p:cNvPr id="7" name="Rectangle 6"/>
          <p:cNvSpPr/>
          <p:nvPr/>
        </p:nvSpPr>
        <p:spPr>
          <a:xfrm>
            <a:off x="190500" y="3342440"/>
            <a:ext cx="1905000" cy="701278"/>
          </a:xfrm>
          <a:prstGeom prst="rect">
            <a:avLst/>
          </a:prstGeom>
          <a:blipFill>
            <a:blip r:embed="rId3"/>
            <a:tile tx="0" ty="0" sx="100000" sy="100000" flip="none" algn="tl"/>
          </a:blipFill>
          <a:ln w="12700">
            <a:solidFill>
              <a:srgbClr val="002060"/>
            </a:solidFill>
          </a:ln>
        </p:spPr>
        <p:style>
          <a:lnRef idx="1">
            <a:schemeClr val="accent5"/>
          </a:lnRef>
          <a:fillRef idx="2">
            <a:schemeClr val="accent5"/>
          </a:fillRef>
          <a:effectRef idx="1">
            <a:schemeClr val="accent5"/>
          </a:effectRef>
          <a:fontRef idx="minor">
            <a:schemeClr val="dk1"/>
          </a:fontRef>
        </p:style>
        <p:txBody>
          <a:bodyPr anchor="ctr"/>
          <a:lstStyle/>
          <a:p>
            <a:pPr algn="ctr"/>
            <a:r>
              <a:rPr lang="en-US" altLang="en-US" dirty="0">
                <a:solidFill>
                  <a:srgbClr val="002060"/>
                </a:solidFill>
                <a:latin typeface="Cambria" pitchFamily="18" charset="0"/>
                <a:cs typeface="Times New Roman" pitchFamily="18" charset="0"/>
              </a:rPr>
              <a:t>Single-Linkage</a:t>
            </a:r>
            <a:endParaRPr lang="en-US" dirty="0">
              <a:solidFill>
                <a:srgbClr val="002060"/>
              </a:solidFill>
              <a:latin typeface="Cambria" pitchFamily="18" charset="0"/>
              <a:cs typeface="Times New Roman" pitchFamily="18" charset="0"/>
            </a:endParaRPr>
          </a:p>
        </p:txBody>
      </p:sp>
      <p:cxnSp>
        <p:nvCxnSpPr>
          <p:cNvPr id="8" name="Straight Arrow Connector 7"/>
          <p:cNvCxnSpPr>
            <a:stCxn id="5" idx="4"/>
          </p:cNvCxnSpPr>
          <p:nvPr/>
        </p:nvCxnSpPr>
        <p:spPr>
          <a:xfrm flipH="1">
            <a:off x="1229470" y="2372643"/>
            <a:ext cx="3342530" cy="964602"/>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5" idx="4"/>
            <a:endCxn id="6" idx="0"/>
          </p:cNvCxnSpPr>
          <p:nvPr/>
        </p:nvCxnSpPr>
        <p:spPr>
          <a:xfrm>
            <a:off x="4572000" y="2372643"/>
            <a:ext cx="3390900" cy="940356"/>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2438400" y="3342440"/>
            <a:ext cx="1905000" cy="701278"/>
          </a:xfrm>
          <a:prstGeom prst="rect">
            <a:avLst/>
          </a:prstGeom>
          <a:blipFill>
            <a:blip r:embed="rId3"/>
            <a:tile tx="0" ty="0" sx="100000" sy="100000" flip="none" algn="tl"/>
          </a:blipFill>
          <a:ln w="12700">
            <a:solidFill>
              <a:srgbClr val="002060"/>
            </a:solidFill>
          </a:ln>
        </p:spPr>
        <p:style>
          <a:lnRef idx="1">
            <a:schemeClr val="accent5"/>
          </a:lnRef>
          <a:fillRef idx="2">
            <a:schemeClr val="accent5"/>
          </a:fillRef>
          <a:effectRef idx="1">
            <a:schemeClr val="accent5"/>
          </a:effectRef>
          <a:fontRef idx="minor">
            <a:schemeClr val="dk1"/>
          </a:fontRef>
        </p:style>
        <p:txBody>
          <a:bodyPr anchor="ctr"/>
          <a:lstStyle/>
          <a:p>
            <a:pPr algn="ctr"/>
            <a:r>
              <a:rPr lang="en-US" altLang="en-US" dirty="0">
                <a:solidFill>
                  <a:srgbClr val="002060"/>
                </a:solidFill>
                <a:latin typeface="Cambria" pitchFamily="18" charset="0"/>
                <a:cs typeface="Times New Roman" pitchFamily="18" charset="0"/>
              </a:rPr>
              <a:t>Complete-Linkage</a:t>
            </a:r>
            <a:endParaRPr lang="en-US" dirty="0">
              <a:solidFill>
                <a:srgbClr val="002060"/>
              </a:solidFill>
              <a:latin typeface="Cambria" pitchFamily="18" charset="0"/>
              <a:cs typeface="Times New Roman" pitchFamily="18" charset="0"/>
            </a:endParaRPr>
          </a:p>
        </p:txBody>
      </p:sp>
      <p:sp>
        <p:nvSpPr>
          <p:cNvPr id="18" name="Rectangle 17"/>
          <p:cNvSpPr/>
          <p:nvPr/>
        </p:nvSpPr>
        <p:spPr>
          <a:xfrm>
            <a:off x="4724400" y="3337245"/>
            <a:ext cx="1905000" cy="701278"/>
          </a:xfrm>
          <a:prstGeom prst="rect">
            <a:avLst/>
          </a:prstGeom>
          <a:blipFill>
            <a:blip r:embed="rId3"/>
            <a:tile tx="0" ty="0" sx="100000" sy="100000" flip="none" algn="tl"/>
          </a:blipFill>
          <a:ln w="12700">
            <a:solidFill>
              <a:srgbClr val="002060"/>
            </a:solidFill>
          </a:ln>
        </p:spPr>
        <p:style>
          <a:lnRef idx="1">
            <a:schemeClr val="accent5"/>
          </a:lnRef>
          <a:fillRef idx="2">
            <a:schemeClr val="accent5"/>
          </a:fillRef>
          <a:effectRef idx="1">
            <a:schemeClr val="accent5"/>
          </a:effectRef>
          <a:fontRef idx="minor">
            <a:schemeClr val="dk1"/>
          </a:fontRef>
        </p:style>
        <p:txBody>
          <a:bodyPr anchor="ctr"/>
          <a:lstStyle/>
          <a:p>
            <a:pPr algn="ctr"/>
            <a:r>
              <a:rPr lang="en-US" altLang="en-US" dirty="0">
                <a:solidFill>
                  <a:srgbClr val="002060"/>
                </a:solidFill>
                <a:latin typeface="Cambria" pitchFamily="18" charset="0"/>
                <a:cs typeface="Times New Roman" pitchFamily="18" charset="0"/>
              </a:rPr>
              <a:t>Average-Linkage</a:t>
            </a:r>
            <a:endParaRPr lang="en-US" dirty="0">
              <a:solidFill>
                <a:srgbClr val="002060"/>
              </a:solidFill>
              <a:latin typeface="Cambria" pitchFamily="18" charset="0"/>
              <a:cs typeface="Times New Roman" pitchFamily="18" charset="0"/>
            </a:endParaRPr>
          </a:p>
        </p:txBody>
      </p:sp>
      <p:cxnSp>
        <p:nvCxnSpPr>
          <p:cNvPr id="19" name="Straight Arrow Connector 18"/>
          <p:cNvCxnSpPr>
            <a:stCxn id="5" idx="4"/>
            <a:endCxn id="17" idx="0"/>
          </p:cNvCxnSpPr>
          <p:nvPr/>
        </p:nvCxnSpPr>
        <p:spPr>
          <a:xfrm flipH="1">
            <a:off x="3390900" y="2372643"/>
            <a:ext cx="1181100" cy="969797"/>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4"/>
            <a:endCxn id="18" idx="0"/>
          </p:cNvCxnSpPr>
          <p:nvPr/>
        </p:nvCxnSpPr>
        <p:spPr>
          <a:xfrm>
            <a:off x="4572000" y="2372643"/>
            <a:ext cx="1104900" cy="964602"/>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528185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lowchart: Connector 18"/>
          <p:cNvSpPr/>
          <p:nvPr/>
        </p:nvSpPr>
        <p:spPr>
          <a:xfrm>
            <a:off x="6096000" y="2355608"/>
            <a:ext cx="786063" cy="1048594"/>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817587"/>
            <a:ext cx="9144000" cy="619992"/>
          </a:xfrm>
        </p:spPr>
        <p:txBody>
          <a:bodyPr/>
          <a:lstStyle/>
          <a:p>
            <a:r>
              <a:rPr lang="en-US" sz="3200" b="1" dirty="0">
                <a:solidFill>
                  <a:srgbClr val="002060"/>
                </a:solidFill>
                <a:latin typeface="Cambria" pitchFamily="18" charset="0"/>
                <a:cs typeface="Times New Roman" pitchFamily="18" charset="0"/>
              </a:rPr>
              <a:t>Single-Linkage </a:t>
            </a:r>
            <a:endParaRPr lang="en-US" sz="3200" dirty="0"/>
          </a:p>
        </p:txBody>
      </p:sp>
      <p:sp>
        <p:nvSpPr>
          <p:cNvPr id="3" name="Content Placeholder 2"/>
          <p:cNvSpPr>
            <a:spLocks noGrp="1"/>
          </p:cNvSpPr>
          <p:nvPr>
            <p:ph idx="1"/>
          </p:nvPr>
        </p:nvSpPr>
        <p:spPr>
          <a:xfrm>
            <a:off x="8202" y="1660160"/>
            <a:ext cx="5815444" cy="1575970"/>
          </a:xfrm>
        </p:spPr>
        <p:txBody>
          <a:bodyPr>
            <a:normAutofit/>
          </a:bodyPr>
          <a:lstStyle/>
          <a:p>
            <a:pPr algn="just">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The minimum of all pairwise distances between points in the two clusters.</a:t>
            </a:r>
          </a:p>
          <a:p>
            <a:pPr algn="just">
              <a:buFont typeface="Wingdings" panose="05000000000000000000" pitchFamily="2" charset="2"/>
              <a:buChar char="Ø"/>
            </a:pPr>
            <a:endParaRPr lang="en-US" alt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Tends to produce long, “loose” clusters.</a:t>
            </a:r>
          </a:p>
          <a:p>
            <a:pPr marL="0" indent="0">
              <a:buNone/>
            </a:pPr>
            <a:endParaRPr lang="en-US" sz="2000" dirty="0"/>
          </a:p>
        </p:txBody>
      </p:sp>
      <p:grpSp>
        <p:nvGrpSpPr>
          <p:cNvPr id="5" name="Group 16"/>
          <p:cNvGrpSpPr>
            <a:grpSpLocks/>
          </p:cNvGrpSpPr>
          <p:nvPr/>
        </p:nvGrpSpPr>
        <p:grpSpPr bwMode="auto">
          <a:xfrm>
            <a:off x="6096000" y="1817358"/>
            <a:ext cx="2133600" cy="1752600"/>
            <a:chOff x="1920" y="2784"/>
            <a:chExt cx="912" cy="1008"/>
          </a:xfrm>
        </p:grpSpPr>
        <p:sp>
          <p:nvSpPr>
            <p:cNvPr id="6" name="Line 4"/>
            <p:cNvSpPr>
              <a:spLocks noChangeShapeType="1"/>
            </p:cNvSpPr>
            <p:nvPr/>
          </p:nvSpPr>
          <p:spPr bwMode="auto">
            <a:xfrm>
              <a:off x="1920" y="2784"/>
              <a:ext cx="0" cy="1008"/>
            </a:xfrm>
            <a:prstGeom prst="line">
              <a:avLst/>
            </a:prstGeom>
            <a:noFill/>
            <a:ln w="2857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7" name="Line 5"/>
            <p:cNvSpPr>
              <a:spLocks noChangeShapeType="1"/>
            </p:cNvSpPr>
            <p:nvPr/>
          </p:nvSpPr>
          <p:spPr bwMode="auto">
            <a:xfrm>
              <a:off x="1920" y="3792"/>
              <a:ext cx="912"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 name="Oval 6"/>
            <p:cNvSpPr>
              <a:spLocks noChangeArrowheads="1"/>
            </p:cNvSpPr>
            <p:nvPr/>
          </p:nvSpPr>
          <p:spPr bwMode="auto">
            <a:xfrm>
              <a:off x="2400" y="2784"/>
              <a:ext cx="96" cy="96"/>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 name="Oval 7"/>
            <p:cNvSpPr>
              <a:spLocks noChangeArrowheads="1"/>
            </p:cNvSpPr>
            <p:nvPr/>
          </p:nvSpPr>
          <p:spPr bwMode="auto">
            <a:xfrm>
              <a:off x="2640" y="2784"/>
              <a:ext cx="96" cy="96"/>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0" name="Oval 8"/>
            <p:cNvSpPr>
              <a:spLocks noChangeArrowheads="1"/>
            </p:cNvSpPr>
            <p:nvPr/>
          </p:nvSpPr>
          <p:spPr bwMode="auto">
            <a:xfrm>
              <a:off x="2592" y="3120"/>
              <a:ext cx="96" cy="96"/>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1" name="Oval 9"/>
            <p:cNvSpPr>
              <a:spLocks noChangeArrowheads="1"/>
            </p:cNvSpPr>
            <p:nvPr/>
          </p:nvSpPr>
          <p:spPr bwMode="auto">
            <a:xfrm>
              <a:off x="2400" y="3072"/>
              <a:ext cx="96" cy="96"/>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2" name="Oval 10"/>
            <p:cNvSpPr>
              <a:spLocks noChangeArrowheads="1"/>
            </p:cNvSpPr>
            <p:nvPr/>
          </p:nvSpPr>
          <p:spPr bwMode="auto">
            <a:xfrm>
              <a:off x="2016" y="3168"/>
              <a:ext cx="96" cy="96"/>
            </a:xfrm>
            <a:prstGeom prst="ellipse">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3" name="Oval 11"/>
            <p:cNvSpPr>
              <a:spLocks noChangeArrowheads="1"/>
            </p:cNvSpPr>
            <p:nvPr/>
          </p:nvSpPr>
          <p:spPr bwMode="auto">
            <a:xfrm>
              <a:off x="2112" y="3360"/>
              <a:ext cx="96" cy="96"/>
            </a:xfrm>
            <a:prstGeom prst="ellipse">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4" name="Oval 12"/>
            <p:cNvSpPr>
              <a:spLocks noChangeArrowheads="1"/>
            </p:cNvSpPr>
            <p:nvPr/>
          </p:nvSpPr>
          <p:spPr bwMode="auto">
            <a:xfrm>
              <a:off x="2112" y="3504"/>
              <a:ext cx="96" cy="96"/>
            </a:xfrm>
            <a:prstGeom prst="ellipse">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5" name="Oval 13"/>
            <p:cNvSpPr>
              <a:spLocks noChangeArrowheads="1"/>
            </p:cNvSpPr>
            <p:nvPr/>
          </p:nvSpPr>
          <p:spPr bwMode="auto">
            <a:xfrm>
              <a:off x="1968" y="3552"/>
              <a:ext cx="96" cy="96"/>
            </a:xfrm>
            <a:prstGeom prst="ellipse">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6" name="Line 15"/>
            <p:cNvSpPr>
              <a:spLocks noChangeShapeType="1"/>
            </p:cNvSpPr>
            <p:nvPr/>
          </p:nvSpPr>
          <p:spPr bwMode="auto">
            <a:xfrm flipV="1">
              <a:off x="2160" y="3120"/>
              <a:ext cx="288" cy="288"/>
            </a:xfrm>
            <a:prstGeom prst="line">
              <a:avLst/>
            </a:prstGeom>
            <a:noFill/>
            <a:ln w="28575">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8" name="object 5"/>
          <p:cNvSpPr txBox="1"/>
          <p:nvPr/>
        </p:nvSpPr>
        <p:spPr>
          <a:xfrm>
            <a:off x="1219200" y="3609407"/>
            <a:ext cx="1676400" cy="292388"/>
          </a:xfrm>
          <a:prstGeom prst="rect">
            <a:avLst/>
          </a:prstGeom>
        </p:spPr>
        <p:txBody>
          <a:bodyPr wrap="square" lIns="0" tIns="15240" rIns="0" bIns="0">
            <a:spAutoFit/>
          </a:bodyPr>
          <a:lstStyle/>
          <a:p>
            <a:pPr marL="38100">
              <a:spcBef>
                <a:spcPts val="120"/>
              </a:spcBef>
              <a:defRPr/>
            </a:pPr>
            <a:r>
              <a:rPr i="1" spc="35" dirty="0">
                <a:latin typeface="Times New Roman"/>
                <a:cs typeface="Times New Roman"/>
              </a:rPr>
              <a:t>d</a:t>
            </a:r>
            <a:r>
              <a:rPr spc="52" baseline="-23569" dirty="0">
                <a:latin typeface="Times New Roman"/>
                <a:cs typeface="Times New Roman"/>
              </a:rPr>
              <a:t>min </a:t>
            </a:r>
            <a:r>
              <a:rPr spc="5" dirty="0">
                <a:latin typeface="Times New Roman"/>
                <a:cs typeface="Times New Roman"/>
              </a:rPr>
              <a:t>(</a:t>
            </a:r>
            <a:r>
              <a:rPr i="1" spc="5" dirty="0">
                <a:latin typeface="Times New Roman"/>
                <a:cs typeface="Times New Roman"/>
              </a:rPr>
              <a:t>C</a:t>
            </a:r>
            <a:r>
              <a:rPr i="1" spc="7" baseline="-23569" dirty="0">
                <a:latin typeface="Times New Roman"/>
                <a:cs typeface="Times New Roman"/>
              </a:rPr>
              <a:t>i </a:t>
            </a:r>
            <a:r>
              <a:rPr spc="220" dirty="0">
                <a:latin typeface="Times New Roman"/>
                <a:cs typeface="Times New Roman"/>
              </a:rPr>
              <a:t>,</a:t>
            </a:r>
            <a:r>
              <a:rPr i="1" spc="220" dirty="0" err="1">
                <a:latin typeface="Times New Roman"/>
                <a:cs typeface="Times New Roman"/>
              </a:rPr>
              <a:t>C</a:t>
            </a:r>
            <a:r>
              <a:rPr i="1" spc="330" baseline="-23569" dirty="0" err="1">
                <a:latin typeface="Times New Roman"/>
                <a:cs typeface="Times New Roman"/>
              </a:rPr>
              <a:t>j</a:t>
            </a:r>
            <a:r>
              <a:rPr i="1" spc="330" baseline="-23569" dirty="0">
                <a:latin typeface="Times New Roman"/>
                <a:cs typeface="Times New Roman"/>
              </a:rPr>
              <a:t> </a:t>
            </a:r>
            <a:r>
              <a:rPr spc="35" dirty="0">
                <a:latin typeface="Times New Roman"/>
                <a:cs typeface="Times New Roman"/>
              </a:rPr>
              <a:t>)</a:t>
            </a:r>
            <a:r>
              <a:rPr lang="en-US" spc="35" dirty="0">
                <a:latin typeface="Times New Roman"/>
                <a:cs typeface="Times New Roman"/>
              </a:rPr>
              <a:t>  </a:t>
            </a:r>
            <a:r>
              <a:rPr spc="-505" dirty="0">
                <a:latin typeface="Times New Roman"/>
                <a:cs typeface="Times New Roman"/>
              </a:rPr>
              <a:t> </a:t>
            </a:r>
            <a:r>
              <a:rPr lang="en-US" spc="-505" dirty="0">
                <a:latin typeface="Times New Roman"/>
                <a:cs typeface="Times New Roman"/>
              </a:rPr>
              <a:t>    </a:t>
            </a:r>
            <a:r>
              <a:rPr spc="65" dirty="0">
                <a:latin typeface="Symbol"/>
                <a:cs typeface="Symbol"/>
              </a:rPr>
              <a:t></a:t>
            </a:r>
            <a:endParaRPr dirty="0">
              <a:latin typeface="Symbol"/>
              <a:cs typeface="Symbol"/>
            </a:endParaRPr>
          </a:p>
        </p:txBody>
      </p:sp>
      <p:sp>
        <p:nvSpPr>
          <p:cNvPr id="20" name="Flowchart: Connector 19"/>
          <p:cNvSpPr/>
          <p:nvPr/>
        </p:nvSpPr>
        <p:spPr>
          <a:xfrm>
            <a:off x="7038475" y="1469135"/>
            <a:ext cx="1126594" cy="1192967"/>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bject 4"/>
          <p:cNvSpPr txBox="1"/>
          <p:nvPr/>
        </p:nvSpPr>
        <p:spPr>
          <a:xfrm>
            <a:off x="3006839" y="3617522"/>
            <a:ext cx="1875017" cy="410529"/>
          </a:xfrm>
          <a:prstGeom prst="rect">
            <a:avLst/>
          </a:prstGeom>
        </p:spPr>
        <p:txBody>
          <a:bodyPr wrap="square" lIns="0" tIns="12859" rIns="0" bIns="0">
            <a:spAutoFit/>
          </a:bodyPr>
          <a:lstStyle/>
          <a:p>
            <a:pPr marL="136684">
              <a:lnSpc>
                <a:spcPts val="1950"/>
              </a:lnSpc>
              <a:spcBef>
                <a:spcPts val="101"/>
              </a:spcBef>
              <a:tabLst>
                <a:tab pos="689610" algn="l"/>
              </a:tabLst>
              <a:defRPr/>
            </a:pPr>
            <a:r>
              <a:rPr spc="-11" dirty="0">
                <a:latin typeface="Times New Roman"/>
                <a:cs typeface="Times New Roman"/>
              </a:rPr>
              <a:t>m</a:t>
            </a:r>
            <a:r>
              <a:rPr lang="en-US" spc="-11" dirty="0">
                <a:latin typeface="Times New Roman"/>
                <a:cs typeface="Times New Roman"/>
              </a:rPr>
              <a:t>in</a:t>
            </a:r>
            <a:r>
              <a:rPr spc="-11" dirty="0">
                <a:latin typeface="Times New Roman"/>
                <a:cs typeface="Times New Roman"/>
              </a:rPr>
              <a:t>	</a:t>
            </a:r>
            <a:r>
              <a:rPr lang="en-US" spc="-11" dirty="0">
                <a:latin typeface="Times New Roman"/>
                <a:cs typeface="Times New Roman"/>
              </a:rPr>
              <a:t> </a:t>
            </a:r>
            <a:r>
              <a:rPr i="1" spc="41" dirty="0">
                <a:latin typeface="Times New Roman"/>
                <a:cs typeface="Times New Roman"/>
              </a:rPr>
              <a:t>d</a:t>
            </a:r>
            <a:r>
              <a:rPr i="1" spc="-293" dirty="0">
                <a:latin typeface="Times New Roman"/>
                <a:cs typeface="Times New Roman"/>
              </a:rPr>
              <a:t> </a:t>
            </a:r>
            <a:r>
              <a:rPr spc="26" dirty="0">
                <a:latin typeface="Times New Roman"/>
                <a:cs typeface="Times New Roman"/>
              </a:rPr>
              <a:t>(</a:t>
            </a:r>
            <a:r>
              <a:rPr spc="-206" dirty="0">
                <a:latin typeface="Times New Roman"/>
                <a:cs typeface="Times New Roman"/>
              </a:rPr>
              <a:t> </a:t>
            </a:r>
            <a:r>
              <a:rPr i="1" spc="26" dirty="0">
                <a:latin typeface="Times New Roman"/>
                <a:cs typeface="Times New Roman"/>
              </a:rPr>
              <a:t>p</a:t>
            </a:r>
            <a:r>
              <a:rPr spc="26" dirty="0">
                <a:latin typeface="Times New Roman"/>
                <a:cs typeface="Times New Roman"/>
              </a:rPr>
              <a:t>,</a:t>
            </a:r>
            <a:r>
              <a:rPr spc="-248" dirty="0">
                <a:latin typeface="Times New Roman"/>
                <a:cs typeface="Times New Roman"/>
              </a:rPr>
              <a:t> </a:t>
            </a:r>
            <a:r>
              <a:rPr i="1" spc="45" dirty="0">
                <a:latin typeface="Times New Roman"/>
                <a:cs typeface="Times New Roman"/>
              </a:rPr>
              <a:t>q</a:t>
            </a:r>
            <a:r>
              <a:rPr spc="45" dirty="0">
                <a:latin typeface="Times New Roman"/>
                <a:cs typeface="Times New Roman"/>
              </a:rPr>
              <a:t>)</a:t>
            </a:r>
            <a:endParaRPr dirty="0">
              <a:latin typeface="Times New Roman"/>
              <a:cs typeface="Times New Roman"/>
            </a:endParaRPr>
          </a:p>
          <a:p>
            <a:pPr marL="28575">
              <a:lnSpc>
                <a:spcPts val="1095"/>
              </a:lnSpc>
              <a:defRPr/>
            </a:pPr>
            <a:r>
              <a:rPr sz="1400" i="1" spc="-30" dirty="0">
                <a:latin typeface="Times New Roman"/>
                <a:cs typeface="Times New Roman"/>
              </a:rPr>
              <a:t>p</a:t>
            </a:r>
            <a:r>
              <a:rPr sz="1400" spc="-30" dirty="0">
                <a:latin typeface="Symbol"/>
                <a:cs typeface="Symbol"/>
              </a:rPr>
              <a:t></a:t>
            </a:r>
            <a:r>
              <a:rPr sz="1400" i="1" spc="-30" dirty="0">
                <a:latin typeface="Times New Roman"/>
                <a:cs typeface="Times New Roman"/>
              </a:rPr>
              <a:t>C</a:t>
            </a:r>
            <a:r>
              <a:rPr sz="1400" i="1" spc="-45" baseline="-19444" dirty="0">
                <a:latin typeface="Times New Roman"/>
                <a:cs typeface="Times New Roman"/>
              </a:rPr>
              <a:t>i </a:t>
            </a:r>
            <a:r>
              <a:rPr sz="1400" spc="-19" dirty="0">
                <a:latin typeface="Times New Roman"/>
                <a:cs typeface="Times New Roman"/>
              </a:rPr>
              <a:t>,</a:t>
            </a:r>
            <a:r>
              <a:rPr sz="1400" i="1" spc="-19" dirty="0">
                <a:latin typeface="Times New Roman"/>
                <a:cs typeface="Times New Roman"/>
              </a:rPr>
              <a:t>q</a:t>
            </a:r>
            <a:r>
              <a:rPr sz="1400" spc="-19" dirty="0">
                <a:latin typeface="Symbol"/>
                <a:cs typeface="Symbol"/>
              </a:rPr>
              <a:t></a:t>
            </a:r>
            <a:r>
              <a:rPr sz="1400" i="1" spc="-19" dirty="0">
                <a:latin typeface="Times New Roman"/>
                <a:cs typeface="Times New Roman"/>
              </a:rPr>
              <a:t>C</a:t>
            </a:r>
            <a:r>
              <a:rPr sz="1400" i="1" spc="-98" dirty="0">
                <a:latin typeface="Times New Roman"/>
                <a:cs typeface="Times New Roman"/>
              </a:rPr>
              <a:t> </a:t>
            </a:r>
            <a:r>
              <a:rPr sz="1400" i="1" spc="5" baseline="-19444" dirty="0">
                <a:latin typeface="Times New Roman"/>
                <a:cs typeface="Times New Roman"/>
              </a:rPr>
              <a:t>j</a:t>
            </a:r>
            <a:endParaRPr sz="1400" baseline="-19444" dirty="0">
              <a:latin typeface="Times New Roman"/>
              <a:cs typeface="Times New Roman"/>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21E1ACE-5728-4171-9977-D9FE04668639}"/>
                  </a:ext>
                </a:extLst>
              </p14:cNvPr>
              <p14:cNvContentPartPr/>
              <p14:nvPr/>
            </p14:nvContentPartPr>
            <p14:xfrm>
              <a:off x="5695920" y="832320"/>
              <a:ext cx="3035880" cy="3753720"/>
            </p14:xfrm>
          </p:contentPart>
        </mc:Choice>
        <mc:Fallback xmlns="">
          <p:pic>
            <p:nvPicPr>
              <p:cNvPr id="4" name="Ink 3">
                <a:extLst>
                  <a:ext uri="{FF2B5EF4-FFF2-40B4-BE49-F238E27FC236}">
                    <a16:creationId xmlns:a16="http://schemas.microsoft.com/office/drawing/2014/main" id="{F21E1ACE-5728-4171-9977-D9FE04668639}"/>
                  </a:ext>
                </a:extLst>
              </p:cNvPr>
              <p:cNvPicPr/>
              <p:nvPr/>
            </p:nvPicPr>
            <p:blipFill>
              <a:blip r:embed="rId4"/>
              <a:stretch>
                <a:fillRect/>
              </a:stretch>
            </p:blipFill>
            <p:spPr>
              <a:xfrm>
                <a:off x="5686560" y="822960"/>
                <a:ext cx="3054600" cy="3772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5B875356-06A8-49E1-B6CD-BCFA4E7B0EA5}"/>
                  </a:ext>
                </a:extLst>
              </p14:cNvPr>
              <p14:cNvContentPartPr/>
              <p14:nvPr/>
            </p14:nvContentPartPr>
            <p14:xfrm>
              <a:off x="37440" y="2406240"/>
              <a:ext cx="7367760" cy="2684160"/>
            </p14:xfrm>
          </p:contentPart>
        </mc:Choice>
        <mc:Fallback xmlns="">
          <p:pic>
            <p:nvPicPr>
              <p:cNvPr id="17" name="Ink 16">
                <a:extLst>
                  <a:ext uri="{FF2B5EF4-FFF2-40B4-BE49-F238E27FC236}">
                    <a16:creationId xmlns:a16="http://schemas.microsoft.com/office/drawing/2014/main" id="{5B875356-06A8-49E1-B6CD-BCFA4E7B0EA5}"/>
                  </a:ext>
                </a:extLst>
              </p:cNvPr>
              <p:cNvPicPr/>
              <p:nvPr/>
            </p:nvPicPr>
            <p:blipFill>
              <a:blip r:embed="rId6"/>
              <a:stretch>
                <a:fillRect/>
              </a:stretch>
            </p:blipFill>
            <p:spPr>
              <a:xfrm>
                <a:off x="28080" y="2396880"/>
                <a:ext cx="7386480" cy="2702880"/>
              </a:xfrm>
              <a:prstGeom prst="rect">
                <a:avLst/>
              </a:prstGeom>
            </p:spPr>
          </p:pic>
        </mc:Fallback>
      </mc:AlternateContent>
    </p:spTree>
    <p:custDataLst>
      <p:tags r:id="rId1"/>
    </p:custDataLst>
    <p:extLst>
      <p:ext uri="{BB962C8B-B14F-4D97-AF65-F5344CB8AC3E}">
        <p14:creationId xmlns:p14="http://schemas.microsoft.com/office/powerpoint/2010/main" val="2677846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900901"/>
            <a:ext cx="9144000" cy="618012"/>
          </a:xfrm>
        </p:spPr>
        <p:txBody>
          <a:bodyPr/>
          <a:lstStyle/>
          <a:p>
            <a:r>
              <a:rPr lang="en-US" sz="3200" b="1" dirty="0">
                <a:solidFill>
                  <a:srgbClr val="002060"/>
                </a:solidFill>
                <a:latin typeface="Cambria" pitchFamily="18" charset="0"/>
                <a:cs typeface="Times New Roman" pitchFamily="18" charset="0"/>
              </a:rPr>
              <a:t>Complete-Linkage</a:t>
            </a:r>
            <a:endParaRPr lang="en-US" altLang="en-US" sz="3200" dirty="0"/>
          </a:p>
        </p:txBody>
      </p:sp>
      <p:sp>
        <p:nvSpPr>
          <p:cNvPr id="29699" name="Rectangle 3"/>
          <p:cNvSpPr>
            <a:spLocks noGrp="1" noChangeArrowheads="1"/>
          </p:cNvSpPr>
          <p:nvPr>
            <p:ph type="body" idx="1"/>
          </p:nvPr>
        </p:nvSpPr>
        <p:spPr>
          <a:xfrm>
            <a:off x="-13855" y="1674218"/>
            <a:ext cx="5895110" cy="1368340"/>
          </a:xfrm>
        </p:spPr>
        <p:txBody>
          <a:bodyPr>
            <a:normAutofit fontScale="92500" lnSpcReduction="10000"/>
          </a:bodyPr>
          <a:lstStyle/>
          <a:p>
            <a:pPr algn="just" eaLnBrk="1" hangingPunct="1">
              <a:buFont typeface="Wingdings" panose="05000000000000000000" pitchFamily="2" charset="2"/>
              <a:buChar char="Ø"/>
            </a:pPr>
            <a:r>
              <a:rPr lang="en-US" altLang="en-US" sz="2200" dirty="0">
                <a:solidFill>
                  <a:srgbClr val="002060"/>
                </a:solidFill>
                <a:latin typeface="Cambria" pitchFamily="18" charset="0"/>
                <a:ea typeface="+mj-ea"/>
                <a:cs typeface="Times New Roman" pitchFamily="18" charset="0"/>
              </a:rPr>
              <a:t>The maximum of all pairwise distances between points in the two clusters.</a:t>
            </a:r>
          </a:p>
          <a:p>
            <a:pPr marL="0" indent="0" algn="just" eaLnBrk="1" hangingPunct="1">
              <a:buNone/>
            </a:pPr>
            <a:endParaRPr lang="en-US" altLang="en-US" sz="2200" dirty="0">
              <a:solidFill>
                <a:srgbClr val="002060"/>
              </a:solidFill>
              <a:latin typeface="Cambria" pitchFamily="18" charset="0"/>
              <a:ea typeface="+mj-ea"/>
              <a:cs typeface="Times New Roman" pitchFamily="18" charset="0"/>
            </a:endParaRPr>
          </a:p>
          <a:p>
            <a:pPr algn="just" eaLnBrk="1" hangingPunct="1">
              <a:buFont typeface="Wingdings" panose="05000000000000000000" pitchFamily="2" charset="2"/>
              <a:buChar char="Ø"/>
            </a:pPr>
            <a:r>
              <a:rPr lang="en-US" altLang="en-US" sz="2200" dirty="0">
                <a:solidFill>
                  <a:srgbClr val="002060"/>
                </a:solidFill>
                <a:latin typeface="Cambria" pitchFamily="18" charset="0"/>
                <a:ea typeface="+mj-ea"/>
                <a:cs typeface="Times New Roman" pitchFamily="18" charset="0"/>
              </a:rPr>
              <a:t>Tends to produce very tight clusters</a:t>
            </a:r>
          </a:p>
        </p:txBody>
      </p:sp>
      <p:grpSp>
        <p:nvGrpSpPr>
          <p:cNvPr id="3" name="Group 2"/>
          <p:cNvGrpSpPr/>
          <p:nvPr/>
        </p:nvGrpSpPr>
        <p:grpSpPr>
          <a:xfrm>
            <a:off x="6096000" y="1790700"/>
            <a:ext cx="2209800" cy="1752600"/>
            <a:chOff x="5029200" y="3028950"/>
            <a:chExt cx="1885950" cy="1600200"/>
          </a:xfrm>
        </p:grpSpPr>
        <p:sp>
          <p:nvSpPr>
            <p:cNvPr id="29709" name="Oval 14"/>
            <p:cNvSpPr>
              <a:spLocks noChangeArrowheads="1"/>
            </p:cNvSpPr>
            <p:nvPr/>
          </p:nvSpPr>
          <p:spPr bwMode="auto">
            <a:xfrm>
              <a:off x="5128022" y="4248150"/>
              <a:ext cx="198834" cy="152400"/>
            </a:xfrm>
            <a:prstGeom prst="ellipse">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800"/>
            </a:p>
          </p:txBody>
        </p:sp>
        <p:sp>
          <p:nvSpPr>
            <p:cNvPr id="29700" name="Line 5"/>
            <p:cNvSpPr>
              <a:spLocks noChangeShapeType="1"/>
            </p:cNvSpPr>
            <p:nvPr/>
          </p:nvSpPr>
          <p:spPr bwMode="auto">
            <a:xfrm>
              <a:off x="5029200" y="3028950"/>
              <a:ext cx="0" cy="1600200"/>
            </a:xfrm>
            <a:prstGeom prst="line">
              <a:avLst/>
            </a:prstGeom>
            <a:noFill/>
            <a:ln w="2857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sz="1350"/>
            </a:p>
          </p:txBody>
        </p:sp>
        <p:sp>
          <p:nvSpPr>
            <p:cNvPr id="29701" name="Line 6"/>
            <p:cNvSpPr>
              <a:spLocks noChangeShapeType="1"/>
            </p:cNvSpPr>
            <p:nvPr/>
          </p:nvSpPr>
          <p:spPr bwMode="auto">
            <a:xfrm>
              <a:off x="5029200" y="4629150"/>
              <a:ext cx="18859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sz="1350"/>
            </a:p>
          </p:txBody>
        </p:sp>
        <p:sp>
          <p:nvSpPr>
            <p:cNvPr id="29702" name="Oval 7"/>
            <p:cNvSpPr>
              <a:spLocks noChangeArrowheads="1"/>
            </p:cNvSpPr>
            <p:nvPr/>
          </p:nvSpPr>
          <p:spPr bwMode="auto">
            <a:xfrm>
              <a:off x="6022182" y="3028950"/>
              <a:ext cx="197644"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800"/>
            </a:p>
          </p:txBody>
        </p:sp>
        <p:sp>
          <p:nvSpPr>
            <p:cNvPr id="29703" name="Oval 8"/>
            <p:cNvSpPr>
              <a:spLocks noChangeArrowheads="1"/>
            </p:cNvSpPr>
            <p:nvPr/>
          </p:nvSpPr>
          <p:spPr bwMode="auto">
            <a:xfrm>
              <a:off x="6518673" y="3028950"/>
              <a:ext cx="197644"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800"/>
            </a:p>
          </p:txBody>
        </p:sp>
        <p:sp>
          <p:nvSpPr>
            <p:cNvPr id="29704" name="Oval 9"/>
            <p:cNvSpPr>
              <a:spLocks noChangeArrowheads="1"/>
            </p:cNvSpPr>
            <p:nvPr/>
          </p:nvSpPr>
          <p:spPr bwMode="auto">
            <a:xfrm>
              <a:off x="6418660" y="3562350"/>
              <a:ext cx="198834"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800"/>
            </a:p>
          </p:txBody>
        </p:sp>
        <p:sp>
          <p:nvSpPr>
            <p:cNvPr id="29705" name="Oval 10"/>
            <p:cNvSpPr>
              <a:spLocks noChangeArrowheads="1"/>
            </p:cNvSpPr>
            <p:nvPr/>
          </p:nvSpPr>
          <p:spPr bwMode="auto">
            <a:xfrm>
              <a:off x="5886450" y="3371850"/>
              <a:ext cx="197644" cy="152400"/>
            </a:xfrm>
            <a:prstGeom prst="ellipse">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800"/>
            </a:p>
          </p:txBody>
        </p:sp>
        <p:sp>
          <p:nvSpPr>
            <p:cNvPr id="29706" name="Oval 11"/>
            <p:cNvSpPr>
              <a:spLocks noChangeArrowheads="1"/>
            </p:cNvSpPr>
            <p:nvPr/>
          </p:nvSpPr>
          <p:spPr bwMode="auto">
            <a:xfrm>
              <a:off x="5228035" y="3638550"/>
              <a:ext cx="197644" cy="152400"/>
            </a:xfrm>
            <a:prstGeom prst="ellipse">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800"/>
            </a:p>
          </p:txBody>
        </p:sp>
        <p:sp>
          <p:nvSpPr>
            <p:cNvPr id="29707" name="Oval 12"/>
            <p:cNvSpPr>
              <a:spLocks noChangeArrowheads="1"/>
            </p:cNvSpPr>
            <p:nvPr/>
          </p:nvSpPr>
          <p:spPr bwMode="auto">
            <a:xfrm>
              <a:off x="5372100" y="3886200"/>
              <a:ext cx="198835" cy="152400"/>
            </a:xfrm>
            <a:prstGeom prst="ellipse">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800"/>
            </a:p>
          </p:txBody>
        </p:sp>
        <p:sp>
          <p:nvSpPr>
            <p:cNvPr id="29708" name="Oval 13"/>
            <p:cNvSpPr>
              <a:spLocks noChangeArrowheads="1"/>
            </p:cNvSpPr>
            <p:nvPr/>
          </p:nvSpPr>
          <p:spPr bwMode="auto">
            <a:xfrm>
              <a:off x="5425679" y="4171950"/>
              <a:ext cx="198834" cy="152400"/>
            </a:xfrm>
            <a:prstGeom prst="ellipse">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1800"/>
            </a:p>
          </p:txBody>
        </p:sp>
        <p:sp>
          <p:nvSpPr>
            <p:cNvPr id="29710" name="Line 15"/>
            <p:cNvSpPr>
              <a:spLocks noChangeShapeType="1"/>
            </p:cNvSpPr>
            <p:nvPr/>
          </p:nvSpPr>
          <p:spPr bwMode="auto">
            <a:xfrm flipV="1">
              <a:off x="5200650" y="3086100"/>
              <a:ext cx="1428750" cy="1257300"/>
            </a:xfrm>
            <a:prstGeom prst="line">
              <a:avLst/>
            </a:prstGeom>
            <a:noFill/>
            <a:ln w="28575">
              <a:solidFill>
                <a:schemeClr val="folHlink"/>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sz="1350"/>
            </a:p>
          </p:txBody>
        </p:sp>
      </p:grpSp>
      <p:sp>
        <p:nvSpPr>
          <p:cNvPr id="15" name="object 4"/>
          <p:cNvSpPr txBox="1"/>
          <p:nvPr/>
        </p:nvSpPr>
        <p:spPr>
          <a:xfrm>
            <a:off x="2933700" y="3588270"/>
            <a:ext cx="1875017" cy="410529"/>
          </a:xfrm>
          <a:prstGeom prst="rect">
            <a:avLst/>
          </a:prstGeom>
        </p:spPr>
        <p:txBody>
          <a:bodyPr wrap="square" lIns="0" tIns="12859" rIns="0" bIns="0">
            <a:spAutoFit/>
          </a:bodyPr>
          <a:lstStyle/>
          <a:p>
            <a:pPr marL="136684">
              <a:lnSpc>
                <a:spcPts val="1950"/>
              </a:lnSpc>
              <a:spcBef>
                <a:spcPts val="101"/>
              </a:spcBef>
              <a:tabLst>
                <a:tab pos="689610" algn="l"/>
              </a:tabLst>
              <a:defRPr/>
            </a:pPr>
            <a:r>
              <a:rPr spc="-11" dirty="0">
                <a:latin typeface="Times New Roman"/>
                <a:cs typeface="Times New Roman"/>
              </a:rPr>
              <a:t>max	</a:t>
            </a:r>
            <a:r>
              <a:rPr lang="en-US" spc="-11" dirty="0">
                <a:latin typeface="Times New Roman"/>
                <a:cs typeface="Times New Roman"/>
              </a:rPr>
              <a:t> </a:t>
            </a:r>
            <a:r>
              <a:rPr i="1" spc="41" dirty="0">
                <a:latin typeface="Times New Roman"/>
                <a:cs typeface="Times New Roman"/>
              </a:rPr>
              <a:t>d</a:t>
            </a:r>
            <a:r>
              <a:rPr i="1" spc="-293" dirty="0">
                <a:latin typeface="Times New Roman"/>
                <a:cs typeface="Times New Roman"/>
              </a:rPr>
              <a:t> </a:t>
            </a:r>
            <a:r>
              <a:rPr spc="26" dirty="0">
                <a:latin typeface="Times New Roman"/>
                <a:cs typeface="Times New Roman"/>
              </a:rPr>
              <a:t>(</a:t>
            </a:r>
            <a:r>
              <a:rPr spc="-206" dirty="0">
                <a:latin typeface="Times New Roman"/>
                <a:cs typeface="Times New Roman"/>
              </a:rPr>
              <a:t> </a:t>
            </a:r>
            <a:r>
              <a:rPr i="1" spc="26" dirty="0">
                <a:latin typeface="Times New Roman"/>
                <a:cs typeface="Times New Roman"/>
              </a:rPr>
              <a:t>p</a:t>
            </a:r>
            <a:r>
              <a:rPr spc="26" dirty="0">
                <a:latin typeface="Times New Roman"/>
                <a:cs typeface="Times New Roman"/>
              </a:rPr>
              <a:t>,</a:t>
            </a:r>
            <a:r>
              <a:rPr spc="-248" dirty="0">
                <a:latin typeface="Times New Roman"/>
                <a:cs typeface="Times New Roman"/>
              </a:rPr>
              <a:t> </a:t>
            </a:r>
            <a:r>
              <a:rPr i="1" spc="45" dirty="0">
                <a:latin typeface="Times New Roman"/>
                <a:cs typeface="Times New Roman"/>
              </a:rPr>
              <a:t>q</a:t>
            </a:r>
            <a:r>
              <a:rPr spc="45" dirty="0">
                <a:latin typeface="Times New Roman"/>
                <a:cs typeface="Times New Roman"/>
              </a:rPr>
              <a:t>)</a:t>
            </a:r>
            <a:endParaRPr dirty="0">
              <a:latin typeface="Times New Roman"/>
              <a:cs typeface="Times New Roman"/>
            </a:endParaRPr>
          </a:p>
          <a:p>
            <a:pPr marL="28575">
              <a:lnSpc>
                <a:spcPts val="1095"/>
              </a:lnSpc>
              <a:defRPr/>
            </a:pPr>
            <a:r>
              <a:rPr sz="1400" i="1" spc="-30" dirty="0">
                <a:latin typeface="Times New Roman"/>
                <a:cs typeface="Times New Roman"/>
              </a:rPr>
              <a:t>p</a:t>
            </a:r>
            <a:r>
              <a:rPr sz="1400" spc="-30" dirty="0">
                <a:latin typeface="Symbol"/>
                <a:cs typeface="Symbol"/>
              </a:rPr>
              <a:t></a:t>
            </a:r>
            <a:r>
              <a:rPr sz="1400" i="1" spc="-30" dirty="0">
                <a:latin typeface="Times New Roman"/>
                <a:cs typeface="Times New Roman"/>
              </a:rPr>
              <a:t>C</a:t>
            </a:r>
            <a:r>
              <a:rPr sz="1400" i="1" spc="-45" baseline="-19444" dirty="0">
                <a:latin typeface="Times New Roman"/>
                <a:cs typeface="Times New Roman"/>
              </a:rPr>
              <a:t>i </a:t>
            </a:r>
            <a:r>
              <a:rPr sz="1400" spc="-19" dirty="0">
                <a:latin typeface="Times New Roman"/>
                <a:cs typeface="Times New Roman"/>
              </a:rPr>
              <a:t>,</a:t>
            </a:r>
            <a:r>
              <a:rPr sz="1400" i="1" spc="-19" dirty="0">
                <a:latin typeface="Times New Roman"/>
                <a:cs typeface="Times New Roman"/>
              </a:rPr>
              <a:t>q</a:t>
            </a:r>
            <a:r>
              <a:rPr sz="1400" spc="-19" dirty="0">
                <a:latin typeface="Symbol"/>
                <a:cs typeface="Symbol"/>
              </a:rPr>
              <a:t></a:t>
            </a:r>
            <a:r>
              <a:rPr sz="1400" i="1" spc="-19" dirty="0">
                <a:latin typeface="Times New Roman"/>
                <a:cs typeface="Times New Roman"/>
              </a:rPr>
              <a:t>C</a:t>
            </a:r>
            <a:r>
              <a:rPr sz="1400" i="1" spc="-98" dirty="0">
                <a:latin typeface="Times New Roman"/>
                <a:cs typeface="Times New Roman"/>
              </a:rPr>
              <a:t> </a:t>
            </a:r>
            <a:r>
              <a:rPr sz="1400" i="1" spc="5" baseline="-19444" dirty="0">
                <a:latin typeface="Times New Roman"/>
                <a:cs typeface="Times New Roman"/>
              </a:rPr>
              <a:t>j</a:t>
            </a:r>
            <a:endParaRPr sz="1400" baseline="-19444" dirty="0">
              <a:latin typeface="Times New Roman"/>
              <a:cs typeface="Times New Roman"/>
            </a:endParaRPr>
          </a:p>
        </p:txBody>
      </p:sp>
      <p:sp>
        <p:nvSpPr>
          <p:cNvPr id="16" name="object 5"/>
          <p:cNvSpPr txBox="1"/>
          <p:nvPr/>
        </p:nvSpPr>
        <p:spPr>
          <a:xfrm>
            <a:off x="1410890" y="3586423"/>
            <a:ext cx="1522810" cy="289983"/>
          </a:xfrm>
          <a:prstGeom prst="rect">
            <a:avLst/>
          </a:prstGeom>
        </p:spPr>
        <p:txBody>
          <a:bodyPr wrap="square" lIns="0" tIns="12859" rIns="0" bIns="0">
            <a:spAutoFit/>
          </a:bodyPr>
          <a:lstStyle/>
          <a:p>
            <a:pPr marL="28575">
              <a:spcBef>
                <a:spcPts val="101"/>
              </a:spcBef>
              <a:defRPr/>
            </a:pPr>
            <a:r>
              <a:rPr i="1" spc="15" dirty="0">
                <a:latin typeface="Times New Roman"/>
                <a:cs typeface="Times New Roman"/>
              </a:rPr>
              <a:t>d</a:t>
            </a:r>
            <a:r>
              <a:rPr spc="23" baseline="-23809" dirty="0">
                <a:latin typeface="Times New Roman"/>
                <a:cs typeface="Times New Roman"/>
              </a:rPr>
              <a:t>min</a:t>
            </a:r>
            <a:r>
              <a:rPr spc="-5" baseline="-23809" dirty="0">
                <a:latin typeface="Times New Roman"/>
                <a:cs typeface="Times New Roman"/>
              </a:rPr>
              <a:t> </a:t>
            </a:r>
            <a:r>
              <a:rPr spc="8" dirty="0">
                <a:latin typeface="Times New Roman"/>
                <a:cs typeface="Times New Roman"/>
              </a:rPr>
              <a:t>(</a:t>
            </a:r>
            <a:r>
              <a:rPr i="1" spc="8" dirty="0">
                <a:latin typeface="Times New Roman"/>
                <a:cs typeface="Times New Roman"/>
              </a:rPr>
              <a:t>C</a:t>
            </a:r>
            <a:r>
              <a:rPr i="1" spc="11" baseline="-23809" dirty="0">
                <a:latin typeface="Times New Roman"/>
                <a:cs typeface="Times New Roman"/>
              </a:rPr>
              <a:t>i</a:t>
            </a:r>
            <a:r>
              <a:rPr i="1" spc="-107" baseline="-23809" dirty="0">
                <a:latin typeface="Times New Roman"/>
                <a:cs typeface="Times New Roman"/>
              </a:rPr>
              <a:t> </a:t>
            </a:r>
            <a:r>
              <a:rPr spc="139" dirty="0">
                <a:latin typeface="Times New Roman"/>
                <a:cs typeface="Times New Roman"/>
              </a:rPr>
              <a:t>,</a:t>
            </a:r>
            <a:r>
              <a:rPr i="1" spc="139" dirty="0">
                <a:latin typeface="Times New Roman"/>
                <a:cs typeface="Times New Roman"/>
              </a:rPr>
              <a:t>C</a:t>
            </a:r>
            <a:r>
              <a:rPr i="1" spc="208" baseline="-23809" dirty="0">
                <a:latin typeface="Times New Roman"/>
                <a:cs typeface="Times New Roman"/>
              </a:rPr>
              <a:t>j</a:t>
            </a:r>
            <a:r>
              <a:rPr i="1" spc="-50" baseline="-23809" dirty="0">
                <a:latin typeface="Times New Roman"/>
                <a:cs typeface="Times New Roman"/>
              </a:rPr>
              <a:t> </a:t>
            </a:r>
            <a:r>
              <a:rPr spc="26" dirty="0">
                <a:latin typeface="Times New Roman"/>
                <a:cs typeface="Times New Roman"/>
              </a:rPr>
              <a:t>)</a:t>
            </a:r>
            <a:r>
              <a:rPr spc="-68" dirty="0">
                <a:latin typeface="Times New Roman"/>
                <a:cs typeface="Times New Roman"/>
              </a:rPr>
              <a:t> </a:t>
            </a:r>
            <a:r>
              <a:rPr spc="45" dirty="0">
                <a:latin typeface="Symbol"/>
                <a:cs typeface="Symbol"/>
              </a:rPr>
              <a:t></a:t>
            </a:r>
            <a:endParaRPr dirty="0">
              <a:latin typeface="Symbol"/>
              <a:cs typeface="Symbol"/>
            </a:endParaRPr>
          </a:p>
        </p:txBody>
      </p:sp>
      <p:sp>
        <p:nvSpPr>
          <p:cNvPr id="20" name="Flowchart: Connector 19"/>
          <p:cNvSpPr/>
          <p:nvPr/>
        </p:nvSpPr>
        <p:spPr>
          <a:xfrm>
            <a:off x="6096000" y="2342128"/>
            <a:ext cx="786063" cy="1048594"/>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7038475" y="1469135"/>
            <a:ext cx="1126594" cy="1192967"/>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C5DABE5-3139-4AD3-8615-78C2AB78D755}"/>
                  </a:ext>
                </a:extLst>
              </p14:cNvPr>
              <p14:cNvContentPartPr/>
              <p14:nvPr/>
            </p14:nvContentPartPr>
            <p14:xfrm>
              <a:off x="304560" y="1089000"/>
              <a:ext cx="8391240" cy="4116600"/>
            </p14:xfrm>
          </p:contentPart>
        </mc:Choice>
        <mc:Fallback xmlns="">
          <p:pic>
            <p:nvPicPr>
              <p:cNvPr id="2" name="Ink 1">
                <a:extLst>
                  <a:ext uri="{FF2B5EF4-FFF2-40B4-BE49-F238E27FC236}">
                    <a16:creationId xmlns:a16="http://schemas.microsoft.com/office/drawing/2014/main" id="{4C5DABE5-3139-4AD3-8615-78C2AB78D755}"/>
                  </a:ext>
                </a:extLst>
              </p:cNvPr>
              <p:cNvPicPr/>
              <p:nvPr/>
            </p:nvPicPr>
            <p:blipFill>
              <a:blip r:embed="rId4"/>
              <a:stretch>
                <a:fillRect/>
              </a:stretch>
            </p:blipFill>
            <p:spPr>
              <a:xfrm>
                <a:off x="295200" y="1079640"/>
                <a:ext cx="8409960" cy="4135320"/>
              </a:xfrm>
              <a:prstGeom prst="rect">
                <a:avLst/>
              </a:prstGeom>
            </p:spPr>
          </p:pic>
        </mc:Fallback>
      </mc:AlternateContent>
    </p:spTree>
    <p:custDataLst>
      <p:tags r:id="rId1"/>
    </p:custDataLst>
    <p:extLst>
      <p:ext uri="{BB962C8B-B14F-4D97-AF65-F5344CB8AC3E}">
        <p14:creationId xmlns:p14="http://schemas.microsoft.com/office/powerpoint/2010/main" val="3152656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42950"/>
            <a:ext cx="9144000" cy="602457"/>
          </a:xfrm>
        </p:spPr>
        <p:txBody>
          <a:bodyPr/>
          <a:lstStyle/>
          <a:p>
            <a:pPr eaLnBrk="1" hangingPunct="1"/>
            <a:r>
              <a:rPr lang="en-US" altLang="en-US" sz="3200" b="1" dirty="0">
                <a:solidFill>
                  <a:srgbClr val="002060"/>
                </a:solidFill>
                <a:latin typeface="Cambria" pitchFamily="18" charset="0"/>
                <a:cs typeface="Times New Roman" pitchFamily="18" charset="0"/>
              </a:rPr>
              <a:t>Average Linkage</a:t>
            </a:r>
          </a:p>
        </p:txBody>
      </p:sp>
      <p:sp>
        <p:nvSpPr>
          <p:cNvPr id="30723" name="Rectangle 3"/>
          <p:cNvSpPr>
            <a:spLocks noGrp="1" noChangeArrowheads="1"/>
          </p:cNvSpPr>
          <p:nvPr>
            <p:ph type="body" idx="1"/>
          </p:nvPr>
        </p:nvSpPr>
        <p:spPr>
          <a:xfrm>
            <a:off x="0" y="1513285"/>
            <a:ext cx="4211960" cy="3086100"/>
          </a:xfrm>
        </p:spPr>
        <p:txBody>
          <a:bodyPr>
            <a:normAutofit/>
          </a:bodyPr>
          <a:lstStyle/>
          <a:p>
            <a:pPr algn="just" eaLnBrk="1" hangingPunct="1">
              <a:lnSpc>
                <a:spcPct val="90000"/>
              </a:lnSpc>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Average linkage is defined as the average of all pairwise distances between points in the two clusters.</a:t>
            </a:r>
          </a:p>
          <a:p>
            <a:pPr algn="just" eaLnBrk="1" hangingPunct="1">
              <a:lnSpc>
                <a:spcPct val="90000"/>
              </a:lnSpc>
              <a:buFont typeface="Wingdings" panose="05000000000000000000" pitchFamily="2" charset="2"/>
              <a:buChar char="Ø"/>
            </a:pPr>
            <a:endParaRPr lang="en-US" altLang="en-US" sz="2000" dirty="0">
              <a:solidFill>
                <a:srgbClr val="002060"/>
              </a:solidFill>
              <a:latin typeface="Cambria" pitchFamily="18" charset="0"/>
              <a:ea typeface="+mj-ea"/>
              <a:cs typeface="Times New Roman" pitchFamily="18" charset="0"/>
            </a:endParaRPr>
          </a:p>
        </p:txBody>
      </p:sp>
      <p:grpSp>
        <p:nvGrpSpPr>
          <p:cNvPr id="6" name="object 4"/>
          <p:cNvGrpSpPr>
            <a:grpSpLocks noGrp="1"/>
          </p:cNvGrpSpPr>
          <p:nvPr/>
        </p:nvGrpSpPr>
        <p:grpSpPr bwMode="auto">
          <a:xfrm>
            <a:off x="4719443" y="1605093"/>
            <a:ext cx="3733800" cy="1905000"/>
            <a:chOff x="2412492" y="3415284"/>
            <a:chExt cx="4432300" cy="1841500"/>
          </a:xfrm>
        </p:grpSpPr>
        <p:sp>
          <p:nvSpPr>
            <p:cNvPr id="7" name="object 5"/>
            <p:cNvSpPr>
              <a:spLocks noChangeArrowheads="1"/>
            </p:cNvSpPr>
            <p:nvPr/>
          </p:nvSpPr>
          <p:spPr bwMode="auto">
            <a:xfrm>
              <a:off x="2418842" y="3421634"/>
              <a:ext cx="1383030" cy="1791970"/>
            </a:xfrm>
            <a:custGeom>
              <a:avLst/>
              <a:gdLst>
                <a:gd name="T0" fmla="*/ 0 w 1383029"/>
                <a:gd name="T1" fmla="*/ 0 h 1791970"/>
                <a:gd name="T2" fmla="*/ 1383029 w 1383029"/>
                <a:gd name="T3" fmla="*/ 1791970 h 1791970"/>
              </a:gdLst>
              <a:ahLst/>
              <a:cxnLst/>
              <a:rect l="T0" t="T1" r="T2" b="T3"/>
              <a:pathLst>
                <a:path w="1383029" h="1791970">
                  <a:moveTo>
                    <a:pt x="146303" y="504570"/>
                  </a:moveTo>
                  <a:lnTo>
                    <a:pt x="127333" y="546791"/>
                  </a:lnTo>
                  <a:lnTo>
                    <a:pt x="110551" y="590684"/>
                  </a:lnTo>
                  <a:lnTo>
                    <a:pt x="95672" y="636016"/>
                  </a:lnTo>
                  <a:lnTo>
                    <a:pt x="82408" y="682554"/>
                  </a:lnTo>
                  <a:lnTo>
                    <a:pt x="70473" y="730066"/>
                  </a:lnTo>
                  <a:lnTo>
                    <a:pt x="59578" y="778319"/>
                  </a:lnTo>
                  <a:lnTo>
                    <a:pt x="49438" y="827080"/>
                  </a:lnTo>
                  <a:lnTo>
                    <a:pt x="39765" y="876116"/>
                  </a:lnTo>
                  <a:lnTo>
                    <a:pt x="30271" y="925195"/>
                  </a:lnTo>
                  <a:lnTo>
                    <a:pt x="20671" y="974082"/>
                  </a:lnTo>
                  <a:lnTo>
                    <a:pt x="10676" y="1022547"/>
                  </a:lnTo>
                  <a:lnTo>
                    <a:pt x="0" y="1070355"/>
                  </a:lnTo>
                  <a:lnTo>
                    <a:pt x="6966" y="1139880"/>
                  </a:lnTo>
                  <a:lnTo>
                    <a:pt x="13988" y="1191325"/>
                  </a:lnTo>
                  <a:lnTo>
                    <a:pt x="22542" y="1232074"/>
                  </a:lnTo>
                  <a:lnTo>
                    <a:pt x="34101" y="1269510"/>
                  </a:lnTo>
                  <a:lnTo>
                    <a:pt x="50141" y="1311018"/>
                  </a:lnTo>
                  <a:lnTo>
                    <a:pt x="72135" y="1363979"/>
                  </a:lnTo>
                  <a:lnTo>
                    <a:pt x="106390" y="1384218"/>
                  </a:lnTo>
                  <a:lnTo>
                    <a:pt x="137858" y="1406445"/>
                  </a:lnTo>
                  <a:lnTo>
                    <a:pt x="169326" y="1428077"/>
                  </a:lnTo>
                  <a:lnTo>
                    <a:pt x="203581" y="1446529"/>
                  </a:lnTo>
                  <a:lnTo>
                    <a:pt x="251168" y="1439133"/>
                  </a:lnTo>
                  <a:lnTo>
                    <a:pt x="287407" y="1431397"/>
                  </a:lnTo>
                  <a:lnTo>
                    <a:pt x="313885" y="1424947"/>
                  </a:lnTo>
                  <a:lnTo>
                    <a:pt x="332188" y="1421408"/>
                  </a:lnTo>
                  <a:lnTo>
                    <a:pt x="355401" y="1468872"/>
                  </a:lnTo>
                  <a:lnTo>
                    <a:pt x="356639" y="1504269"/>
                  </a:lnTo>
                  <a:lnTo>
                    <a:pt x="359224" y="1552329"/>
                  </a:lnTo>
                  <a:lnTo>
                    <a:pt x="364744" y="1614677"/>
                  </a:lnTo>
                  <a:lnTo>
                    <a:pt x="367049" y="1630773"/>
                  </a:lnTo>
                  <a:lnTo>
                    <a:pt x="370331" y="1646856"/>
                  </a:lnTo>
                  <a:lnTo>
                    <a:pt x="373995" y="1662916"/>
                  </a:lnTo>
                  <a:lnTo>
                    <a:pt x="377444" y="1678939"/>
                  </a:lnTo>
                  <a:lnTo>
                    <a:pt x="409571" y="1710025"/>
                  </a:lnTo>
                  <a:lnTo>
                    <a:pt x="421195" y="1721024"/>
                  </a:lnTo>
                  <a:lnTo>
                    <a:pt x="433200" y="1726285"/>
                  </a:lnTo>
                  <a:lnTo>
                    <a:pt x="466470" y="1740153"/>
                  </a:lnTo>
                  <a:lnTo>
                    <a:pt x="492601" y="1751984"/>
                  </a:lnTo>
                  <a:lnTo>
                    <a:pt x="521112" y="1766125"/>
                  </a:lnTo>
                  <a:lnTo>
                    <a:pt x="544052" y="1777980"/>
                  </a:lnTo>
                  <a:lnTo>
                    <a:pt x="553465" y="1782952"/>
                  </a:lnTo>
                  <a:lnTo>
                    <a:pt x="598726" y="1782763"/>
                  </a:lnTo>
                  <a:lnTo>
                    <a:pt x="646100" y="1787492"/>
                  </a:lnTo>
                  <a:lnTo>
                    <a:pt x="693467" y="1791366"/>
                  </a:lnTo>
                  <a:lnTo>
                    <a:pt x="738707" y="1788616"/>
                  </a:lnTo>
                  <a:lnTo>
                    <a:pt x="779699" y="1773469"/>
                  </a:lnTo>
                  <a:lnTo>
                    <a:pt x="814324" y="1740153"/>
                  </a:lnTo>
                  <a:lnTo>
                    <a:pt x="838827" y="1685682"/>
                  </a:lnTo>
                  <a:lnTo>
                    <a:pt x="857567" y="1616614"/>
                  </a:lnTo>
                  <a:lnTo>
                    <a:pt x="869545" y="1557309"/>
                  </a:lnTo>
                  <a:lnTo>
                    <a:pt x="873759" y="1532127"/>
                  </a:lnTo>
                  <a:lnTo>
                    <a:pt x="914409" y="1545157"/>
                  </a:lnTo>
                  <a:lnTo>
                    <a:pt x="954071" y="1560448"/>
                  </a:lnTo>
                  <a:lnTo>
                    <a:pt x="993328" y="1576883"/>
                  </a:lnTo>
                  <a:lnTo>
                    <a:pt x="1032763" y="1593341"/>
                  </a:lnTo>
                  <a:lnTo>
                    <a:pt x="1068504" y="1592141"/>
                  </a:lnTo>
                  <a:lnTo>
                    <a:pt x="1108918" y="1591949"/>
                  </a:lnTo>
                  <a:lnTo>
                    <a:pt x="1151932" y="1590042"/>
                  </a:lnTo>
                  <a:lnTo>
                    <a:pt x="1195470" y="1583697"/>
                  </a:lnTo>
                  <a:lnTo>
                    <a:pt x="1237458" y="1570189"/>
                  </a:lnTo>
                  <a:lnTo>
                    <a:pt x="1275819" y="1546795"/>
                  </a:lnTo>
                  <a:lnTo>
                    <a:pt x="1308481" y="1510791"/>
                  </a:lnTo>
                  <a:lnTo>
                    <a:pt x="1330892" y="1468663"/>
                  </a:lnTo>
                  <a:lnTo>
                    <a:pt x="1346136" y="1421701"/>
                  </a:lnTo>
                  <a:lnTo>
                    <a:pt x="1357379" y="1371881"/>
                  </a:lnTo>
                  <a:lnTo>
                    <a:pt x="1367790" y="1321180"/>
                  </a:lnTo>
                  <a:lnTo>
                    <a:pt x="1371933" y="1302561"/>
                  </a:lnTo>
                  <a:lnTo>
                    <a:pt x="1376838" y="1282525"/>
                  </a:lnTo>
                  <a:lnTo>
                    <a:pt x="1380934" y="1266513"/>
                  </a:lnTo>
                  <a:lnTo>
                    <a:pt x="1382648" y="1259966"/>
                  </a:lnTo>
                  <a:lnTo>
                    <a:pt x="1365879" y="1204886"/>
                  </a:lnTo>
                  <a:lnTo>
                    <a:pt x="1343739" y="1163272"/>
                  </a:lnTo>
                  <a:lnTo>
                    <a:pt x="1315622" y="1127968"/>
                  </a:lnTo>
                  <a:lnTo>
                    <a:pt x="1280921" y="1091818"/>
                  </a:lnTo>
                  <a:lnTo>
                    <a:pt x="1300119" y="1045891"/>
                  </a:lnTo>
                  <a:lnTo>
                    <a:pt x="1317762" y="999696"/>
                  </a:lnTo>
                  <a:lnTo>
                    <a:pt x="1333849" y="952969"/>
                  </a:lnTo>
                  <a:lnTo>
                    <a:pt x="1348382" y="905442"/>
                  </a:lnTo>
                  <a:lnTo>
                    <a:pt x="1361359" y="856848"/>
                  </a:lnTo>
                  <a:lnTo>
                    <a:pt x="1372781" y="806922"/>
                  </a:lnTo>
                  <a:lnTo>
                    <a:pt x="1382648" y="755395"/>
                  </a:lnTo>
                  <a:lnTo>
                    <a:pt x="1374614" y="696436"/>
                  </a:lnTo>
                  <a:lnTo>
                    <a:pt x="1364420" y="646621"/>
                  </a:lnTo>
                  <a:lnTo>
                    <a:pt x="1351214" y="603866"/>
                  </a:lnTo>
                  <a:lnTo>
                    <a:pt x="1334143" y="566088"/>
                  </a:lnTo>
                  <a:lnTo>
                    <a:pt x="1312352" y="531202"/>
                  </a:lnTo>
                  <a:lnTo>
                    <a:pt x="1284990" y="497124"/>
                  </a:lnTo>
                  <a:lnTo>
                    <a:pt x="1251204" y="461771"/>
                  </a:lnTo>
                  <a:lnTo>
                    <a:pt x="1207399" y="448933"/>
                  </a:lnTo>
                  <a:lnTo>
                    <a:pt x="1192060" y="449842"/>
                  </a:lnTo>
                  <a:lnTo>
                    <a:pt x="1180392" y="453256"/>
                  </a:lnTo>
                  <a:lnTo>
                    <a:pt x="1171867" y="457390"/>
                  </a:lnTo>
                  <a:lnTo>
                    <a:pt x="1165955" y="460459"/>
                  </a:lnTo>
                  <a:lnTo>
                    <a:pt x="1162129" y="460676"/>
                  </a:lnTo>
                  <a:lnTo>
                    <a:pt x="1159860" y="456258"/>
                  </a:lnTo>
                  <a:lnTo>
                    <a:pt x="1158619" y="445418"/>
                  </a:lnTo>
                  <a:lnTo>
                    <a:pt x="1157879" y="426371"/>
                  </a:lnTo>
                  <a:lnTo>
                    <a:pt x="1157110" y="397332"/>
                  </a:lnTo>
                  <a:lnTo>
                    <a:pt x="1155785" y="356516"/>
                  </a:lnTo>
                  <a:lnTo>
                    <a:pt x="1153374" y="302137"/>
                  </a:lnTo>
                  <a:lnTo>
                    <a:pt x="1149349" y="232409"/>
                  </a:lnTo>
                  <a:lnTo>
                    <a:pt x="1117619" y="182235"/>
                  </a:lnTo>
                  <a:lnTo>
                    <a:pt x="1079573" y="148618"/>
                  </a:lnTo>
                  <a:lnTo>
                    <a:pt x="1037034" y="125406"/>
                  </a:lnTo>
                  <a:lnTo>
                    <a:pt x="991825" y="106450"/>
                  </a:lnTo>
                  <a:lnTo>
                    <a:pt x="945769" y="85598"/>
                  </a:lnTo>
                  <a:lnTo>
                    <a:pt x="907603" y="102296"/>
                  </a:lnTo>
                  <a:lnTo>
                    <a:pt x="878760" y="118125"/>
                  </a:lnTo>
                  <a:lnTo>
                    <a:pt x="854275" y="143694"/>
                  </a:lnTo>
                  <a:lnTo>
                    <a:pt x="829182" y="189610"/>
                  </a:lnTo>
                  <a:lnTo>
                    <a:pt x="793276" y="219198"/>
                  </a:lnTo>
                  <a:lnTo>
                    <a:pt x="772939" y="222220"/>
                  </a:lnTo>
                  <a:lnTo>
                    <a:pt x="761855" y="202193"/>
                  </a:lnTo>
                  <a:lnTo>
                    <a:pt x="753710" y="162634"/>
                  </a:lnTo>
                  <a:lnTo>
                    <a:pt x="742188" y="107061"/>
                  </a:lnTo>
                  <a:lnTo>
                    <a:pt x="703285" y="67680"/>
                  </a:lnTo>
                  <a:lnTo>
                    <a:pt x="681242" y="43941"/>
                  </a:lnTo>
                  <a:lnTo>
                    <a:pt x="668512" y="30575"/>
                  </a:lnTo>
                  <a:lnTo>
                    <a:pt x="657549" y="22309"/>
                  </a:lnTo>
                  <a:lnTo>
                    <a:pt x="640808" y="13874"/>
                  </a:lnTo>
                  <a:lnTo>
                    <a:pt x="610743" y="0"/>
                  </a:lnTo>
                  <a:lnTo>
                    <a:pt x="571468" y="3669"/>
                  </a:lnTo>
                  <a:lnTo>
                    <a:pt x="516096" y="8778"/>
                  </a:lnTo>
                  <a:lnTo>
                    <a:pt x="457152" y="20198"/>
                  </a:lnTo>
                  <a:lnTo>
                    <a:pt x="407162" y="42799"/>
                  </a:lnTo>
                  <a:lnTo>
                    <a:pt x="378676" y="68486"/>
                  </a:lnTo>
                  <a:lnTo>
                    <a:pt x="351791" y="100758"/>
                  </a:lnTo>
                  <a:lnTo>
                    <a:pt x="326583" y="138497"/>
                  </a:lnTo>
                  <a:lnTo>
                    <a:pt x="303131" y="180584"/>
                  </a:lnTo>
                  <a:lnTo>
                    <a:pt x="281511" y="225901"/>
                  </a:lnTo>
                  <a:lnTo>
                    <a:pt x="261799" y="273328"/>
                  </a:lnTo>
                  <a:lnTo>
                    <a:pt x="244074" y="321747"/>
                  </a:lnTo>
                  <a:lnTo>
                    <a:pt x="228411" y="370040"/>
                  </a:lnTo>
                  <a:lnTo>
                    <a:pt x="214887" y="417088"/>
                  </a:lnTo>
                  <a:lnTo>
                    <a:pt x="203581" y="461771"/>
                  </a:lnTo>
                  <a:lnTo>
                    <a:pt x="194631" y="479228"/>
                  </a:lnTo>
                  <a:lnTo>
                    <a:pt x="179704" y="488934"/>
                  </a:lnTo>
                  <a:lnTo>
                    <a:pt x="162397" y="495758"/>
                  </a:lnTo>
                  <a:lnTo>
                    <a:pt x="146303" y="504570"/>
                  </a:lnTo>
                  <a:close/>
                </a:path>
              </a:pathLst>
            </a:cu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8" name="object 6"/>
            <p:cNvSpPr>
              <a:spLocks noChangeArrowheads="1"/>
            </p:cNvSpPr>
            <p:nvPr/>
          </p:nvSpPr>
          <p:spPr bwMode="auto">
            <a:xfrm>
              <a:off x="3479292" y="4558284"/>
              <a:ext cx="88900" cy="889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9" name="object 7"/>
            <p:cNvSpPr>
              <a:spLocks noChangeArrowheads="1"/>
            </p:cNvSpPr>
            <p:nvPr/>
          </p:nvSpPr>
          <p:spPr bwMode="auto">
            <a:xfrm>
              <a:off x="3403092" y="3796284"/>
              <a:ext cx="88900" cy="889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0" name="object 8"/>
            <p:cNvSpPr>
              <a:spLocks noChangeArrowheads="1"/>
            </p:cNvSpPr>
            <p:nvPr/>
          </p:nvSpPr>
          <p:spPr bwMode="auto">
            <a:xfrm>
              <a:off x="2564892" y="4253484"/>
              <a:ext cx="88900" cy="889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1" name="object 9"/>
            <p:cNvSpPr>
              <a:spLocks noChangeArrowheads="1"/>
            </p:cNvSpPr>
            <p:nvPr/>
          </p:nvSpPr>
          <p:spPr bwMode="auto">
            <a:xfrm>
              <a:off x="3630041" y="4099560"/>
              <a:ext cx="88900" cy="889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2" name="object 10"/>
            <p:cNvSpPr>
              <a:spLocks noChangeArrowheads="1"/>
            </p:cNvSpPr>
            <p:nvPr/>
          </p:nvSpPr>
          <p:spPr bwMode="auto">
            <a:xfrm>
              <a:off x="5162042" y="3459138"/>
              <a:ext cx="1676400" cy="1791335"/>
            </a:xfrm>
            <a:custGeom>
              <a:avLst/>
              <a:gdLst>
                <a:gd name="T0" fmla="*/ 0 w 1676400"/>
                <a:gd name="T1" fmla="*/ 0 h 1791335"/>
                <a:gd name="T2" fmla="*/ 1676400 w 1676400"/>
                <a:gd name="T3" fmla="*/ 1791335 h 1791335"/>
              </a:gdLst>
              <a:ahLst/>
              <a:cxnLst/>
              <a:rect l="T0" t="T1" r="T2" b="T3"/>
              <a:pathLst>
                <a:path w="1676400" h="1791335">
                  <a:moveTo>
                    <a:pt x="177419" y="1286724"/>
                  </a:moveTo>
                  <a:lnTo>
                    <a:pt x="154416" y="1244530"/>
                  </a:lnTo>
                  <a:lnTo>
                    <a:pt x="134070" y="1200655"/>
                  </a:lnTo>
                  <a:lnTo>
                    <a:pt x="116032" y="1155333"/>
                  </a:lnTo>
                  <a:lnTo>
                    <a:pt x="99953" y="1108797"/>
                  </a:lnTo>
                  <a:lnTo>
                    <a:pt x="85485" y="1061283"/>
                  </a:lnTo>
                  <a:lnTo>
                    <a:pt x="72278" y="1013023"/>
                  </a:lnTo>
                  <a:lnTo>
                    <a:pt x="59985" y="964253"/>
                  </a:lnTo>
                  <a:lnTo>
                    <a:pt x="48255" y="915207"/>
                  </a:lnTo>
                  <a:lnTo>
                    <a:pt x="36740" y="866118"/>
                  </a:lnTo>
                  <a:lnTo>
                    <a:pt x="25092" y="817221"/>
                  </a:lnTo>
                  <a:lnTo>
                    <a:pt x="12961" y="768750"/>
                  </a:lnTo>
                  <a:lnTo>
                    <a:pt x="0" y="720939"/>
                  </a:lnTo>
                  <a:lnTo>
                    <a:pt x="8447" y="651423"/>
                  </a:lnTo>
                  <a:lnTo>
                    <a:pt x="16952" y="599998"/>
                  </a:lnTo>
                  <a:lnTo>
                    <a:pt x="27305" y="559268"/>
                  </a:lnTo>
                  <a:lnTo>
                    <a:pt x="41298" y="521841"/>
                  </a:lnTo>
                  <a:lnTo>
                    <a:pt x="60724" y="480321"/>
                  </a:lnTo>
                  <a:lnTo>
                    <a:pt x="87375" y="427315"/>
                  </a:lnTo>
                  <a:lnTo>
                    <a:pt x="128942" y="407148"/>
                  </a:lnTo>
                  <a:lnTo>
                    <a:pt x="167116" y="384945"/>
                  </a:lnTo>
                  <a:lnTo>
                    <a:pt x="205265" y="363289"/>
                  </a:lnTo>
                  <a:lnTo>
                    <a:pt x="246761" y="344765"/>
                  </a:lnTo>
                  <a:lnTo>
                    <a:pt x="300205" y="351510"/>
                  </a:lnTo>
                  <a:lnTo>
                    <a:pt x="341954" y="358654"/>
                  </a:lnTo>
                  <a:lnTo>
                    <a:pt x="373491" y="364944"/>
                  </a:lnTo>
                  <a:lnTo>
                    <a:pt x="396296" y="369130"/>
                  </a:lnTo>
                  <a:lnTo>
                    <a:pt x="429838" y="339789"/>
                  </a:lnTo>
                  <a:lnTo>
                    <a:pt x="432745" y="279939"/>
                  </a:lnTo>
                  <a:lnTo>
                    <a:pt x="435918" y="234338"/>
                  </a:lnTo>
                  <a:lnTo>
                    <a:pt x="442213" y="176617"/>
                  </a:lnTo>
                  <a:lnTo>
                    <a:pt x="444972" y="160540"/>
                  </a:lnTo>
                  <a:lnTo>
                    <a:pt x="448945" y="144486"/>
                  </a:lnTo>
                  <a:lnTo>
                    <a:pt x="453393" y="128433"/>
                  </a:lnTo>
                  <a:lnTo>
                    <a:pt x="457581" y="112355"/>
                  </a:lnTo>
                  <a:lnTo>
                    <a:pt x="491546" y="85421"/>
                  </a:lnTo>
                  <a:lnTo>
                    <a:pt x="506377" y="73178"/>
                  </a:lnTo>
                  <a:lnTo>
                    <a:pt x="515032" y="68281"/>
                  </a:lnTo>
                  <a:lnTo>
                    <a:pt x="565658" y="51141"/>
                  </a:lnTo>
                  <a:lnTo>
                    <a:pt x="631840" y="25170"/>
                  </a:lnTo>
                  <a:lnTo>
                    <a:pt x="671068" y="8342"/>
                  </a:lnTo>
                  <a:lnTo>
                    <a:pt x="717863" y="8980"/>
                  </a:lnTo>
                  <a:lnTo>
                    <a:pt x="766817" y="5375"/>
                  </a:lnTo>
                  <a:lnTo>
                    <a:pt x="816312" y="1168"/>
                  </a:lnTo>
                  <a:lnTo>
                    <a:pt x="864727" y="0"/>
                  </a:lnTo>
                  <a:lnTo>
                    <a:pt x="910442" y="5512"/>
                  </a:lnTo>
                  <a:lnTo>
                    <a:pt x="951839" y="21345"/>
                  </a:lnTo>
                  <a:lnTo>
                    <a:pt x="987298" y="51141"/>
                  </a:lnTo>
                  <a:lnTo>
                    <a:pt x="1016980" y="105612"/>
                  </a:lnTo>
                  <a:lnTo>
                    <a:pt x="1039685" y="174681"/>
                  </a:lnTo>
                  <a:lnTo>
                    <a:pt x="1054199" y="233986"/>
                  </a:lnTo>
                  <a:lnTo>
                    <a:pt x="1059307" y="259167"/>
                  </a:lnTo>
                  <a:lnTo>
                    <a:pt x="1108575" y="246191"/>
                  </a:lnTo>
                  <a:lnTo>
                    <a:pt x="1156652" y="230894"/>
                  </a:lnTo>
                  <a:lnTo>
                    <a:pt x="1204253" y="214430"/>
                  </a:lnTo>
                  <a:lnTo>
                    <a:pt x="1252093" y="197953"/>
                  </a:lnTo>
                  <a:lnTo>
                    <a:pt x="1289661" y="199115"/>
                  </a:lnTo>
                  <a:lnTo>
                    <a:pt x="1331807" y="199243"/>
                  </a:lnTo>
                  <a:lnTo>
                    <a:pt x="1376842" y="200163"/>
                  </a:lnTo>
                  <a:lnTo>
                    <a:pt x="1423082" y="203700"/>
                  </a:lnTo>
                  <a:lnTo>
                    <a:pt x="1468840" y="211678"/>
                  </a:lnTo>
                  <a:lnTo>
                    <a:pt x="1512429" y="225921"/>
                  </a:lnTo>
                  <a:lnTo>
                    <a:pt x="1552163" y="248255"/>
                  </a:lnTo>
                  <a:lnTo>
                    <a:pt x="1586357" y="280503"/>
                  </a:lnTo>
                  <a:lnTo>
                    <a:pt x="1613503" y="322649"/>
                  </a:lnTo>
                  <a:lnTo>
                    <a:pt x="1631981" y="369641"/>
                  </a:lnTo>
                  <a:lnTo>
                    <a:pt x="1645650" y="419467"/>
                  </a:lnTo>
                  <a:lnTo>
                    <a:pt x="1658365" y="470114"/>
                  </a:lnTo>
                  <a:lnTo>
                    <a:pt x="1663380" y="488734"/>
                  </a:lnTo>
                  <a:lnTo>
                    <a:pt x="1669335" y="508770"/>
                  </a:lnTo>
                  <a:lnTo>
                    <a:pt x="1674314" y="524782"/>
                  </a:lnTo>
                  <a:lnTo>
                    <a:pt x="1676400" y="531328"/>
                  </a:lnTo>
                  <a:lnTo>
                    <a:pt x="1656040" y="586409"/>
                  </a:lnTo>
                  <a:lnTo>
                    <a:pt x="1629156" y="628023"/>
                  </a:lnTo>
                  <a:lnTo>
                    <a:pt x="1595032" y="663327"/>
                  </a:lnTo>
                  <a:lnTo>
                    <a:pt x="1552956" y="699476"/>
                  </a:lnTo>
                  <a:lnTo>
                    <a:pt x="1576235" y="745404"/>
                  </a:lnTo>
                  <a:lnTo>
                    <a:pt x="1597634" y="791598"/>
                  </a:lnTo>
                  <a:lnTo>
                    <a:pt x="1617150" y="838326"/>
                  </a:lnTo>
                  <a:lnTo>
                    <a:pt x="1634785" y="885853"/>
                  </a:lnTo>
                  <a:lnTo>
                    <a:pt x="1650538" y="934447"/>
                  </a:lnTo>
                  <a:lnTo>
                    <a:pt x="1664410" y="984373"/>
                  </a:lnTo>
                  <a:lnTo>
                    <a:pt x="1676400" y="1035899"/>
                  </a:lnTo>
                  <a:lnTo>
                    <a:pt x="1666624" y="1094858"/>
                  </a:lnTo>
                  <a:lnTo>
                    <a:pt x="1654243" y="1144673"/>
                  </a:lnTo>
                  <a:lnTo>
                    <a:pt x="1638221" y="1187428"/>
                  </a:lnTo>
                  <a:lnTo>
                    <a:pt x="1617522" y="1225207"/>
                  </a:lnTo>
                  <a:lnTo>
                    <a:pt x="1591111" y="1260093"/>
                  </a:lnTo>
                  <a:lnTo>
                    <a:pt x="1557954" y="1294171"/>
                  </a:lnTo>
                  <a:lnTo>
                    <a:pt x="1517014" y="1329523"/>
                  </a:lnTo>
                  <a:lnTo>
                    <a:pt x="1463870" y="1342402"/>
                  </a:lnTo>
                  <a:lnTo>
                    <a:pt x="1445260" y="1341503"/>
                  </a:lnTo>
                  <a:lnTo>
                    <a:pt x="1431104" y="1338094"/>
                  </a:lnTo>
                  <a:lnTo>
                    <a:pt x="1420761" y="1333961"/>
                  </a:lnTo>
                  <a:lnTo>
                    <a:pt x="1413591" y="1330890"/>
                  </a:lnTo>
                  <a:lnTo>
                    <a:pt x="1408953" y="1330666"/>
                  </a:lnTo>
                  <a:lnTo>
                    <a:pt x="1406207" y="1335077"/>
                  </a:lnTo>
                  <a:lnTo>
                    <a:pt x="1404711" y="1345908"/>
                  </a:lnTo>
                  <a:lnTo>
                    <a:pt x="1403825" y="1364946"/>
                  </a:lnTo>
                  <a:lnTo>
                    <a:pt x="1402909" y="1393977"/>
                  </a:lnTo>
                  <a:lnTo>
                    <a:pt x="1401322" y="1434786"/>
                  </a:lnTo>
                  <a:lnTo>
                    <a:pt x="1398422" y="1489160"/>
                  </a:lnTo>
                  <a:lnTo>
                    <a:pt x="1393571" y="1558885"/>
                  </a:lnTo>
                  <a:lnTo>
                    <a:pt x="1362045" y="1602057"/>
                  </a:lnTo>
                  <a:lnTo>
                    <a:pt x="1324962" y="1632987"/>
                  </a:lnTo>
                  <a:lnTo>
                    <a:pt x="1283604" y="1655247"/>
                  </a:lnTo>
                  <a:lnTo>
                    <a:pt x="1239251" y="1672404"/>
                  </a:lnTo>
                  <a:lnTo>
                    <a:pt x="1193184" y="1688031"/>
                  </a:lnTo>
                  <a:lnTo>
                    <a:pt x="1146683" y="1705697"/>
                  </a:lnTo>
                  <a:lnTo>
                    <a:pt x="1100361" y="1688999"/>
                  </a:lnTo>
                  <a:lnTo>
                    <a:pt x="1065387" y="1673169"/>
                  </a:lnTo>
                  <a:lnTo>
                    <a:pt x="1035722" y="1647601"/>
                  </a:lnTo>
                  <a:lnTo>
                    <a:pt x="1005332" y="1601684"/>
                  </a:lnTo>
                  <a:lnTo>
                    <a:pt x="967520" y="1575097"/>
                  </a:lnTo>
                  <a:lnTo>
                    <a:pt x="943713" y="1567375"/>
                  </a:lnTo>
                  <a:lnTo>
                    <a:pt x="929481" y="1576475"/>
                  </a:lnTo>
                  <a:lnTo>
                    <a:pt x="920392" y="1600348"/>
                  </a:lnTo>
                  <a:lnTo>
                    <a:pt x="912016" y="1636950"/>
                  </a:lnTo>
                  <a:lnTo>
                    <a:pt x="899922" y="1684234"/>
                  </a:lnTo>
                  <a:lnTo>
                    <a:pt x="852740" y="1723615"/>
                  </a:lnTo>
                  <a:lnTo>
                    <a:pt x="825998" y="1747353"/>
                  </a:lnTo>
                  <a:lnTo>
                    <a:pt x="810545" y="1760720"/>
                  </a:lnTo>
                  <a:lnTo>
                    <a:pt x="797230" y="1768986"/>
                  </a:lnTo>
                  <a:lnTo>
                    <a:pt x="776902" y="1777421"/>
                  </a:lnTo>
                  <a:lnTo>
                    <a:pt x="740410" y="1791295"/>
                  </a:lnTo>
                  <a:lnTo>
                    <a:pt x="704383" y="1788319"/>
                  </a:lnTo>
                  <a:lnTo>
                    <a:pt x="653915" y="1785045"/>
                  </a:lnTo>
                  <a:lnTo>
                    <a:pt x="596785" y="1778978"/>
                  </a:lnTo>
                  <a:lnTo>
                    <a:pt x="540770" y="1767627"/>
                  </a:lnTo>
                  <a:lnTo>
                    <a:pt x="493649" y="1748496"/>
                  </a:lnTo>
                  <a:lnTo>
                    <a:pt x="459115" y="1722809"/>
                  </a:lnTo>
                  <a:lnTo>
                    <a:pt x="426519" y="1690537"/>
                  </a:lnTo>
                  <a:lnTo>
                    <a:pt x="395955" y="1652797"/>
                  </a:lnTo>
                  <a:lnTo>
                    <a:pt x="367516" y="1610710"/>
                  </a:lnTo>
                  <a:lnTo>
                    <a:pt x="341296" y="1565394"/>
                  </a:lnTo>
                  <a:lnTo>
                    <a:pt x="317389" y="1517967"/>
                  </a:lnTo>
                  <a:lnTo>
                    <a:pt x="295888" y="1469548"/>
                  </a:lnTo>
                  <a:lnTo>
                    <a:pt x="276887" y="1421255"/>
                  </a:lnTo>
                  <a:lnTo>
                    <a:pt x="260480" y="1374207"/>
                  </a:lnTo>
                  <a:lnTo>
                    <a:pt x="246761" y="1329523"/>
                  </a:lnTo>
                  <a:lnTo>
                    <a:pt x="235962" y="1312067"/>
                  </a:lnTo>
                  <a:lnTo>
                    <a:pt x="217900" y="1302361"/>
                  </a:lnTo>
                  <a:lnTo>
                    <a:pt x="196933" y="1295537"/>
                  </a:lnTo>
                  <a:lnTo>
                    <a:pt x="177419" y="1286724"/>
                  </a:lnTo>
                  <a:close/>
                </a:path>
              </a:pathLst>
            </a:cu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3" name="object 11"/>
            <p:cNvSpPr>
              <a:spLocks noChangeArrowheads="1"/>
            </p:cNvSpPr>
            <p:nvPr/>
          </p:nvSpPr>
          <p:spPr bwMode="auto">
            <a:xfrm>
              <a:off x="6603492" y="3948684"/>
              <a:ext cx="88900" cy="889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4" name="object 12"/>
            <p:cNvSpPr>
              <a:spLocks noChangeArrowheads="1"/>
            </p:cNvSpPr>
            <p:nvPr/>
          </p:nvSpPr>
          <p:spPr bwMode="auto">
            <a:xfrm>
              <a:off x="5242941" y="3948684"/>
              <a:ext cx="88900" cy="889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5" name="object 13"/>
            <p:cNvSpPr>
              <a:spLocks noChangeArrowheads="1"/>
            </p:cNvSpPr>
            <p:nvPr/>
          </p:nvSpPr>
          <p:spPr bwMode="auto">
            <a:xfrm>
              <a:off x="5765292" y="4558284"/>
              <a:ext cx="88900" cy="889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6" name="object 14"/>
            <p:cNvSpPr>
              <a:spLocks noChangeArrowheads="1"/>
            </p:cNvSpPr>
            <p:nvPr/>
          </p:nvSpPr>
          <p:spPr bwMode="auto">
            <a:xfrm>
              <a:off x="5765292" y="3567684"/>
              <a:ext cx="88900" cy="88899"/>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sp>
          <p:nvSpPr>
            <p:cNvPr id="17" name="object 15"/>
            <p:cNvSpPr>
              <a:spLocks noChangeArrowheads="1"/>
            </p:cNvSpPr>
            <p:nvPr/>
          </p:nvSpPr>
          <p:spPr bwMode="auto">
            <a:xfrm>
              <a:off x="2647442" y="3650234"/>
              <a:ext cx="3962400" cy="990600"/>
            </a:xfrm>
            <a:custGeom>
              <a:avLst/>
              <a:gdLst>
                <a:gd name="T0" fmla="*/ 0 w 3962400"/>
                <a:gd name="T1" fmla="*/ 0 h 990600"/>
                <a:gd name="T2" fmla="*/ 3962400 w 3962400"/>
                <a:gd name="T3" fmla="*/ 990600 h 990600"/>
              </a:gdLst>
              <a:ahLst/>
              <a:cxnLst/>
              <a:rect l="T0" t="T1" r="T2" b="T3"/>
              <a:pathLst>
                <a:path w="3962400" h="990600">
                  <a:moveTo>
                    <a:pt x="914399" y="914400"/>
                  </a:moveTo>
                  <a:lnTo>
                    <a:pt x="3124199" y="990600"/>
                  </a:lnTo>
                </a:path>
                <a:path w="3962400" h="990600">
                  <a:moveTo>
                    <a:pt x="914399" y="914400"/>
                  </a:moveTo>
                  <a:lnTo>
                    <a:pt x="2590799" y="381000"/>
                  </a:lnTo>
                </a:path>
                <a:path w="3962400" h="990600">
                  <a:moveTo>
                    <a:pt x="914399" y="914400"/>
                  </a:moveTo>
                  <a:lnTo>
                    <a:pt x="3124199" y="0"/>
                  </a:lnTo>
                </a:path>
                <a:path w="3962400" h="990600">
                  <a:moveTo>
                    <a:pt x="914399" y="914400"/>
                  </a:moveTo>
                  <a:lnTo>
                    <a:pt x="3962400" y="381000"/>
                  </a:lnTo>
                </a:path>
                <a:path w="3962400" h="990600">
                  <a:moveTo>
                    <a:pt x="1066799" y="533400"/>
                  </a:moveTo>
                  <a:lnTo>
                    <a:pt x="3124199" y="990600"/>
                  </a:lnTo>
                </a:path>
                <a:path w="3962400" h="990600">
                  <a:moveTo>
                    <a:pt x="1066799" y="533400"/>
                  </a:moveTo>
                  <a:lnTo>
                    <a:pt x="2590799" y="381000"/>
                  </a:lnTo>
                </a:path>
                <a:path w="3962400" h="990600">
                  <a:moveTo>
                    <a:pt x="1066799" y="533400"/>
                  </a:moveTo>
                  <a:lnTo>
                    <a:pt x="3124199" y="0"/>
                  </a:lnTo>
                </a:path>
                <a:path w="3962400" h="990600">
                  <a:moveTo>
                    <a:pt x="1066799" y="533400"/>
                  </a:moveTo>
                  <a:lnTo>
                    <a:pt x="3962400" y="381000"/>
                  </a:lnTo>
                </a:path>
                <a:path w="3962400" h="990600">
                  <a:moveTo>
                    <a:pt x="0" y="609600"/>
                  </a:moveTo>
                  <a:lnTo>
                    <a:pt x="3124199" y="990600"/>
                  </a:lnTo>
                </a:path>
                <a:path w="3962400" h="990600">
                  <a:moveTo>
                    <a:pt x="0" y="609600"/>
                  </a:moveTo>
                  <a:lnTo>
                    <a:pt x="3962400" y="381000"/>
                  </a:lnTo>
                </a:path>
                <a:path w="3962400" h="990600">
                  <a:moveTo>
                    <a:pt x="0" y="609600"/>
                  </a:moveTo>
                  <a:lnTo>
                    <a:pt x="3124199" y="0"/>
                  </a:lnTo>
                </a:path>
                <a:path w="3962400" h="990600">
                  <a:moveTo>
                    <a:pt x="0" y="609600"/>
                  </a:moveTo>
                  <a:lnTo>
                    <a:pt x="2590799" y="381000"/>
                  </a:lnTo>
                </a:path>
                <a:path w="3962400" h="990600">
                  <a:moveTo>
                    <a:pt x="838199" y="152400"/>
                  </a:moveTo>
                  <a:lnTo>
                    <a:pt x="3124199" y="990600"/>
                  </a:lnTo>
                </a:path>
                <a:path w="3962400" h="990600">
                  <a:moveTo>
                    <a:pt x="838199" y="152400"/>
                  </a:moveTo>
                  <a:lnTo>
                    <a:pt x="2590799" y="381000"/>
                  </a:lnTo>
                </a:path>
                <a:path w="3962400" h="990600">
                  <a:moveTo>
                    <a:pt x="838199" y="152400"/>
                  </a:moveTo>
                  <a:lnTo>
                    <a:pt x="3124199" y="0"/>
                  </a:lnTo>
                </a:path>
                <a:path w="3962400" h="990600">
                  <a:moveTo>
                    <a:pt x="838199" y="152400"/>
                  </a:moveTo>
                  <a:lnTo>
                    <a:pt x="3962400" y="381000"/>
                  </a:lnTo>
                </a:path>
              </a:pathLst>
            </a:custGeom>
            <a:noFill/>
            <a:ln w="6350">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endParaRPr lang="en-US" altLang="en-US"/>
            </a:p>
          </p:txBody>
        </p:sp>
      </p:grpSp>
      <p:sp>
        <p:nvSpPr>
          <p:cNvPr id="18" name="object 5"/>
          <p:cNvSpPr txBox="1"/>
          <p:nvPr/>
        </p:nvSpPr>
        <p:spPr>
          <a:xfrm>
            <a:off x="5051666" y="3758329"/>
            <a:ext cx="1676400" cy="292388"/>
          </a:xfrm>
          <a:prstGeom prst="rect">
            <a:avLst/>
          </a:prstGeom>
        </p:spPr>
        <p:txBody>
          <a:bodyPr wrap="square" lIns="0" tIns="15240" rIns="0" bIns="0">
            <a:spAutoFit/>
          </a:bodyPr>
          <a:lstStyle/>
          <a:p>
            <a:pPr marL="38100">
              <a:spcBef>
                <a:spcPts val="120"/>
              </a:spcBef>
              <a:defRPr/>
            </a:pPr>
            <a:r>
              <a:rPr i="1" spc="35" dirty="0">
                <a:latin typeface="Times New Roman"/>
                <a:cs typeface="Times New Roman"/>
              </a:rPr>
              <a:t>d</a:t>
            </a:r>
            <a:r>
              <a:rPr spc="52" baseline="-23569" dirty="0">
                <a:latin typeface="Times New Roman"/>
                <a:cs typeface="Times New Roman"/>
              </a:rPr>
              <a:t>min </a:t>
            </a:r>
            <a:r>
              <a:rPr spc="5" dirty="0">
                <a:latin typeface="Times New Roman"/>
                <a:cs typeface="Times New Roman"/>
              </a:rPr>
              <a:t>(</a:t>
            </a:r>
            <a:r>
              <a:rPr i="1" spc="5" dirty="0">
                <a:latin typeface="Times New Roman"/>
                <a:cs typeface="Times New Roman"/>
              </a:rPr>
              <a:t>C</a:t>
            </a:r>
            <a:r>
              <a:rPr i="1" spc="7" baseline="-23569" dirty="0">
                <a:latin typeface="Times New Roman"/>
                <a:cs typeface="Times New Roman"/>
              </a:rPr>
              <a:t>i </a:t>
            </a:r>
            <a:r>
              <a:rPr spc="220" dirty="0">
                <a:latin typeface="Times New Roman"/>
                <a:cs typeface="Times New Roman"/>
              </a:rPr>
              <a:t>,</a:t>
            </a:r>
            <a:r>
              <a:rPr i="1" spc="220" dirty="0" err="1">
                <a:latin typeface="Times New Roman"/>
                <a:cs typeface="Times New Roman"/>
              </a:rPr>
              <a:t>C</a:t>
            </a:r>
            <a:r>
              <a:rPr i="1" spc="330" baseline="-23569" dirty="0" err="1">
                <a:latin typeface="Times New Roman"/>
                <a:cs typeface="Times New Roman"/>
              </a:rPr>
              <a:t>j</a:t>
            </a:r>
            <a:r>
              <a:rPr i="1" spc="330" baseline="-23569" dirty="0">
                <a:latin typeface="Times New Roman"/>
                <a:cs typeface="Times New Roman"/>
              </a:rPr>
              <a:t> </a:t>
            </a:r>
            <a:r>
              <a:rPr spc="35" dirty="0">
                <a:latin typeface="Times New Roman"/>
                <a:cs typeface="Times New Roman"/>
              </a:rPr>
              <a:t>)</a:t>
            </a:r>
            <a:r>
              <a:rPr lang="en-US" spc="35" dirty="0">
                <a:latin typeface="Times New Roman"/>
                <a:cs typeface="Times New Roman"/>
              </a:rPr>
              <a:t>  </a:t>
            </a:r>
            <a:r>
              <a:rPr spc="-505" dirty="0">
                <a:latin typeface="Times New Roman"/>
                <a:cs typeface="Times New Roman"/>
              </a:rPr>
              <a:t> </a:t>
            </a:r>
            <a:r>
              <a:rPr lang="en-US" spc="-505" dirty="0">
                <a:latin typeface="Times New Roman"/>
                <a:cs typeface="Times New Roman"/>
              </a:rPr>
              <a:t>    </a:t>
            </a:r>
            <a:r>
              <a:rPr spc="65" dirty="0">
                <a:latin typeface="Symbol"/>
                <a:cs typeface="Symbol"/>
              </a:rPr>
              <a:t></a:t>
            </a:r>
            <a:endParaRPr dirty="0">
              <a:latin typeface="Symbol"/>
              <a:cs typeface="Symbol"/>
            </a:endParaRPr>
          </a:p>
        </p:txBody>
      </p:sp>
      <p:sp>
        <p:nvSpPr>
          <p:cNvPr id="19" name="object 4"/>
          <p:cNvSpPr txBox="1"/>
          <p:nvPr/>
        </p:nvSpPr>
        <p:spPr>
          <a:xfrm>
            <a:off x="6839305" y="3766444"/>
            <a:ext cx="1875017" cy="410529"/>
          </a:xfrm>
          <a:prstGeom prst="rect">
            <a:avLst/>
          </a:prstGeom>
        </p:spPr>
        <p:txBody>
          <a:bodyPr wrap="square" lIns="0" tIns="12859" rIns="0" bIns="0">
            <a:spAutoFit/>
          </a:bodyPr>
          <a:lstStyle/>
          <a:p>
            <a:pPr marL="136684">
              <a:lnSpc>
                <a:spcPts val="1950"/>
              </a:lnSpc>
              <a:spcBef>
                <a:spcPts val="101"/>
              </a:spcBef>
              <a:tabLst>
                <a:tab pos="689610" algn="l"/>
              </a:tabLst>
              <a:defRPr/>
            </a:pPr>
            <a:r>
              <a:rPr lang="en-US" spc="-11" dirty="0" err="1">
                <a:latin typeface="Times New Roman"/>
                <a:cs typeface="Times New Roman"/>
              </a:rPr>
              <a:t>avg</a:t>
            </a:r>
            <a:r>
              <a:rPr spc="-11" dirty="0">
                <a:latin typeface="Times New Roman"/>
                <a:cs typeface="Times New Roman"/>
              </a:rPr>
              <a:t>	</a:t>
            </a:r>
            <a:r>
              <a:rPr lang="en-US" spc="-11" dirty="0">
                <a:latin typeface="Times New Roman"/>
                <a:cs typeface="Times New Roman"/>
              </a:rPr>
              <a:t> </a:t>
            </a:r>
            <a:r>
              <a:rPr i="1" spc="41" dirty="0">
                <a:latin typeface="Times New Roman"/>
                <a:cs typeface="Times New Roman"/>
              </a:rPr>
              <a:t>d</a:t>
            </a:r>
            <a:r>
              <a:rPr i="1" spc="-293" dirty="0">
                <a:latin typeface="Times New Roman"/>
                <a:cs typeface="Times New Roman"/>
              </a:rPr>
              <a:t> </a:t>
            </a:r>
            <a:r>
              <a:rPr spc="26" dirty="0">
                <a:latin typeface="Times New Roman"/>
                <a:cs typeface="Times New Roman"/>
              </a:rPr>
              <a:t>(</a:t>
            </a:r>
            <a:r>
              <a:rPr spc="-206" dirty="0">
                <a:latin typeface="Times New Roman"/>
                <a:cs typeface="Times New Roman"/>
              </a:rPr>
              <a:t> </a:t>
            </a:r>
            <a:r>
              <a:rPr i="1" spc="26" dirty="0">
                <a:latin typeface="Times New Roman"/>
                <a:cs typeface="Times New Roman"/>
              </a:rPr>
              <a:t>p</a:t>
            </a:r>
            <a:r>
              <a:rPr spc="26" dirty="0">
                <a:latin typeface="Times New Roman"/>
                <a:cs typeface="Times New Roman"/>
              </a:rPr>
              <a:t>,</a:t>
            </a:r>
            <a:r>
              <a:rPr spc="-248" dirty="0">
                <a:latin typeface="Times New Roman"/>
                <a:cs typeface="Times New Roman"/>
              </a:rPr>
              <a:t> </a:t>
            </a:r>
            <a:r>
              <a:rPr i="1" spc="45" dirty="0">
                <a:latin typeface="Times New Roman"/>
                <a:cs typeface="Times New Roman"/>
              </a:rPr>
              <a:t>q</a:t>
            </a:r>
            <a:r>
              <a:rPr spc="45" dirty="0">
                <a:latin typeface="Times New Roman"/>
                <a:cs typeface="Times New Roman"/>
              </a:rPr>
              <a:t>)</a:t>
            </a:r>
            <a:endParaRPr dirty="0">
              <a:latin typeface="Times New Roman"/>
              <a:cs typeface="Times New Roman"/>
            </a:endParaRPr>
          </a:p>
          <a:p>
            <a:pPr marL="28575">
              <a:lnSpc>
                <a:spcPts val="1095"/>
              </a:lnSpc>
              <a:defRPr/>
            </a:pPr>
            <a:r>
              <a:rPr sz="1400" i="1" spc="-30" dirty="0">
                <a:latin typeface="Times New Roman"/>
                <a:cs typeface="Times New Roman"/>
              </a:rPr>
              <a:t>p</a:t>
            </a:r>
            <a:r>
              <a:rPr sz="1400" spc="-30" dirty="0">
                <a:latin typeface="Symbol"/>
                <a:cs typeface="Symbol"/>
              </a:rPr>
              <a:t></a:t>
            </a:r>
            <a:r>
              <a:rPr sz="1400" i="1" spc="-30" dirty="0">
                <a:latin typeface="Times New Roman"/>
                <a:cs typeface="Times New Roman"/>
              </a:rPr>
              <a:t>C</a:t>
            </a:r>
            <a:r>
              <a:rPr sz="1400" i="1" spc="-45" baseline="-19444" dirty="0">
                <a:latin typeface="Times New Roman"/>
                <a:cs typeface="Times New Roman"/>
              </a:rPr>
              <a:t>i </a:t>
            </a:r>
            <a:r>
              <a:rPr sz="1400" spc="-19" dirty="0">
                <a:latin typeface="Times New Roman"/>
                <a:cs typeface="Times New Roman"/>
              </a:rPr>
              <a:t>,</a:t>
            </a:r>
            <a:r>
              <a:rPr sz="1400" i="1" spc="-19" dirty="0">
                <a:latin typeface="Times New Roman"/>
                <a:cs typeface="Times New Roman"/>
              </a:rPr>
              <a:t>q</a:t>
            </a:r>
            <a:r>
              <a:rPr sz="1400" spc="-19" dirty="0">
                <a:latin typeface="Symbol"/>
                <a:cs typeface="Symbol"/>
              </a:rPr>
              <a:t></a:t>
            </a:r>
            <a:r>
              <a:rPr sz="1400" i="1" spc="-19" dirty="0">
                <a:latin typeface="Times New Roman"/>
                <a:cs typeface="Times New Roman"/>
              </a:rPr>
              <a:t>C</a:t>
            </a:r>
            <a:r>
              <a:rPr sz="1400" i="1" spc="-98" dirty="0">
                <a:latin typeface="Times New Roman"/>
                <a:cs typeface="Times New Roman"/>
              </a:rPr>
              <a:t> </a:t>
            </a:r>
            <a:r>
              <a:rPr sz="1400" i="1" spc="5" baseline="-19444" dirty="0">
                <a:latin typeface="Times New Roman"/>
                <a:cs typeface="Times New Roman"/>
              </a:rPr>
              <a:t>j</a:t>
            </a:r>
            <a:endParaRPr sz="1400" baseline="-19444" dirty="0">
              <a:latin typeface="Times New Roman"/>
              <a:cs typeface="Times New Roman"/>
            </a:endParaRPr>
          </a:p>
        </p:txBody>
      </p:sp>
    </p:spTree>
    <p:custDataLst>
      <p:tags r:id="rId1"/>
    </p:custDataLst>
    <p:extLst>
      <p:ext uri="{BB962C8B-B14F-4D97-AF65-F5344CB8AC3E}">
        <p14:creationId xmlns:p14="http://schemas.microsoft.com/office/powerpoint/2010/main" val="1633819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3562"/>
            <a:ext cx="9144000" cy="513158"/>
          </a:xfrm>
        </p:spPr>
        <p:txBody>
          <a:bodyPr/>
          <a:lstStyle/>
          <a:p>
            <a:r>
              <a:rPr lang="en-US" altLang="en-US" sz="3200" b="1" dirty="0">
                <a:solidFill>
                  <a:srgbClr val="002060"/>
                </a:solidFill>
                <a:latin typeface="Cambria" pitchFamily="18" charset="0"/>
                <a:cs typeface="Times New Roman" pitchFamily="18" charset="0"/>
              </a:rPr>
              <a:t>Ward Linkage</a:t>
            </a:r>
            <a:endParaRPr lang="en-US" sz="3200" dirty="0"/>
          </a:p>
        </p:txBody>
      </p:sp>
      <p:sp>
        <p:nvSpPr>
          <p:cNvPr id="3" name="Content Placeholder 2"/>
          <p:cNvSpPr>
            <a:spLocks noGrp="1"/>
          </p:cNvSpPr>
          <p:nvPr>
            <p:ph idx="1"/>
          </p:nvPr>
        </p:nvSpPr>
        <p:spPr>
          <a:xfrm>
            <a:off x="0" y="1563638"/>
            <a:ext cx="9144000" cy="2396631"/>
          </a:xfrm>
        </p:spPr>
        <p:txBody>
          <a:bodyPr>
            <a:normAutofit/>
          </a:bodyPr>
          <a:lstStyle/>
          <a:p>
            <a:pPr algn="just">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Ward’s method says that the distance between two clusters: A and B, is how much the sum of squares will increase when we merge them.</a:t>
            </a:r>
          </a:p>
          <a:p>
            <a:pPr algn="just">
              <a:buFont typeface="Wingdings" panose="05000000000000000000" pitchFamily="2" charset="2"/>
              <a:buChar char="Ø"/>
            </a:pPr>
            <a:endParaRPr lang="en-US" alt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Sum of the squares grows as we merge the clusters.</a:t>
            </a:r>
          </a:p>
          <a:p>
            <a:pPr algn="just">
              <a:buFont typeface="Wingdings" panose="05000000000000000000" pitchFamily="2" charset="2"/>
              <a:buChar char="Ø"/>
            </a:pPr>
            <a:endParaRPr lang="en-US" alt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altLang="en-US" sz="2000" dirty="0">
                <a:solidFill>
                  <a:srgbClr val="002060"/>
                </a:solidFill>
                <a:latin typeface="Cambria" pitchFamily="18" charset="0"/>
                <a:ea typeface="+mj-ea"/>
                <a:cs typeface="Times New Roman" pitchFamily="18" charset="0"/>
              </a:rPr>
              <a:t>Ward’s method keeps this growth as small as possible. </a:t>
            </a:r>
          </a:p>
          <a:p>
            <a:pPr marL="0" indent="0">
              <a:buNone/>
            </a:pPr>
            <a:endParaRPr lang="en-US" sz="2000" dirty="0"/>
          </a:p>
        </p:txBody>
      </p:sp>
    </p:spTree>
    <p:custDataLst>
      <p:tags r:id="rId1"/>
    </p:custDataLst>
    <p:extLst>
      <p:ext uri="{BB962C8B-B14F-4D97-AF65-F5344CB8AC3E}">
        <p14:creationId xmlns:p14="http://schemas.microsoft.com/office/powerpoint/2010/main" val="3416752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A167-FA74-4531-9AF2-D0859B67C2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61BAD1-ABEB-4687-A25F-6D794712683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1545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0099"/>
            <a:ext cx="9144000" cy="552451"/>
          </a:xfrm>
        </p:spPr>
        <p:txBody>
          <a:bodyPr/>
          <a:lstStyle/>
          <a:p>
            <a:pPr>
              <a:defRPr/>
            </a:pPr>
            <a:r>
              <a:rPr lang="en-US" altLang="en-US" sz="3200" b="1" dirty="0">
                <a:solidFill>
                  <a:srgbClr val="002060"/>
                </a:solidFill>
                <a:latin typeface="Cambria" pitchFamily="18" charset="0"/>
                <a:cs typeface="Times New Roman" pitchFamily="18" charset="0"/>
              </a:rPr>
              <a:t>Clustering Algorithms</a:t>
            </a:r>
            <a:endParaRPr lang="en-US" sz="3200" b="1" dirty="0">
              <a:solidFill>
                <a:srgbClr val="002060"/>
              </a:solidFill>
              <a:latin typeface="Cambria" pitchFamily="18" charset="0"/>
              <a:cs typeface="Times New Roman" pitchFamily="18" charset="0"/>
            </a:endParaRPr>
          </a:p>
        </p:txBody>
      </p:sp>
      <p:sp>
        <p:nvSpPr>
          <p:cNvPr id="5" name="Rectangle 4"/>
          <p:cNvSpPr/>
          <p:nvPr/>
        </p:nvSpPr>
        <p:spPr>
          <a:xfrm>
            <a:off x="12006" y="1501807"/>
            <a:ext cx="9144000" cy="3046988"/>
          </a:xfrm>
          <a:prstGeom prst="rect">
            <a:avLst/>
          </a:prstGeom>
        </p:spPr>
        <p:txBody>
          <a:bodyPr vert="horz" lIns="91440" tIns="45720" rIns="91440" bIns="45720" rtlCol="0">
            <a:normAutofit/>
          </a:bodyPr>
          <a:lstStyle/>
          <a:p>
            <a:pPr marL="342900" indent="-342900" algn="just">
              <a:spcBef>
                <a:spcPct val="20000"/>
              </a:spcBef>
              <a:buFont typeface="Wingdings" panose="05000000000000000000" pitchFamily="2" charset="2"/>
              <a:buChar char="Ø"/>
            </a:pPr>
            <a:r>
              <a:rPr lang="en-US" sz="2000" dirty="0">
                <a:solidFill>
                  <a:srgbClr val="002060"/>
                </a:solidFill>
                <a:latin typeface="Cambria" pitchFamily="18" charset="0"/>
                <a:cs typeface="Times New Roman" pitchFamily="18" charset="0"/>
              </a:rPr>
              <a:t>Exclusive Clustering (Partitioning Methods/ Hard Clustering)</a:t>
            </a:r>
          </a:p>
          <a:p>
            <a:pPr algn="just">
              <a:spcBef>
                <a:spcPct val="20000"/>
              </a:spcBef>
            </a:pPr>
            <a:r>
              <a:rPr lang="en-US" sz="2000" dirty="0">
                <a:solidFill>
                  <a:srgbClr val="002060"/>
                </a:solidFill>
                <a:latin typeface="Cambria" pitchFamily="18" charset="0"/>
                <a:cs typeface="Times New Roman" pitchFamily="18" charset="0"/>
              </a:rPr>
              <a:t>      	</a:t>
            </a:r>
            <a:r>
              <a:rPr lang="en-US" sz="2000" dirty="0" err="1">
                <a:solidFill>
                  <a:srgbClr val="002060"/>
                </a:solidFill>
                <a:latin typeface="Cambria" pitchFamily="18" charset="0"/>
                <a:cs typeface="Times New Roman" pitchFamily="18" charset="0"/>
              </a:rPr>
              <a:t>eg</a:t>
            </a:r>
            <a:r>
              <a:rPr lang="en-US" sz="2000" dirty="0">
                <a:solidFill>
                  <a:srgbClr val="002060"/>
                </a:solidFill>
                <a:latin typeface="Cambria" pitchFamily="18" charset="0"/>
                <a:cs typeface="Times New Roman" pitchFamily="18" charset="0"/>
              </a:rPr>
              <a:t>: k-means, k-</a:t>
            </a:r>
            <a:r>
              <a:rPr lang="en-US" sz="2000" dirty="0" err="1">
                <a:solidFill>
                  <a:srgbClr val="002060"/>
                </a:solidFill>
                <a:latin typeface="Cambria" pitchFamily="18" charset="0"/>
                <a:cs typeface="Times New Roman" pitchFamily="18" charset="0"/>
              </a:rPr>
              <a:t>medoids</a:t>
            </a:r>
            <a:r>
              <a:rPr lang="en-US" sz="2000" dirty="0">
                <a:solidFill>
                  <a:srgbClr val="002060"/>
                </a:solidFill>
                <a:latin typeface="Cambria" pitchFamily="18" charset="0"/>
                <a:cs typeface="Times New Roman" pitchFamily="18" charset="0"/>
              </a:rPr>
              <a:t>, </a:t>
            </a:r>
            <a:r>
              <a:rPr lang="en-US" altLang="zh-CN" sz="2000" dirty="0">
                <a:solidFill>
                  <a:srgbClr val="002060"/>
                </a:solidFill>
                <a:latin typeface="Cambria" pitchFamily="18" charset="0"/>
                <a:cs typeface="Times New Roman" pitchFamily="18" charset="0"/>
              </a:rPr>
              <a:t>CLARANS</a:t>
            </a:r>
          </a:p>
          <a:p>
            <a:pPr marL="342900" indent="-342900" algn="just">
              <a:spcBef>
                <a:spcPct val="20000"/>
              </a:spcBef>
              <a:buFont typeface="Wingdings" panose="05000000000000000000" pitchFamily="2" charset="2"/>
              <a:buChar char="Ø"/>
            </a:pPr>
            <a:endParaRPr lang="en-US" altLang="zh-CN" sz="2000" dirty="0">
              <a:solidFill>
                <a:srgbClr val="002060"/>
              </a:solidFill>
              <a:latin typeface="Cambria" pitchFamily="18" charset="0"/>
              <a:cs typeface="Times New Roman" pitchFamily="18" charset="0"/>
            </a:endParaRPr>
          </a:p>
          <a:p>
            <a:pPr marL="342900" indent="-342900" algn="just">
              <a:spcBef>
                <a:spcPct val="20000"/>
              </a:spcBef>
              <a:buFont typeface="Wingdings" panose="05000000000000000000" pitchFamily="2" charset="2"/>
              <a:buChar char="Ø"/>
            </a:pPr>
            <a:r>
              <a:rPr lang="en-US" sz="2000" dirty="0">
                <a:solidFill>
                  <a:srgbClr val="002060"/>
                </a:solidFill>
                <a:latin typeface="Cambria" pitchFamily="18" charset="0"/>
                <a:cs typeface="Times New Roman" pitchFamily="18" charset="0"/>
              </a:rPr>
              <a:t>Overlapping Clustering (Soft Clustering)</a:t>
            </a:r>
          </a:p>
          <a:p>
            <a:pPr algn="just">
              <a:spcBef>
                <a:spcPct val="20000"/>
              </a:spcBef>
            </a:pPr>
            <a:r>
              <a:rPr lang="en-US" sz="2000" dirty="0">
                <a:solidFill>
                  <a:srgbClr val="002060"/>
                </a:solidFill>
                <a:latin typeface="Cambria" pitchFamily="18" charset="0"/>
                <a:cs typeface="Times New Roman" pitchFamily="18" charset="0"/>
              </a:rPr>
              <a:t>      	</a:t>
            </a:r>
            <a:r>
              <a:rPr lang="en-US" sz="2000" dirty="0" err="1">
                <a:solidFill>
                  <a:srgbClr val="002060"/>
                </a:solidFill>
                <a:latin typeface="Cambria" pitchFamily="18" charset="0"/>
                <a:cs typeface="Times New Roman" pitchFamily="18" charset="0"/>
              </a:rPr>
              <a:t>eg</a:t>
            </a:r>
            <a:r>
              <a:rPr lang="en-US" sz="2000" dirty="0">
                <a:solidFill>
                  <a:srgbClr val="002060"/>
                </a:solidFill>
                <a:latin typeface="Cambria" pitchFamily="18" charset="0"/>
                <a:cs typeface="Times New Roman" pitchFamily="18" charset="0"/>
              </a:rPr>
              <a:t>: Fuzzy/ c- means</a:t>
            </a:r>
          </a:p>
          <a:p>
            <a:pPr marL="342900" indent="-342900" algn="just">
              <a:spcBef>
                <a:spcPct val="20000"/>
              </a:spcBef>
              <a:buFont typeface="Wingdings" panose="05000000000000000000" pitchFamily="2" charset="2"/>
              <a:buChar char="Ø"/>
            </a:pPr>
            <a:endParaRPr lang="en-US" sz="2000" dirty="0">
              <a:solidFill>
                <a:srgbClr val="002060"/>
              </a:solidFill>
              <a:latin typeface="Cambria" pitchFamily="18" charset="0"/>
              <a:cs typeface="Times New Roman" pitchFamily="18" charset="0"/>
            </a:endParaRPr>
          </a:p>
          <a:p>
            <a:pPr marL="342900" indent="-342900" algn="just">
              <a:spcBef>
                <a:spcPct val="20000"/>
              </a:spcBef>
              <a:buFont typeface="Wingdings" panose="05000000000000000000" pitchFamily="2" charset="2"/>
              <a:buChar char="Ø"/>
            </a:pPr>
            <a:r>
              <a:rPr lang="en-US" sz="2000" dirty="0">
                <a:solidFill>
                  <a:srgbClr val="002060"/>
                </a:solidFill>
                <a:latin typeface="Cambria" pitchFamily="18" charset="0"/>
                <a:cs typeface="Times New Roman" pitchFamily="18" charset="0"/>
              </a:rPr>
              <a:t>Hierarchical Clustering</a:t>
            </a:r>
          </a:p>
          <a:p>
            <a:pPr algn="just">
              <a:spcBef>
                <a:spcPct val="20000"/>
              </a:spcBef>
            </a:pPr>
            <a:r>
              <a:rPr lang="en-US" sz="2000" dirty="0">
                <a:solidFill>
                  <a:srgbClr val="002060"/>
                </a:solidFill>
                <a:latin typeface="Cambria" pitchFamily="18" charset="0"/>
                <a:cs typeface="Times New Roman" pitchFamily="18" charset="0"/>
              </a:rPr>
              <a:t>      	</a:t>
            </a:r>
            <a:r>
              <a:rPr lang="en-US" sz="2000" dirty="0" err="1">
                <a:solidFill>
                  <a:srgbClr val="002060"/>
                </a:solidFill>
                <a:latin typeface="Cambria" pitchFamily="18" charset="0"/>
                <a:cs typeface="Times New Roman" pitchFamily="18" charset="0"/>
              </a:rPr>
              <a:t>eg</a:t>
            </a:r>
            <a:r>
              <a:rPr lang="en-US" sz="2000" dirty="0">
                <a:solidFill>
                  <a:srgbClr val="002060"/>
                </a:solidFill>
                <a:latin typeface="Cambria" pitchFamily="18" charset="0"/>
                <a:cs typeface="Times New Roman" pitchFamily="18" charset="0"/>
              </a:rPr>
              <a:t>: agglomerative, divisive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A211196-7592-4354-8E5C-6CCAE05EED86}"/>
                  </a:ext>
                </a:extLst>
              </p14:cNvPr>
              <p14:cNvContentPartPr/>
              <p14:nvPr/>
            </p14:nvContentPartPr>
            <p14:xfrm>
              <a:off x="390600" y="1879560"/>
              <a:ext cx="8282520" cy="3196440"/>
            </p14:xfrm>
          </p:contentPart>
        </mc:Choice>
        <mc:Fallback xmlns="">
          <p:pic>
            <p:nvPicPr>
              <p:cNvPr id="3" name="Ink 2">
                <a:extLst>
                  <a:ext uri="{FF2B5EF4-FFF2-40B4-BE49-F238E27FC236}">
                    <a16:creationId xmlns:a16="http://schemas.microsoft.com/office/drawing/2014/main" id="{DA211196-7592-4354-8E5C-6CCAE05EED86}"/>
                  </a:ext>
                </a:extLst>
              </p:cNvPr>
              <p:cNvPicPr/>
              <p:nvPr/>
            </p:nvPicPr>
            <p:blipFill>
              <a:blip r:embed="rId4"/>
              <a:stretch>
                <a:fillRect/>
              </a:stretch>
            </p:blipFill>
            <p:spPr>
              <a:xfrm>
                <a:off x="381240" y="1870200"/>
                <a:ext cx="8301240" cy="3215160"/>
              </a:xfrm>
              <a:prstGeom prst="rect">
                <a:avLst/>
              </a:prstGeom>
            </p:spPr>
          </p:pic>
        </mc:Fallback>
      </mc:AlternateContent>
    </p:spTree>
    <p:custDataLst>
      <p:tags r:id="rId1"/>
    </p:custDataLst>
    <p:extLst>
      <p:ext uri="{BB962C8B-B14F-4D97-AF65-F5344CB8AC3E}">
        <p14:creationId xmlns:p14="http://schemas.microsoft.com/office/powerpoint/2010/main" val="897450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3855" y="881604"/>
            <a:ext cx="9171709" cy="626377"/>
          </a:xfrm>
        </p:spPr>
        <p:txBody>
          <a:bodyPr/>
          <a:lstStyle/>
          <a:p>
            <a:r>
              <a:rPr lang="en-US" altLang="en-US" sz="3200" b="1" dirty="0">
                <a:solidFill>
                  <a:srgbClr val="002060"/>
                </a:solidFill>
                <a:latin typeface="Cambria" pitchFamily="18" charset="0"/>
                <a:cs typeface="Times New Roman" pitchFamily="18" charset="0"/>
              </a:rPr>
              <a:t>Main Observations </a:t>
            </a:r>
            <a:br>
              <a:rPr lang="en-US" altLang="en-US" sz="3200" b="1" dirty="0">
                <a:solidFill>
                  <a:srgbClr val="002060"/>
                </a:solidFill>
                <a:latin typeface="Cambria" pitchFamily="18" charset="0"/>
                <a:cs typeface="Times New Roman" pitchFamily="18" charset="0"/>
              </a:rPr>
            </a:br>
            <a:endParaRPr lang="en-US" altLang="en-US" sz="3200" b="1" dirty="0">
              <a:solidFill>
                <a:srgbClr val="002060"/>
              </a:solidFill>
              <a:latin typeface="Cambria" pitchFamily="18" charset="0"/>
              <a:cs typeface="Times New Roman" pitchFamily="18" charset="0"/>
            </a:endParaRPr>
          </a:p>
        </p:txBody>
      </p:sp>
      <p:sp>
        <p:nvSpPr>
          <p:cNvPr id="33795" name="Content Placeholder 2"/>
          <p:cNvSpPr>
            <a:spLocks noGrp="1"/>
          </p:cNvSpPr>
          <p:nvPr>
            <p:ph idx="1"/>
          </p:nvPr>
        </p:nvSpPr>
        <p:spPr>
          <a:xfrm>
            <a:off x="0" y="1507981"/>
            <a:ext cx="9144000" cy="2647945"/>
          </a:xfrm>
        </p:spPr>
        <p:txBody>
          <a:bodyPr>
            <a:normAutofit/>
          </a:bodyPr>
          <a:lstStyle/>
          <a:p>
            <a:pPr algn="just">
              <a:spcBef>
                <a:spcPts val="0"/>
              </a:spcBef>
              <a:spcAft>
                <a:spcPts val="1800"/>
              </a:spcAft>
              <a:buFont typeface="Wingdings" panose="05000000000000000000" pitchFamily="2" charset="2"/>
              <a:buChar char="Ø"/>
            </a:pPr>
            <a:r>
              <a:rPr lang="en-US" altLang="en-US" sz="2000" b="1" dirty="0">
                <a:solidFill>
                  <a:srgbClr val="002060"/>
                </a:solidFill>
                <a:latin typeface="Cambria" pitchFamily="18" charset="0"/>
                <a:ea typeface="+mj-ea"/>
                <a:cs typeface="Times New Roman" pitchFamily="18" charset="0"/>
              </a:rPr>
              <a:t>single linkage </a:t>
            </a:r>
            <a:r>
              <a:rPr lang="en-US" altLang="en-US" sz="2000" dirty="0">
                <a:solidFill>
                  <a:srgbClr val="002060"/>
                </a:solidFill>
                <a:latin typeface="Cambria" pitchFamily="18" charset="0"/>
                <a:ea typeface="+mj-ea"/>
                <a:cs typeface="Times New Roman" pitchFamily="18" charset="0"/>
              </a:rPr>
              <a:t>is fast, and can perform well on non-spherical data. Single linkage pay attention solely to the area where the two clusters come closest to each other.</a:t>
            </a:r>
          </a:p>
          <a:p>
            <a:pPr algn="just">
              <a:spcBef>
                <a:spcPts val="0"/>
              </a:spcBef>
              <a:spcAft>
                <a:spcPts val="1800"/>
              </a:spcAft>
              <a:buFont typeface="Wingdings" panose="05000000000000000000" pitchFamily="2" charset="2"/>
              <a:buChar char="Ø"/>
            </a:pPr>
            <a:r>
              <a:rPr lang="en-US" altLang="en-US" sz="2000" b="1" dirty="0">
                <a:solidFill>
                  <a:srgbClr val="002060"/>
                </a:solidFill>
                <a:latin typeface="Cambria" pitchFamily="18" charset="0"/>
                <a:ea typeface="+mj-ea"/>
                <a:cs typeface="Times New Roman" pitchFamily="18" charset="0"/>
              </a:rPr>
              <a:t>average</a:t>
            </a:r>
            <a:r>
              <a:rPr lang="en-US" altLang="en-US" sz="2000" dirty="0">
                <a:solidFill>
                  <a:srgbClr val="002060"/>
                </a:solidFill>
                <a:latin typeface="Cambria" pitchFamily="18" charset="0"/>
                <a:ea typeface="+mj-ea"/>
                <a:cs typeface="Times New Roman" pitchFamily="18" charset="0"/>
              </a:rPr>
              <a:t> and </a:t>
            </a:r>
            <a:r>
              <a:rPr lang="en-US" altLang="en-US" sz="2000" b="1" dirty="0">
                <a:solidFill>
                  <a:srgbClr val="002060"/>
                </a:solidFill>
                <a:latin typeface="Cambria" pitchFamily="18" charset="0"/>
                <a:ea typeface="+mj-ea"/>
                <a:cs typeface="Times New Roman" pitchFamily="18" charset="0"/>
              </a:rPr>
              <a:t>complete</a:t>
            </a:r>
            <a:r>
              <a:rPr lang="en-US" altLang="en-US" sz="2000" dirty="0">
                <a:solidFill>
                  <a:srgbClr val="002060"/>
                </a:solidFill>
                <a:latin typeface="Cambria" pitchFamily="18" charset="0"/>
                <a:ea typeface="+mj-ea"/>
                <a:cs typeface="Times New Roman" pitchFamily="18" charset="0"/>
              </a:rPr>
              <a:t> linkage perform well on cleanly separated spherical clusters, but have mixed results otherwise.</a:t>
            </a:r>
          </a:p>
          <a:p>
            <a:pPr algn="just">
              <a:spcBef>
                <a:spcPts val="0"/>
              </a:spcBef>
              <a:spcAft>
                <a:spcPts val="1800"/>
              </a:spcAft>
              <a:buFont typeface="Wingdings" panose="05000000000000000000" pitchFamily="2" charset="2"/>
              <a:buChar char="Ø"/>
            </a:pPr>
            <a:r>
              <a:rPr lang="en-US" altLang="en-US" sz="2000" b="1" dirty="0">
                <a:solidFill>
                  <a:srgbClr val="002060"/>
                </a:solidFill>
                <a:latin typeface="Cambria" pitchFamily="18" charset="0"/>
                <a:ea typeface="+mj-ea"/>
                <a:cs typeface="Times New Roman" pitchFamily="18" charset="0"/>
              </a:rPr>
              <a:t>Ward</a:t>
            </a:r>
            <a:r>
              <a:rPr lang="en-US" altLang="en-US" sz="2000" dirty="0">
                <a:solidFill>
                  <a:srgbClr val="002060"/>
                </a:solidFill>
                <a:latin typeface="Cambria" pitchFamily="18" charset="0"/>
                <a:ea typeface="+mj-ea"/>
                <a:cs typeface="Times New Roman" pitchFamily="18" charset="0"/>
              </a:rPr>
              <a:t> is the most effective method for noisy data.</a:t>
            </a:r>
          </a:p>
          <a:p>
            <a:endParaRPr lang="en-US" altLang="en-US" sz="2000" dirty="0"/>
          </a:p>
        </p:txBody>
      </p:sp>
    </p:spTree>
    <p:custDataLst>
      <p:tags r:id="rId1"/>
    </p:custDataLst>
    <p:extLst>
      <p:ext uri="{BB962C8B-B14F-4D97-AF65-F5344CB8AC3E}">
        <p14:creationId xmlns:p14="http://schemas.microsoft.com/office/powerpoint/2010/main" val="3862578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0" y="2211710"/>
            <a:ext cx="9144000" cy="13045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500" b="1" dirty="0">
                <a:solidFill>
                  <a:srgbClr val="002060"/>
                </a:solidFill>
                <a:latin typeface="Cambria" pitchFamily="18" charset="0"/>
                <a:ea typeface="+mj-ea"/>
                <a:cs typeface="Times New Roman" pitchFamily="18" charset="0"/>
              </a:rPr>
              <a:t>Measuring Quality of Clusters</a:t>
            </a:r>
          </a:p>
          <a:p>
            <a:pPr marL="0" indent="0" algn="ctr">
              <a:buNone/>
            </a:pPr>
            <a:endParaRPr lang="en-US" sz="2000" b="1" dirty="0">
              <a:solidFill>
                <a:srgbClr val="002060"/>
              </a:solidFill>
              <a:latin typeface="Cambria" pitchFamily="18" charset="0"/>
              <a:ea typeface="+mj-ea"/>
              <a:cs typeface="Times New Roman" pitchFamily="18" charset="0"/>
            </a:endParaRPr>
          </a:p>
          <a:p>
            <a:pPr algn="ctr"/>
            <a:endParaRPr lang="en-US" dirty="0"/>
          </a:p>
        </p:txBody>
      </p:sp>
    </p:spTree>
    <p:custDataLst>
      <p:tags r:id="rId1"/>
    </p:custDataLst>
    <p:extLst>
      <p:ext uri="{BB962C8B-B14F-4D97-AF65-F5344CB8AC3E}">
        <p14:creationId xmlns:p14="http://schemas.microsoft.com/office/powerpoint/2010/main" val="2279596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14" y="1113830"/>
            <a:ext cx="9144000" cy="684608"/>
          </a:xfrm>
        </p:spPr>
        <p:txBody>
          <a:bodyPr/>
          <a:lstStyle/>
          <a:p>
            <a:r>
              <a:rPr lang="en-US" sz="3200" b="1" dirty="0">
                <a:solidFill>
                  <a:srgbClr val="002060"/>
                </a:solidFill>
                <a:latin typeface="Cambria" pitchFamily="18" charset="0"/>
                <a:cs typeface="Times New Roman" pitchFamily="18" charset="0"/>
              </a:rPr>
              <a:t>What Is Good Clustering?</a:t>
            </a:r>
          </a:p>
        </p:txBody>
      </p:sp>
      <p:sp>
        <p:nvSpPr>
          <p:cNvPr id="3" name="Content Placeholder 2"/>
          <p:cNvSpPr>
            <a:spLocks noGrp="1"/>
          </p:cNvSpPr>
          <p:nvPr>
            <p:ph idx="1"/>
          </p:nvPr>
        </p:nvSpPr>
        <p:spPr>
          <a:xfrm>
            <a:off x="0" y="1798438"/>
            <a:ext cx="9144000" cy="2592288"/>
          </a:xfrm>
        </p:spPr>
        <p:txBody>
          <a:bodyPr>
            <a:normAutofit/>
          </a:bodyPr>
          <a:lstStyle/>
          <a:p>
            <a:pPr algn="just">
              <a:lnSpc>
                <a:spcPct val="200000"/>
              </a:lnSpc>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A good clustering method will produce high quality clusters with </a:t>
            </a:r>
          </a:p>
          <a:p>
            <a:pPr indent="457200" algn="just">
              <a:lnSpc>
                <a:spcPct val="200000"/>
              </a:lnSpc>
            </a:pPr>
            <a:r>
              <a:rPr lang="en-US" sz="2000" dirty="0">
                <a:solidFill>
                  <a:srgbClr val="002060"/>
                </a:solidFill>
                <a:latin typeface="Cambria" pitchFamily="18" charset="0"/>
                <a:ea typeface="+mj-ea"/>
                <a:cs typeface="Times New Roman" pitchFamily="18" charset="0"/>
              </a:rPr>
              <a:t>high intra-class similarity</a:t>
            </a:r>
          </a:p>
          <a:p>
            <a:pPr indent="457200" algn="just">
              <a:lnSpc>
                <a:spcPct val="200000"/>
              </a:lnSpc>
            </a:pPr>
            <a:r>
              <a:rPr lang="en-US" sz="2000" dirty="0">
                <a:solidFill>
                  <a:srgbClr val="002060"/>
                </a:solidFill>
                <a:latin typeface="Cambria" pitchFamily="18" charset="0"/>
                <a:ea typeface="+mj-ea"/>
                <a:cs typeface="Times New Roman" pitchFamily="18" charset="0"/>
              </a:rPr>
              <a:t>low inter-class similarity </a:t>
            </a:r>
          </a:p>
          <a:p>
            <a:pPr indent="457200" algn="just"/>
            <a:endParaRPr lang="en-US" sz="2000" dirty="0">
              <a:solidFill>
                <a:srgbClr val="002060"/>
              </a:solidFill>
              <a:latin typeface="Cambria" pitchFamily="18" charset="0"/>
              <a:ea typeface="+mj-ea"/>
              <a:cs typeface="Times New Roman" pitchFamily="18" charset="0"/>
            </a:endParaRPr>
          </a:p>
        </p:txBody>
      </p:sp>
    </p:spTree>
    <p:custDataLst>
      <p:tags r:id="rId1"/>
    </p:custDataLst>
    <p:extLst>
      <p:ext uri="{BB962C8B-B14F-4D97-AF65-F5344CB8AC3E}">
        <p14:creationId xmlns:p14="http://schemas.microsoft.com/office/powerpoint/2010/main" val="2338827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3121"/>
            <a:ext cx="9144000" cy="551707"/>
          </a:xfrm>
        </p:spPr>
        <p:txBody>
          <a:bodyPr/>
          <a:lstStyle/>
          <a:p>
            <a:r>
              <a:rPr lang="en-US" sz="3200" b="1" dirty="0">
                <a:solidFill>
                  <a:srgbClr val="002060"/>
                </a:solidFill>
                <a:latin typeface="Cambria" pitchFamily="18" charset="0"/>
                <a:cs typeface="Times New Roman" pitchFamily="18" charset="0"/>
              </a:rPr>
              <a:t>Measure the Quality of Clustering</a:t>
            </a:r>
          </a:p>
        </p:txBody>
      </p:sp>
      <p:sp>
        <p:nvSpPr>
          <p:cNvPr id="3" name="Content Placeholder 2"/>
          <p:cNvSpPr>
            <a:spLocks noGrp="1"/>
          </p:cNvSpPr>
          <p:nvPr>
            <p:ph idx="1"/>
          </p:nvPr>
        </p:nvSpPr>
        <p:spPr>
          <a:xfrm>
            <a:off x="0" y="1581149"/>
            <a:ext cx="9144000" cy="3013473"/>
          </a:xfrm>
        </p:spPr>
        <p:txBody>
          <a:bodyPr>
            <a:normAutofit/>
          </a:bodyPr>
          <a:lstStyle/>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The quality of a clustering result depends on both the similarity measure used by the method and its implementation.</a:t>
            </a:r>
          </a:p>
          <a:p>
            <a:pPr algn="just">
              <a:buFont typeface="Wingdings" panose="05000000000000000000" pitchFamily="2" charset="2"/>
              <a:buChar char="Ø"/>
            </a:pPr>
            <a:endParaRPr 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The quality of a clustering method is also measured by its ability to discover some or all of the hidden patterns. </a:t>
            </a:r>
          </a:p>
          <a:p>
            <a:pPr algn="just">
              <a:buFont typeface="Wingdings" panose="05000000000000000000" pitchFamily="2" charset="2"/>
              <a:buChar char="Ø"/>
            </a:pPr>
            <a:endParaRPr lang="en-US" sz="2000" dirty="0">
              <a:solidFill>
                <a:srgbClr val="002060"/>
              </a:solidFill>
              <a:latin typeface="Cambria" pitchFamily="18" charset="0"/>
              <a:ea typeface="+mj-ea"/>
              <a:cs typeface="Times New Roman" pitchFamily="18" charset="0"/>
            </a:endParaRPr>
          </a:p>
          <a:p>
            <a:pPr algn="just">
              <a:buFont typeface="Wingdings" panose="05000000000000000000" pitchFamily="2" charset="2"/>
              <a:buChar char="Ø"/>
            </a:pPr>
            <a:r>
              <a:rPr lang="en-US" sz="2000" dirty="0">
                <a:solidFill>
                  <a:srgbClr val="002060"/>
                </a:solidFill>
                <a:latin typeface="Cambria" pitchFamily="18" charset="0"/>
                <a:ea typeface="+mj-ea"/>
                <a:cs typeface="Times New Roman" pitchFamily="18" charset="0"/>
              </a:rPr>
              <a:t>Dissimilarity/Similarity metric: Similarity is expressed in terms of a distance function, which is typically metric: d(</a:t>
            </a:r>
            <a:r>
              <a:rPr lang="en-US" sz="2000" dirty="0" err="1">
                <a:solidFill>
                  <a:srgbClr val="002060"/>
                </a:solidFill>
                <a:latin typeface="Cambria" pitchFamily="18" charset="0"/>
                <a:ea typeface="+mj-ea"/>
                <a:cs typeface="Times New Roman" pitchFamily="18" charset="0"/>
              </a:rPr>
              <a:t>i</a:t>
            </a:r>
            <a:r>
              <a:rPr lang="en-US" sz="2000" dirty="0">
                <a:solidFill>
                  <a:srgbClr val="002060"/>
                </a:solidFill>
                <a:latin typeface="Cambria" pitchFamily="18" charset="0"/>
                <a:ea typeface="+mj-ea"/>
                <a:cs typeface="Times New Roman" pitchFamily="18" charset="0"/>
              </a:rPr>
              <a:t>, j) </a:t>
            </a:r>
          </a:p>
        </p:txBody>
      </p:sp>
    </p:spTree>
    <p:custDataLst>
      <p:tags r:id="rId1"/>
    </p:custDataLst>
    <p:extLst>
      <p:ext uri="{BB962C8B-B14F-4D97-AF65-F5344CB8AC3E}">
        <p14:creationId xmlns:p14="http://schemas.microsoft.com/office/powerpoint/2010/main" val="18239707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5566"/>
            <a:ext cx="9144000" cy="685799"/>
          </a:xfrm>
        </p:spPr>
        <p:txBody>
          <a:bodyPr/>
          <a:lstStyle/>
          <a:p>
            <a:r>
              <a:rPr lang="en-US" sz="3200" b="1" dirty="0">
                <a:solidFill>
                  <a:srgbClr val="002060"/>
                </a:solidFill>
                <a:latin typeface="Cambria" pitchFamily="18" charset="0"/>
                <a:cs typeface="Times New Roman" pitchFamily="18" charset="0"/>
              </a:rPr>
              <a:t>Supervised Clusters Analysis Techniques</a:t>
            </a:r>
          </a:p>
        </p:txBody>
      </p:sp>
      <p:sp>
        <p:nvSpPr>
          <p:cNvPr id="3" name="Content Placeholder 2"/>
          <p:cNvSpPr>
            <a:spLocks noGrp="1"/>
          </p:cNvSpPr>
          <p:nvPr>
            <p:ph idx="1"/>
          </p:nvPr>
        </p:nvSpPr>
        <p:spPr>
          <a:xfrm>
            <a:off x="0" y="1851670"/>
            <a:ext cx="9144000" cy="2080252"/>
          </a:xfrm>
        </p:spPr>
        <p:txBody>
          <a:bodyPr>
            <a:normAutofit/>
          </a:bodyPr>
          <a:lstStyle/>
          <a:p>
            <a:pPr>
              <a:buFont typeface="Wingdings" panose="05000000000000000000" pitchFamily="2" charset="2"/>
              <a:buChar char="Ø"/>
            </a:pPr>
            <a:r>
              <a:rPr lang="en-US" sz="2000" dirty="0">
                <a:solidFill>
                  <a:srgbClr val="002060"/>
                </a:solidFill>
                <a:latin typeface="Cambria" panose="02040503050406030204" pitchFamily="18" charset="0"/>
                <a:ea typeface="Cambria" panose="02040503050406030204" pitchFamily="18" charset="0"/>
                <a:cs typeface="Times New Roman" pitchFamily="18" charset="0"/>
              </a:rPr>
              <a:t>requires knowledge of the ground truth classes. </a:t>
            </a:r>
          </a:p>
          <a:p>
            <a:pPr marL="0" indent="0">
              <a:buNone/>
            </a:pPr>
            <a:endParaRPr lang="en-US" sz="2000" dirty="0">
              <a:solidFill>
                <a:srgbClr val="002060"/>
              </a:solidFill>
              <a:latin typeface="Cambria" panose="02040503050406030204" pitchFamily="18" charset="0"/>
              <a:ea typeface="Cambria" panose="02040503050406030204" pitchFamily="18" charset="0"/>
              <a:cs typeface="Times New Roman" pitchFamily="18" charset="0"/>
            </a:endParaRPr>
          </a:p>
          <a:p>
            <a:pPr>
              <a:buFont typeface="Wingdings" panose="05000000000000000000" pitchFamily="2" charset="2"/>
              <a:buChar char="Ø"/>
            </a:pPr>
            <a:r>
              <a:rPr lang="en-US" sz="2000" dirty="0">
                <a:solidFill>
                  <a:srgbClr val="002060"/>
                </a:solidFill>
                <a:latin typeface="Cambria" panose="02040503050406030204" pitchFamily="18" charset="0"/>
                <a:ea typeface="Cambria" panose="02040503050406030204" pitchFamily="18" charset="0"/>
                <a:cs typeface="Times New Roman" pitchFamily="18" charset="0"/>
              </a:rPr>
              <a:t>or requires manual assignment by human annotators.</a:t>
            </a:r>
            <a:r>
              <a:rPr lang="en-US" sz="2000" dirty="0">
                <a:latin typeface="Cambria" panose="02040503050406030204" pitchFamily="18" charset="0"/>
                <a:ea typeface="Cambria" panose="02040503050406030204" pitchFamily="18" charset="0"/>
              </a:rPr>
              <a:t> </a:t>
            </a:r>
          </a:p>
          <a:p>
            <a:pPr marL="0" indent="0">
              <a:buNone/>
            </a:pPr>
            <a:endParaRPr lang="en-US" sz="20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000" b="1" dirty="0">
                <a:solidFill>
                  <a:srgbClr val="002060"/>
                </a:solidFill>
                <a:latin typeface="Cambria" panose="02040503050406030204" pitchFamily="18" charset="0"/>
                <a:ea typeface="Cambria" panose="02040503050406030204" pitchFamily="18" charset="0"/>
                <a:cs typeface="Times New Roman" pitchFamily="18" charset="0"/>
              </a:rPr>
              <a:t>Example</a:t>
            </a:r>
            <a:r>
              <a:rPr lang="en-US" sz="2000" dirty="0">
                <a:solidFill>
                  <a:srgbClr val="002060"/>
                </a:solidFill>
                <a:latin typeface="Cambria" panose="02040503050406030204" pitchFamily="18" charset="0"/>
                <a:ea typeface="Cambria" panose="02040503050406030204" pitchFamily="18" charset="0"/>
                <a:cs typeface="Times New Roman" pitchFamily="18" charset="0"/>
              </a:rPr>
              <a:t>: Rand Index, Fowlkes-Mallows scores, etc.</a:t>
            </a:r>
          </a:p>
        </p:txBody>
      </p:sp>
    </p:spTree>
    <p:custDataLst>
      <p:tags r:id="rId1"/>
    </p:custDataLst>
    <p:extLst>
      <p:ext uri="{BB962C8B-B14F-4D97-AF65-F5344CB8AC3E}">
        <p14:creationId xmlns:p14="http://schemas.microsoft.com/office/powerpoint/2010/main" val="2744771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8991"/>
            <a:ext cx="9144000" cy="2778944"/>
          </a:xfrm>
        </p:spPr>
        <p:txBody>
          <a:bodyPr>
            <a:normAutofit/>
          </a:bodyPr>
          <a:lstStyle/>
          <a:p>
            <a:pPr algn="just">
              <a:spcAft>
                <a:spcPts val="600"/>
              </a:spcAft>
              <a:buFont typeface="Wingdings" panose="05000000000000000000" pitchFamily="2" charset="2"/>
              <a:buChar char="Ø"/>
            </a:pPr>
            <a:r>
              <a:rPr lang="en-US" sz="2000" dirty="0">
                <a:solidFill>
                  <a:srgbClr val="002060"/>
                </a:solidFill>
                <a:latin typeface="Cambria" pitchFamily="18" charset="0"/>
                <a:cs typeface="Times New Roman" pitchFamily="18" charset="0"/>
              </a:rPr>
              <a:t>Given a set of </a:t>
            </a:r>
            <a:r>
              <a:rPr lang="en-US" sz="2000" b="1" dirty="0">
                <a:solidFill>
                  <a:srgbClr val="002060"/>
                </a:solidFill>
                <a:latin typeface="Cambria" pitchFamily="18" charset="0"/>
                <a:cs typeface="Times New Roman" pitchFamily="18" charset="0"/>
              </a:rPr>
              <a:t>n</a:t>
            </a:r>
            <a:r>
              <a:rPr lang="en-US" sz="2000" dirty="0">
                <a:solidFill>
                  <a:srgbClr val="002060"/>
                </a:solidFill>
                <a:latin typeface="Cambria" pitchFamily="18" charset="0"/>
                <a:cs typeface="Times New Roman" pitchFamily="18" charset="0"/>
              </a:rPr>
              <a:t> elements </a:t>
            </a:r>
            <a:r>
              <a:rPr lang="en-US" sz="2000" b="1" dirty="0">
                <a:solidFill>
                  <a:srgbClr val="002060"/>
                </a:solidFill>
                <a:latin typeface="Cambria" pitchFamily="18" charset="0"/>
                <a:cs typeface="Times New Roman" pitchFamily="18" charset="0"/>
              </a:rPr>
              <a:t>S= {o</a:t>
            </a:r>
            <a:r>
              <a:rPr lang="en-US" sz="2000" b="1" baseline="-25000" dirty="0">
                <a:solidFill>
                  <a:srgbClr val="002060"/>
                </a:solidFill>
                <a:latin typeface="Cambria" pitchFamily="18" charset="0"/>
                <a:cs typeface="Times New Roman" pitchFamily="18" charset="0"/>
              </a:rPr>
              <a:t>1</a:t>
            </a:r>
            <a:r>
              <a:rPr lang="en-US" sz="2000" b="1" dirty="0">
                <a:solidFill>
                  <a:srgbClr val="002060"/>
                </a:solidFill>
                <a:latin typeface="Cambria" pitchFamily="18" charset="0"/>
                <a:cs typeface="Times New Roman" pitchFamily="18" charset="0"/>
              </a:rPr>
              <a:t>, o</a:t>
            </a:r>
            <a:r>
              <a:rPr lang="en-US" sz="2000" b="1" baseline="-25000" dirty="0">
                <a:solidFill>
                  <a:srgbClr val="002060"/>
                </a:solidFill>
                <a:latin typeface="Cambria" pitchFamily="18" charset="0"/>
                <a:cs typeface="Times New Roman" pitchFamily="18" charset="0"/>
              </a:rPr>
              <a:t>2</a:t>
            </a:r>
            <a:r>
              <a:rPr lang="en-US" sz="2000" b="1" dirty="0">
                <a:solidFill>
                  <a:srgbClr val="002060"/>
                </a:solidFill>
                <a:latin typeface="Cambria" pitchFamily="18" charset="0"/>
                <a:cs typeface="Times New Roman" pitchFamily="18" charset="0"/>
              </a:rPr>
              <a:t>,…..,o</a:t>
            </a:r>
            <a:r>
              <a:rPr lang="en-US" sz="2000" b="1" baseline="-25000" dirty="0">
                <a:solidFill>
                  <a:srgbClr val="002060"/>
                </a:solidFill>
                <a:latin typeface="Cambria" pitchFamily="18" charset="0"/>
                <a:cs typeface="Times New Roman" pitchFamily="18" charset="0"/>
              </a:rPr>
              <a:t>n</a:t>
            </a:r>
            <a:r>
              <a:rPr lang="en-US" sz="2000" b="1" dirty="0">
                <a:solidFill>
                  <a:srgbClr val="002060"/>
                </a:solidFill>
                <a:latin typeface="Cambria" pitchFamily="18" charset="0"/>
                <a:cs typeface="Times New Roman" pitchFamily="18" charset="0"/>
              </a:rPr>
              <a:t>} </a:t>
            </a:r>
            <a:r>
              <a:rPr lang="en-US" sz="2000" dirty="0">
                <a:solidFill>
                  <a:srgbClr val="002060"/>
                </a:solidFill>
                <a:latin typeface="Cambria" pitchFamily="18" charset="0"/>
                <a:cs typeface="Times New Roman" pitchFamily="18" charset="0"/>
              </a:rPr>
              <a:t>and let  </a:t>
            </a:r>
            <a:r>
              <a:rPr lang="en-US" sz="2000" b="1" dirty="0">
                <a:solidFill>
                  <a:srgbClr val="002060"/>
                </a:solidFill>
                <a:latin typeface="Cambria" pitchFamily="18" charset="0"/>
                <a:cs typeface="Times New Roman" pitchFamily="18" charset="0"/>
              </a:rPr>
              <a:t>U</a:t>
            </a:r>
            <a:r>
              <a:rPr lang="en-US" sz="2000" dirty="0">
                <a:solidFill>
                  <a:srgbClr val="002060"/>
                </a:solidFill>
                <a:latin typeface="Cambria" pitchFamily="18" charset="0"/>
                <a:cs typeface="Times New Roman" pitchFamily="18" charset="0"/>
              </a:rPr>
              <a:t> and </a:t>
            </a:r>
            <a:r>
              <a:rPr lang="en-US" sz="2000" b="1" dirty="0">
                <a:solidFill>
                  <a:srgbClr val="002060"/>
                </a:solidFill>
                <a:latin typeface="Cambria" pitchFamily="18" charset="0"/>
                <a:cs typeface="Times New Roman" pitchFamily="18" charset="0"/>
              </a:rPr>
              <a:t>V</a:t>
            </a:r>
            <a:r>
              <a:rPr lang="en-US" sz="2000" dirty="0">
                <a:solidFill>
                  <a:srgbClr val="002060"/>
                </a:solidFill>
                <a:latin typeface="Cambria" pitchFamily="18" charset="0"/>
                <a:cs typeface="Times New Roman" pitchFamily="18" charset="0"/>
              </a:rPr>
              <a:t> represents two different partitions of </a:t>
            </a:r>
            <a:r>
              <a:rPr lang="en-US" sz="2000" b="1" dirty="0">
                <a:solidFill>
                  <a:srgbClr val="002060"/>
                </a:solidFill>
                <a:latin typeface="Cambria" pitchFamily="18" charset="0"/>
                <a:cs typeface="Times New Roman" pitchFamily="18" charset="0"/>
              </a:rPr>
              <a:t>S</a:t>
            </a:r>
            <a:r>
              <a:rPr lang="en-US" sz="2000" dirty="0">
                <a:solidFill>
                  <a:srgbClr val="002060"/>
                </a:solidFill>
                <a:latin typeface="Cambria" pitchFamily="18" charset="0"/>
                <a:cs typeface="Times New Roman" pitchFamily="18" charset="0"/>
              </a:rPr>
              <a:t>, such that </a:t>
            </a:r>
            <a:r>
              <a:rPr lang="en-US" sz="2000" b="1" dirty="0">
                <a:solidFill>
                  <a:srgbClr val="002060"/>
                </a:solidFill>
                <a:latin typeface="Cambria" pitchFamily="18" charset="0"/>
                <a:cs typeface="Times New Roman" pitchFamily="18" charset="0"/>
              </a:rPr>
              <a:t>U</a:t>
            </a:r>
            <a:r>
              <a:rPr lang="en-US" sz="2000" dirty="0">
                <a:solidFill>
                  <a:srgbClr val="002060"/>
                </a:solidFill>
                <a:latin typeface="Cambria" pitchFamily="18" charset="0"/>
                <a:cs typeface="Times New Roman" pitchFamily="18" charset="0"/>
              </a:rPr>
              <a:t> is the external criteria and </a:t>
            </a:r>
            <a:r>
              <a:rPr lang="en-US" sz="2000" b="1" dirty="0">
                <a:solidFill>
                  <a:srgbClr val="002060"/>
                </a:solidFill>
                <a:latin typeface="Cambria" pitchFamily="18" charset="0"/>
                <a:cs typeface="Times New Roman" pitchFamily="18" charset="0"/>
              </a:rPr>
              <a:t>V</a:t>
            </a:r>
            <a:r>
              <a:rPr lang="en-US" sz="2000" dirty="0">
                <a:solidFill>
                  <a:srgbClr val="002060"/>
                </a:solidFill>
                <a:latin typeface="Cambria" pitchFamily="18" charset="0"/>
                <a:cs typeface="Times New Roman" pitchFamily="18" charset="0"/>
              </a:rPr>
              <a:t> is a clustering result.</a:t>
            </a:r>
          </a:p>
          <a:p>
            <a:pPr marL="723900" indent="-368300" algn="just">
              <a:spcAft>
                <a:spcPts val="600"/>
              </a:spcAft>
            </a:pPr>
            <a:r>
              <a:rPr lang="en-US" sz="2000" i="1" dirty="0">
                <a:solidFill>
                  <a:srgbClr val="002060"/>
                </a:solidFill>
                <a:latin typeface="Cambria" pitchFamily="18" charset="0"/>
                <a:cs typeface="Times New Roman" pitchFamily="18" charset="0"/>
              </a:rPr>
              <a:t>a</a:t>
            </a:r>
            <a:r>
              <a:rPr lang="en-US" sz="2000" dirty="0">
                <a:solidFill>
                  <a:srgbClr val="002060"/>
                </a:solidFill>
                <a:latin typeface="Cambria" pitchFamily="18" charset="0"/>
                <a:cs typeface="Times New Roman" pitchFamily="18" charset="0"/>
              </a:rPr>
              <a:t> be the number of the pairs of objects that are placed in the same class in U and in the same cluster as in V.</a:t>
            </a:r>
          </a:p>
          <a:p>
            <a:pPr marL="723900" indent="-368300" algn="just">
              <a:spcAft>
                <a:spcPts val="600"/>
              </a:spcAft>
            </a:pPr>
            <a:r>
              <a:rPr lang="en-US" sz="2000" i="1" dirty="0">
                <a:solidFill>
                  <a:srgbClr val="002060"/>
                </a:solidFill>
                <a:latin typeface="Cambria" pitchFamily="18" charset="0"/>
                <a:cs typeface="Times New Roman" pitchFamily="18" charset="0"/>
              </a:rPr>
              <a:t>b</a:t>
            </a:r>
            <a:r>
              <a:rPr lang="en-US" sz="2000" dirty="0">
                <a:solidFill>
                  <a:srgbClr val="002060"/>
                </a:solidFill>
                <a:latin typeface="Cambria" pitchFamily="18" charset="0"/>
                <a:cs typeface="Times New Roman" pitchFamily="18" charset="0"/>
              </a:rPr>
              <a:t> be the number of the pairs of objects that are placed in the same class in U but not in the same cluster in V.</a:t>
            </a:r>
          </a:p>
          <a:p>
            <a:pPr marL="723900" indent="-368300" algn="just"/>
            <a:endParaRPr lang="en-US" sz="2400" dirty="0">
              <a:solidFill>
                <a:srgbClr val="002060"/>
              </a:solidFill>
              <a:latin typeface="Cambria" pitchFamily="18" charset="0"/>
              <a:cs typeface="Times New Roman" pitchFamily="18" charset="0"/>
            </a:endParaRPr>
          </a:p>
          <a:p>
            <a:pPr marL="290513" indent="0" algn="just">
              <a:buNone/>
            </a:pPr>
            <a:endParaRPr lang="en-US" sz="2400" dirty="0">
              <a:solidFill>
                <a:srgbClr val="002060"/>
              </a:solidFill>
              <a:latin typeface="Cambria" pitchFamily="18" charset="0"/>
              <a:cs typeface="Times New Roman" pitchFamily="18" charset="0"/>
            </a:endParaRPr>
          </a:p>
          <a:p>
            <a:pPr marL="0" indent="0">
              <a:buNone/>
            </a:pPr>
            <a:endParaRPr lang="en-US" dirty="0">
              <a:solidFill>
                <a:srgbClr val="002060"/>
              </a:solidFill>
              <a:latin typeface="Cambria" pitchFamily="18" charset="0"/>
              <a:cs typeface="Times New Roman" pitchFamily="18" charset="0"/>
            </a:endParaRPr>
          </a:p>
          <a:p>
            <a:pPr marL="0" indent="0">
              <a:buNone/>
            </a:pPr>
            <a:endParaRPr lang="en-US" dirty="0"/>
          </a:p>
        </p:txBody>
      </p:sp>
      <p:sp>
        <p:nvSpPr>
          <p:cNvPr id="5" name="Title 1"/>
          <p:cNvSpPr>
            <a:spLocks noGrp="1"/>
          </p:cNvSpPr>
          <p:nvPr>
            <p:ph type="title"/>
          </p:nvPr>
        </p:nvSpPr>
        <p:spPr>
          <a:xfrm>
            <a:off x="27709" y="742951"/>
            <a:ext cx="9144000" cy="533400"/>
          </a:xfrm>
        </p:spPr>
        <p:txBody>
          <a:bodyPr/>
          <a:lstStyle/>
          <a:p>
            <a:r>
              <a:rPr lang="en-US" sz="3200" b="1" dirty="0">
                <a:solidFill>
                  <a:srgbClr val="002060"/>
                </a:solidFill>
                <a:latin typeface="Cambria" pitchFamily="18" charset="0"/>
                <a:cs typeface="Times New Roman" pitchFamily="18" charset="0"/>
              </a:rPr>
              <a:t>Rand Index</a:t>
            </a:r>
          </a:p>
        </p:txBody>
      </p:sp>
    </p:spTree>
    <p:custDataLst>
      <p:tags r:id="rId1"/>
    </p:custDataLst>
    <p:extLst>
      <p:ext uri="{BB962C8B-B14F-4D97-AF65-F5344CB8AC3E}">
        <p14:creationId xmlns:p14="http://schemas.microsoft.com/office/powerpoint/2010/main" val="950461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0" y="1174255"/>
            <a:ext cx="9144000" cy="2466786"/>
          </a:xfrm>
        </p:spPr>
        <p:txBody>
          <a:bodyPr>
            <a:normAutofit/>
          </a:bodyPr>
          <a:lstStyle/>
          <a:p>
            <a:pPr marL="723900" indent="-368300" algn="just">
              <a:spcAft>
                <a:spcPts val="600"/>
              </a:spcAft>
            </a:pPr>
            <a:r>
              <a:rPr lang="en-US" sz="2000" i="1" dirty="0">
                <a:solidFill>
                  <a:srgbClr val="002060"/>
                </a:solidFill>
                <a:latin typeface="Cambria" pitchFamily="18" charset="0"/>
                <a:cs typeface="Times New Roman" pitchFamily="18" charset="0"/>
              </a:rPr>
              <a:t>c</a:t>
            </a:r>
            <a:r>
              <a:rPr lang="en-US" sz="2000" dirty="0">
                <a:solidFill>
                  <a:srgbClr val="002060"/>
                </a:solidFill>
                <a:latin typeface="Cambria" pitchFamily="18" charset="0"/>
                <a:cs typeface="Times New Roman" pitchFamily="18" charset="0"/>
              </a:rPr>
              <a:t> be the number of the pairs of objects that are placed in the same cluster in V but not in the same class in U.</a:t>
            </a:r>
          </a:p>
          <a:p>
            <a:pPr marL="723900" indent="-368300" algn="just">
              <a:spcAft>
                <a:spcPts val="600"/>
              </a:spcAft>
            </a:pPr>
            <a:r>
              <a:rPr lang="en-US" sz="2000" i="1" dirty="0">
                <a:solidFill>
                  <a:srgbClr val="002060"/>
                </a:solidFill>
                <a:latin typeface="Cambria" pitchFamily="18" charset="0"/>
                <a:cs typeface="Times New Roman" pitchFamily="18" charset="0"/>
              </a:rPr>
              <a:t>d</a:t>
            </a:r>
            <a:r>
              <a:rPr lang="en-US" sz="2000" dirty="0">
                <a:solidFill>
                  <a:srgbClr val="002060"/>
                </a:solidFill>
                <a:latin typeface="Cambria" pitchFamily="18" charset="0"/>
                <a:cs typeface="Times New Roman" pitchFamily="18" charset="0"/>
              </a:rPr>
              <a:t> be the number of the pairs of objects that are in different  classes and in different clusters in both partitions.</a:t>
            </a:r>
          </a:p>
          <a:p>
            <a:pPr marL="723900" indent="-635000" algn="just">
              <a:buNone/>
            </a:pPr>
            <a:r>
              <a:rPr lang="en-US" sz="2000" dirty="0">
                <a:solidFill>
                  <a:srgbClr val="002060"/>
                </a:solidFill>
                <a:latin typeface="Cambria" pitchFamily="18" charset="0"/>
                <a:cs typeface="Times New Roman" pitchFamily="18" charset="0"/>
              </a:rPr>
              <a:t>Rand </a:t>
            </a:r>
            <a:r>
              <a:rPr lang="en-US" sz="2000" b="1" dirty="0">
                <a:solidFill>
                  <a:srgbClr val="002060"/>
                </a:solidFill>
                <a:latin typeface="Cambria" pitchFamily="18" charset="0"/>
                <a:cs typeface="Times New Roman" pitchFamily="18" charset="0"/>
              </a:rPr>
              <a:t>Index</a:t>
            </a:r>
            <a:r>
              <a:rPr lang="en-US" sz="2000" dirty="0">
                <a:solidFill>
                  <a:srgbClr val="002060"/>
                </a:solidFill>
                <a:latin typeface="Cambria" pitchFamily="18" charset="0"/>
                <a:cs typeface="Times New Roman" pitchFamily="18" charset="0"/>
              </a:rPr>
              <a:t> is given as:</a:t>
            </a:r>
          </a:p>
          <a:p>
            <a:pPr marL="723900" indent="-635000" algn="just">
              <a:buNone/>
            </a:pPr>
            <a:r>
              <a:rPr lang="en-US" sz="2400" dirty="0">
                <a:solidFill>
                  <a:srgbClr val="002060"/>
                </a:solidFill>
                <a:latin typeface="Cambria" pitchFamily="18" charset="0"/>
                <a:cs typeface="Times New Roman" pitchFamily="18" charset="0"/>
              </a:rPr>
              <a:t>                                     RI = a + d / (a + b + c + d)</a:t>
            </a:r>
          </a:p>
          <a:p>
            <a:pPr marL="723900" indent="-368300" algn="just"/>
            <a:endParaRPr lang="en-US" sz="2400" dirty="0">
              <a:solidFill>
                <a:srgbClr val="002060"/>
              </a:solidFill>
              <a:latin typeface="Cambria" pitchFamily="18" charset="0"/>
              <a:cs typeface="Times New Roman" pitchFamily="18" charset="0"/>
            </a:endParaRPr>
          </a:p>
          <a:p>
            <a:pPr marL="0" indent="0">
              <a:buNone/>
            </a:pPr>
            <a:endParaRPr lang="en-US" dirty="0"/>
          </a:p>
        </p:txBody>
      </p:sp>
      <p:sp>
        <p:nvSpPr>
          <p:cNvPr id="5" name="Title 1"/>
          <p:cNvSpPr>
            <a:spLocks noGrp="1"/>
          </p:cNvSpPr>
          <p:nvPr>
            <p:ph type="title"/>
          </p:nvPr>
        </p:nvSpPr>
        <p:spPr>
          <a:xfrm>
            <a:off x="10547" y="483518"/>
            <a:ext cx="9144000" cy="533400"/>
          </a:xfrm>
        </p:spPr>
        <p:txBody>
          <a:bodyPr/>
          <a:lstStyle/>
          <a:p>
            <a:r>
              <a:rPr lang="en-US" sz="3200" b="1" dirty="0">
                <a:solidFill>
                  <a:srgbClr val="002060"/>
                </a:solidFill>
                <a:latin typeface="Cambria" pitchFamily="18" charset="0"/>
                <a:cs typeface="Times New Roman" pitchFamily="18" charset="0"/>
              </a:rPr>
              <a:t>Rand Index contd.</a:t>
            </a: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23678"/>
            <a:ext cx="9144000" cy="1008112"/>
          </a:xfrm>
        </p:spPr>
        <p:txBody>
          <a:bodyPr>
            <a:normAutofit/>
          </a:bodyPr>
          <a:lstStyle/>
          <a:p>
            <a:pPr algn="just">
              <a:spcAft>
                <a:spcPts val="600"/>
              </a:spcAft>
              <a:buFont typeface="Wingdings" panose="05000000000000000000" pitchFamily="2" charset="2"/>
              <a:buChar char="Ø"/>
            </a:pPr>
            <a:r>
              <a:rPr lang="en-US" sz="2000" dirty="0">
                <a:solidFill>
                  <a:srgbClr val="002060"/>
                </a:solidFill>
                <a:latin typeface="Cambria" pitchFamily="18" charset="0"/>
                <a:cs typeface="Times New Roman" pitchFamily="18" charset="0"/>
              </a:rPr>
              <a:t>Bounded range [0, 1]: 1.0 is the perfect match score.</a:t>
            </a:r>
          </a:p>
        </p:txBody>
      </p:sp>
      <p:sp>
        <p:nvSpPr>
          <p:cNvPr id="5" name="Title 1"/>
          <p:cNvSpPr>
            <a:spLocks noGrp="1"/>
          </p:cNvSpPr>
          <p:nvPr>
            <p:ph type="title"/>
          </p:nvPr>
        </p:nvSpPr>
        <p:spPr>
          <a:xfrm>
            <a:off x="0" y="987574"/>
            <a:ext cx="9144000" cy="533400"/>
          </a:xfrm>
        </p:spPr>
        <p:txBody>
          <a:bodyPr/>
          <a:lstStyle/>
          <a:p>
            <a:r>
              <a:rPr lang="en-US" sz="3200" b="1" dirty="0">
                <a:solidFill>
                  <a:srgbClr val="002060"/>
                </a:solidFill>
                <a:latin typeface="Cambria" pitchFamily="18" charset="0"/>
                <a:cs typeface="Times New Roman" pitchFamily="18" charset="0"/>
              </a:rPr>
              <a:t>Rand Index contd.</a:t>
            </a:r>
          </a:p>
        </p:txBody>
      </p:sp>
    </p:spTree>
    <p:custDataLst>
      <p:tags r:id="rId1"/>
    </p:custDataLst>
    <p:extLst>
      <p:ext uri="{BB962C8B-B14F-4D97-AF65-F5344CB8AC3E}">
        <p14:creationId xmlns:p14="http://schemas.microsoft.com/office/powerpoint/2010/main" val="3871952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5507"/>
            <a:ext cx="9144000" cy="581024"/>
          </a:xfrm>
        </p:spPr>
        <p:txBody>
          <a:bodyPr/>
          <a:lstStyle/>
          <a:p>
            <a:r>
              <a:rPr lang="en-US" sz="3200" b="1" dirty="0">
                <a:solidFill>
                  <a:srgbClr val="002060"/>
                </a:solidFill>
                <a:latin typeface="Cambria" pitchFamily="18" charset="0"/>
                <a:cs typeface="Times New Roman" pitchFamily="18" charset="0"/>
              </a:rPr>
              <a:t>Unsupervised Clusters Analysis Techniques</a:t>
            </a:r>
            <a:endParaRPr lang="en-US" sz="3200" dirty="0"/>
          </a:p>
        </p:txBody>
      </p:sp>
      <p:sp>
        <p:nvSpPr>
          <p:cNvPr id="5" name="Rectangle 4"/>
          <p:cNvSpPr/>
          <p:nvPr/>
        </p:nvSpPr>
        <p:spPr>
          <a:xfrm>
            <a:off x="0" y="1779662"/>
            <a:ext cx="9144000" cy="1323439"/>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002060"/>
                </a:solidFill>
                <a:latin typeface="Cambria" pitchFamily="18" charset="0"/>
                <a:cs typeface="Times New Roman" pitchFamily="18" charset="0"/>
              </a:rPr>
              <a:t>If the ground truth labels are not known, evaluation must be performed using the model itself. </a:t>
            </a:r>
          </a:p>
          <a:p>
            <a:pPr marL="342900" indent="-342900">
              <a:buFont typeface="Wingdings" panose="05000000000000000000" pitchFamily="2" charset="2"/>
              <a:buChar char="Ø"/>
            </a:pPr>
            <a:endParaRPr lang="en-US" sz="2000" dirty="0">
              <a:solidFill>
                <a:srgbClr val="002060"/>
              </a:solidFill>
              <a:latin typeface="Cambria" pitchFamily="18" charset="0"/>
              <a:cs typeface="Times New Roman" pitchFamily="18" charset="0"/>
            </a:endParaRPr>
          </a:p>
          <a:p>
            <a:pPr marL="342900" indent="-342900">
              <a:buFont typeface="Wingdings" panose="05000000000000000000" pitchFamily="2" charset="2"/>
              <a:buChar char="Ø"/>
            </a:pPr>
            <a:r>
              <a:rPr lang="en-US" sz="2000" dirty="0">
                <a:solidFill>
                  <a:srgbClr val="002060"/>
                </a:solidFill>
                <a:latin typeface="Cambria" pitchFamily="18" charset="0"/>
                <a:cs typeface="Times New Roman" pitchFamily="18" charset="0"/>
              </a:rPr>
              <a:t>Example: Silhouette Coefficient, Davies-</a:t>
            </a:r>
            <a:r>
              <a:rPr lang="en-US" sz="2000" dirty="0" err="1">
                <a:solidFill>
                  <a:srgbClr val="002060"/>
                </a:solidFill>
                <a:latin typeface="Cambria" pitchFamily="18" charset="0"/>
                <a:cs typeface="Times New Roman" pitchFamily="18" charset="0"/>
              </a:rPr>
              <a:t>Bouldin</a:t>
            </a:r>
            <a:r>
              <a:rPr lang="en-US" sz="2000" dirty="0">
                <a:solidFill>
                  <a:srgbClr val="002060"/>
                </a:solidFill>
                <a:latin typeface="Cambria" pitchFamily="18" charset="0"/>
                <a:cs typeface="Times New Roman" pitchFamily="18" charset="0"/>
              </a:rPr>
              <a:t> Index, etc.</a:t>
            </a:r>
          </a:p>
        </p:txBody>
      </p:sp>
    </p:spTree>
    <p:custDataLst>
      <p:tags r:id="rId1"/>
    </p:custDataLst>
    <p:extLst>
      <p:ext uri="{BB962C8B-B14F-4D97-AF65-F5344CB8AC3E}">
        <p14:creationId xmlns:p14="http://schemas.microsoft.com/office/powerpoint/2010/main" val="5182436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70318"/>
            <a:ext cx="9144000" cy="609600"/>
          </a:xfrm>
        </p:spPr>
        <p:txBody>
          <a:bodyPr/>
          <a:lstStyle/>
          <a:p>
            <a:r>
              <a:rPr lang="en-US" sz="3200" b="1" dirty="0">
                <a:solidFill>
                  <a:srgbClr val="002060"/>
                </a:solidFill>
                <a:latin typeface="Cambria" pitchFamily="18" charset="0"/>
                <a:cs typeface="Times New Roman" pitchFamily="18" charset="0"/>
              </a:rPr>
              <a:t>Silhouette Coefficient</a:t>
            </a:r>
          </a:p>
        </p:txBody>
      </p:sp>
      <p:sp>
        <p:nvSpPr>
          <p:cNvPr id="3" name="Content Placeholder 2"/>
          <p:cNvSpPr>
            <a:spLocks noGrp="1"/>
          </p:cNvSpPr>
          <p:nvPr>
            <p:ph idx="1"/>
          </p:nvPr>
        </p:nvSpPr>
        <p:spPr>
          <a:xfrm>
            <a:off x="8318" y="1649535"/>
            <a:ext cx="9144000" cy="2362944"/>
          </a:xfrm>
        </p:spPr>
        <p:txBody>
          <a:bodyPr>
            <a:normAutofit/>
          </a:bodyPr>
          <a:lstStyle/>
          <a:p>
            <a:pPr>
              <a:buFont typeface="Wingdings" panose="05000000000000000000" pitchFamily="2" charset="2"/>
              <a:buChar char="Ø"/>
            </a:pPr>
            <a:r>
              <a:rPr lang="en-US" sz="2000" dirty="0">
                <a:solidFill>
                  <a:srgbClr val="002060"/>
                </a:solidFill>
                <a:latin typeface="Cambria" pitchFamily="18" charset="0"/>
                <a:cs typeface="Times New Roman" pitchFamily="18" charset="0"/>
              </a:rPr>
              <a:t>Silhouette Coefficient is defined for each sample and is composed of two scores:</a:t>
            </a:r>
          </a:p>
          <a:p>
            <a:endParaRPr lang="en-US" sz="2000" dirty="0">
              <a:solidFill>
                <a:srgbClr val="002060"/>
              </a:solidFill>
              <a:latin typeface="Cambria" pitchFamily="18" charset="0"/>
              <a:cs typeface="Times New Roman" pitchFamily="18" charset="0"/>
            </a:endParaRPr>
          </a:p>
          <a:p>
            <a:r>
              <a:rPr lang="en-US" sz="2000" dirty="0">
                <a:solidFill>
                  <a:srgbClr val="002060"/>
                </a:solidFill>
                <a:latin typeface="Cambria" pitchFamily="18" charset="0"/>
                <a:cs typeface="Times New Roman" pitchFamily="18" charset="0"/>
              </a:rPr>
              <a:t>a: The mean distance between a sample and all other points in the same class.</a:t>
            </a:r>
          </a:p>
          <a:p>
            <a:endParaRPr lang="en-US" sz="2000" dirty="0">
              <a:solidFill>
                <a:srgbClr val="002060"/>
              </a:solidFill>
              <a:latin typeface="Cambria" pitchFamily="18" charset="0"/>
              <a:cs typeface="Times New Roman" pitchFamily="18" charset="0"/>
            </a:endParaRPr>
          </a:p>
          <a:p>
            <a:r>
              <a:rPr lang="en-US" sz="2000" dirty="0">
                <a:solidFill>
                  <a:srgbClr val="002060"/>
                </a:solidFill>
                <a:latin typeface="Cambria" pitchFamily="18" charset="0"/>
                <a:cs typeface="Times New Roman" pitchFamily="18" charset="0"/>
              </a:rPr>
              <a:t>b: The mean distance between a sample and all other points in the next nearest cluster.</a:t>
            </a:r>
          </a:p>
          <a:p>
            <a:endParaRPr lang="en-US" dirty="0"/>
          </a:p>
        </p:txBody>
      </p:sp>
    </p:spTree>
    <p:custDataLst>
      <p:tags r:id="rId1"/>
    </p:custDataLst>
    <p:extLst>
      <p:ext uri="{BB962C8B-B14F-4D97-AF65-F5344CB8AC3E}">
        <p14:creationId xmlns:p14="http://schemas.microsoft.com/office/powerpoint/2010/main" val="244292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35646"/>
            <a:ext cx="9144000" cy="2462074"/>
          </a:xfrm>
        </p:spPr>
        <p:txBody>
          <a:bodyPr/>
          <a:lstStyle/>
          <a:p>
            <a:pPr algn="just">
              <a:spcBef>
                <a:spcPts val="0"/>
              </a:spcBef>
              <a:buFont typeface="Wingdings" panose="05000000000000000000" pitchFamily="2" charset="2"/>
              <a:buChar char="Ø"/>
              <a:defRPr/>
            </a:pPr>
            <a:r>
              <a:rPr lang="en-US" sz="2000" dirty="0">
                <a:solidFill>
                  <a:srgbClr val="002060"/>
                </a:solidFill>
                <a:latin typeface="Cambria" pitchFamily="18" charset="0"/>
                <a:cs typeface="Times New Roman" pitchFamily="18" charset="0"/>
              </a:rPr>
              <a:t>Density</a:t>
            </a:r>
            <a:r>
              <a:rPr lang="en-US" sz="2400" dirty="0">
                <a:solidFill>
                  <a:srgbClr val="002060"/>
                </a:solidFill>
                <a:latin typeface="Cambria" pitchFamily="18" charset="0"/>
                <a:cs typeface="Times New Roman" pitchFamily="18" charset="0"/>
              </a:rPr>
              <a:t> </a:t>
            </a:r>
            <a:r>
              <a:rPr lang="en-US" sz="2000" dirty="0">
                <a:solidFill>
                  <a:srgbClr val="002060"/>
                </a:solidFill>
                <a:latin typeface="Cambria" pitchFamily="18" charset="0"/>
                <a:cs typeface="Times New Roman" pitchFamily="18" charset="0"/>
              </a:rPr>
              <a:t>Based Clustering</a:t>
            </a:r>
          </a:p>
          <a:p>
            <a:pPr marL="0" indent="0" algn="just">
              <a:buNone/>
              <a:defRPr/>
            </a:pPr>
            <a:r>
              <a:rPr lang="en-US" sz="2000" dirty="0">
                <a:solidFill>
                  <a:srgbClr val="002060"/>
                </a:solidFill>
                <a:latin typeface="Cambria" pitchFamily="18" charset="0"/>
                <a:cs typeface="Times New Roman" pitchFamily="18" charset="0"/>
              </a:rPr>
              <a:t>	</a:t>
            </a:r>
            <a:r>
              <a:rPr lang="en-US" altLang="zh-CN" sz="2000" dirty="0" err="1">
                <a:solidFill>
                  <a:srgbClr val="002060"/>
                </a:solidFill>
                <a:latin typeface="Cambria" pitchFamily="18" charset="0"/>
                <a:cs typeface="Times New Roman" pitchFamily="18" charset="0"/>
              </a:rPr>
              <a:t>eg</a:t>
            </a:r>
            <a:r>
              <a:rPr lang="en-US" altLang="zh-CN" sz="2000" dirty="0">
                <a:solidFill>
                  <a:srgbClr val="002060"/>
                </a:solidFill>
                <a:latin typeface="Cambria" pitchFamily="18" charset="0"/>
                <a:cs typeface="Times New Roman" pitchFamily="18" charset="0"/>
              </a:rPr>
              <a:t>: DBSCAN, OPTICS, </a:t>
            </a:r>
            <a:r>
              <a:rPr lang="en-US" altLang="zh-CN" sz="2000" dirty="0" err="1">
                <a:solidFill>
                  <a:srgbClr val="002060"/>
                </a:solidFill>
                <a:latin typeface="Cambria" pitchFamily="18" charset="0"/>
                <a:cs typeface="Times New Roman" pitchFamily="18" charset="0"/>
              </a:rPr>
              <a:t>DenClue</a:t>
            </a:r>
            <a:endParaRPr lang="en-US" altLang="zh-CN" sz="2000" dirty="0">
              <a:solidFill>
                <a:srgbClr val="002060"/>
              </a:solidFill>
              <a:latin typeface="Cambria" pitchFamily="18" charset="0"/>
              <a:cs typeface="Times New Roman" pitchFamily="18" charset="0"/>
            </a:endParaRPr>
          </a:p>
          <a:p>
            <a:pPr marL="0" indent="0" algn="just">
              <a:buNone/>
              <a:defRPr/>
            </a:pPr>
            <a:endParaRPr lang="en-US" sz="2000" dirty="0">
              <a:solidFill>
                <a:srgbClr val="002060"/>
              </a:solidFill>
              <a:latin typeface="Cambria" pitchFamily="18" charset="0"/>
              <a:cs typeface="Times New Roman" pitchFamily="18" charset="0"/>
            </a:endParaRPr>
          </a:p>
          <a:p>
            <a:pPr algn="just">
              <a:spcBef>
                <a:spcPts val="0"/>
              </a:spcBef>
              <a:buFont typeface="Wingdings" panose="05000000000000000000" pitchFamily="2" charset="2"/>
              <a:buChar char="Ø"/>
              <a:defRPr/>
            </a:pPr>
            <a:r>
              <a:rPr lang="en-US" sz="2000" dirty="0">
                <a:solidFill>
                  <a:srgbClr val="002060"/>
                </a:solidFill>
                <a:latin typeface="Cambria" pitchFamily="18" charset="0"/>
                <a:cs typeface="Times New Roman" pitchFamily="18" charset="0"/>
              </a:rPr>
              <a:t> Grid Based Clustering</a:t>
            </a:r>
          </a:p>
          <a:p>
            <a:pPr marL="0" indent="0" algn="just">
              <a:buNone/>
              <a:defRPr/>
            </a:pPr>
            <a:r>
              <a:rPr lang="en-US" sz="2000" dirty="0">
                <a:solidFill>
                  <a:srgbClr val="002060"/>
                </a:solidFill>
                <a:latin typeface="Cambria" pitchFamily="18" charset="0"/>
                <a:cs typeface="Times New Roman" pitchFamily="18" charset="0"/>
              </a:rPr>
              <a:t>	</a:t>
            </a:r>
            <a:r>
              <a:rPr lang="en-US" sz="2000" dirty="0" err="1">
                <a:solidFill>
                  <a:srgbClr val="002060"/>
                </a:solidFill>
                <a:latin typeface="Cambria" pitchFamily="18" charset="0"/>
                <a:cs typeface="Times New Roman" pitchFamily="18" charset="0"/>
              </a:rPr>
              <a:t>eg</a:t>
            </a:r>
            <a:r>
              <a:rPr lang="en-US" sz="2000" dirty="0">
                <a:solidFill>
                  <a:srgbClr val="002060"/>
                </a:solidFill>
                <a:latin typeface="Cambria" pitchFamily="18" charset="0"/>
                <a:cs typeface="Times New Roman" pitchFamily="18" charset="0"/>
              </a:rPr>
              <a:t>: </a:t>
            </a:r>
            <a:r>
              <a:rPr lang="en-US" altLang="zh-CN" sz="2000" dirty="0">
                <a:solidFill>
                  <a:srgbClr val="002060"/>
                </a:solidFill>
                <a:latin typeface="Cambria" pitchFamily="18" charset="0"/>
                <a:cs typeface="Times New Roman" pitchFamily="18" charset="0"/>
              </a:rPr>
              <a:t>STING, </a:t>
            </a:r>
            <a:r>
              <a:rPr lang="en-US" altLang="zh-CN" sz="2000" dirty="0" err="1">
                <a:solidFill>
                  <a:srgbClr val="002060"/>
                </a:solidFill>
                <a:latin typeface="Cambria" pitchFamily="18" charset="0"/>
                <a:cs typeface="Times New Roman" pitchFamily="18" charset="0"/>
              </a:rPr>
              <a:t>WaveCluster</a:t>
            </a:r>
            <a:r>
              <a:rPr lang="en-US" altLang="zh-CN" sz="2000" dirty="0">
                <a:solidFill>
                  <a:srgbClr val="002060"/>
                </a:solidFill>
                <a:latin typeface="Cambria" pitchFamily="18" charset="0"/>
                <a:cs typeface="Times New Roman" pitchFamily="18" charset="0"/>
              </a:rPr>
              <a:t>, CLIQUE</a:t>
            </a:r>
          </a:p>
          <a:p>
            <a:pPr marL="0" indent="0">
              <a:buNone/>
            </a:pPr>
            <a:endParaRPr lang="en-US" dirty="0"/>
          </a:p>
        </p:txBody>
      </p:sp>
      <p:sp>
        <p:nvSpPr>
          <p:cNvPr id="5" name="Title 1"/>
          <p:cNvSpPr>
            <a:spLocks noGrp="1"/>
          </p:cNvSpPr>
          <p:nvPr>
            <p:ph type="title"/>
          </p:nvPr>
        </p:nvSpPr>
        <p:spPr>
          <a:xfrm>
            <a:off x="0" y="942227"/>
            <a:ext cx="9144000" cy="552451"/>
          </a:xfrm>
        </p:spPr>
        <p:txBody>
          <a:bodyPr/>
          <a:lstStyle/>
          <a:p>
            <a:r>
              <a:rPr lang="en-US" altLang="en-US" sz="3200" b="1" dirty="0">
                <a:solidFill>
                  <a:srgbClr val="002060"/>
                </a:solidFill>
                <a:latin typeface="Cambria" pitchFamily="18" charset="0"/>
                <a:cs typeface="Times New Roman" pitchFamily="18" charset="0"/>
              </a:rPr>
              <a:t>Clustering Algorithms (Contd.)</a:t>
            </a:r>
            <a:endParaRPr lang="en-US" sz="3200" b="1" dirty="0">
              <a:solidFill>
                <a:srgbClr val="002060"/>
              </a:solidFill>
              <a:latin typeface="Cambria" pitchFamily="18" charset="0"/>
              <a:cs typeface="Times New Roman" pitchFamily="18" charset="0"/>
            </a:endParaRPr>
          </a:p>
        </p:txBody>
      </p:sp>
    </p:spTree>
    <p:custDataLst>
      <p:tags r:id="rId1"/>
    </p:custDataLst>
    <p:extLst>
      <p:ext uri="{BB962C8B-B14F-4D97-AF65-F5344CB8AC3E}">
        <p14:creationId xmlns:p14="http://schemas.microsoft.com/office/powerpoint/2010/main" val="17264844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63638"/>
                <a:ext cx="9144000" cy="2304256"/>
              </a:xfrm>
            </p:spPr>
            <p:txBody>
              <a:bodyPr/>
              <a:lstStyle/>
              <a:p>
                <a:pPr>
                  <a:buFont typeface="Wingdings" panose="05000000000000000000" pitchFamily="2" charset="2"/>
                  <a:buChar char="Ø"/>
                </a:pPr>
                <a:r>
                  <a:rPr lang="en-US" sz="2000" dirty="0">
                    <a:solidFill>
                      <a:srgbClr val="002060"/>
                    </a:solidFill>
                    <a:latin typeface="Cambria" pitchFamily="18" charset="0"/>
                    <a:cs typeface="Times New Roman" pitchFamily="18" charset="0"/>
                  </a:rPr>
                  <a:t>The Silhouette Coefficient s for a single sample is then given as:</a:t>
                </a:r>
              </a:p>
              <a:p>
                <a:pPr>
                  <a:buNone/>
                </a:pPr>
                <a14:m>
                  <m:oMathPara xmlns:m="http://schemas.openxmlformats.org/officeDocument/2006/math">
                    <m:oMathParaPr>
                      <m:jc m:val="center"/>
                    </m:oMathParaPr>
                    <m:oMath xmlns:m="http://schemas.openxmlformats.org/officeDocument/2006/math">
                      <m:r>
                        <a:rPr lang="en-US" sz="2000">
                          <a:solidFill>
                            <a:srgbClr val="002060"/>
                          </a:solidFill>
                          <a:latin typeface="Cambria Math"/>
                          <a:cs typeface="Times New Roman" pitchFamily="18" charset="0"/>
                        </a:rPr>
                        <m:t>𝐒</m:t>
                      </m:r>
                      <m:r>
                        <a:rPr lang="en-US" sz="2000">
                          <a:solidFill>
                            <a:srgbClr val="002060"/>
                          </a:solidFill>
                          <a:latin typeface="Cambria Math"/>
                          <a:cs typeface="Times New Roman" pitchFamily="18" charset="0"/>
                        </a:rPr>
                        <m:t>=</m:t>
                      </m:r>
                      <m:f>
                        <m:fPr>
                          <m:ctrlPr>
                            <a:rPr lang="en-US" sz="2000" i="1">
                              <a:solidFill>
                                <a:srgbClr val="002060"/>
                              </a:solidFill>
                              <a:latin typeface="Cambria Math" panose="02040503050406030204" pitchFamily="18" charset="0"/>
                              <a:cs typeface="Times New Roman" pitchFamily="18" charset="0"/>
                            </a:rPr>
                          </m:ctrlPr>
                        </m:fPr>
                        <m:num>
                          <m:r>
                            <a:rPr lang="en-US" sz="2000">
                              <a:solidFill>
                                <a:srgbClr val="002060"/>
                              </a:solidFill>
                              <a:latin typeface="Cambria Math"/>
                              <a:cs typeface="Times New Roman" pitchFamily="18" charset="0"/>
                            </a:rPr>
                            <m:t>𝒃</m:t>
                          </m:r>
                          <m:r>
                            <a:rPr lang="en-US" sz="2000">
                              <a:solidFill>
                                <a:srgbClr val="002060"/>
                              </a:solidFill>
                              <a:latin typeface="Cambria Math"/>
                              <a:cs typeface="Times New Roman" pitchFamily="18" charset="0"/>
                            </a:rPr>
                            <m:t>−</m:t>
                          </m:r>
                          <m:r>
                            <a:rPr lang="en-US" sz="2000">
                              <a:solidFill>
                                <a:srgbClr val="002060"/>
                              </a:solidFill>
                              <a:latin typeface="Cambria Math"/>
                              <a:cs typeface="Times New Roman" pitchFamily="18" charset="0"/>
                            </a:rPr>
                            <m:t>𝒂</m:t>
                          </m:r>
                        </m:num>
                        <m:den>
                          <m:r>
                            <a:rPr lang="en-US" sz="2000">
                              <a:solidFill>
                                <a:srgbClr val="002060"/>
                              </a:solidFill>
                              <a:latin typeface="Cambria Math"/>
                              <a:cs typeface="Times New Roman" pitchFamily="18" charset="0"/>
                            </a:rPr>
                            <m:t>𝐦𝐚𝐱</m:t>
                          </m:r>
                          <m:r>
                            <a:rPr lang="en-US" sz="2000">
                              <a:solidFill>
                                <a:srgbClr val="002060"/>
                              </a:solidFill>
                              <a:latin typeface="Cambria Math"/>
                              <a:cs typeface="Times New Roman" pitchFamily="18" charset="0"/>
                            </a:rPr>
                            <m:t>⁡(</m:t>
                          </m:r>
                          <m:r>
                            <a:rPr lang="en-US" sz="2000">
                              <a:solidFill>
                                <a:srgbClr val="002060"/>
                              </a:solidFill>
                              <a:latin typeface="Cambria Math"/>
                              <a:cs typeface="Times New Roman" pitchFamily="18" charset="0"/>
                            </a:rPr>
                            <m:t>𝒂</m:t>
                          </m:r>
                          <m:r>
                            <a:rPr lang="en-US" sz="2000">
                              <a:solidFill>
                                <a:srgbClr val="002060"/>
                              </a:solidFill>
                              <a:latin typeface="Cambria Math"/>
                              <a:cs typeface="Times New Roman" pitchFamily="18" charset="0"/>
                            </a:rPr>
                            <m:t>,</m:t>
                          </m:r>
                          <m:r>
                            <a:rPr lang="en-US" sz="2000">
                              <a:solidFill>
                                <a:srgbClr val="002060"/>
                              </a:solidFill>
                              <a:latin typeface="Cambria Math"/>
                              <a:cs typeface="Times New Roman" pitchFamily="18" charset="0"/>
                            </a:rPr>
                            <m:t>𝒃</m:t>
                          </m:r>
                          <m:r>
                            <a:rPr lang="en-US" sz="2000">
                              <a:solidFill>
                                <a:srgbClr val="002060"/>
                              </a:solidFill>
                              <a:latin typeface="Cambria Math"/>
                              <a:cs typeface="Times New Roman" pitchFamily="18" charset="0"/>
                            </a:rPr>
                            <m:t>)</m:t>
                          </m:r>
                        </m:den>
                      </m:f>
                    </m:oMath>
                  </m:oMathPara>
                </a14:m>
                <a:endParaRPr lang="en-US" sz="2000" dirty="0">
                  <a:solidFill>
                    <a:srgbClr val="002060"/>
                  </a:solidFill>
                  <a:latin typeface="Cambria" pitchFamily="18" charset="0"/>
                  <a:cs typeface="Times New Roman" pitchFamily="18" charset="0"/>
                </a:endParaRPr>
              </a:p>
              <a:p>
                <a:pPr>
                  <a:buNone/>
                </a:pPr>
                <a:endParaRPr lang="en-US" sz="2000" dirty="0">
                  <a:solidFill>
                    <a:srgbClr val="002060"/>
                  </a:solidFill>
                  <a:latin typeface="Cambria" pitchFamily="18" charset="0"/>
                  <a:cs typeface="Times New Roman" pitchFamily="18" charset="0"/>
                </a:endParaRPr>
              </a:p>
              <a:p>
                <a:pPr>
                  <a:buFont typeface="Wingdings" panose="05000000000000000000" pitchFamily="2" charset="2"/>
                  <a:buChar char="Ø"/>
                </a:pPr>
                <a:r>
                  <a:rPr lang="en-US" sz="2000" dirty="0">
                    <a:solidFill>
                      <a:srgbClr val="002060"/>
                    </a:solidFill>
                    <a:latin typeface="Cambria" pitchFamily="18" charset="0"/>
                    <a:cs typeface="Times New Roman" pitchFamily="18" charset="0"/>
                  </a:rPr>
                  <a:t>The Silhouette Coefficient for a set of samples is given as the mean of the Silhouette Coefficient for each sample.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63638"/>
                <a:ext cx="9144000" cy="2304256"/>
              </a:xfrm>
              <a:blipFill>
                <a:blip r:embed="rId3"/>
                <a:stretch>
                  <a:fillRect l="-600" t="-1592"/>
                </a:stretch>
              </a:blipFill>
            </p:spPr>
            <p:txBody>
              <a:bodyPr/>
              <a:lstStyle/>
              <a:p>
                <a:r>
                  <a:rPr lang="en-US">
                    <a:noFill/>
                  </a:rPr>
                  <a:t> </a:t>
                </a:r>
              </a:p>
            </p:txBody>
          </p:sp>
        </mc:Fallback>
      </mc:AlternateContent>
      <p:sp>
        <p:nvSpPr>
          <p:cNvPr id="5" name="Title 1"/>
          <p:cNvSpPr>
            <a:spLocks noGrp="1"/>
          </p:cNvSpPr>
          <p:nvPr>
            <p:ph type="title"/>
          </p:nvPr>
        </p:nvSpPr>
        <p:spPr>
          <a:xfrm>
            <a:off x="0" y="970318"/>
            <a:ext cx="9144000" cy="609600"/>
          </a:xfrm>
        </p:spPr>
        <p:txBody>
          <a:bodyPr/>
          <a:lstStyle/>
          <a:p>
            <a:r>
              <a:rPr lang="en-US" sz="3200" b="1" dirty="0">
                <a:solidFill>
                  <a:srgbClr val="002060"/>
                </a:solidFill>
                <a:latin typeface="Cambria" pitchFamily="18" charset="0"/>
                <a:cs typeface="Times New Roman" pitchFamily="18" charset="0"/>
              </a:rPr>
              <a:t>Silhouette Coefficient contd.</a:t>
            </a:r>
          </a:p>
        </p:txBody>
      </p:sp>
    </p:spTree>
    <p:custDataLst>
      <p:tags r:id="rId1"/>
    </p:custDataLst>
    <p:extLst>
      <p:ext uri="{BB962C8B-B14F-4D97-AF65-F5344CB8AC3E}">
        <p14:creationId xmlns:p14="http://schemas.microsoft.com/office/powerpoint/2010/main" val="3340661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07654"/>
            <a:ext cx="9144000" cy="2088233"/>
          </a:xfrm>
        </p:spPr>
        <p:txBody>
          <a:bodyPr>
            <a:normAutofit/>
          </a:bodyPr>
          <a:lstStyle/>
          <a:p>
            <a:pPr algn="just">
              <a:buFont typeface="Wingdings" panose="05000000000000000000" pitchFamily="2" charset="2"/>
              <a:buChar char="Ø"/>
            </a:pPr>
            <a:r>
              <a:rPr lang="en-US" sz="2000" dirty="0">
                <a:solidFill>
                  <a:srgbClr val="002060"/>
                </a:solidFill>
                <a:latin typeface="Cambria" pitchFamily="18" charset="0"/>
                <a:cs typeface="Times New Roman" pitchFamily="18" charset="0"/>
              </a:rPr>
              <a:t>The score is bounded between -1 for incorrect clustering and +1 for highly dense clustering. Scores around zero indicate overlapping clusters.</a:t>
            </a:r>
          </a:p>
          <a:p>
            <a:pPr marL="0" indent="0" algn="just">
              <a:buNone/>
            </a:pPr>
            <a:endParaRPr lang="en-US" sz="2000" dirty="0">
              <a:solidFill>
                <a:srgbClr val="002060"/>
              </a:solidFill>
              <a:latin typeface="Cambria" pitchFamily="18" charset="0"/>
              <a:cs typeface="Times New Roman" pitchFamily="18" charset="0"/>
            </a:endParaRPr>
          </a:p>
          <a:p>
            <a:pPr algn="just">
              <a:buFont typeface="Wingdings" panose="05000000000000000000" pitchFamily="2" charset="2"/>
              <a:buChar char="Ø"/>
            </a:pPr>
            <a:r>
              <a:rPr lang="en-US" sz="2000" dirty="0">
                <a:solidFill>
                  <a:srgbClr val="002060"/>
                </a:solidFill>
                <a:latin typeface="Cambria" pitchFamily="18" charset="0"/>
                <a:cs typeface="Times New Roman" pitchFamily="18" charset="0"/>
              </a:rPr>
              <a:t>The score is higher when clusters are dense and well separated, which relates to a standard concept of a cluster.</a:t>
            </a:r>
          </a:p>
          <a:p>
            <a:pPr marL="0" indent="0">
              <a:buNone/>
            </a:pPr>
            <a:endParaRPr lang="en-US" dirty="0"/>
          </a:p>
        </p:txBody>
      </p:sp>
      <p:sp>
        <p:nvSpPr>
          <p:cNvPr id="5" name="Title 1"/>
          <p:cNvSpPr>
            <a:spLocks noGrp="1"/>
          </p:cNvSpPr>
          <p:nvPr>
            <p:ph type="title"/>
          </p:nvPr>
        </p:nvSpPr>
        <p:spPr>
          <a:xfrm>
            <a:off x="0" y="936402"/>
            <a:ext cx="9144000" cy="609600"/>
          </a:xfrm>
        </p:spPr>
        <p:txBody>
          <a:bodyPr/>
          <a:lstStyle/>
          <a:p>
            <a:r>
              <a:rPr lang="en-US" sz="3200" b="1" dirty="0">
                <a:solidFill>
                  <a:srgbClr val="002060"/>
                </a:solidFill>
                <a:latin typeface="Cambria" pitchFamily="18" charset="0"/>
                <a:cs typeface="Times New Roman" pitchFamily="18" charset="0"/>
              </a:rPr>
              <a:t>Silhouette Coefficient contd.</a:t>
            </a:r>
          </a:p>
        </p:txBody>
      </p:sp>
    </p:spTree>
    <p:custDataLst>
      <p:tags r:id="rId1"/>
    </p:custDataLst>
    <p:extLst>
      <p:ext uri="{BB962C8B-B14F-4D97-AF65-F5344CB8AC3E}">
        <p14:creationId xmlns:p14="http://schemas.microsoft.com/office/powerpoint/2010/main" val="34152311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AD89-0AF8-4220-BF2A-29F5B70EC8B6}"/>
              </a:ext>
            </a:extLst>
          </p:cNvPr>
          <p:cNvSpPr>
            <a:spLocks noGrp="1"/>
          </p:cNvSpPr>
          <p:nvPr>
            <p:ph type="title"/>
          </p:nvPr>
        </p:nvSpPr>
        <p:spPr>
          <a:xfrm>
            <a:off x="457200" y="205979"/>
            <a:ext cx="8229600" cy="637579"/>
          </a:xfrm>
        </p:spPr>
        <p:txBody>
          <a:bodyPr/>
          <a:lstStyle/>
          <a:p>
            <a:r>
              <a:rPr lang="en-IN" dirty="0"/>
              <a:t>DBSCAN</a:t>
            </a:r>
          </a:p>
        </p:txBody>
      </p:sp>
      <p:sp>
        <p:nvSpPr>
          <p:cNvPr id="3" name="Content Placeholder 2">
            <a:extLst>
              <a:ext uri="{FF2B5EF4-FFF2-40B4-BE49-F238E27FC236}">
                <a16:creationId xmlns:a16="http://schemas.microsoft.com/office/drawing/2014/main" id="{C297DB39-F7C1-4839-9640-AF88E174CAAE}"/>
              </a:ext>
            </a:extLst>
          </p:cNvPr>
          <p:cNvSpPr>
            <a:spLocks noGrp="1"/>
          </p:cNvSpPr>
          <p:nvPr>
            <p:ph idx="1"/>
          </p:nvPr>
        </p:nvSpPr>
        <p:spPr>
          <a:xfrm>
            <a:off x="179512" y="1059582"/>
            <a:ext cx="8784976" cy="3535041"/>
          </a:xfrm>
        </p:spPr>
        <p:txBody>
          <a:bodyPr/>
          <a:lstStyle/>
          <a:p>
            <a:pPr marL="0" indent="0" algn="just" fontAlgn="base">
              <a:buNone/>
            </a:pPr>
            <a:r>
              <a:rPr lang="en-US" sz="2400" b="1" i="0" dirty="0">
                <a:solidFill>
                  <a:srgbClr val="273239"/>
                </a:solidFill>
                <a:effectLst/>
                <a:latin typeface="urw-din"/>
              </a:rPr>
              <a:t>Density-based spatial clustering of applications with noise</a:t>
            </a:r>
            <a:r>
              <a:rPr lang="en-US" sz="2400" b="0" i="0" dirty="0">
                <a:solidFill>
                  <a:srgbClr val="273239"/>
                </a:solidFill>
                <a:effectLst/>
                <a:latin typeface="urw-din"/>
              </a:rPr>
              <a:t> (DBSCAN):  Clusters are dense regions in the data space, separated by regions of the lower density of points.</a:t>
            </a:r>
          </a:p>
          <a:p>
            <a:pPr marL="0" indent="0" algn="just" fontAlgn="base">
              <a:buNone/>
            </a:pPr>
            <a:endParaRPr lang="en-US" sz="2800" dirty="0">
              <a:solidFill>
                <a:srgbClr val="273239"/>
              </a:solidFill>
              <a:latin typeface="urw-din"/>
            </a:endParaRPr>
          </a:p>
          <a:p>
            <a:pPr marL="0" indent="0" algn="just" fontAlgn="base">
              <a:buNone/>
            </a:pPr>
            <a:r>
              <a:rPr lang="en-US" sz="2400" b="0" i="0" dirty="0">
                <a:solidFill>
                  <a:srgbClr val="273239"/>
                </a:solidFill>
                <a:effectLst/>
                <a:latin typeface="+mj-lt"/>
              </a:rPr>
              <a:t>The key idea is that for each point of a cluster, the neighborhood of a given radius must contain at least a minimum number of points. </a:t>
            </a:r>
          </a:p>
          <a:p>
            <a:pPr marL="0" indent="0" algn="just">
              <a:buNone/>
            </a:pPr>
            <a:endParaRPr lang="en-IN" dirty="0"/>
          </a:p>
        </p:txBody>
      </p:sp>
    </p:spTree>
    <p:extLst>
      <p:ext uri="{BB962C8B-B14F-4D97-AF65-F5344CB8AC3E}">
        <p14:creationId xmlns:p14="http://schemas.microsoft.com/office/powerpoint/2010/main" val="13114444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5AE-D964-41ED-B4E2-43BBF66054BC}"/>
              </a:ext>
            </a:extLst>
          </p:cNvPr>
          <p:cNvSpPr>
            <a:spLocks noGrp="1"/>
          </p:cNvSpPr>
          <p:nvPr>
            <p:ph type="title"/>
          </p:nvPr>
        </p:nvSpPr>
        <p:spPr/>
        <p:txBody>
          <a:bodyPr/>
          <a:lstStyle/>
          <a:p>
            <a:r>
              <a:rPr lang="en-US" sz="2800" b="1" dirty="0"/>
              <a:t>Why DBSCAN? </a:t>
            </a:r>
            <a:endParaRPr lang="en-IN" sz="2800" b="1" dirty="0"/>
          </a:p>
        </p:txBody>
      </p:sp>
      <p:sp>
        <p:nvSpPr>
          <p:cNvPr id="3" name="Content Placeholder 2">
            <a:extLst>
              <a:ext uri="{FF2B5EF4-FFF2-40B4-BE49-F238E27FC236}">
                <a16:creationId xmlns:a16="http://schemas.microsoft.com/office/drawing/2014/main" id="{42E96C40-7456-4148-8A0E-322574755761}"/>
              </a:ext>
            </a:extLst>
          </p:cNvPr>
          <p:cNvSpPr>
            <a:spLocks noGrp="1"/>
          </p:cNvSpPr>
          <p:nvPr>
            <p:ph idx="1"/>
          </p:nvPr>
        </p:nvSpPr>
        <p:spPr>
          <a:xfrm>
            <a:off x="107504" y="1200151"/>
            <a:ext cx="8784976" cy="3394472"/>
          </a:xfrm>
        </p:spPr>
        <p:txBody>
          <a:bodyPr>
            <a:normAutofit/>
          </a:bodyPr>
          <a:lstStyle/>
          <a:p>
            <a:pPr algn="just"/>
            <a:r>
              <a:rPr lang="en-US" sz="2400" dirty="0"/>
              <a:t>Partitioning methods (K-means, PAM clustering) and hierarchical clustering work for finding spherical-shaped clusters or convex clusters. </a:t>
            </a:r>
          </a:p>
          <a:p>
            <a:pPr algn="just"/>
            <a:r>
              <a:rPr lang="en-US" sz="2400" dirty="0"/>
              <a:t>In other words, they are suitable only for compact and well-separated clusters. </a:t>
            </a:r>
          </a:p>
          <a:p>
            <a:pPr algn="just"/>
            <a:r>
              <a:rPr lang="en-US" sz="2400" dirty="0"/>
              <a:t>Moreover, they are also severely affected by the presence of noise and outliers in the data.</a:t>
            </a:r>
            <a:endParaRPr lang="en-IN" sz="2400" dirty="0"/>
          </a:p>
        </p:txBody>
      </p:sp>
    </p:spTree>
    <p:extLst>
      <p:ext uri="{BB962C8B-B14F-4D97-AF65-F5344CB8AC3E}">
        <p14:creationId xmlns:p14="http://schemas.microsoft.com/office/powerpoint/2010/main" val="664695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6207-E784-463A-BC92-ED509AA0A0FB}"/>
              </a:ext>
            </a:extLst>
          </p:cNvPr>
          <p:cNvSpPr>
            <a:spLocks noGrp="1"/>
          </p:cNvSpPr>
          <p:nvPr>
            <p:ph type="title"/>
          </p:nvPr>
        </p:nvSpPr>
        <p:spPr>
          <a:xfrm>
            <a:off x="-612576" y="352857"/>
            <a:ext cx="8229600" cy="857250"/>
          </a:xfrm>
        </p:spPr>
        <p:txBody>
          <a:bodyPr/>
          <a:lstStyle/>
          <a:p>
            <a:r>
              <a:rPr lang="en-US" sz="2800" b="1" i="0" dirty="0">
                <a:solidFill>
                  <a:srgbClr val="273239"/>
                </a:solidFill>
                <a:effectLst/>
                <a:latin typeface="urw-din"/>
              </a:rPr>
              <a:t>DBSCAN algorithm requires two parameters:</a:t>
            </a:r>
            <a:br>
              <a:rPr lang="en-US" b="0"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8FE5FA26-BB57-4FEF-882B-27B043F4F722}"/>
              </a:ext>
            </a:extLst>
          </p:cNvPr>
          <p:cNvSpPr>
            <a:spLocks noGrp="1"/>
          </p:cNvSpPr>
          <p:nvPr>
            <p:ph idx="1"/>
          </p:nvPr>
        </p:nvSpPr>
        <p:spPr>
          <a:xfrm>
            <a:off x="179512" y="987574"/>
            <a:ext cx="8712968" cy="3960440"/>
          </a:xfrm>
        </p:spPr>
        <p:txBody>
          <a:bodyPr>
            <a:normAutofit fontScale="70000" lnSpcReduction="20000"/>
          </a:bodyPr>
          <a:lstStyle/>
          <a:p>
            <a:pPr algn="just" fontAlgn="base">
              <a:buFont typeface="+mj-lt"/>
              <a:buAutoNum type="arabicPeriod"/>
            </a:pPr>
            <a:r>
              <a:rPr lang="en-US" b="1" i="0" dirty="0">
                <a:solidFill>
                  <a:srgbClr val="273239"/>
                </a:solidFill>
                <a:effectLst/>
                <a:latin typeface="urw-din"/>
              </a:rPr>
              <a:t>eps</a:t>
            </a:r>
            <a:r>
              <a:rPr lang="en-US" b="0" i="0" dirty="0">
                <a:solidFill>
                  <a:srgbClr val="273239"/>
                </a:solidFill>
                <a:effectLst/>
                <a:latin typeface="urw-din"/>
              </a:rPr>
              <a:t> : It defines the neighborhood around a data point i.e. if the distance between two points is lower or equal to ‘eps’ then they are considered as neighbors. If the eps value is chosen too small then large part of the data will be considered as outliers. If it is chosen very large then the clusters will merge and majority of the data points will be in the same clusters. One way to find the eps value is based on the </a:t>
            </a:r>
            <a:r>
              <a:rPr lang="en-US" b="1" i="1" dirty="0">
                <a:solidFill>
                  <a:srgbClr val="273239"/>
                </a:solidFill>
                <a:effectLst/>
                <a:latin typeface="urw-din"/>
              </a:rPr>
              <a:t>k-distance graph</a:t>
            </a:r>
            <a:r>
              <a:rPr lang="en-US" b="0" i="0" dirty="0">
                <a:solidFill>
                  <a:srgbClr val="273239"/>
                </a:solidFill>
                <a:effectLst/>
                <a:latin typeface="urw-din"/>
              </a:rPr>
              <a:t>.</a:t>
            </a:r>
          </a:p>
          <a:p>
            <a:pPr algn="just" fontAlgn="base">
              <a:buFont typeface="+mj-lt"/>
              <a:buAutoNum type="arabicPeriod"/>
            </a:pPr>
            <a:r>
              <a:rPr lang="en-US" b="1" i="0" dirty="0" err="1">
                <a:solidFill>
                  <a:srgbClr val="273239"/>
                </a:solidFill>
                <a:effectLst/>
                <a:latin typeface="urw-din"/>
              </a:rPr>
              <a:t>MinPts</a:t>
            </a:r>
            <a:r>
              <a:rPr lang="en-US" b="0" i="0" dirty="0">
                <a:solidFill>
                  <a:srgbClr val="273239"/>
                </a:solidFill>
                <a:effectLst/>
                <a:latin typeface="urw-din"/>
              </a:rPr>
              <a:t>: Minimum number of neighbors (data points) within eps radius. Larger the dataset, the larger value of </a:t>
            </a:r>
            <a:r>
              <a:rPr lang="en-US" b="0" i="0" dirty="0" err="1">
                <a:solidFill>
                  <a:srgbClr val="273239"/>
                </a:solidFill>
                <a:effectLst/>
                <a:latin typeface="urw-din"/>
              </a:rPr>
              <a:t>MinPts</a:t>
            </a:r>
            <a:r>
              <a:rPr lang="en-US" b="0" i="0" dirty="0">
                <a:solidFill>
                  <a:srgbClr val="273239"/>
                </a:solidFill>
                <a:effectLst/>
                <a:latin typeface="urw-din"/>
              </a:rPr>
              <a:t> must be chosen. As a general rule, the minimum </a:t>
            </a:r>
            <a:r>
              <a:rPr lang="en-US" b="0" i="0" dirty="0" err="1">
                <a:solidFill>
                  <a:srgbClr val="273239"/>
                </a:solidFill>
                <a:effectLst/>
                <a:latin typeface="urw-din"/>
              </a:rPr>
              <a:t>MinPts</a:t>
            </a:r>
            <a:r>
              <a:rPr lang="en-US" b="0" i="0" dirty="0">
                <a:solidFill>
                  <a:srgbClr val="273239"/>
                </a:solidFill>
                <a:effectLst/>
                <a:latin typeface="urw-din"/>
              </a:rPr>
              <a:t> can be derived from the number of dimensions D in the dataset as, </a:t>
            </a:r>
            <a:r>
              <a:rPr lang="en-US" b="0" i="0" dirty="0" err="1">
                <a:solidFill>
                  <a:srgbClr val="273239"/>
                </a:solidFill>
                <a:effectLst/>
                <a:latin typeface="urw-din"/>
              </a:rPr>
              <a:t>MinPts</a:t>
            </a:r>
            <a:r>
              <a:rPr lang="en-US" b="0" i="0" dirty="0">
                <a:solidFill>
                  <a:srgbClr val="273239"/>
                </a:solidFill>
                <a:effectLst/>
                <a:latin typeface="urw-din"/>
              </a:rPr>
              <a:t> &gt;= D+1. The minimum value of </a:t>
            </a:r>
            <a:r>
              <a:rPr lang="en-US" b="0" i="0" dirty="0" err="1">
                <a:solidFill>
                  <a:srgbClr val="273239"/>
                </a:solidFill>
                <a:effectLst/>
                <a:latin typeface="urw-din"/>
              </a:rPr>
              <a:t>MinPts</a:t>
            </a:r>
            <a:r>
              <a:rPr lang="en-US" b="0" i="0" dirty="0">
                <a:solidFill>
                  <a:srgbClr val="273239"/>
                </a:solidFill>
                <a:effectLst/>
                <a:latin typeface="urw-din"/>
              </a:rPr>
              <a:t> must be chosen at least 3.</a:t>
            </a:r>
          </a:p>
          <a:p>
            <a:pPr algn="just"/>
            <a:endParaRPr lang="en-IN" dirty="0"/>
          </a:p>
        </p:txBody>
      </p:sp>
    </p:spTree>
    <p:extLst>
      <p:ext uri="{BB962C8B-B14F-4D97-AF65-F5344CB8AC3E}">
        <p14:creationId xmlns:p14="http://schemas.microsoft.com/office/powerpoint/2010/main" val="39092816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BC3C-D84E-4625-9E7D-B96D8D70F8A1}"/>
              </a:ext>
            </a:extLst>
          </p:cNvPr>
          <p:cNvSpPr>
            <a:spLocks noGrp="1"/>
          </p:cNvSpPr>
          <p:nvPr>
            <p:ph type="title"/>
          </p:nvPr>
        </p:nvSpPr>
        <p:spPr>
          <a:xfrm>
            <a:off x="179512" y="260821"/>
            <a:ext cx="8229600" cy="857250"/>
          </a:xfrm>
        </p:spPr>
        <p:txBody>
          <a:bodyPr/>
          <a:lstStyle/>
          <a:p>
            <a:pPr algn="l"/>
            <a:r>
              <a:rPr lang="en-US" sz="2800" b="1" dirty="0">
                <a:solidFill>
                  <a:srgbClr val="273239"/>
                </a:solidFill>
                <a:effectLst/>
                <a:latin typeface="urw-din"/>
              </a:rPr>
              <a:t>In this algorithm, we have 3 types of data points:</a:t>
            </a:r>
            <a:endParaRPr lang="en-IN" sz="2800" dirty="0"/>
          </a:p>
        </p:txBody>
      </p:sp>
      <p:sp>
        <p:nvSpPr>
          <p:cNvPr id="3" name="Content Placeholder 2">
            <a:extLst>
              <a:ext uri="{FF2B5EF4-FFF2-40B4-BE49-F238E27FC236}">
                <a16:creationId xmlns:a16="http://schemas.microsoft.com/office/drawing/2014/main" id="{7039871B-5BF5-428A-8043-9D3A9BE5DB5F}"/>
              </a:ext>
            </a:extLst>
          </p:cNvPr>
          <p:cNvSpPr>
            <a:spLocks noGrp="1"/>
          </p:cNvSpPr>
          <p:nvPr>
            <p:ph idx="1"/>
          </p:nvPr>
        </p:nvSpPr>
        <p:spPr>
          <a:xfrm>
            <a:off x="179512" y="1059582"/>
            <a:ext cx="8784976" cy="3394472"/>
          </a:xfrm>
        </p:spPr>
        <p:txBody>
          <a:bodyPr>
            <a:normAutofit/>
          </a:bodyPr>
          <a:lstStyle/>
          <a:p>
            <a:pPr>
              <a:buFont typeface="Wingdings" panose="05000000000000000000" pitchFamily="2" charset="2"/>
              <a:buChar char="§"/>
            </a:pPr>
            <a:r>
              <a:rPr lang="en-US" sz="2400" b="1" i="1" dirty="0">
                <a:solidFill>
                  <a:srgbClr val="273239"/>
                </a:solidFill>
                <a:effectLst/>
                <a:latin typeface="urw-din"/>
              </a:rPr>
              <a:t>Core Point</a:t>
            </a:r>
            <a:r>
              <a:rPr lang="en-US" sz="2400" b="0" i="1" dirty="0">
                <a:solidFill>
                  <a:srgbClr val="273239"/>
                </a:solidFill>
                <a:effectLst/>
                <a:latin typeface="urw-din"/>
              </a:rPr>
              <a:t>: </a:t>
            </a:r>
            <a:r>
              <a:rPr lang="en-US" sz="2400" b="0" dirty="0">
                <a:solidFill>
                  <a:srgbClr val="273239"/>
                </a:solidFill>
                <a:effectLst/>
                <a:latin typeface="urw-din"/>
              </a:rPr>
              <a:t>A point is a core point if it has more than </a:t>
            </a:r>
            <a:r>
              <a:rPr lang="en-US" sz="2400" b="0" dirty="0" err="1">
                <a:solidFill>
                  <a:srgbClr val="273239"/>
                </a:solidFill>
                <a:effectLst/>
                <a:latin typeface="urw-din"/>
              </a:rPr>
              <a:t>MinPts</a:t>
            </a:r>
            <a:r>
              <a:rPr lang="en-US" sz="2400" b="0" dirty="0">
                <a:solidFill>
                  <a:srgbClr val="273239"/>
                </a:solidFill>
                <a:effectLst/>
                <a:latin typeface="urw-din"/>
              </a:rPr>
              <a:t> points within eps. </a:t>
            </a:r>
          </a:p>
          <a:p>
            <a:pPr>
              <a:buFont typeface="Wingdings" panose="05000000000000000000" pitchFamily="2" charset="2"/>
              <a:buChar char="§"/>
            </a:pPr>
            <a:r>
              <a:rPr lang="en-US" sz="2400" b="1" i="1" dirty="0">
                <a:solidFill>
                  <a:srgbClr val="273239"/>
                </a:solidFill>
                <a:effectLst/>
                <a:latin typeface="urw-din"/>
              </a:rPr>
              <a:t>Border Point</a:t>
            </a:r>
            <a:r>
              <a:rPr lang="en-US" sz="2400" b="0" i="1" dirty="0">
                <a:solidFill>
                  <a:srgbClr val="273239"/>
                </a:solidFill>
                <a:effectLst/>
                <a:latin typeface="urw-din"/>
              </a:rPr>
              <a:t>: </a:t>
            </a:r>
            <a:r>
              <a:rPr lang="en-US" sz="2400" b="0" dirty="0">
                <a:solidFill>
                  <a:srgbClr val="273239"/>
                </a:solidFill>
                <a:effectLst/>
                <a:latin typeface="urw-din"/>
              </a:rPr>
              <a:t>A point which has fewer than </a:t>
            </a:r>
            <a:r>
              <a:rPr lang="en-US" sz="2400" b="0" dirty="0" err="1">
                <a:solidFill>
                  <a:srgbClr val="273239"/>
                </a:solidFill>
                <a:effectLst/>
                <a:latin typeface="urw-din"/>
              </a:rPr>
              <a:t>MinPts</a:t>
            </a:r>
            <a:r>
              <a:rPr lang="en-US" sz="2400" b="0" dirty="0">
                <a:solidFill>
                  <a:srgbClr val="273239"/>
                </a:solidFill>
                <a:effectLst/>
                <a:latin typeface="urw-din"/>
              </a:rPr>
              <a:t> within eps but it is in the neighborhood of a core point. </a:t>
            </a:r>
          </a:p>
          <a:p>
            <a:pPr>
              <a:buFont typeface="Wingdings" panose="05000000000000000000" pitchFamily="2" charset="2"/>
              <a:buChar char="§"/>
            </a:pPr>
            <a:r>
              <a:rPr lang="en-US" sz="2400" b="1" i="1" dirty="0">
                <a:solidFill>
                  <a:srgbClr val="273239"/>
                </a:solidFill>
                <a:effectLst/>
                <a:latin typeface="urw-din"/>
              </a:rPr>
              <a:t>Noise or outlier</a:t>
            </a:r>
            <a:r>
              <a:rPr lang="en-US" sz="2400" b="0" i="1" dirty="0">
                <a:solidFill>
                  <a:srgbClr val="273239"/>
                </a:solidFill>
                <a:effectLst/>
                <a:latin typeface="urw-din"/>
              </a:rPr>
              <a:t>: </a:t>
            </a:r>
            <a:r>
              <a:rPr lang="en-US" sz="2400" b="0" dirty="0">
                <a:solidFill>
                  <a:srgbClr val="273239"/>
                </a:solidFill>
                <a:effectLst/>
                <a:latin typeface="urw-din"/>
              </a:rPr>
              <a:t>A point which is not a core point or border point.</a:t>
            </a:r>
            <a:endParaRPr lang="en-IN" sz="2400" dirty="0"/>
          </a:p>
        </p:txBody>
      </p:sp>
    </p:spTree>
    <p:extLst>
      <p:ext uri="{BB962C8B-B14F-4D97-AF65-F5344CB8AC3E}">
        <p14:creationId xmlns:p14="http://schemas.microsoft.com/office/powerpoint/2010/main" val="30371777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A70CB3-72D3-46A8-8463-DB7B727AC793}"/>
              </a:ext>
            </a:extLst>
          </p:cNvPr>
          <p:cNvSpPr>
            <a:spLocks noGrp="1"/>
          </p:cNvSpPr>
          <p:nvPr>
            <p:ph idx="1"/>
          </p:nvPr>
        </p:nvSpPr>
        <p:spPr>
          <a:xfrm>
            <a:off x="208037" y="195486"/>
            <a:ext cx="8727925" cy="3394472"/>
          </a:xfrm>
        </p:spPr>
        <p:txBody>
          <a:bodyPr>
            <a:normAutofit/>
          </a:bodyPr>
          <a:lstStyle/>
          <a:p>
            <a:pPr marL="0" indent="0">
              <a:buNone/>
            </a:pPr>
            <a:r>
              <a:rPr lang="en-US" sz="2400" b="0" i="0" dirty="0">
                <a:solidFill>
                  <a:srgbClr val="222222"/>
                </a:solidFill>
                <a:effectLst/>
                <a:latin typeface="+mj-lt"/>
              </a:rPr>
              <a:t>This figure shows us a cluster created by DBCAN with </a:t>
            </a:r>
            <a:r>
              <a:rPr lang="en-US" sz="2400" b="0" i="1" dirty="0" err="1">
                <a:solidFill>
                  <a:srgbClr val="222222"/>
                </a:solidFill>
                <a:effectLst/>
                <a:latin typeface="+mj-lt"/>
              </a:rPr>
              <a:t>minPoints</a:t>
            </a:r>
            <a:r>
              <a:rPr lang="en-US" sz="2400" b="0" i="1" dirty="0">
                <a:solidFill>
                  <a:srgbClr val="222222"/>
                </a:solidFill>
                <a:effectLst/>
                <a:latin typeface="+mj-lt"/>
              </a:rPr>
              <a:t> = 3</a:t>
            </a:r>
            <a:r>
              <a:rPr lang="en-US" sz="2400" b="0" i="0" dirty="0">
                <a:solidFill>
                  <a:srgbClr val="222222"/>
                </a:solidFill>
                <a:effectLst/>
                <a:latin typeface="+mj-lt"/>
              </a:rPr>
              <a:t>. Here, we draw a circle of equal radius </a:t>
            </a:r>
            <a:r>
              <a:rPr lang="en-US" sz="2400" b="0" i="1" dirty="0">
                <a:solidFill>
                  <a:srgbClr val="222222"/>
                </a:solidFill>
                <a:effectLst/>
                <a:latin typeface="+mj-lt"/>
              </a:rPr>
              <a:t>epsilon</a:t>
            </a:r>
            <a:r>
              <a:rPr lang="en-US" sz="2400" b="0" i="0" dirty="0">
                <a:solidFill>
                  <a:srgbClr val="222222"/>
                </a:solidFill>
                <a:effectLst/>
                <a:latin typeface="+mj-lt"/>
              </a:rPr>
              <a:t> around every data point. </a:t>
            </a:r>
            <a:endParaRPr lang="en-IN" sz="2400" dirty="0">
              <a:latin typeface="+mj-lt"/>
            </a:endParaRPr>
          </a:p>
        </p:txBody>
      </p:sp>
      <p:pic>
        <p:nvPicPr>
          <p:cNvPr id="3076" name="Picture 4" descr="dbscan clusters">
            <a:extLst>
              <a:ext uri="{FF2B5EF4-FFF2-40B4-BE49-F238E27FC236}">
                <a16:creationId xmlns:a16="http://schemas.microsoft.com/office/drawing/2014/main" id="{C231429C-A02C-4875-A180-C140F6BA8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917" y="1411998"/>
            <a:ext cx="3571875" cy="2933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47A53C-68D1-4569-B034-49466A05EFCB}"/>
              </a:ext>
            </a:extLst>
          </p:cNvPr>
          <p:cNvSpPr txBox="1"/>
          <p:nvPr/>
        </p:nvSpPr>
        <p:spPr>
          <a:xfrm>
            <a:off x="238867" y="1411998"/>
            <a:ext cx="5125220" cy="2862322"/>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rgbClr val="222222"/>
                </a:solidFill>
                <a:effectLst/>
                <a:latin typeface="Lato" panose="020F0502020204030203" pitchFamily="34" charset="0"/>
              </a:rPr>
              <a:t>All the data points with at least 3 points in the circle including itself are considered as </a:t>
            </a:r>
            <a:r>
              <a:rPr lang="en-US" b="1" i="0" dirty="0">
                <a:solidFill>
                  <a:srgbClr val="222222"/>
                </a:solidFill>
                <a:effectLst/>
                <a:latin typeface="Lato" panose="020F0502020204030203" pitchFamily="34" charset="0"/>
              </a:rPr>
              <a:t>Core</a:t>
            </a:r>
            <a:r>
              <a:rPr lang="en-US" b="0" i="0" dirty="0">
                <a:solidFill>
                  <a:srgbClr val="222222"/>
                </a:solidFill>
                <a:effectLst/>
                <a:latin typeface="Lato" panose="020F0502020204030203" pitchFamily="34" charset="0"/>
              </a:rPr>
              <a:t> points represented by red color. </a:t>
            </a:r>
          </a:p>
          <a:p>
            <a:pPr marL="285750" indent="-285750" algn="just">
              <a:buFont typeface="Wingdings" panose="05000000000000000000" pitchFamily="2" charset="2"/>
              <a:buChar char="§"/>
            </a:pPr>
            <a:r>
              <a:rPr lang="en-US" b="0" i="0" dirty="0">
                <a:solidFill>
                  <a:srgbClr val="222222"/>
                </a:solidFill>
                <a:effectLst/>
                <a:latin typeface="Lato" panose="020F0502020204030203" pitchFamily="34" charset="0"/>
              </a:rPr>
              <a:t>All the data points with less than 3 but greater than 1 point in the circle including itself are considered as </a:t>
            </a:r>
            <a:r>
              <a:rPr lang="en-US" b="1" i="0" dirty="0">
                <a:solidFill>
                  <a:srgbClr val="222222"/>
                </a:solidFill>
                <a:effectLst/>
                <a:latin typeface="Lato" panose="020F0502020204030203" pitchFamily="34" charset="0"/>
              </a:rPr>
              <a:t>Border</a:t>
            </a:r>
            <a:r>
              <a:rPr lang="en-US" b="0" i="0" dirty="0">
                <a:solidFill>
                  <a:srgbClr val="222222"/>
                </a:solidFill>
                <a:effectLst/>
                <a:latin typeface="Lato" panose="020F0502020204030203" pitchFamily="34" charset="0"/>
              </a:rPr>
              <a:t> points. They are represented by yellow color. </a:t>
            </a:r>
          </a:p>
          <a:p>
            <a:pPr marL="285750" indent="-285750" algn="just">
              <a:buFont typeface="Wingdings" panose="05000000000000000000" pitchFamily="2" charset="2"/>
              <a:buChar char="§"/>
            </a:pPr>
            <a:r>
              <a:rPr lang="en-US" b="0" i="0" dirty="0">
                <a:solidFill>
                  <a:srgbClr val="222222"/>
                </a:solidFill>
                <a:effectLst/>
                <a:latin typeface="Lato" panose="020F0502020204030203" pitchFamily="34" charset="0"/>
              </a:rPr>
              <a:t>Finally, data points with no point other than itself present inside the circle are considered as </a:t>
            </a:r>
            <a:r>
              <a:rPr lang="en-US" b="1" i="0" dirty="0">
                <a:solidFill>
                  <a:srgbClr val="222222"/>
                </a:solidFill>
                <a:effectLst/>
                <a:latin typeface="Lato" panose="020F0502020204030203" pitchFamily="34" charset="0"/>
              </a:rPr>
              <a:t>Noise</a:t>
            </a:r>
            <a:r>
              <a:rPr lang="en-US" b="0" i="0" dirty="0">
                <a:solidFill>
                  <a:srgbClr val="222222"/>
                </a:solidFill>
                <a:effectLst/>
                <a:latin typeface="Lato" panose="020F0502020204030203" pitchFamily="34" charset="0"/>
              </a:rPr>
              <a:t> represented by the purple color.</a:t>
            </a:r>
            <a:endParaRPr lang="en-IN" dirty="0"/>
          </a:p>
        </p:txBody>
      </p:sp>
    </p:spTree>
    <p:extLst>
      <p:ext uri="{BB962C8B-B14F-4D97-AF65-F5344CB8AC3E}">
        <p14:creationId xmlns:p14="http://schemas.microsoft.com/office/powerpoint/2010/main" val="34135803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865D-D0E2-4327-B919-F7A1A53C5280}"/>
              </a:ext>
            </a:extLst>
          </p:cNvPr>
          <p:cNvSpPr>
            <a:spLocks noGrp="1"/>
          </p:cNvSpPr>
          <p:nvPr>
            <p:ph type="title"/>
          </p:nvPr>
        </p:nvSpPr>
        <p:spPr>
          <a:xfrm>
            <a:off x="179512" y="205979"/>
            <a:ext cx="8856984" cy="857250"/>
          </a:xfrm>
        </p:spPr>
        <p:txBody>
          <a:bodyPr/>
          <a:lstStyle/>
          <a:p>
            <a:pPr algn="l"/>
            <a:r>
              <a:rPr lang="en-IN" sz="2400" b="1" dirty="0"/>
              <a:t>Example to compare cluster formation by different clustering algorithms:</a:t>
            </a:r>
          </a:p>
        </p:txBody>
      </p:sp>
      <p:pic>
        <p:nvPicPr>
          <p:cNvPr id="4098" name="Picture 2" descr="kmeans and hierarchical clustering">
            <a:extLst>
              <a:ext uri="{FF2B5EF4-FFF2-40B4-BE49-F238E27FC236}">
                <a16:creationId xmlns:a16="http://schemas.microsoft.com/office/drawing/2014/main" id="{8701EA4B-1BDC-40EE-909C-5123166E2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63229"/>
            <a:ext cx="752475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6370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bscan clustering">
            <a:extLst>
              <a:ext uri="{FF2B5EF4-FFF2-40B4-BE49-F238E27FC236}">
                <a16:creationId xmlns:a16="http://schemas.microsoft.com/office/drawing/2014/main" id="{DA63E9BA-8092-4F80-A8B7-F662DF679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572" y="699542"/>
            <a:ext cx="3694855"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88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3098"/>
            <a:ext cx="9144000" cy="532656"/>
          </a:xfrm>
        </p:spPr>
        <p:txBody>
          <a:bodyPr/>
          <a:lstStyle/>
          <a:p>
            <a:r>
              <a:rPr lang="en-US" altLang="en-US" sz="3200" b="1" dirty="0">
                <a:solidFill>
                  <a:srgbClr val="002060"/>
                </a:solidFill>
                <a:latin typeface="Cambria" pitchFamily="18" charset="0"/>
                <a:cs typeface="Times New Roman" pitchFamily="18" charset="0"/>
              </a:rPr>
              <a:t>How do we define “similarity”?</a:t>
            </a:r>
            <a:endParaRPr lang="en-US" sz="3200" b="1" dirty="0">
              <a:solidFill>
                <a:srgbClr val="002060"/>
              </a:solidFill>
              <a:latin typeface="Cambria" pitchFamily="18" charset="0"/>
              <a:cs typeface="Times New Roman" pitchFamily="18" charset="0"/>
            </a:endParaRPr>
          </a:p>
        </p:txBody>
      </p:sp>
      <p:sp>
        <p:nvSpPr>
          <p:cNvPr id="3" name="Content Placeholder 2"/>
          <p:cNvSpPr>
            <a:spLocks noGrp="1"/>
          </p:cNvSpPr>
          <p:nvPr>
            <p:ph idx="1"/>
          </p:nvPr>
        </p:nvSpPr>
        <p:spPr>
          <a:xfrm>
            <a:off x="0" y="1504951"/>
            <a:ext cx="9144000" cy="2794992"/>
          </a:xfrm>
        </p:spPr>
        <p:txBody>
          <a:bodyPr>
            <a:normAutofit/>
          </a:bodyPr>
          <a:lstStyle/>
          <a:p>
            <a:pPr algn="just">
              <a:buFont typeface="Wingdings" panose="05000000000000000000" pitchFamily="2" charset="2"/>
              <a:buChar char="Ø"/>
            </a:pPr>
            <a:r>
              <a:rPr lang="en-US" altLang="en-US" sz="2000" dirty="0">
                <a:solidFill>
                  <a:srgbClr val="002060"/>
                </a:solidFill>
                <a:latin typeface="Cambria" pitchFamily="18" charset="0"/>
                <a:cs typeface="Times New Roman" pitchFamily="18" charset="0"/>
              </a:rPr>
              <a:t>The goal is to group together “</a:t>
            </a:r>
            <a:r>
              <a:rPr lang="en-US" altLang="en-US" sz="2000" dirty="0">
                <a:solidFill>
                  <a:srgbClr val="FF0000"/>
                </a:solidFill>
                <a:latin typeface="Cambria" pitchFamily="18" charset="0"/>
                <a:cs typeface="Times New Roman" pitchFamily="18" charset="0"/>
              </a:rPr>
              <a:t>similar</a:t>
            </a:r>
            <a:r>
              <a:rPr lang="en-US" altLang="en-US" sz="2000" dirty="0">
                <a:solidFill>
                  <a:srgbClr val="002060"/>
                </a:solidFill>
                <a:latin typeface="Cambria" pitchFamily="18" charset="0"/>
                <a:cs typeface="Times New Roman" pitchFamily="18" charset="0"/>
              </a:rPr>
              <a:t>” data – but what does this mean?</a:t>
            </a:r>
          </a:p>
          <a:p>
            <a:pPr algn="just">
              <a:buFont typeface="Wingdings" panose="05000000000000000000" pitchFamily="2" charset="2"/>
              <a:buChar char="Ø"/>
            </a:pPr>
            <a:endParaRPr lang="en-US" altLang="en-US" sz="2000" dirty="0">
              <a:solidFill>
                <a:srgbClr val="002060"/>
              </a:solidFill>
              <a:latin typeface="Cambria" pitchFamily="18" charset="0"/>
              <a:cs typeface="Times New Roman" pitchFamily="18" charset="0"/>
            </a:endParaRPr>
          </a:p>
          <a:p>
            <a:pPr algn="just">
              <a:buFont typeface="Wingdings" panose="05000000000000000000" pitchFamily="2" charset="2"/>
              <a:buChar char="Ø"/>
            </a:pPr>
            <a:r>
              <a:rPr lang="en-US" altLang="en-US" sz="2000" dirty="0">
                <a:solidFill>
                  <a:srgbClr val="002060"/>
                </a:solidFill>
                <a:latin typeface="Cambria" pitchFamily="18" charset="0"/>
                <a:cs typeface="Times New Roman" pitchFamily="18" charset="0"/>
              </a:rPr>
              <a:t>No single answer – it depends on what we want to find or emphasize in the data; this is one reason why clustering is an “art”.</a:t>
            </a:r>
          </a:p>
          <a:p>
            <a:pPr algn="just">
              <a:buFont typeface="Wingdings" panose="05000000000000000000" pitchFamily="2" charset="2"/>
              <a:buChar char="Ø"/>
            </a:pPr>
            <a:endParaRPr lang="en-US" altLang="en-US" sz="2000" dirty="0">
              <a:solidFill>
                <a:srgbClr val="002060"/>
              </a:solidFill>
              <a:latin typeface="Cambria" pitchFamily="18" charset="0"/>
              <a:cs typeface="Times New Roman" pitchFamily="18" charset="0"/>
            </a:endParaRPr>
          </a:p>
          <a:p>
            <a:pPr algn="just">
              <a:buFont typeface="Wingdings" panose="05000000000000000000" pitchFamily="2" charset="2"/>
              <a:buChar char="Ø"/>
            </a:pPr>
            <a:r>
              <a:rPr lang="en-US" altLang="en-US" sz="2000" dirty="0">
                <a:solidFill>
                  <a:srgbClr val="002060"/>
                </a:solidFill>
                <a:latin typeface="Cambria" pitchFamily="18" charset="0"/>
                <a:cs typeface="Times New Roman" pitchFamily="18" charset="0"/>
              </a:rPr>
              <a:t>The similarity measure is often more important than the clustering algorithm used. </a:t>
            </a:r>
          </a:p>
          <a:p>
            <a:pPr marL="0" indent="0">
              <a:buNone/>
            </a:pPr>
            <a:endParaRPr lang="en-US" sz="2400" dirty="0"/>
          </a:p>
        </p:txBody>
      </p:sp>
    </p:spTree>
    <p:custDataLst>
      <p:tags r:id="rId1"/>
    </p:custDataLst>
    <p:extLst>
      <p:ext uri="{BB962C8B-B14F-4D97-AF65-F5344CB8AC3E}">
        <p14:creationId xmlns:p14="http://schemas.microsoft.com/office/powerpoint/2010/main" val="298123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9979"/>
            <a:ext cx="9144000" cy="638771"/>
          </a:xfrm>
        </p:spPr>
        <p:txBody>
          <a:bodyPr/>
          <a:lstStyle/>
          <a:p>
            <a:r>
              <a:rPr lang="en-US" sz="3200" b="1" dirty="0">
                <a:solidFill>
                  <a:srgbClr val="002060"/>
                </a:solidFill>
                <a:latin typeface="Cambria" pitchFamily="18" charset="0"/>
                <a:cs typeface="Times New Roman" pitchFamily="18" charset="0"/>
              </a:rPr>
              <a:t>Distance (dissimilarity) measures</a:t>
            </a:r>
          </a:p>
        </p:txBody>
      </p:sp>
      <p:sp>
        <p:nvSpPr>
          <p:cNvPr id="3" name="Content Placeholder 2"/>
          <p:cNvSpPr>
            <a:spLocks noGrp="1"/>
          </p:cNvSpPr>
          <p:nvPr>
            <p:ph idx="1"/>
          </p:nvPr>
        </p:nvSpPr>
        <p:spPr>
          <a:xfrm>
            <a:off x="228600" y="1581150"/>
            <a:ext cx="9144000" cy="2937272"/>
          </a:xfrm>
        </p:spPr>
        <p:txBody>
          <a:bodyPr/>
          <a:lstStyle/>
          <a:p>
            <a:pPr algn="just">
              <a:buFont typeface="Wingdings" panose="05000000000000000000" pitchFamily="2" charset="2"/>
              <a:buChar char="Ø"/>
            </a:pPr>
            <a:r>
              <a:rPr lang="en-US" sz="2600" dirty="0">
                <a:solidFill>
                  <a:srgbClr val="002060"/>
                </a:solidFill>
                <a:latin typeface="Cambria" pitchFamily="18" charset="0"/>
                <a:cs typeface="Times New Roman" pitchFamily="18" charset="0"/>
              </a:rPr>
              <a:t> </a:t>
            </a:r>
            <a:r>
              <a:rPr lang="en-US" sz="2400" dirty="0">
                <a:solidFill>
                  <a:srgbClr val="002060"/>
                </a:solidFill>
                <a:latin typeface="Cambria" pitchFamily="18" charset="0"/>
                <a:cs typeface="Times New Roman" pitchFamily="18" charset="0"/>
              </a:rPr>
              <a:t>Euclidean Distance</a:t>
            </a:r>
          </a:p>
          <a:p>
            <a:pPr marL="0" indent="0">
              <a:buNone/>
            </a:pPr>
            <a:endParaRPr lang="en-US" dirty="0"/>
          </a:p>
          <a:p>
            <a:pPr marL="0" indent="0">
              <a:buNone/>
            </a:pPr>
            <a:endParaRPr lang="en-US" dirty="0"/>
          </a:p>
          <a:p>
            <a:pPr>
              <a:buFont typeface="Wingdings" panose="05000000000000000000" pitchFamily="2" charset="2"/>
              <a:buChar char="Ø"/>
            </a:pPr>
            <a:r>
              <a:rPr lang="en-US" sz="2400" dirty="0" err="1">
                <a:solidFill>
                  <a:srgbClr val="002060"/>
                </a:solidFill>
                <a:latin typeface="Cambria" pitchFamily="18" charset="0"/>
                <a:cs typeface="Times New Roman" pitchFamily="18" charset="0"/>
              </a:rPr>
              <a:t>Mahattan</a:t>
            </a:r>
            <a:r>
              <a:rPr lang="en-US" sz="2400" dirty="0">
                <a:solidFill>
                  <a:srgbClr val="002060"/>
                </a:solidFill>
                <a:latin typeface="Cambria" pitchFamily="18" charset="0"/>
                <a:cs typeface="Times New Roman" pitchFamily="18" charset="0"/>
              </a:rPr>
              <a:t> Distance</a:t>
            </a:r>
          </a:p>
          <a:p>
            <a:pPr marL="0" indent="0">
              <a:buNone/>
            </a:pPr>
            <a:endParaRPr lang="en-US" sz="2600" dirty="0">
              <a:solidFill>
                <a:srgbClr val="002060"/>
              </a:solidFill>
              <a:latin typeface="Cambria" pitchFamily="18" charset="0"/>
              <a:cs typeface="Times New Roman" pitchFamily="18" charset="0"/>
            </a:endParaRPr>
          </a:p>
          <a:p>
            <a:pPr marL="0" indent="0">
              <a:buNone/>
            </a:pPr>
            <a:endParaRPr lang="en-US" dirty="0"/>
          </a:p>
        </p:txBody>
      </p:sp>
      <p:graphicFrame>
        <p:nvGraphicFramePr>
          <p:cNvPr id="5" name="Object 12"/>
          <p:cNvGraphicFramePr>
            <a:graphicFrameLocks noChangeAspect="1"/>
          </p:cNvGraphicFramePr>
          <p:nvPr>
            <p:extLst>
              <p:ext uri="{D42A27DB-BD31-4B8C-83A1-F6EECF244321}">
                <p14:modId xmlns:p14="http://schemas.microsoft.com/office/powerpoint/2010/main" val="3233111090"/>
              </p:ext>
            </p:extLst>
          </p:nvPr>
        </p:nvGraphicFramePr>
        <p:xfrm>
          <a:off x="1563461" y="1974770"/>
          <a:ext cx="4495800" cy="990599"/>
        </p:xfrm>
        <a:graphic>
          <a:graphicData uri="http://schemas.openxmlformats.org/presentationml/2006/ole">
            <mc:AlternateContent xmlns:mc="http://schemas.openxmlformats.org/markup-compatibility/2006">
              <mc:Choice xmlns:v="urn:schemas-microsoft-com:vml" Requires="v">
                <p:oleObj spid="_x0000_s1367" name="Equation" r:id="rId4" imgW="1587240" imgH="482400" progId="Equation.3">
                  <p:embed/>
                </p:oleObj>
              </mc:Choice>
              <mc:Fallback>
                <p:oleObj name="Equation" r:id="rId4" imgW="1587240" imgH="48240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3461" y="1974770"/>
                        <a:ext cx="4495800" cy="990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Line 10"/>
          <p:cNvSpPr>
            <a:spLocks noChangeShapeType="1"/>
          </p:cNvSpPr>
          <p:nvPr/>
        </p:nvSpPr>
        <p:spPr bwMode="auto">
          <a:xfrm>
            <a:off x="7134497" y="2052008"/>
            <a:ext cx="0" cy="609600"/>
          </a:xfrm>
          <a:prstGeom prst="line">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4"/>
          <p:cNvSpPr>
            <a:spLocks noChangeShapeType="1"/>
          </p:cNvSpPr>
          <p:nvPr/>
        </p:nvSpPr>
        <p:spPr bwMode="auto">
          <a:xfrm>
            <a:off x="6855823" y="1731472"/>
            <a:ext cx="0" cy="1219200"/>
          </a:xfrm>
          <a:prstGeom prst="line">
            <a:avLst/>
          </a:prstGeom>
          <a:noFill/>
          <a:ln w="254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5"/>
          <p:cNvSpPr>
            <a:spLocks noChangeShapeType="1"/>
          </p:cNvSpPr>
          <p:nvPr/>
        </p:nvSpPr>
        <p:spPr bwMode="auto">
          <a:xfrm>
            <a:off x="6855823" y="2950672"/>
            <a:ext cx="1295400"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8"/>
          <p:cNvSpPr>
            <a:spLocks noChangeShapeType="1"/>
          </p:cNvSpPr>
          <p:nvPr/>
        </p:nvSpPr>
        <p:spPr bwMode="auto">
          <a:xfrm>
            <a:off x="7157357" y="2052008"/>
            <a:ext cx="381000" cy="609600"/>
          </a:xfrm>
          <a:prstGeom prst="line">
            <a:avLst/>
          </a:prstGeom>
          <a:noFill/>
          <a:ln w="12700">
            <a:solidFill>
              <a:schemeClr val="hlink"/>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Oval 6"/>
          <p:cNvSpPr>
            <a:spLocks noChangeArrowheads="1"/>
          </p:cNvSpPr>
          <p:nvPr/>
        </p:nvSpPr>
        <p:spPr bwMode="auto">
          <a:xfrm>
            <a:off x="7089321" y="1991321"/>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1" name="Oval 9"/>
          <p:cNvSpPr>
            <a:spLocks noChangeArrowheads="1"/>
          </p:cNvSpPr>
          <p:nvPr/>
        </p:nvSpPr>
        <p:spPr bwMode="auto">
          <a:xfrm>
            <a:off x="7515497" y="2569895"/>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2" name="Line 10"/>
          <p:cNvSpPr>
            <a:spLocks noChangeShapeType="1"/>
          </p:cNvSpPr>
          <p:nvPr/>
        </p:nvSpPr>
        <p:spPr bwMode="auto">
          <a:xfrm>
            <a:off x="7134497" y="2661608"/>
            <a:ext cx="398418" cy="0"/>
          </a:xfrm>
          <a:prstGeom prst="line">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795403853"/>
              </p:ext>
            </p:extLst>
          </p:nvPr>
        </p:nvGraphicFramePr>
        <p:xfrm>
          <a:off x="1649413" y="3848100"/>
          <a:ext cx="4244975" cy="598488"/>
        </p:xfrm>
        <a:graphic>
          <a:graphicData uri="http://schemas.openxmlformats.org/presentationml/2006/ole">
            <mc:AlternateContent xmlns:mc="http://schemas.openxmlformats.org/markup-compatibility/2006">
              <mc:Choice xmlns:v="urn:schemas-microsoft-com:vml" Requires="v">
                <p:oleObj spid="_x0000_s1368" name="Equation" r:id="rId6" imgW="1498320" imgH="291960" progId="Equation.3">
                  <p:embed/>
                </p:oleObj>
              </mc:Choice>
              <mc:Fallback>
                <p:oleObj name="Equation" r:id="rId6" imgW="1498320" imgH="291960" progId="Equation.3">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9413" y="3848100"/>
                        <a:ext cx="4244975"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Line 4"/>
          <p:cNvSpPr>
            <a:spLocks noChangeShapeType="1"/>
          </p:cNvSpPr>
          <p:nvPr/>
        </p:nvSpPr>
        <p:spPr bwMode="auto">
          <a:xfrm>
            <a:off x="6934200" y="3238500"/>
            <a:ext cx="0" cy="1219200"/>
          </a:xfrm>
          <a:prstGeom prst="line">
            <a:avLst/>
          </a:prstGeom>
          <a:noFill/>
          <a:ln w="254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5"/>
          <p:cNvSpPr>
            <a:spLocks noChangeShapeType="1"/>
          </p:cNvSpPr>
          <p:nvPr/>
        </p:nvSpPr>
        <p:spPr bwMode="auto">
          <a:xfrm>
            <a:off x="6934200" y="4457700"/>
            <a:ext cx="1295400"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Oval 6"/>
          <p:cNvSpPr>
            <a:spLocks noChangeArrowheads="1"/>
          </p:cNvSpPr>
          <p:nvPr/>
        </p:nvSpPr>
        <p:spPr bwMode="auto">
          <a:xfrm>
            <a:off x="7228114" y="3411201"/>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 name="Oval 9"/>
          <p:cNvSpPr>
            <a:spLocks noChangeArrowheads="1"/>
          </p:cNvSpPr>
          <p:nvPr/>
        </p:nvSpPr>
        <p:spPr bwMode="auto">
          <a:xfrm>
            <a:off x="7736205" y="4028043"/>
            <a:ext cx="152400" cy="1524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 name="Line 10"/>
          <p:cNvSpPr>
            <a:spLocks noChangeShapeType="1"/>
          </p:cNvSpPr>
          <p:nvPr/>
        </p:nvSpPr>
        <p:spPr bwMode="auto">
          <a:xfrm>
            <a:off x="7304314" y="3537744"/>
            <a:ext cx="0" cy="609600"/>
          </a:xfrm>
          <a:prstGeom prst="line">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10"/>
          <p:cNvSpPr>
            <a:spLocks noChangeShapeType="1"/>
          </p:cNvSpPr>
          <p:nvPr/>
        </p:nvSpPr>
        <p:spPr bwMode="auto">
          <a:xfrm>
            <a:off x="7304314" y="4147344"/>
            <a:ext cx="398418" cy="0"/>
          </a:xfrm>
          <a:prstGeom prst="line">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1FDB3DA4-7948-4DF3-AC09-8ECA02B8ABE5}"/>
                  </a:ext>
                </a:extLst>
              </p14:cNvPr>
              <p14:cNvContentPartPr/>
              <p14:nvPr/>
            </p14:nvContentPartPr>
            <p14:xfrm>
              <a:off x="734760" y="2085120"/>
              <a:ext cx="7061400" cy="2070000"/>
            </p14:xfrm>
          </p:contentPart>
        </mc:Choice>
        <mc:Fallback xmlns="">
          <p:pic>
            <p:nvPicPr>
              <p:cNvPr id="4" name="Ink 3">
                <a:extLst>
                  <a:ext uri="{FF2B5EF4-FFF2-40B4-BE49-F238E27FC236}">
                    <a16:creationId xmlns:a16="http://schemas.microsoft.com/office/drawing/2014/main" id="{1FDB3DA4-7948-4DF3-AC09-8ECA02B8ABE5}"/>
                  </a:ext>
                </a:extLst>
              </p:cNvPr>
              <p:cNvPicPr/>
              <p:nvPr/>
            </p:nvPicPr>
            <p:blipFill>
              <a:blip r:embed="rId9"/>
              <a:stretch>
                <a:fillRect/>
              </a:stretch>
            </p:blipFill>
            <p:spPr>
              <a:xfrm>
                <a:off x="725400" y="2075760"/>
                <a:ext cx="7080120" cy="2088720"/>
              </a:xfrm>
              <a:prstGeom prst="rect">
                <a:avLst/>
              </a:prstGeom>
            </p:spPr>
          </p:pic>
        </mc:Fallback>
      </mc:AlternateContent>
    </p:spTree>
    <p:custDataLst>
      <p:tags r:id="rId2"/>
    </p:custDataLst>
    <p:extLst>
      <p:ext uri="{BB962C8B-B14F-4D97-AF65-F5344CB8AC3E}">
        <p14:creationId xmlns:p14="http://schemas.microsoft.com/office/powerpoint/2010/main" val="367433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0099"/>
            <a:ext cx="9143999" cy="684609"/>
          </a:xfrm>
        </p:spPr>
        <p:txBody>
          <a:bodyPr/>
          <a:lstStyle/>
          <a:p>
            <a:r>
              <a:rPr lang="en-US" altLang="en-US" sz="3200" b="1" dirty="0">
                <a:solidFill>
                  <a:srgbClr val="002060"/>
                </a:solidFill>
                <a:latin typeface="Cambria" pitchFamily="18" charset="0"/>
                <a:cs typeface="Times New Roman" pitchFamily="18" charset="0"/>
              </a:rPr>
              <a:t>k-Means Clustering</a:t>
            </a:r>
            <a:endParaRPr lang="en-US" sz="3200" b="1" dirty="0">
              <a:solidFill>
                <a:srgbClr val="002060"/>
              </a:solidFill>
              <a:latin typeface="Cambria" pitchFamily="18" charset="0"/>
              <a:cs typeface="Times New Roman" pitchFamily="18" charset="0"/>
            </a:endParaRPr>
          </a:p>
        </p:txBody>
      </p:sp>
      <p:sp>
        <p:nvSpPr>
          <p:cNvPr id="3" name="Content Placeholder 2"/>
          <p:cNvSpPr>
            <a:spLocks noGrp="1"/>
          </p:cNvSpPr>
          <p:nvPr>
            <p:ph idx="1"/>
          </p:nvPr>
        </p:nvSpPr>
        <p:spPr>
          <a:xfrm>
            <a:off x="1" y="1484708"/>
            <a:ext cx="9143999" cy="2937273"/>
          </a:xfrm>
        </p:spPr>
        <p:txBody>
          <a:bodyPr>
            <a:normAutofit/>
          </a:bodyPr>
          <a:lstStyle/>
          <a:p>
            <a:pPr algn="just">
              <a:buFont typeface="Wingdings" panose="05000000000000000000" pitchFamily="2" charset="2"/>
              <a:buChar char="Ø"/>
            </a:pPr>
            <a:r>
              <a:rPr lang="en-US" sz="2000" dirty="0">
                <a:solidFill>
                  <a:srgbClr val="002060"/>
                </a:solidFill>
                <a:latin typeface="Cambria" pitchFamily="18" charset="0"/>
                <a:cs typeface="Times New Roman" pitchFamily="18" charset="0"/>
              </a:rPr>
              <a:t>k-means </a:t>
            </a:r>
            <a:r>
              <a:rPr lang="en-US" sz="2000" dirty="0">
                <a:solidFill>
                  <a:srgbClr val="FF0000"/>
                </a:solidFill>
                <a:latin typeface="Cambria" pitchFamily="18" charset="0"/>
                <a:cs typeface="Times New Roman" pitchFamily="18" charset="0"/>
              </a:rPr>
              <a:t>(</a:t>
            </a:r>
            <a:r>
              <a:rPr lang="en-US" sz="2000" dirty="0" err="1">
                <a:solidFill>
                  <a:srgbClr val="FF0000"/>
                </a:solidFill>
                <a:latin typeface="Cambria" pitchFamily="18" charset="0"/>
                <a:cs typeface="Times New Roman" pitchFamily="18" charset="0"/>
              </a:rPr>
              <a:t>MacQueen</a:t>
            </a:r>
            <a:r>
              <a:rPr lang="en-US" sz="2000" dirty="0">
                <a:solidFill>
                  <a:srgbClr val="FF0000"/>
                </a:solidFill>
                <a:latin typeface="Cambria" pitchFamily="18" charset="0"/>
                <a:cs typeface="Times New Roman" pitchFamily="18" charset="0"/>
              </a:rPr>
              <a:t>, 1967</a:t>
            </a:r>
            <a:r>
              <a:rPr lang="en-US" sz="2000" dirty="0">
                <a:solidFill>
                  <a:srgbClr val="002060"/>
                </a:solidFill>
                <a:latin typeface="Cambria" pitchFamily="18" charset="0"/>
                <a:cs typeface="Times New Roman" pitchFamily="18" charset="0"/>
              </a:rPr>
              <a:t>) is a </a:t>
            </a:r>
            <a:r>
              <a:rPr lang="en-US" sz="2000" dirty="0" err="1">
                <a:solidFill>
                  <a:srgbClr val="FF0000"/>
                </a:solidFill>
                <a:latin typeface="Cambria" pitchFamily="18" charset="0"/>
                <a:cs typeface="Times New Roman" pitchFamily="18" charset="0"/>
              </a:rPr>
              <a:t>partitional</a:t>
            </a:r>
            <a:r>
              <a:rPr lang="en-US" sz="2000" dirty="0">
                <a:solidFill>
                  <a:srgbClr val="FF0000"/>
                </a:solidFill>
                <a:latin typeface="Cambria" pitchFamily="18" charset="0"/>
                <a:cs typeface="Times New Roman" pitchFamily="18" charset="0"/>
              </a:rPr>
              <a:t> clustering </a:t>
            </a:r>
            <a:r>
              <a:rPr lang="en-US" sz="2000" dirty="0">
                <a:solidFill>
                  <a:srgbClr val="002060"/>
                </a:solidFill>
                <a:latin typeface="Cambria" pitchFamily="18" charset="0"/>
                <a:cs typeface="Times New Roman" pitchFamily="18" charset="0"/>
              </a:rPr>
              <a:t>algorithm.</a:t>
            </a:r>
          </a:p>
          <a:p>
            <a:pPr algn="just">
              <a:buFont typeface="Wingdings" panose="05000000000000000000" pitchFamily="2" charset="2"/>
              <a:buChar char="Ø"/>
            </a:pPr>
            <a:endParaRPr lang="en-US" sz="2000" dirty="0">
              <a:solidFill>
                <a:srgbClr val="002060"/>
              </a:solidFill>
              <a:latin typeface="Cambria" pitchFamily="18" charset="0"/>
              <a:cs typeface="Times New Roman" pitchFamily="18" charset="0"/>
            </a:endParaRPr>
          </a:p>
          <a:p>
            <a:pPr algn="just">
              <a:buFont typeface="Wingdings" panose="05000000000000000000" pitchFamily="2" charset="2"/>
              <a:buChar char="Ø"/>
            </a:pPr>
            <a:r>
              <a:rPr lang="en-US" sz="2000" dirty="0">
                <a:solidFill>
                  <a:srgbClr val="002060"/>
                </a:solidFill>
                <a:latin typeface="Cambria" pitchFamily="18" charset="0"/>
                <a:cs typeface="Times New Roman" pitchFamily="18" charset="0"/>
              </a:rPr>
              <a:t>Let the set of data points D be {</a:t>
            </a:r>
            <a:r>
              <a:rPr lang="en-US" sz="2000" dirty="0">
                <a:solidFill>
                  <a:srgbClr val="FF0000"/>
                </a:solidFill>
                <a:latin typeface="Cambria" pitchFamily="18" charset="0"/>
                <a:cs typeface="Times New Roman" pitchFamily="18" charset="0"/>
              </a:rPr>
              <a:t>x</a:t>
            </a:r>
            <a:r>
              <a:rPr lang="en-US" sz="2000" baseline="-25000" dirty="0">
                <a:solidFill>
                  <a:srgbClr val="FF0000"/>
                </a:solidFill>
                <a:latin typeface="Cambria" pitchFamily="18" charset="0"/>
                <a:cs typeface="Times New Roman" pitchFamily="18" charset="0"/>
              </a:rPr>
              <a:t>1</a:t>
            </a:r>
            <a:r>
              <a:rPr lang="en-US" sz="2000" dirty="0">
                <a:solidFill>
                  <a:srgbClr val="FF0000"/>
                </a:solidFill>
                <a:latin typeface="Cambria" pitchFamily="18" charset="0"/>
                <a:cs typeface="Times New Roman" pitchFamily="18" charset="0"/>
              </a:rPr>
              <a:t> , x</a:t>
            </a:r>
            <a:r>
              <a:rPr lang="en-US" sz="2000" baseline="-25000" dirty="0">
                <a:solidFill>
                  <a:srgbClr val="FF0000"/>
                </a:solidFill>
                <a:latin typeface="Cambria" pitchFamily="18" charset="0"/>
                <a:cs typeface="Times New Roman" pitchFamily="18" charset="0"/>
              </a:rPr>
              <a:t>2</a:t>
            </a:r>
            <a:r>
              <a:rPr lang="en-US" sz="2000" dirty="0">
                <a:solidFill>
                  <a:srgbClr val="FF0000"/>
                </a:solidFill>
                <a:latin typeface="Cambria" pitchFamily="18" charset="0"/>
                <a:cs typeface="Times New Roman" pitchFamily="18" charset="0"/>
              </a:rPr>
              <a:t> , …, </a:t>
            </a:r>
            <a:r>
              <a:rPr lang="en-US" sz="2000" dirty="0" err="1">
                <a:solidFill>
                  <a:srgbClr val="FF0000"/>
                </a:solidFill>
                <a:latin typeface="Cambria" pitchFamily="18" charset="0"/>
                <a:cs typeface="Times New Roman" pitchFamily="18" charset="0"/>
              </a:rPr>
              <a:t>x</a:t>
            </a:r>
            <a:r>
              <a:rPr lang="en-US" sz="2000" baseline="-25000" dirty="0" err="1">
                <a:solidFill>
                  <a:srgbClr val="FF0000"/>
                </a:solidFill>
                <a:latin typeface="Cambria" pitchFamily="18" charset="0"/>
                <a:cs typeface="Times New Roman" pitchFamily="18" charset="0"/>
              </a:rPr>
              <a:t>n</a:t>
            </a:r>
            <a:r>
              <a:rPr lang="en-US" sz="2000" dirty="0">
                <a:solidFill>
                  <a:srgbClr val="FF0000"/>
                </a:solidFill>
                <a:latin typeface="Cambria" pitchFamily="18" charset="0"/>
                <a:cs typeface="Times New Roman" pitchFamily="18" charset="0"/>
              </a:rPr>
              <a:t> </a:t>
            </a:r>
            <a:r>
              <a:rPr lang="en-US" sz="2000" dirty="0">
                <a:solidFill>
                  <a:srgbClr val="002060"/>
                </a:solidFill>
                <a:latin typeface="Cambria" pitchFamily="18" charset="0"/>
                <a:cs typeface="Times New Roman" pitchFamily="18" charset="0"/>
              </a:rPr>
              <a:t>}, where </a:t>
            </a:r>
            <a:r>
              <a:rPr lang="en-US" sz="2000" dirty="0">
                <a:solidFill>
                  <a:srgbClr val="FF0000"/>
                </a:solidFill>
                <a:latin typeface="Cambria" pitchFamily="18" charset="0"/>
                <a:cs typeface="Times New Roman" pitchFamily="18" charset="0"/>
              </a:rPr>
              <a:t>x</a:t>
            </a:r>
            <a:r>
              <a:rPr lang="en-US" sz="2000" baseline="-25000" dirty="0">
                <a:solidFill>
                  <a:srgbClr val="FF0000"/>
                </a:solidFill>
                <a:latin typeface="Cambria" pitchFamily="18" charset="0"/>
                <a:cs typeface="Times New Roman" pitchFamily="18" charset="0"/>
              </a:rPr>
              <a:t>i</a:t>
            </a:r>
            <a:r>
              <a:rPr lang="en-US" sz="2000" dirty="0">
                <a:solidFill>
                  <a:srgbClr val="002060"/>
                </a:solidFill>
                <a:latin typeface="Cambria" pitchFamily="18" charset="0"/>
                <a:cs typeface="Times New Roman" pitchFamily="18" charset="0"/>
              </a:rPr>
              <a:t> = (</a:t>
            </a:r>
            <a:r>
              <a:rPr lang="en-US" sz="2000" dirty="0">
                <a:solidFill>
                  <a:srgbClr val="FF0000"/>
                </a:solidFill>
                <a:latin typeface="Cambria" pitchFamily="18" charset="0"/>
                <a:cs typeface="Times New Roman" pitchFamily="18" charset="0"/>
              </a:rPr>
              <a:t>x</a:t>
            </a:r>
            <a:r>
              <a:rPr lang="en-US" sz="2000" baseline="-25000" dirty="0">
                <a:solidFill>
                  <a:srgbClr val="FF0000"/>
                </a:solidFill>
                <a:latin typeface="Cambria" pitchFamily="18" charset="0"/>
                <a:cs typeface="Times New Roman" pitchFamily="18" charset="0"/>
              </a:rPr>
              <a:t>i1</a:t>
            </a:r>
            <a:r>
              <a:rPr lang="en-US" sz="2000" dirty="0">
                <a:solidFill>
                  <a:srgbClr val="FF0000"/>
                </a:solidFill>
                <a:latin typeface="Cambria" pitchFamily="18" charset="0"/>
                <a:cs typeface="Times New Roman" pitchFamily="18" charset="0"/>
              </a:rPr>
              <a:t> , x</a:t>
            </a:r>
            <a:r>
              <a:rPr lang="en-US" sz="2000" baseline="-25000" dirty="0">
                <a:solidFill>
                  <a:srgbClr val="FF0000"/>
                </a:solidFill>
                <a:latin typeface="Cambria" pitchFamily="18" charset="0"/>
                <a:cs typeface="Times New Roman" pitchFamily="18" charset="0"/>
              </a:rPr>
              <a:t>i2</a:t>
            </a:r>
            <a:r>
              <a:rPr lang="en-US" sz="2000" dirty="0">
                <a:solidFill>
                  <a:srgbClr val="FF0000"/>
                </a:solidFill>
                <a:latin typeface="Cambria" pitchFamily="18" charset="0"/>
                <a:cs typeface="Times New Roman" pitchFamily="18" charset="0"/>
              </a:rPr>
              <a:t> , …, </a:t>
            </a:r>
            <a:r>
              <a:rPr lang="en-US" sz="2000" dirty="0" err="1">
                <a:solidFill>
                  <a:srgbClr val="FF0000"/>
                </a:solidFill>
                <a:latin typeface="Cambria" pitchFamily="18" charset="0"/>
                <a:cs typeface="Times New Roman" pitchFamily="18" charset="0"/>
              </a:rPr>
              <a:t>x</a:t>
            </a:r>
            <a:r>
              <a:rPr lang="en-US" sz="2000" baseline="-25000" dirty="0" err="1">
                <a:solidFill>
                  <a:srgbClr val="FF0000"/>
                </a:solidFill>
                <a:latin typeface="Cambria" pitchFamily="18" charset="0"/>
                <a:cs typeface="Times New Roman" pitchFamily="18" charset="0"/>
              </a:rPr>
              <a:t>ir</a:t>
            </a:r>
            <a:r>
              <a:rPr lang="en-US" sz="2000" dirty="0">
                <a:solidFill>
                  <a:srgbClr val="002060"/>
                </a:solidFill>
                <a:latin typeface="Cambria" pitchFamily="18" charset="0"/>
                <a:cs typeface="Times New Roman" pitchFamily="18" charset="0"/>
              </a:rPr>
              <a:t>) is a vector in </a:t>
            </a:r>
            <a:r>
              <a:rPr lang="en-US" sz="2000" dirty="0" err="1">
                <a:solidFill>
                  <a:srgbClr val="002060"/>
                </a:solidFill>
                <a:latin typeface="Cambria" pitchFamily="18" charset="0"/>
                <a:cs typeface="Times New Roman" pitchFamily="18" charset="0"/>
              </a:rPr>
              <a:t>X⊆R</a:t>
            </a:r>
            <a:r>
              <a:rPr lang="en-US" sz="2000" baseline="30000" dirty="0" err="1">
                <a:solidFill>
                  <a:srgbClr val="002060"/>
                </a:solidFill>
                <a:latin typeface="Cambria" pitchFamily="18" charset="0"/>
                <a:cs typeface="Times New Roman" pitchFamily="18" charset="0"/>
              </a:rPr>
              <a:t>r</a:t>
            </a:r>
            <a:r>
              <a:rPr lang="en-US" sz="2000" baseline="30000" dirty="0">
                <a:solidFill>
                  <a:srgbClr val="002060"/>
                </a:solidFill>
                <a:latin typeface="Cambria" pitchFamily="18" charset="0"/>
                <a:cs typeface="Times New Roman" pitchFamily="18" charset="0"/>
              </a:rPr>
              <a:t> </a:t>
            </a:r>
            <a:r>
              <a:rPr lang="en-US" sz="2000" dirty="0">
                <a:solidFill>
                  <a:srgbClr val="002060"/>
                </a:solidFill>
                <a:latin typeface="Cambria" pitchFamily="18" charset="0"/>
                <a:cs typeface="Times New Roman" pitchFamily="18" charset="0"/>
              </a:rPr>
              <a:t>, and r is the number of dimensions. </a:t>
            </a:r>
          </a:p>
          <a:p>
            <a:pPr algn="just">
              <a:buFont typeface="Wingdings" panose="05000000000000000000" pitchFamily="2" charset="2"/>
              <a:buChar char="Ø"/>
            </a:pPr>
            <a:endParaRPr lang="en-US" sz="2000" dirty="0">
              <a:solidFill>
                <a:srgbClr val="002060"/>
              </a:solidFill>
              <a:latin typeface="Cambria" pitchFamily="18" charset="0"/>
              <a:cs typeface="Times New Roman" pitchFamily="18" charset="0"/>
            </a:endParaRPr>
          </a:p>
          <a:p>
            <a:pPr algn="just">
              <a:buFont typeface="Wingdings" panose="05000000000000000000" pitchFamily="2" charset="2"/>
              <a:buChar char="Ø"/>
            </a:pPr>
            <a:r>
              <a:rPr lang="en-US" sz="2000" dirty="0">
                <a:solidFill>
                  <a:srgbClr val="002060"/>
                </a:solidFill>
                <a:latin typeface="Cambria" pitchFamily="18" charset="0"/>
                <a:cs typeface="Times New Roman" pitchFamily="18" charset="0"/>
              </a:rPr>
              <a:t>The k-means algorithm partitions the given data into k clusters. Each cluster has a cluster center, called </a:t>
            </a:r>
            <a:r>
              <a:rPr lang="en-US" sz="2000" dirty="0">
                <a:solidFill>
                  <a:srgbClr val="FF0000"/>
                </a:solidFill>
                <a:latin typeface="Cambria" pitchFamily="18" charset="0"/>
                <a:cs typeface="Times New Roman" pitchFamily="18" charset="0"/>
              </a:rPr>
              <a:t>centroid. </a:t>
            </a:r>
            <a:r>
              <a:rPr lang="en-US" sz="2000" dirty="0">
                <a:solidFill>
                  <a:srgbClr val="002060"/>
                </a:solidFill>
                <a:latin typeface="Cambria" pitchFamily="18" charset="0"/>
                <a:cs typeface="Times New Roman" pitchFamily="18" charset="0"/>
              </a:rPr>
              <a:t> </a:t>
            </a:r>
          </a:p>
        </p:txBody>
      </p:sp>
    </p:spTree>
    <p:custDataLst>
      <p:tags r:id="rId1"/>
    </p:custDataLst>
    <p:extLst>
      <p:ext uri="{BB962C8B-B14F-4D97-AF65-F5344CB8AC3E}">
        <p14:creationId xmlns:p14="http://schemas.microsoft.com/office/powerpoint/2010/main" val="21889727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P94KApXi"/>
  <p:tag name="ARTICULATE_SLIDE_COUNT" val="9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8136</TotalTime>
  <Words>2875</Words>
  <Application>Microsoft Office PowerPoint</Application>
  <PresentationFormat>On-screen Show (16:9)</PresentationFormat>
  <Paragraphs>498</Paragraphs>
  <Slides>68</Slides>
  <Notes>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82" baseType="lpstr">
      <vt:lpstr>Arial</vt:lpstr>
      <vt:lpstr>Calibri</vt:lpstr>
      <vt:lpstr>Cambria</vt:lpstr>
      <vt:lpstr>Cambria Math</vt:lpstr>
      <vt:lpstr>Carlito</vt:lpstr>
      <vt:lpstr>Lato</vt:lpstr>
      <vt:lpstr>Symbol</vt:lpstr>
      <vt:lpstr>Tahoma</vt:lpstr>
      <vt:lpstr>Times New Roman</vt:lpstr>
      <vt:lpstr>urw-din</vt:lpstr>
      <vt:lpstr>Wingdings</vt:lpstr>
      <vt:lpstr>Office Theme</vt:lpstr>
      <vt:lpstr>Equation</vt:lpstr>
      <vt:lpstr>SmartDraw</vt:lpstr>
      <vt:lpstr>PowerPoint Presentation</vt:lpstr>
      <vt:lpstr>What is Clustering?</vt:lpstr>
      <vt:lpstr>Clustering Applications</vt:lpstr>
      <vt:lpstr>Clustering Applications (Contd.)</vt:lpstr>
      <vt:lpstr>Clustering Algorithms</vt:lpstr>
      <vt:lpstr>Clustering Algorithms (Contd.)</vt:lpstr>
      <vt:lpstr>How do we define “similarity”?</vt:lpstr>
      <vt:lpstr>Distance (dissimilarity) measures</vt:lpstr>
      <vt:lpstr>k-Means Clustering</vt:lpstr>
      <vt:lpstr>k-means Clustering Algorithm </vt:lpstr>
      <vt:lpstr>k-means Convergence (Stopping) Criterion </vt:lpstr>
      <vt:lpstr>PowerPoint Presentation</vt:lpstr>
      <vt:lpstr>An Example of k-Means Clustering</vt:lpstr>
      <vt:lpstr>PowerPoint Presentation</vt:lpstr>
      <vt:lpstr>Weaknesses of K-means</vt:lpstr>
      <vt:lpstr>Outliers</vt:lpstr>
      <vt:lpstr>Special Data Structures</vt:lpstr>
      <vt:lpstr>PowerPoint Presentation</vt:lpstr>
      <vt:lpstr>K-Means: Step-by-Step Example</vt:lpstr>
      <vt:lpstr>PowerPoint Presentation</vt:lpstr>
      <vt:lpstr>PowerPoint Presentation</vt:lpstr>
      <vt:lpstr>PowerPoint Presentation</vt:lpstr>
      <vt:lpstr>PowerPoint Presentation</vt:lpstr>
      <vt:lpstr>PowerPoint Presentation</vt:lpstr>
      <vt:lpstr>Determine the Number of Clusters</vt:lpstr>
      <vt:lpstr>Elbow Method</vt:lpstr>
      <vt:lpstr>PowerPoint Presentation</vt:lpstr>
      <vt:lpstr>PowerPoint Presentation</vt:lpstr>
      <vt:lpstr>PowerPoint Presentation</vt:lpstr>
      <vt:lpstr>Hierarchical Clustering</vt:lpstr>
      <vt:lpstr>Types of Hierarchical Clustering</vt:lpstr>
      <vt:lpstr>Dendogram</vt:lpstr>
      <vt:lpstr>Dendogram</vt:lpstr>
      <vt:lpstr>Hierarchical Clustering Demo</vt:lpstr>
      <vt:lpstr>Agglomerative Clustering</vt:lpstr>
      <vt:lpstr>Agglomerative Clustering Algorithm</vt:lpstr>
      <vt:lpstr>Starting Situation</vt:lpstr>
      <vt:lpstr>Intermediate Situation</vt:lpstr>
      <vt:lpstr>PowerPoint Presentation</vt:lpstr>
      <vt:lpstr>After Merging</vt:lpstr>
      <vt:lpstr>How to Define Inter-Cluster Distance?</vt:lpstr>
      <vt:lpstr>Answer IS….</vt:lpstr>
      <vt:lpstr>Linkages</vt:lpstr>
      <vt:lpstr>Linkage Methods</vt:lpstr>
      <vt:lpstr>Single-Linkage </vt:lpstr>
      <vt:lpstr>Complete-Linkage</vt:lpstr>
      <vt:lpstr>Average Linkage</vt:lpstr>
      <vt:lpstr>Ward Linkage</vt:lpstr>
      <vt:lpstr>PowerPoint Presentation</vt:lpstr>
      <vt:lpstr>Main Observations  </vt:lpstr>
      <vt:lpstr>PowerPoint Presentation</vt:lpstr>
      <vt:lpstr>What Is Good Clustering?</vt:lpstr>
      <vt:lpstr>Measure the Quality of Clustering</vt:lpstr>
      <vt:lpstr>Supervised Clusters Analysis Techniques</vt:lpstr>
      <vt:lpstr>Rand Index</vt:lpstr>
      <vt:lpstr>Rand Index contd.</vt:lpstr>
      <vt:lpstr>Rand Index contd.</vt:lpstr>
      <vt:lpstr>Unsupervised Clusters Analysis Techniques</vt:lpstr>
      <vt:lpstr>Silhouette Coefficient</vt:lpstr>
      <vt:lpstr>Silhouette Coefficient contd.</vt:lpstr>
      <vt:lpstr>Silhouette Coefficient contd.</vt:lpstr>
      <vt:lpstr>DBSCAN</vt:lpstr>
      <vt:lpstr>Why DBSCAN? </vt:lpstr>
      <vt:lpstr>DBSCAN algorithm requires two parameters: </vt:lpstr>
      <vt:lpstr>In this algorithm, we have 3 types of data points:</vt:lpstr>
      <vt:lpstr>PowerPoint Presentation</vt:lpstr>
      <vt:lpstr>Example to compare cluster formation by different clustering algorithms: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Deepika Pantola</cp:lastModifiedBy>
  <cp:revision>466</cp:revision>
  <dcterms:created xsi:type="dcterms:W3CDTF">2019-01-21T09:33:03Z</dcterms:created>
  <dcterms:modified xsi:type="dcterms:W3CDTF">2022-04-29T04:21:06Z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649E7CA2-34FF-42F9-B903-BA45EF37683D</vt:lpwstr>
  </property>
  <property fmtid="{D5CDD505-2E9C-101B-9397-08002B2CF9AE}" pid="3" name="ArticulatePath">
    <vt:lpwstr>Unit2</vt:lpwstr>
  </property>
</Properties>
</file>