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harshita-r-929721234/" TargetMode="External"/><Relationship Id="rId7" Type="http://schemas.openxmlformats.org/officeDocument/2006/relationships/hyperlink" Target="https://www.youtube.com/watch?v=bkP4PrlMDfk&amp;t=6s&amp;ab_channel=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RaubinsRaj" TargetMode="External"/><Relationship Id="rId10" Type="http://schemas.openxmlformats.org/officeDocument/2006/relationships/image" Target="../media/image7.jpg"/><Relationship Id="rId4" Type="http://schemas.openxmlformats.org/officeDocument/2006/relationships/hyperlink" Target="https://github.com/Arshita-R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 and payment testing using Braintree in MERN Stack.</a:t>
            </a:r>
            <a:r>
              <a:rPr lang="en-US" altLang="en-US" sz="1200" dirty="0"/>
              <a:t> Material-UI and Angular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IN" altLang="en-US" dirty="0"/>
              <a:t>           </a:t>
            </a:r>
            <a:r>
              <a:rPr lang="en-IN" altLang="en-US" dirty="0">
                <a:hlinkClick r:id="rId3"/>
              </a:rPr>
              <a:t>https://www.linkedin.com/in/harshita-r-929721234/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7088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28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0512"/>
            <a:ext cx="2822575" cy="355600"/>
          </a:xfrm>
        </p:spPr>
        <p:txBody>
          <a:bodyPr/>
          <a:lstStyle/>
          <a:p>
            <a:pPr eaLnBrk="1" hangingPunct="1"/>
            <a:r>
              <a:rPr lang="nl-NL" altLang="nl-NL" dirty="0"/>
              <a:t>harshita.a.r@capgemini.com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50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+917338201019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7457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r>
              <a:rPr lang="en-US" altLang="nl-NL" dirty="0"/>
              <a:t>      </a:t>
            </a:r>
          </a:p>
          <a:p>
            <a:pPr marL="171450" indent="-171450"/>
            <a:r>
              <a:rPr lang="en-US" altLang="nl-NL" dirty="0"/>
              <a:t>	       </a:t>
            </a:r>
            <a:r>
              <a:rPr lang="en-US" altLang="nl-NL" dirty="0">
                <a:hlinkClick r:id="rId4"/>
              </a:rPr>
              <a:t>https://github.com/Arshita-R </a:t>
            </a:r>
            <a:r>
              <a:rPr lang="en-US" altLang="nl-NL" dirty="0"/>
              <a:t>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665162"/>
            <a:ext cx="2717800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Mater of Computer Application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2018-2020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</a:t>
            </a:r>
            <a:r>
              <a:rPr lang="en-US" altLang="en-US" sz="1000" dirty="0"/>
              <a:t>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Harshita R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152" y="5699157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0" y="635795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20" y="5755534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07D12663-FF2E-4621-8D1B-9DDB310E681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2" b="14672"/>
          <a:stretch>
            <a:fillRect/>
          </a:stretch>
        </p:blipFill>
        <p:spPr>
          <a:xfrm>
            <a:off x="357771" y="314306"/>
            <a:ext cx="1310692" cy="135971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42411</TotalTime>
  <Words>214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R, Harshita</cp:lastModifiedBy>
  <cp:revision>134</cp:revision>
  <dcterms:created xsi:type="dcterms:W3CDTF">2017-12-08T05:27:40Z</dcterms:created>
  <dcterms:modified xsi:type="dcterms:W3CDTF">2022-03-14T05:41:19Z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