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44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24/03/2022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24/03/2022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3/24/2022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linkedin.com/in/harshita-r-929721234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Arshita-R/CaseStudy-Video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Arshita-R" TargetMode="External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sz="1200" b="1" dirty="0"/>
              <a:t>Online Railway Reservation 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sz="1200" dirty="0"/>
              <a:t>Completed end to end case study of Online Railway Reservation along with JWT authentication, Swagger and payment testing using Braintree in MERN Stack.</a:t>
            </a:r>
            <a:r>
              <a:rPr lang="en-US" altLang="en-US" sz="1200" dirty="0"/>
              <a:t> Material-UI and Angular used for user interface.</a:t>
            </a:r>
          </a:p>
          <a:p>
            <a:pPr eaLnBrk="1" hangingPunct="1">
              <a:lnSpc>
                <a:spcPct val="114000"/>
              </a:lnSpc>
            </a:pPr>
            <a:endParaRPr lang="en-US" altLang="nl-NL" sz="1200" b="1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endParaRPr lang="en-IN" altLang="en-US" dirty="0"/>
          </a:p>
          <a:p>
            <a:pPr>
              <a:lnSpc>
                <a:spcPct val="114000"/>
              </a:lnSpc>
            </a:pPr>
            <a:r>
              <a:rPr lang="en-IN" altLang="en-US" dirty="0"/>
              <a:t>           </a:t>
            </a:r>
            <a:r>
              <a:rPr lang="en-IN" altLang="en-US" dirty="0">
                <a:hlinkClick r:id="rId3"/>
              </a:rPr>
              <a:t>https://www.linkedin.com/in/harshita-r-929721234/</a:t>
            </a: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          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51584" y="70881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75720" y="1312863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Bangalore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73425" y="1560512"/>
            <a:ext cx="2822575" cy="355600"/>
          </a:xfrm>
        </p:spPr>
        <p:txBody>
          <a:bodyPr/>
          <a:lstStyle/>
          <a:p>
            <a:pPr eaLnBrk="1" hangingPunct="1"/>
            <a:r>
              <a:rPr lang="nl-NL" altLang="nl-NL" dirty="0"/>
              <a:t>harshita.a.r@capgemini.com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298826" y="1797050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+917338201019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95613"/>
            <a:ext cx="4057650" cy="3745755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/>
              <a:t>Has working knowledge on Angular and Java Microservice Development using Spring framework on an intermediate level.</a:t>
            </a:r>
          </a:p>
          <a:p>
            <a:pPr marL="171450" indent="-171450"/>
            <a:br>
              <a:rPr lang="en-US" altLang="nl-NL" dirty="0"/>
            </a:br>
            <a:r>
              <a:rPr lang="en-US" altLang="nl-NL" dirty="0"/>
              <a:t>      </a:t>
            </a:r>
          </a:p>
          <a:p>
            <a:pPr marL="171450" indent="-171450"/>
            <a:r>
              <a:rPr lang="en-US" altLang="nl-NL"/>
              <a:t>            </a:t>
            </a:r>
            <a:r>
              <a:rPr lang="en-US" altLang="nl-NL" dirty="0">
                <a:hlinkClick r:id="rId4"/>
              </a:rPr>
              <a:t>https://github.com/Arshita-R</a:t>
            </a:r>
            <a:r>
              <a:rPr lang="en-US" altLang="nl-NL" dirty="0"/>
              <a:t> 		</a:t>
            </a:r>
          </a:p>
          <a:p>
            <a:pPr marL="171450" indent="-171450"/>
            <a:r>
              <a:rPr lang="en-US" altLang="nl-NL" dirty="0"/>
              <a:t>	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6359" y="596900"/>
            <a:ext cx="2687365" cy="6102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Mater of Computer Application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2018-2020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</a:t>
            </a: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en-US" sz="1000" dirty="0"/>
              <a:t>Java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Boot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Spring MVC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b="1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MERN Stack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NodeJS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Database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 –MySQL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No SQL database – MongoDB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Web Technologies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 err="1">
                <a:solidFill>
                  <a:srgbClr val="0070AD"/>
                </a:solidFill>
              </a:rPr>
              <a:t>AddOns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 err="1"/>
              <a:t>Github</a:t>
            </a: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b="1" dirty="0">
                <a:solidFill>
                  <a:srgbClr val="0070AD"/>
                </a:solidFill>
              </a:rPr>
              <a:t>Additional Details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Leadership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Quick Learner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Team management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90513"/>
            <a:ext cx="6223000" cy="306387"/>
          </a:xfrm>
        </p:spPr>
        <p:txBody>
          <a:bodyPr/>
          <a:lstStyle/>
          <a:p>
            <a:r>
              <a:rPr lang="en-IN" altLang="en-US" dirty="0"/>
              <a:t>Harshita R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11152" y="5699157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0" name="TextBox 3">
            <a:extLst>
              <a:ext uri="{FF2B5EF4-FFF2-40B4-BE49-F238E27FC236}">
                <a16:creationId xmlns:a16="http://schemas.microsoft.com/office/drawing/2014/main" id="{273FF0AF-5E94-435C-8A2A-7A7CA0FE3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2728" y="6357958"/>
            <a:ext cx="340995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IN" altLang="en-US" sz="1100" dirty="0"/>
              <a:t>Check out my work on </a:t>
            </a:r>
            <a:r>
              <a:rPr lang="en-IN" altLang="en-US" sz="1100" dirty="0" err="1"/>
              <a:t>GitHub</a:t>
            </a:r>
            <a:r>
              <a:rPr lang="en-IN" altLang="en-US" sz="1100" dirty="0"/>
              <a:t> &amp; Video Profile</a:t>
            </a:r>
          </a:p>
        </p:txBody>
      </p:sp>
      <p:pic>
        <p:nvPicPr>
          <p:cNvPr id="7181" name="Picture 6" descr="Movie, play, video icon">
            <a:hlinkClick r:id="rId6"/>
            <a:extLst>
              <a:ext uri="{FF2B5EF4-FFF2-40B4-BE49-F238E27FC236}">
                <a16:creationId xmlns:a16="http://schemas.microsoft.com/office/drawing/2014/main" id="{568E79A1-196A-4599-9F1F-AD39B99F1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0" y="6357958"/>
            <a:ext cx="473075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420" y="5755534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Placeholder 4" descr="A person with dark hair&#10;&#10;Description automatically generated with low confidence">
            <a:extLst>
              <a:ext uri="{FF2B5EF4-FFF2-40B4-BE49-F238E27FC236}">
                <a16:creationId xmlns:a16="http://schemas.microsoft.com/office/drawing/2014/main" id="{07D12663-FF2E-4621-8D1B-9DDB310E681F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2" b="14672"/>
          <a:stretch>
            <a:fillRect/>
          </a:stretch>
        </p:blipFill>
        <p:spPr>
          <a:xfrm>
            <a:off x="357771" y="351224"/>
            <a:ext cx="1310692" cy="1359713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02ACB8F81EC8489A4DF17045E90748" ma:contentTypeVersion="7" ma:contentTypeDescription="Create a new document." ma:contentTypeScope="" ma:versionID="14eca6baf0dc776edd3b59ffa3a025ba">
  <xsd:schema xmlns:xsd="http://www.w3.org/2001/XMLSchema" xmlns:xs="http://www.w3.org/2001/XMLSchema" xmlns:p="http://schemas.microsoft.com/office/2006/metadata/properties" xmlns:ns3="fd33c62d-2c11-46e7-88a2-e90fa986d9d0" xmlns:ns4="47da6acf-edf2-43bc-9595-f721a214a14e" targetNamespace="http://schemas.microsoft.com/office/2006/metadata/properties" ma:root="true" ma:fieldsID="5aa4caa8a8c18e5332c88e7cf95cf085" ns3:_="" ns4:_="">
    <xsd:import namespace="fd33c62d-2c11-46e7-88a2-e90fa986d9d0"/>
    <xsd:import namespace="47da6acf-edf2-43bc-9595-f721a214a14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33c62d-2c11-46e7-88a2-e90fa986d9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da6acf-edf2-43bc-9595-f721a214a1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D25D96-23E3-4774-8182-19BEEAF42C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33c62d-2c11-46e7-88a2-e90fa986d9d0"/>
    <ds:schemaRef ds:uri="47da6acf-edf2-43bc-9595-f721a214a1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42476</TotalTime>
  <Words>213</Words>
  <Application>Microsoft Office PowerPoint</Application>
  <PresentationFormat>Widescreen</PresentationFormat>
  <Paragraphs>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R, Harshita</cp:lastModifiedBy>
  <cp:revision>138</cp:revision>
  <dcterms:created xsi:type="dcterms:W3CDTF">2017-12-08T05:27:40Z</dcterms:created>
  <dcterms:modified xsi:type="dcterms:W3CDTF">2022-03-24T06:13:37Z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0x0101005002ACB8F81EC8489A4DF17045E90748</vt:lpwstr>
  </property>
</Properties>
</file>