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A8AD269-EC30-4CF1-B641-F8F6A535D48A}">
  <a:tblStyle styleId="{1A8AD269-EC30-4CF1-B641-F8F6A535D4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230225" y="0"/>
            <a:ext cx="8520600" cy="171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 Analyser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230225" y="2090600"/>
            <a:ext cx="7938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 Presentation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Nidhi Tiwari and Arshitha Basavaraj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https://github.com/Arshitha/EC500-Building-Software/tree/testing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7743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See you in the next Sprint!</a:t>
            </a:r>
            <a:endParaRPr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Objective is twofold: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pull URLs being visited on a browser </a:t>
            </a:r>
            <a:r>
              <a:rPr lang="en"/>
              <a:t>through a chrome extension</a:t>
            </a:r>
            <a:r>
              <a:rPr lang="en"/>
              <a:t> and carry out analysis on various parameters on it.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ctr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Example: Webpage content, location of the host company, date of origin of the page, </a:t>
            </a:r>
            <a:r>
              <a:rPr lang="en"/>
              <a:t>proportion of advertisements on the page</a:t>
            </a:r>
            <a:endParaRPr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427775"/>
            <a:ext cx="8520600" cy="41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ctr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After the analysis is carried out, we will collect this information and create a webpage that will visualise the content based on the parameters listed above that will give the user insight into the qualitative aspects of his internet surfing.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ctr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chrome extension drop down will give the details on the particular website being visited.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Stories: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user can get more insight into the quality of surfing and the proportion of time spent on looking at a particular category of information.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user can get more knowledge about certain qualitative attributes about the websites he is visiting. It may have a bearing in the way in which the user assimilates the information he is viewing.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user can adjust his surfing style towards a more enhanced, informative and less wasteful surfing experience.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Implementation: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Authentication: </a:t>
            </a:r>
            <a:r>
              <a:rPr lang="en"/>
              <a:t>Google (Firebase)</a:t>
            </a:r>
            <a:endParaRPr/>
          </a:p>
          <a:p>
            <a:pPr indent="0" lvl="0" mar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Database:</a:t>
            </a:r>
            <a:r>
              <a:rPr lang="en"/>
              <a:t> MongoDB</a:t>
            </a:r>
            <a:endParaRPr/>
          </a:p>
          <a:p>
            <a:pPr indent="0" lvl="0" mar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Backend:</a:t>
            </a:r>
            <a:r>
              <a:rPr lang="en"/>
              <a:t> Node.js</a:t>
            </a:r>
            <a:endParaRPr/>
          </a:p>
          <a:p>
            <a:pPr indent="0" lvl="0" mar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Front End:</a:t>
            </a:r>
            <a:r>
              <a:rPr lang="en"/>
              <a:t> HTML/CSS, Javascript</a:t>
            </a:r>
            <a:endParaRPr/>
          </a:p>
          <a:p>
            <a:pPr indent="0" lvl="0" mar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Why chrome extension?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3330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 progress:</a:t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0595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User Stories defined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Chrome extension set up (to get started)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500" y="2688875"/>
            <a:ext cx="3636100" cy="230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860675" y="162025"/>
            <a:ext cx="6589500" cy="56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59250" y="991575"/>
            <a:ext cx="1256400" cy="376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1860675" y="991575"/>
            <a:ext cx="6589500" cy="383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25175" y="185675"/>
            <a:ext cx="924300" cy="56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320100" y="292325"/>
            <a:ext cx="75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ICON</a:t>
            </a:r>
            <a:endParaRPr b="1" sz="1800"/>
          </a:p>
        </p:txBody>
      </p:sp>
      <p:sp>
        <p:nvSpPr>
          <p:cNvPr id="100" name="Shape 100"/>
          <p:cNvSpPr txBox="1"/>
          <p:nvPr/>
        </p:nvSpPr>
        <p:spPr>
          <a:xfrm>
            <a:off x="1955475" y="1196150"/>
            <a:ext cx="63048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                         </a:t>
            </a:r>
            <a:r>
              <a:rPr b="1" lang="en" sz="1800"/>
              <a:t>LANDING PAGE: 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Table Containing content categories and proportion of each content during 24 hours of surfing time. </a:t>
            </a:r>
            <a:endParaRPr sz="1800"/>
          </a:p>
        </p:txBody>
      </p:sp>
      <p:sp>
        <p:nvSpPr>
          <p:cNvPr id="101" name="Shape 101"/>
          <p:cNvSpPr txBox="1"/>
          <p:nvPr/>
        </p:nvSpPr>
        <p:spPr>
          <a:xfrm>
            <a:off x="59250" y="1143175"/>
            <a:ext cx="1446000" cy="3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TABS: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For visualisations on different parameters.</a:t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3223550" y="131725"/>
            <a:ext cx="34368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</a:t>
            </a:r>
            <a:r>
              <a:rPr b="1" lang="en" sz="1800"/>
              <a:t>How Osama surfs</a:t>
            </a:r>
            <a:endParaRPr b="1" sz="1800"/>
          </a:p>
        </p:txBody>
      </p:sp>
      <p:graphicFrame>
        <p:nvGraphicFramePr>
          <p:cNvPr id="103" name="Shape 103"/>
          <p:cNvGraphicFramePr/>
          <p:nvPr/>
        </p:nvGraphicFramePr>
        <p:xfrm>
          <a:off x="2506875" y="266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{1A8AD269-EC30-4CF1-B641-F8F6A535D48A}</a:tableStyleId>
              </a:tblPr>
              <a:tblGrid>
                <a:gridCol w="1734000"/>
                <a:gridCol w="1734000"/>
                <a:gridCol w="1734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Category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Active Time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% of total time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Work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 min 15 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Learning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hr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Social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 min 56s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News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mins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2: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Set up the chrome extension with authentication and database with user information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Content scraping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Extracting information related to domain host company, date of creation, date of recent update</a:t>
            </a:r>
            <a:endParaRPr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3: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Visualizing the data extracted 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Landing page for detailed view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  <a:p>
            <a: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Extension drop down for current URL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