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8"/>
    <p:restoredTop sz="94655"/>
  </p:normalViewPr>
  <p:slideViewPr>
    <p:cSldViewPr snapToGrid="0" snapToObjects="1">
      <p:cViewPr varScale="1">
        <p:scale>
          <a:sx n="115" d="100"/>
          <a:sy n="115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95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4424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968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g"/><Relationship Id="rId16" Type="http://schemas.openxmlformats.org/officeDocument/2006/relationships/image" Target="../media/image3.png"/><Relationship Id="rId17" Type="http://schemas.microsoft.com/office/2007/relationships/hdphoto" Target="../media/hdphoto1.wdp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2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dirty="0" smtClean="0"/>
              <a:t>E</a:t>
            </a:r>
            <a:r>
              <a:rPr lang="en" cap="none" dirty="0" smtClean="0"/>
              <a:t>ntertainment</a:t>
            </a:r>
            <a:r>
              <a:rPr lang="zh-CN" altLang="en-US" dirty="0"/>
              <a:t> </a:t>
            </a:r>
            <a:r>
              <a:rPr lang="en" dirty="0" smtClean="0"/>
              <a:t>T</a:t>
            </a:r>
            <a:r>
              <a:rPr lang="en" cap="none" dirty="0" smtClean="0"/>
              <a:t>racking</a:t>
            </a:r>
            <a:r>
              <a:rPr lang="zh-CN" altLang="en-US" dirty="0"/>
              <a:t> </a:t>
            </a:r>
            <a:r>
              <a:rPr lang="en-US" altLang="zh-CN" cap="none" dirty="0"/>
              <a:t>S</a:t>
            </a:r>
            <a:r>
              <a:rPr lang="en" cap="none" dirty="0" err="1" smtClean="0"/>
              <a:t>ystem</a:t>
            </a:r>
            <a:endParaRPr lang="en" cap="none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788669" y="3412436"/>
            <a:ext cx="7028335" cy="80238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dirty="0" err="1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</a:t>
            </a:r>
            <a:r>
              <a:rPr lang="zh-CN" altLang="en-US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dirty="0" smtClean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spcBef>
                <a:spcPts val="0"/>
              </a:spcBef>
            </a:pPr>
            <a:r>
              <a:rPr lang="en-US" altLang="zh-CN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en-US" altLang="zh-CN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</a:t>
            </a:r>
            <a:r>
              <a:rPr lang="en-US" altLang="zh-CN" dirty="0" err="1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r>
              <a:rPr lang="en-US" altLang="zh-CN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CN" dirty="0" err="1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Arshitha</a:t>
            </a:r>
            <a:r>
              <a:rPr lang="en-US" altLang="zh-CN" dirty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/Entertainment-Tracking-system</a:t>
            </a:r>
            <a:endParaRPr lang="en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Accomplishment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User’s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(MongoDB)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000" dirty="0" smtClean="0">
              <a:ln w="0"/>
              <a:solidFill>
                <a:schemeClr val="bg1">
                  <a:lumMod val="9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user‘s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own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playlist</a:t>
            </a:r>
            <a:endParaRPr lang="en-US" altLang="zh-CN" sz="2000" dirty="0">
              <a:ln w="0"/>
              <a:solidFill>
                <a:schemeClr val="bg1">
                  <a:lumMod val="9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playlist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(TMDB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API)</a:t>
            </a:r>
            <a:endParaRPr lang="en-US" altLang="zh-CN" sz="2000" dirty="0">
              <a:ln w="0"/>
              <a:solidFill>
                <a:schemeClr val="bg1">
                  <a:lumMod val="9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n-US" altLang="zh-CN" sz="2000" dirty="0">
              <a:ln w="0"/>
              <a:solidFill>
                <a:schemeClr val="bg1">
                  <a:lumMod val="9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566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200000"/>
              </a:lnSpc>
              <a:buClr>
                <a:srgbClr val="D34817">
                  <a:lumMod val="75000"/>
                </a:srgbClr>
              </a:buClr>
              <a:buSzPct val="100000"/>
              <a:buFont typeface="Wingdings" pitchFamily="2" charset="2"/>
              <a:buChar char="-"/>
            </a:pP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Based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user‘s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playlist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build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personal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profile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user</a:t>
            </a:r>
          </a:p>
          <a:p>
            <a:pPr marL="457200" indent="-342900">
              <a:lnSpc>
                <a:spcPct val="200000"/>
              </a:lnSpc>
              <a:buClr>
                <a:srgbClr val="D34817">
                  <a:lumMod val="75000"/>
                </a:srgbClr>
              </a:buClr>
              <a:buSzPct val="100000"/>
              <a:buFont typeface="Wingdings" pitchFamily="2" charset="2"/>
              <a:buChar char="-"/>
            </a:pP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Build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video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player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user’s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watch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trailer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movies</a:t>
            </a:r>
            <a:endParaRPr lang="en-US" altLang="zh-CN" sz="2000" dirty="0">
              <a:ln w="0"/>
              <a:solidFill>
                <a:prstClr val="white">
                  <a:lumMod val="95000"/>
                </a:prstClr>
              </a:solidFill>
              <a:effectLst>
                <a:glow rad="63500">
                  <a:srgbClr val="918485">
                    <a:satMod val="175000"/>
                    <a:alpha val="40000"/>
                  </a:srgbClr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0" indent="-342900">
              <a:lnSpc>
                <a:spcPct val="200000"/>
              </a:lnSpc>
              <a:buClr>
                <a:srgbClr val="D34817">
                  <a:lumMod val="75000"/>
                </a:srgbClr>
              </a:buClr>
              <a:buSzPct val="100000"/>
              <a:buFont typeface="Wingdings" pitchFamily="2" charset="2"/>
              <a:buChar char="-"/>
            </a:pP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Build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video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room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user’s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watch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movies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together.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altLang="zh-CN" sz="2000" dirty="0" smtClean="0">
              <a:ln w="0"/>
              <a:solidFill>
                <a:prstClr val="white">
                  <a:lumMod val="95000"/>
                </a:prstClr>
              </a:solidFill>
              <a:effectLst>
                <a:glow rad="63500">
                  <a:srgbClr val="918485">
                    <a:satMod val="175000"/>
                    <a:alpha val="40000"/>
                  </a:srgbClr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0" indent="-342900">
              <a:lnSpc>
                <a:spcPct val="200000"/>
              </a:lnSpc>
              <a:buClr>
                <a:srgbClr val="D34817">
                  <a:lumMod val="75000"/>
                </a:srgbClr>
              </a:buClr>
              <a:buSzPct val="100000"/>
              <a:buFont typeface="Wingdings" pitchFamily="2" charset="2"/>
              <a:buChar char="-"/>
            </a:pP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Give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comprehensive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information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movies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playlist.</a:t>
            </a:r>
            <a:endParaRPr lang="en-US" altLang="zh-CN" sz="2000" dirty="0">
              <a:ln w="0"/>
              <a:solidFill>
                <a:prstClr val="white">
                  <a:lumMod val="95000"/>
                </a:prstClr>
              </a:solidFill>
              <a:effectLst>
                <a:glow rad="63500">
                  <a:srgbClr val="918485">
                    <a:satMod val="175000"/>
                    <a:alpha val="40000"/>
                  </a:srgbClr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0" indent="-342900">
              <a:lnSpc>
                <a:spcPct val="200000"/>
              </a:lnSpc>
              <a:buClr>
                <a:srgbClr val="D34817">
                  <a:lumMod val="75000"/>
                </a:srgbClr>
              </a:buClr>
              <a:buSzPct val="100000"/>
              <a:buFont typeface="Wingdings" pitchFamily="2" charset="2"/>
              <a:buChar char="-"/>
            </a:pPr>
            <a:r>
              <a:rPr lang="en-US" altLang="zh-CN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Optimize</a:t>
            </a:r>
            <a:r>
              <a:rPr lang="zh-CN" altLang="en-US" sz="2000" dirty="0" smtClean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UI</a:t>
            </a:r>
            <a:r>
              <a:rPr lang="zh-CN" altLang="en-US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>
                <a:ln w="0"/>
                <a:solidFill>
                  <a:prstClr val="white">
                    <a:lumMod val="95000"/>
                  </a:prstClr>
                </a:solidFill>
                <a:effectLst>
                  <a:glow rad="63500">
                    <a:srgbClr val="918485">
                      <a:satMod val="175000"/>
                      <a:alpha val="40000"/>
                    </a:srgbClr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design</a:t>
            </a:r>
            <a:endParaRPr lang="en-US" altLang="zh-CN" sz="2000" dirty="0">
              <a:ln w="0"/>
              <a:solidFill>
                <a:prstClr val="white">
                  <a:lumMod val="95000"/>
                </a:prstClr>
              </a:solidFill>
              <a:effectLst>
                <a:glow rad="63500">
                  <a:srgbClr val="918485">
                    <a:satMod val="175000"/>
                    <a:alpha val="40000"/>
                  </a:srgbClr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581</TotalTime>
  <Words>84</Words>
  <Application>Microsoft Macintosh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方正姚体</vt:lpstr>
      <vt:lpstr>Arial</vt:lpstr>
      <vt:lpstr>Wood Type</vt:lpstr>
      <vt:lpstr>Entertainment Tracking System</vt:lpstr>
      <vt:lpstr>Accomplishment</vt:lpstr>
      <vt:lpstr>Challenges</vt:lpstr>
      <vt:lpstr>Thank you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Tracking System</dc:title>
  <cp:lastModifiedBy>Hao, Xintong</cp:lastModifiedBy>
  <cp:revision>9</cp:revision>
  <dcterms:modified xsi:type="dcterms:W3CDTF">2017-11-20T02:34:40Z</dcterms:modified>
</cp:coreProperties>
</file>