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60BE-BF6B-6240-89A4-330FC67E519A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1CCB-3048-D540-B8FF-A9DBA0D4E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60BE-BF6B-6240-89A4-330FC67E519A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1CCB-3048-D540-B8FF-A9DBA0D4E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60BE-BF6B-6240-89A4-330FC67E519A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1CCB-3048-D540-B8FF-A9DBA0D4E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3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60BE-BF6B-6240-89A4-330FC67E519A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1CCB-3048-D540-B8FF-A9DBA0D4E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60BE-BF6B-6240-89A4-330FC67E519A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1CCB-3048-D540-B8FF-A9DBA0D4E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3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60BE-BF6B-6240-89A4-330FC67E519A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1CCB-3048-D540-B8FF-A9DBA0D4E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3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60BE-BF6B-6240-89A4-330FC67E519A}" type="datetimeFigureOut">
              <a:rPr lang="en-US" smtClean="0"/>
              <a:t>8/12/16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1CCB-3048-D540-B8FF-A9DBA0D4E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2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60BE-BF6B-6240-89A4-330FC67E519A}" type="datetimeFigureOut">
              <a:rPr lang="en-US" smtClean="0"/>
              <a:t>8/12/16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1CCB-3048-D540-B8FF-A9DBA0D4E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9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60BE-BF6B-6240-89A4-330FC67E519A}" type="datetimeFigureOut">
              <a:rPr lang="en-US" smtClean="0"/>
              <a:t>8/12/16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1CCB-3048-D540-B8FF-A9DBA0D4E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3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60BE-BF6B-6240-89A4-330FC67E519A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1CCB-3048-D540-B8FF-A9DBA0D4E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9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60BE-BF6B-6240-89A4-330FC67E519A}" type="datetimeFigureOut">
              <a:rPr lang="en-US" smtClean="0"/>
              <a:t>8/12/16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E1CCB-3048-D540-B8FF-A9DBA0D4E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3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560BE-BF6B-6240-89A4-330FC67E519A}" type="datetimeFigureOut">
              <a:rPr lang="en-US" smtClean="0"/>
              <a:t>8/12/16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E1CCB-3048-D540-B8FF-A9DBA0D4E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6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79387" y="302335"/>
            <a:ext cx="1828800" cy="27432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4269" y="302335"/>
            <a:ext cx="1828800" cy="2743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878144" y="302335"/>
            <a:ext cx="1828800" cy="274320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7014852" y="302335"/>
            <a:ext cx="1828800" cy="2743200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>
            <a:off x="-3421252" y="2131136"/>
            <a:ext cx="1828800" cy="365760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/>
          <p:cNvSpPr/>
          <p:nvPr/>
        </p:nvSpPr>
        <p:spPr>
          <a:xfrm>
            <a:off x="886936" y="3657600"/>
            <a:ext cx="1828800" cy="2743200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gonal Stripe 12"/>
          <p:cNvSpPr/>
          <p:nvPr/>
        </p:nvSpPr>
        <p:spPr>
          <a:xfrm>
            <a:off x="-2506852" y="2131136"/>
            <a:ext cx="1828800" cy="3657600"/>
          </a:xfrm>
          <a:prstGeom prst="diagStri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Explosion 1 13"/>
          <p:cNvSpPr/>
          <p:nvPr/>
        </p:nvSpPr>
        <p:spPr>
          <a:xfrm>
            <a:off x="-2908024" y="1371600"/>
            <a:ext cx="1828800" cy="3657600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oon 14"/>
          <p:cNvSpPr/>
          <p:nvPr/>
        </p:nvSpPr>
        <p:spPr>
          <a:xfrm>
            <a:off x="3256698" y="3435886"/>
            <a:ext cx="1828800" cy="2743200"/>
          </a:xfrm>
          <a:prstGeom prst="moo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10674379" y="1900365"/>
            <a:ext cx="1828800" cy="36576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6463290" y="3657600"/>
            <a:ext cx="1828800" cy="2743200"/>
          </a:xfrm>
          <a:prstGeom prst="plu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04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5470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Evans, Jennifer (NIH/NIMH) [F]</dc:creator>
  <cp:lastModifiedBy>Evans, Jennifer (NIH/NIMH) [F]</cp:lastModifiedBy>
  <cp:revision>5</cp:revision>
  <dcterms:created xsi:type="dcterms:W3CDTF">2016-08-12T18:45:56Z</dcterms:created>
  <dcterms:modified xsi:type="dcterms:W3CDTF">2016-08-16T13:56:44Z</dcterms:modified>
</cp:coreProperties>
</file>