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2" r:id="rId5"/>
    <p:sldId id="258" r:id="rId6"/>
    <p:sldId id="260" r:id="rId7"/>
    <p:sldId id="259" r:id="rId8"/>
    <p:sldId id="264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0233" autoAdjust="0"/>
  </p:normalViewPr>
  <p:slideViewPr>
    <p:cSldViewPr snapToGrid="0">
      <p:cViewPr varScale="1">
        <p:scale>
          <a:sx n="98" d="100"/>
          <a:sy n="98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E827-4CE6-48EA-907C-88A1F4DD1FF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B562-EFCA-4B07-A62B-F1E2E079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EB562-EFCA-4B07-A62B-F1E2E079B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0C9F-34E5-4093-B975-0D113E4C20F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1D71-6D53-4B55-8AAD-7CB00309F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6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Indie Flowe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ndie Flowe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ndie Flowe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die Flowe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die Flowe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die Flowe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ttermost.brainhack.org/brainhack/channels/neuroimaging-cookbook" TargetMode="External"/><Relationship Id="rId5" Type="http://schemas.openxmlformats.org/officeDocument/2006/relationships/hyperlink" Target="https://github.com/neuroimaging-cookbook" TargetMode="External"/><Relationship Id="rId4" Type="http://schemas.openxmlformats.org/officeDocument/2006/relationships/hyperlink" Target="https://brainhack.org/global2020/project/project_93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1" y="403823"/>
            <a:ext cx="6242858" cy="6242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5194" y="6092683"/>
            <a:ext cx="4956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Indie Flower" panose="02000000000000000000" pitchFamily="2" charset="0"/>
                <a:hlinkClick r:id="rId4"/>
              </a:rPr>
              <a:t>https://brainhack.org/global2020/project/project_93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96996" y="5723351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Indie Flower" panose="02000000000000000000" pitchFamily="2" charset="0"/>
                <a:hlinkClick r:id="rId5"/>
              </a:rPr>
              <a:t>https://github.com/neuroimaging-cookbook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8738" y="377320"/>
            <a:ext cx="47295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latin typeface="Indie Flower" panose="02000000000000000000" pitchFamily="2" charset="0"/>
              </a:rPr>
              <a:t>Centralized, simple, searchable code snippets (recipes) for neuroimaging data</a:t>
            </a:r>
            <a:endParaRPr lang="en-US" sz="4000" dirty="0">
              <a:latin typeface="Indie Flower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87694" y="6462015"/>
            <a:ext cx="7604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Indie Flower" panose="02000000000000000000" pitchFamily="2" charset="0"/>
                <a:hlinkClick r:id="rId6"/>
              </a:rPr>
              <a:t>https://</a:t>
            </a:r>
            <a:r>
              <a:rPr lang="en-US" dirty="0" smtClean="0">
                <a:latin typeface="Indie Flower" panose="02000000000000000000" pitchFamily="2" charset="0"/>
                <a:hlinkClick r:id="rId6"/>
              </a:rPr>
              <a:t>mattermost.brainhack.org/brainhack/channels/neuroimaging-cookbook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1646" y="3228622"/>
            <a:ext cx="49566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Project leader: Shawn Rhoads</a:t>
            </a:r>
          </a:p>
          <a:p>
            <a:pPr algn="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@ShawnRhoads56</a:t>
            </a:r>
          </a:p>
          <a:p>
            <a:pPr algn="r"/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Mattermost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, GitHub: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@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Indie Flower" panose="02000000000000000000" pitchFamily="2" charset="0"/>
              </a:rPr>
              <a:t>shawnrhoads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Indie Flow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003" y="3756213"/>
            <a:ext cx="438720" cy="2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806238"/>
            <a:ext cx="4962525" cy="41495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5043055" y="3881034"/>
            <a:ext cx="939030" cy="0"/>
          </a:xfrm>
          <a:prstGeom prst="straightConnector1">
            <a:avLst/>
          </a:prstGeom>
          <a:ln w="1238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40" y="1552171"/>
            <a:ext cx="3629025" cy="4657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3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u="sng" dirty="0"/>
              <a:t>Web Development </a:t>
            </a:r>
            <a:r>
              <a:rPr lang="en-US" sz="3200" b="1" u="sng" dirty="0" smtClean="0"/>
              <a:t>Team</a:t>
            </a:r>
            <a:endParaRPr lang="en-US" sz="3200" b="1" dirty="0" smtClean="0"/>
          </a:p>
          <a:p>
            <a:r>
              <a:rPr lang="en-US" sz="3200" dirty="0" smtClean="0"/>
              <a:t>Looking for people with HTML/CSS and/or JavaScript experience for website!</a:t>
            </a:r>
          </a:p>
          <a:p>
            <a:r>
              <a:rPr lang="en-US" sz="3200" dirty="0" smtClean="0"/>
              <a:t>Anyone looking to work with Markdown</a:t>
            </a:r>
          </a:p>
          <a:p>
            <a:r>
              <a:rPr lang="en-US" sz="3200" dirty="0" smtClean="0"/>
              <a:t>Some experience with </a:t>
            </a:r>
            <a:r>
              <a:rPr lang="en-US" sz="3200" dirty="0" err="1" smtClean="0"/>
              <a:t>Git</a:t>
            </a:r>
            <a:r>
              <a:rPr lang="en-US" sz="3200" dirty="0" smtClean="0"/>
              <a:t>/GitHub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Code Snippets (Recipes) Team</a:t>
            </a:r>
          </a:p>
          <a:p>
            <a:r>
              <a:rPr lang="en-US" dirty="0" smtClean="0"/>
              <a:t>Any </a:t>
            </a:r>
            <a:r>
              <a:rPr lang="en-US" dirty="0"/>
              <a:t>experience with neuroimaging data </a:t>
            </a:r>
          </a:p>
          <a:p>
            <a:r>
              <a:rPr lang="en-US" dirty="0"/>
              <a:t>Any software package of choice </a:t>
            </a:r>
          </a:p>
          <a:p>
            <a:pPr lvl="1"/>
            <a:r>
              <a:rPr lang="en-US" sz="2800" dirty="0"/>
              <a:t>(AFNI, FSL, SPM, </a:t>
            </a:r>
            <a:r>
              <a:rPr lang="en-US" sz="2800" dirty="0" err="1"/>
              <a:t>Freesurfer</a:t>
            </a:r>
            <a:r>
              <a:rPr lang="en-US" sz="2800" dirty="0"/>
              <a:t>, ANTs, </a:t>
            </a:r>
            <a:r>
              <a:rPr lang="en-US" sz="2800" dirty="0" err="1"/>
              <a:t>nilearn</a:t>
            </a:r>
            <a:r>
              <a:rPr lang="en-US" sz="2800" dirty="0"/>
              <a:t>, </a:t>
            </a:r>
            <a:r>
              <a:rPr lang="en-US" sz="2800" dirty="0" err="1" smtClean="0"/>
              <a:t>nibabel</a:t>
            </a:r>
            <a:r>
              <a:rPr lang="en-US" sz="2800" dirty="0" smtClean="0"/>
              <a:t>, </a:t>
            </a:r>
            <a:r>
              <a:rPr lang="en-US" sz="2800" dirty="0" err="1" smtClean="0"/>
              <a:t>dipy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dirty="0"/>
              <a:t>Any programming language </a:t>
            </a:r>
          </a:p>
          <a:p>
            <a:pPr lvl="1"/>
            <a:r>
              <a:rPr lang="en-US" sz="2800" dirty="0"/>
              <a:t>(Bash, Python, R, MATLAB)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cookbook?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Cooking eggs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Fried</a:t>
            </a:r>
          </a:p>
          <a:p>
            <a:r>
              <a:rPr lang="en-US" dirty="0" smtClean="0"/>
              <a:t>Scrambled</a:t>
            </a:r>
          </a:p>
          <a:p>
            <a:r>
              <a:rPr lang="en-US" dirty="0" smtClean="0"/>
              <a:t>Boil (soft or hard)</a:t>
            </a:r>
          </a:p>
          <a:p>
            <a:r>
              <a:rPr lang="en-US" dirty="0" smtClean="0"/>
              <a:t>Sunny side up</a:t>
            </a:r>
          </a:p>
          <a:p>
            <a:r>
              <a:rPr lang="en-US" dirty="0" smtClean="0"/>
              <a:t>Omelet</a:t>
            </a:r>
          </a:p>
          <a:p>
            <a:r>
              <a:rPr lang="en-US" dirty="0" smtClean="0"/>
              <a:t>Poached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cookbook?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05" y="1690688"/>
            <a:ext cx="7027189" cy="356923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1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cookbook?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Cooking eggs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Fried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Scrambled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Boil (soft or hard)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Sunny side up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Omelet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Poached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Extracting a mask from </a:t>
            </a:r>
            <a:r>
              <a:rPr lang="en-US" sz="2800" dirty="0" err="1" smtClean="0"/>
              <a:t>parcellation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3dcalc –a atlas.nii.gz –prefix mask67.nii.gz –expr ‘amongst(a, 67)’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fslmaths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atlas.nii.gz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67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uthr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67 –bin mask67.nii.gz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imcalc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??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nilearn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(Python) ??</a:t>
            </a:r>
          </a:p>
        </p:txBody>
      </p:sp>
    </p:spTree>
    <p:extLst>
      <p:ext uri="{BB962C8B-B14F-4D97-AF65-F5344CB8AC3E}">
        <p14:creationId xmlns:p14="http://schemas.microsoft.com/office/powerpoint/2010/main" val="41201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cookbook?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436" y="1690688"/>
            <a:ext cx="7195128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Countless </a:t>
            </a:r>
            <a:r>
              <a:rPr lang="en-US" dirty="0"/>
              <a:t>software packages with widely different commands and options to perform all sorts of different functions when working with neuroimaging data.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Remembering </a:t>
            </a:r>
            <a:r>
              <a:rPr lang="en-US" b="1" dirty="0"/>
              <a:t>them all is nearly impossible!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cookbook?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location for all of your recipes!</a:t>
            </a:r>
          </a:p>
          <a:p>
            <a:r>
              <a:rPr lang="en-US" dirty="0" smtClean="0"/>
              <a:t>Increase productivity!</a:t>
            </a:r>
          </a:p>
          <a:p>
            <a:r>
              <a:rPr lang="en-US" dirty="0" smtClean="0"/>
              <a:t>Save time!</a:t>
            </a:r>
          </a:p>
          <a:p>
            <a:r>
              <a:rPr lang="en-US" dirty="0" smtClean="0"/>
              <a:t>Help others!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teams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Web Development Team</a:t>
            </a:r>
          </a:p>
          <a:p>
            <a:r>
              <a:rPr lang="en-US" dirty="0" smtClean="0"/>
              <a:t>Design user interface</a:t>
            </a:r>
          </a:p>
          <a:p>
            <a:r>
              <a:rPr lang="en-US" dirty="0" smtClean="0"/>
              <a:t>Front-end</a:t>
            </a:r>
          </a:p>
          <a:p>
            <a:r>
              <a:rPr lang="en-US" dirty="0" smtClean="0"/>
              <a:t>Back-end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Documentation / README</a:t>
            </a:r>
          </a:p>
          <a:p>
            <a:r>
              <a:rPr lang="en-US" dirty="0" smtClean="0"/>
              <a:t>Code of Conduct</a:t>
            </a:r>
            <a:endParaRPr lang="en-US" dirty="0"/>
          </a:p>
          <a:p>
            <a:r>
              <a:rPr lang="en-US" dirty="0" smtClean="0"/>
              <a:t>Contribution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teams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Development Team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user interface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Front-end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Back-end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Scalability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Documentation / README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of Conduct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Contribution Guidelines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Code Snippets (Recipes) Team</a:t>
            </a:r>
          </a:p>
          <a:p>
            <a:r>
              <a:rPr lang="en-US" dirty="0" smtClean="0"/>
              <a:t>Determine first batch of recipes</a:t>
            </a:r>
          </a:p>
          <a:p>
            <a:r>
              <a:rPr lang="en-US" dirty="0" smtClean="0"/>
              <a:t>Create templates</a:t>
            </a:r>
          </a:p>
          <a:p>
            <a:r>
              <a:rPr lang="en-US" dirty="0"/>
              <a:t>Organize recipes</a:t>
            </a:r>
          </a:p>
          <a:p>
            <a:r>
              <a:rPr lang="en-US" dirty="0" smtClean="0"/>
              <a:t>fMRI recipes?</a:t>
            </a:r>
          </a:p>
          <a:p>
            <a:r>
              <a:rPr lang="en-US" dirty="0" err="1" smtClean="0"/>
              <a:t>dMRI</a:t>
            </a:r>
            <a:r>
              <a:rPr lang="en-US" dirty="0" smtClean="0"/>
              <a:t> recipes?</a:t>
            </a:r>
          </a:p>
          <a:p>
            <a:r>
              <a:rPr lang="en-US" dirty="0" err="1" smtClean="0"/>
              <a:t>sfMRI</a:t>
            </a:r>
            <a:r>
              <a:rPr lang="en-US" dirty="0" smtClean="0"/>
              <a:t> recipes?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08533" y="3945467"/>
            <a:ext cx="778934" cy="4402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787467" y="3752380"/>
            <a:ext cx="24045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(e.g., cleaning, processing,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package (e.g.,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AFNI, FSL)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language (e.g., Bash, Python,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R, MATLAB)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338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Indie Flower</vt:lpstr>
      <vt:lpstr>Office Theme</vt:lpstr>
      <vt:lpstr>PowerPoint Presentation</vt:lpstr>
      <vt:lpstr>Why a cookbook?</vt:lpstr>
      <vt:lpstr>Why a cookbook?</vt:lpstr>
      <vt:lpstr>Why a cookbook?</vt:lpstr>
      <vt:lpstr>Why a cookbook?</vt:lpstr>
      <vt:lpstr>Why a cookbook?</vt:lpstr>
      <vt:lpstr>Two teams</vt:lpstr>
      <vt:lpstr>Two teams</vt:lpstr>
      <vt:lpstr>Two teams</vt:lpstr>
      <vt:lpstr>PowerPoint Presentation</vt:lpstr>
      <vt:lpstr>Skills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</dc:creator>
  <cp:lastModifiedBy>Shawn</cp:lastModifiedBy>
  <cp:revision>11</cp:revision>
  <dcterms:created xsi:type="dcterms:W3CDTF">2020-12-12T02:05:26Z</dcterms:created>
  <dcterms:modified xsi:type="dcterms:W3CDTF">2020-12-12T02:57:36Z</dcterms:modified>
</cp:coreProperties>
</file>