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0" r:id="rId7"/>
    <p:sldId id="261" r:id="rId8"/>
    <p:sldId id="262" r:id="rId9"/>
    <p:sldId id="268" r:id="rId10"/>
    <p:sldId id="269" r:id="rId11"/>
    <p:sldId id="264" r:id="rId12"/>
    <p:sldId id="270" r:id="rId13"/>
    <p:sldId id="271" r:id="rId14"/>
    <p:sldId id="272" r:id="rId15"/>
    <p:sldId id="273" r:id="rId16"/>
    <p:sldId id="274" r:id="rId17"/>
    <p:sldId id="265" r:id="rId18"/>
    <p:sldId id="275" r:id="rId19"/>
    <p:sldId id="276" r:id="rId20"/>
    <p:sldId id="277" r:id="rId21"/>
    <p:sldId id="279" r:id="rId22"/>
    <p:sldId id="281" r:id="rId23"/>
    <p:sldId id="284" r:id="rId24"/>
    <p:sldId id="286" r:id="rId25"/>
    <p:sldId id="287" r:id="rId26"/>
    <p:sldId id="288" r:id="rId27"/>
    <p:sldId id="289"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354077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20137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530153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30213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1303545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673553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295048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871905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546119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395489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95417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46116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470089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141789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260183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343566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DD2BE-F31E-4FC2-8A18-2BA5D713FE47}" type="datetimeFigureOut">
              <a:rPr lang="en-IN" smtClean="0"/>
              <a:pPr/>
              <a:t>29-03-2022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45680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13DD2BE-F31E-4FC2-8A18-2BA5D713FE47}" type="datetimeFigureOut">
              <a:rPr lang="en-IN" smtClean="0"/>
              <a:pPr/>
              <a:t>29-03-2022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274E719-4949-4159-A457-4C75B1829836}" type="slidenum">
              <a:rPr lang="en-IN" smtClean="0"/>
              <a:pPr/>
              <a:t>‹#›</a:t>
            </a:fld>
            <a:endParaRPr lang="en-IN"/>
          </a:p>
        </p:txBody>
      </p:sp>
    </p:spTree>
    <p:extLst>
      <p:ext uri="{BB962C8B-B14F-4D97-AF65-F5344CB8AC3E}">
        <p14:creationId xmlns:p14="http://schemas.microsoft.com/office/powerpoint/2010/main" xmlns="" val="37849880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15631"/>
            <a:ext cx="8825658" cy="2677648"/>
          </a:xfrm>
        </p:spPr>
        <p:txBody>
          <a:bodyPr/>
          <a:lstStyle/>
          <a:p>
            <a:r>
              <a:rPr lang="en-IN" dirty="0">
                <a:latin typeface="Times New Roman" panose="02020603050405020304" pitchFamily="18" charset="0"/>
                <a:cs typeface="Times New Roman" panose="02020603050405020304" pitchFamily="18" charset="0"/>
              </a:rPr>
              <a:t>E</a:t>
            </a:r>
            <a:r>
              <a:rPr lang="en-IN" dirty="0" smtClean="0">
                <a:latin typeface="Times New Roman" panose="02020603050405020304" pitchFamily="18" charset="0"/>
                <a:cs typeface="Times New Roman" panose="02020603050405020304" pitchFamily="18" charset="0"/>
              </a:rPr>
              <a:t>mployee </a:t>
            </a:r>
            <a:r>
              <a:rPr lang="en-IN" dirty="0">
                <a:latin typeface="Times New Roman" panose="02020603050405020304" pitchFamily="18" charset="0"/>
                <a:cs typeface="Times New Roman" panose="02020603050405020304" pitchFamily="18" charset="0"/>
              </a:rPr>
              <a:t>P</a:t>
            </a:r>
            <a:r>
              <a:rPr lang="en-IN" dirty="0" smtClean="0">
                <a:latin typeface="Times New Roman" panose="02020603050405020304" pitchFamily="18" charset="0"/>
                <a:cs typeface="Times New Roman" panose="02020603050405020304" pitchFamily="18" charset="0"/>
              </a:rPr>
              <a:t>ayroll </a:t>
            </a:r>
            <a:r>
              <a:rPr lang="en-IN" dirty="0">
                <a:latin typeface="Times New Roman" panose="02020603050405020304" pitchFamily="18" charset="0"/>
                <a:cs typeface="Times New Roman" panose="02020603050405020304" pitchFamily="18" charset="0"/>
              </a:rPr>
              <a:t>M</a:t>
            </a:r>
            <a:r>
              <a:rPr lang="en-IN" dirty="0" smtClean="0">
                <a:latin typeface="Times New Roman" panose="02020603050405020304" pitchFamily="18" charset="0"/>
                <a:cs typeface="Times New Roman" panose="02020603050405020304" pitchFamily="18" charset="0"/>
              </a:rPr>
              <a:t>anagement</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3373583"/>
            <a:ext cx="8825658" cy="2692366"/>
          </a:xfrm>
        </p:spPr>
        <p:txBody>
          <a:bodyPr>
            <a:normAutofit/>
          </a:bodyPr>
          <a:lstStyle/>
          <a:p>
            <a:r>
              <a:rPr lang="en-IN" dirty="0" smtClean="0"/>
              <a:t>TEAM : </a:t>
            </a:r>
          </a:p>
          <a:p>
            <a:r>
              <a:rPr lang="en-IN" cap="none" dirty="0" smtClean="0">
                <a:latin typeface="Times New Roman" panose="02020603050405020304" pitchFamily="18" charset="0"/>
                <a:cs typeface="Times New Roman" panose="02020603050405020304" pitchFamily="18" charset="0"/>
              </a:rPr>
              <a:t>1)</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mmepalli</a:t>
            </a:r>
            <a:r>
              <a:rPr lang="en-IN" cap="none" dirty="0" smtClean="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S</a:t>
            </a:r>
            <a:r>
              <a:rPr lang="en-IN" cap="none" dirty="0" err="1" smtClean="0">
                <a:latin typeface="Times New Roman" panose="02020603050405020304" pitchFamily="18" charset="0"/>
                <a:cs typeface="Times New Roman" panose="02020603050405020304" pitchFamily="18" charset="0"/>
              </a:rPr>
              <a:t>udarshan</a:t>
            </a:r>
            <a:r>
              <a:rPr lang="en-IN" cap="none" dirty="0" smtClean="0">
                <a:latin typeface="Times New Roman" panose="02020603050405020304" pitchFamily="18" charset="0"/>
                <a:cs typeface="Times New Roman" panose="02020603050405020304" pitchFamily="18" charset="0"/>
              </a:rPr>
              <a:t>						6)</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nugu</a:t>
            </a:r>
            <a:r>
              <a:rPr lang="en-IN" cap="none" dirty="0" smtClean="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S</a:t>
            </a:r>
            <a:r>
              <a:rPr lang="en-IN" cap="none" dirty="0" err="1" smtClean="0">
                <a:latin typeface="Times New Roman" panose="02020603050405020304" pitchFamily="18" charset="0"/>
                <a:cs typeface="Times New Roman" panose="02020603050405020304" pitchFamily="18" charset="0"/>
              </a:rPr>
              <a:t>rikanth</a:t>
            </a:r>
            <a:r>
              <a:rPr lang="en-IN" cap="none" dirty="0" smtClean="0">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R</a:t>
            </a:r>
            <a:r>
              <a:rPr lang="en-IN" cap="none" dirty="0" smtClean="0">
                <a:latin typeface="Times New Roman" panose="02020603050405020304" pitchFamily="18" charset="0"/>
                <a:cs typeface="Times New Roman" panose="02020603050405020304" pitchFamily="18" charset="0"/>
              </a:rPr>
              <a:t>eddy</a:t>
            </a:r>
          </a:p>
          <a:p>
            <a:r>
              <a:rPr lang="en-IN" cap="none" dirty="0" smtClean="0">
                <a:latin typeface="Times New Roman" panose="02020603050405020304" pitchFamily="18" charset="0"/>
                <a:cs typeface="Times New Roman" panose="02020603050405020304" pitchFamily="18" charset="0"/>
              </a:rPr>
              <a:t>2)</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namika</a:t>
            </a:r>
            <a:r>
              <a:rPr lang="en-IN" cap="none" dirty="0" smtClean="0">
                <a:latin typeface="Times New Roman" panose="02020603050405020304" pitchFamily="18" charset="0"/>
                <a:cs typeface="Times New Roman" panose="02020603050405020304" pitchFamily="18" charset="0"/>
              </a:rPr>
              <a:t> </a:t>
            </a:r>
            <a:r>
              <a:rPr lang="en-IN" cap="none" dirty="0" err="1" smtClean="0">
                <a:latin typeface="Times New Roman" panose="02020603050405020304" pitchFamily="18" charset="0"/>
                <a:cs typeface="Times New Roman" panose="02020603050405020304" pitchFamily="18" charset="0"/>
              </a:rPr>
              <a:t>Dwivedi</a:t>
            </a:r>
            <a:r>
              <a:rPr lang="en-IN" cap="none" dirty="0" smtClean="0">
                <a:latin typeface="Times New Roman" panose="02020603050405020304" pitchFamily="18" charset="0"/>
                <a:cs typeface="Times New Roman" panose="02020603050405020304" pitchFamily="18" charset="0"/>
              </a:rPr>
              <a:t>						7)</a:t>
            </a:r>
            <a:r>
              <a:rPr lang="en-IN" cap="none" dirty="0" err="1" smtClean="0">
                <a:latin typeface="Times New Roman" panose="02020603050405020304" pitchFamily="18" charset="0"/>
                <a:cs typeface="Times New Roman" panose="02020603050405020304" pitchFamily="18" charset="0"/>
              </a:rPr>
              <a:t>Arnab</a:t>
            </a:r>
            <a:r>
              <a:rPr lang="en-IN" cap="none" dirty="0" smtClean="0">
                <a:latin typeface="Times New Roman" panose="02020603050405020304" pitchFamily="18" charset="0"/>
                <a:cs typeface="Times New Roman" panose="02020603050405020304" pitchFamily="18" charset="0"/>
              </a:rPr>
              <a:t> </a:t>
            </a:r>
            <a:r>
              <a:rPr lang="en-IN" cap="none" dirty="0">
                <a:latin typeface="Times New Roman" panose="02020603050405020304" pitchFamily="18" charset="0"/>
                <a:cs typeface="Times New Roman" panose="02020603050405020304" pitchFamily="18" charset="0"/>
              </a:rPr>
              <a:t>R</a:t>
            </a:r>
            <a:r>
              <a:rPr lang="en-IN" cap="none" dirty="0" smtClean="0">
                <a:latin typeface="Times New Roman" panose="02020603050405020304" pitchFamily="18" charset="0"/>
                <a:cs typeface="Times New Roman" panose="02020603050405020304" pitchFamily="18" charset="0"/>
              </a:rPr>
              <a:t>oy</a:t>
            </a:r>
          </a:p>
          <a:p>
            <a:r>
              <a:rPr lang="en-IN" cap="none" dirty="0" smtClean="0">
                <a:latin typeface="Times New Roman" panose="02020603050405020304" pitchFamily="18" charset="0"/>
                <a:cs typeface="Times New Roman" panose="02020603050405020304" pitchFamily="18" charset="0"/>
              </a:rPr>
              <a:t>3)</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nand</a:t>
            </a:r>
            <a:r>
              <a:rPr lang="en-IN" cap="none" dirty="0" smtClean="0">
                <a:latin typeface="Times New Roman" panose="02020603050405020304" pitchFamily="18" charset="0"/>
                <a:cs typeface="Times New Roman" panose="02020603050405020304" pitchFamily="18" charset="0"/>
              </a:rPr>
              <a:t>									8)</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rshi</a:t>
            </a:r>
            <a:r>
              <a:rPr lang="en-IN" cap="none" dirty="0" smtClean="0">
                <a:latin typeface="Times New Roman" panose="02020603050405020304" pitchFamily="18" charset="0"/>
                <a:cs typeface="Times New Roman" panose="02020603050405020304" pitchFamily="18" charset="0"/>
              </a:rPr>
              <a:t> X</a:t>
            </a:r>
          </a:p>
          <a:p>
            <a:r>
              <a:rPr lang="en-IN" cap="none" dirty="0" smtClean="0">
                <a:latin typeface="Times New Roman" panose="02020603050405020304" pitchFamily="18" charset="0"/>
                <a:cs typeface="Times New Roman" panose="02020603050405020304" pitchFamily="18" charset="0"/>
              </a:rPr>
              <a:t>4)</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nkita</a:t>
            </a:r>
            <a:r>
              <a:rPr lang="en-IN" cap="none" dirty="0" smtClean="0">
                <a:latin typeface="Times New Roman" panose="02020603050405020304" pitchFamily="18" charset="0"/>
                <a:cs typeface="Times New Roman" panose="02020603050405020304" pitchFamily="18" charset="0"/>
              </a:rPr>
              <a:t> Vijay </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wasarmol</a:t>
            </a:r>
            <a:r>
              <a:rPr lang="en-IN" cap="none" dirty="0" smtClean="0">
                <a:latin typeface="Times New Roman" panose="02020603050405020304" pitchFamily="18" charset="0"/>
                <a:cs typeface="Times New Roman" panose="02020603050405020304" pitchFamily="18" charset="0"/>
              </a:rPr>
              <a:t>					9)</a:t>
            </a:r>
            <a:r>
              <a:rPr lang="en-IN" cap="none" dirty="0" err="1" smtClean="0">
                <a:latin typeface="Times New Roman" panose="02020603050405020304" pitchFamily="18" charset="0"/>
                <a:cs typeface="Times New Roman" panose="02020603050405020304" pitchFamily="18" charset="0"/>
              </a:rPr>
              <a:t>Arvind</a:t>
            </a:r>
            <a:r>
              <a:rPr lang="en-IN" cap="none" dirty="0" smtClean="0">
                <a:latin typeface="Times New Roman" panose="02020603050405020304" pitchFamily="18" charset="0"/>
                <a:cs typeface="Times New Roman" panose="02020603050405020304" pitchFamily="18" charset="0"/>
              </a:rPr>
              <a:t> X</a:t>
            </a:r>
          </a:p>
          <a:p>
            <a:r>
              <a:rPr lang="en-IN" cap="none" dirty="0" smtClean="0">
                <a:latin typeface="Times New Roman" panose="02020603050405020304" pitchFamily="18" charset="0"/>
                <a:cs typeface="Times New Roman" panose="02020603050405020304" pitchFamily="18" charset="0"/>
              </a:rPr>
              <a:t>5)</a:t>
            </a:r>
            <a:r>
              <a:rPr lang="en-IN" cap="none" dirty="0" err="1">
                <a:latin typeface="Times New Roman" panose="02020603050405020304" pitchFamily="18" charset="0"/>
                <a:cs typeface="Times New Roman" panose="02020603050405020304" pitchFamily="18" charset="0"/>
              </a:rPr>
              <a:t>A</a:t>
            </a:r>
            <a:r>
              <a:rPr lang="en-IN" cap="none" dirty="0" err="1" smtClean="0">
                <a:latin typeface="Times New Roman" panose="02020603050405020304" pitchFamily="18" charset="0"/>
                <a:cs typeface="Times New Roman" panose="02020603050405020304" pitchFamily="18" charset="0"/>
              </a:rPr>
              <a:t>nmol</a:t>
            </a:r>
            <a:r>
              <a:rPr lang="en-IN" cap="none" dirty="0" smtClean="0">
                <a:latin typeface="Times New Roman" panose="02020603050405020304" pitchFamily="18" charset="0"/>
                <a:cs typeface="Times New Roman" panose="02020603050405020304" pitchFamily="18" charset="0"/>
              </a:rPr>
              <a:t> </a:t>
            </a:r>
            <a:r>
              <a:rPr lang="en-IN" cap="none" dirty="0" err="1">
                <a:latin typeface="Times New Roman" panose="02020603050405020304" pitchFamily="18" charset="0"/>
                <a:cs typeface="Times New Roman" panose="02020603050405020304" pitchFamily="18" charset="0"/>
              </a:rPr>
              <a:t>B</a:t>
            </a:r>
            <a:r>
              <a:rPr lang="en-IN" cap="none" dirty="0" err="1" smtClean="0">
                <a:latin typeface="Times New Roman" panose="02020603050405020304" pitchFamily="18" charset="0"/>
                <a:cs typeface="Times New Roman" panose="02020603050405020304" pitchFamily="18" charset="0"/>
              </a:rPr>
              <a:t>injwe</a:t>
            </a:r>
            <a:r>
              <a:rPr lang="en-IN" cap="none" dirty="0" smtClean="0">
                <a:latin typeface="Times New Roman" panose="02020603050405020304" pitchFamily="18" charset="0"/>
                <a:cs typeface="Times New Roman" panose="02020603050405020304" pitchFamily="18" charset="0"/>
              </a:rPr>
              <a:t>							10)Ashish </a:t>
            </a:r>
            <a:r>
              <a:rPr lang="en-IN" cap="none" dirty="0">
                <a:latin typeface="Times New Roman" panose="02020603050405020304" pitchFamily="18" charset="0"/>
                <a:cs typeface="Times New Roman" panose="02020603050405020304" pitchFamily="18" charset="0"/>
              </a:rPr>
              <a:t>K</a:t>
            </a:r>
            <a:r>
              <a:rPr lang="en-IN" cap="none" dirty="0" smtClean="0">
                <a:latin typeface="Times New Roman" panose="02020603050405020304" pitchFamily="18" charset="0"/>
                <a:cs typeface="Times New Roman" panose="02020603050405020304" pitchFamily="18" charset="0"/>
              </a:rPr>
              <a:t>umar</a:t>
            </a:r>
            <a:endParaRPr lang="en-IN"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90695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Code Flow</a:t>
            </a:r>
            <a:br>
              <a:rPr lang="en-IN"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1)Add project</a:t>
            </a: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60631" y="1803042"/>
            <a:ext cx="3387144" cy="4216758"/>
          </a:xfrm>
        </p:spPr>
      </p:pic>
    </p:spTree>
    <p:extLst>
      <p:ext uri="{BB962C8B-B14F-4D97-AF65-F5344CB8AC3E}">
        <p14:creationId xmlns:p14="http://schemas.microsoft.com/office/powerpoint/2010/main" xmlns="" val="1652361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Output</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(Back-End-API)</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82580" y="2021983"/>
            <a:ext cx="10303099" cy="4481848"/>
          </a:xfrm>
        </p:spPr>
      </p:pic>
    </p:spTree>
    <p:extLst>
      <p:ext uri="{BB962C8B-B14F-4D97-AF65-F5344CB8AC3E}">
        <p14:creationId xmlns:p14="http://schemas.microsoft.com/office/powerpoint/2010/main" xmlns="" val="30338243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5003" y="343749"/>
            <a:ext cx="11393770" cy="6031293"/>
          </a:xfrm>
          <a:prstGeom prst="rect">
            <a:avLst/>
          </a:prstGeom>
        </p:spPr>
      </p:pic>
    </p:spTree>
    <p:extLst>
      <p:ext uri="{BB962C8B-B14F-4D97-AF65-F5344CB8AC3E}">
        <p14:creationId xmlns:p14="http://schemas.microsoft.com/office/powerpoint/2010/main" xmlns="" val="412608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37882" y="602822"/>
            <a:ext cx="11398538" cy="5308581"/>
          </a:xfrm>
          <a:prstGeom prst="rect">
            <a:avLst/>
          </a:prstGeom>
        </p:spPr>
      </p:pic>
    </p:spTree>
    <p:extLst>
      <p:ext uri="{BB962C8B-B14F-4D97-AF65-F5344CB8AC3E}">
        <p14:creationId xmlns:p14="http://schemas.microsoft.com/office/powerpoint/2010/main" xmlns="" val="4213929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47730" y="526500"/>
            <a:ext cx="11339934" cy="5590965"/>
          </a:xfrm>
          <a:prstGeom prst="rect">
            <a:avLst/>
          </a:prstGeom>
        </p:spPr>
      </p:pic>
    </p:spTree>
    <p:extLst>
      <p:ext uri="{BB962C8B-B14F-4D97-AF65-F5344CB8AC3E}">
        <p14:creationId xmlns:p14="http://schemas.microsoft.com/office/powerpoint/2010/main" xmlns="" val="429423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15155" y="737793"/>
            <a:ext cx="11092544" cy="5225126"/>
          </a:xfrm>
          <a:prstGeom prst="rect">
            <a:avLst/>
          </a:prstGeom>
        </p:spPr>
      </p:pic>
    </p:spTree>
    <p:extLst>
      <p:ext uri="{BB962C8B-B14F-4D97-AF65-F5344CB8AC3E}">
        <p14:creationId xmlns:p14="http://schemas.microsoft.com/office/powerpoint/2010/main" xmlns="" val="411740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6671" y="651834"/>
            <a:ext cx="11126451" cy="5633056"/>
          </a:xfrm>
          <a:prstGeom prst="rect">
            <a:avLst/>
          </a:prstGeom>
        </p:spPr>
      </p:pic>
    </p:spTree>
    <p:extLst>
      <p:ext uri="{BB962C8B-B14F-4D97-AF65-F5344CB8AC3E}">
        <p14:creationId xmlns:p14="http://schemas.microsoft.com/office/powerpoint/2010/main" xmlns="" val="1819277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Output of website</a:t>
            </a:r>
            <a:endParaRPr lang="en-IN" dirty="0">
              <a:latin typeface="Times New Roman" panose="02020603050405020304" pitchFamily="18" charset="0"/>
              <a:cs typeface="Times New Roman" panose="02020603050405020304" pitchFamily="18" charset="0"/>
            </a:endParaRPr>
          </a:p>
        </p:txBody>
      </p:sp>
      <p:pic>
        <p:nvPicPr>
          <p:cNvPr id="6" name="Content Placeholder 5" descr="1.jpg"/>
          <p:cNvPicPr>
            <a:picLocks noGrp="1" noChangeAspect="1"/>
          </p:cNvPicPr>
          <p:nvPr>
            <p:ph idx="1"/>
          </p:nvPr>
        </p:nvPicPr>
        <p:blipFill>
          <a:blip r:embed="rId2"/>
          <a:stretch>
            <a:fillRect/>
          </a:stretch>
        </p:blipFill>
        <p:spPr>
          <a:xfrm>
            <a:off x="1371600" y="2272937"/>
            <a:ext cx="10149840" cy="3944983"/>
          </a:xfrm>
          <a:prstGeom prst="rect">
            <a:avLst/>
          </a:prstGeom>
          <a:ln>
            <a:noFill/>
          </a:ln>
          <a:effectLst>
            <a:softEdge rad="112500"/>
          </a:effectLst>
        </p:spPr>
      </p:pic>
    </p:spTree>
    <p:extLst>
      <p:ext uri="{BB962C8B-B14F-4D97-AF65-F5344CB8AC3E}">
        <p14:creationId xmlns:p14="http://schemas.microsoft.com/office/powerpoint/2010/main" xmlns="" val="3790381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2.jpg"/>
          <p:cNvPicPr>
            <a:picLocks noChangeAspect="1"/>
          </p:cNvPicPr>
          <p:nvPr/>
        </p:nvPicPr>
        <p:blipFill>
          <a:blip r:embed="rId2"/>
          <a:stretch>
            <a:fillRect/>
          </a:stretch>
        </p:blipFill>
        <p:spPr>
          <a:xfrm>
            <a:off x="0" y="1668"/>
            <a:ext cx="12192000" cy="68546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3.jpg"/>
          <p:cNvPicPr>
            <a:picLocks noChangeAspect="1"/>
          </p:cNvPicPr>
          <p:nvPr/>
        </p:nvPicPr>
        <p:blipFill>
          <a:blip r:embed="rId2"/>
          <a:stretch>
            <a:fillRect/>
          </a:stretch>
        </p:blipFill>
        <p:spPr>
          <a:xfrm>
            <a:off x="0" y="1668"/>
            <a:ext cx="12192000" cy="68546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88642"/>
            <a:ext cx="8761413" cy="940158"/>
          </a:xfrm>
        </p:spPr>
        <p:txBody>
          <a:bodyPr/>
          <a:lstStyle/>
          <a:p>
            <a:r>
              <a:rPr lang="en-IN" dirty="0" smtClean="0">
                <a:latin typeface="Times New Roman" panose="02020603050405020304" pitchFamily="18" charset="0"/>
                <a:cs typeface="Times New Roman" panose="02020603050405020304" pitchFamily="18" charset="0"/>
              </a:rPr>
              <a:t>Introduction</a:t>
            </a:r>
            <a:br>
              <a:rPr lang="en-IN" dirty="0" smtClean="0">
                <a:latin typeface="Times New Roman" panose="02020603050405020304" pitchFamily="18" charset="0"/>
                <a:cs typeface="Times New Roman" panose="02020603050405020304" pitchFamily="18" charset="0"/>
              </a:rPr>
            </a:br>
            <a:r>
              <a:rPr lang="en-IN" sz="1800" dirty="0" smtClean="0">
                <a:latin typeface="Times New Roman" panose="02020603050405020304" pitchFamily="18" charset="0"/>
                <a:cs typeface="Times New Roman" panose="02020603050405020304" pitchFamily="18" charset="0"/>
              </a:rPr>
              <a:t>of our app</a:t>
            </a:r>
            <a:endParaRPr lang="en-IN" sz="1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Payroll management process is very essential in any of the concern which consist of more than one employee. Moreover, it is a requirement for compliance with federal and state laws. Payroll management process refers to the administration of an employee’s financial records which includes the salaries, wages, bonuses, deductions and net pay. That record should be maintained for the federal requirements in future. In recent days there are various automated software’s are available to maintain the payroll management process it will reduce the manual work.</a:t>
            </a:r>
          </a:p>
        </p:txBody>
      </p:sp>
    </p:spTree>
    <p:extLst>
      <p:ext uri="{BB962C8B-B14F-4D97-AF65-F5344CB8AC3E}">
        <p14:creationId xmlns:p14="http://schemas.microsoft.com/office/powerpoint/2010/main" xmlns="" val="4275665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5.jpg"/>
          <p:cNvPicPr>
            <a:picLocks noChangeAspect="1"/>
          </p:cNvPicPr>
          <p:nvPr/>
        </p:nvPicPr>
        <p:blipFill>
          <a:blip r:embed="rId2"/>
          <a:stretch>
            <a:fillRect/>
          </a:stretch>
        </p:blipFill>
        <p:spPr>
          <a:xfrm>
            <a:off x="0" y="53920"/>
            <a:ext cx="12192000" cy="6854664"/>
          </a:xfrm>
          <a:prstGeom prst="rect">
            <a:avLst/>
          </a:prstGeom>
          <a:ln>
            <a:noFill/>
          </a:ln>
          <a:effectLst>
            <a:softEdge rad="112500"/>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8.jpg"/>
          <p:cNvPicPr>
            <a:picLocks noChangeAspect="1"/>
          </p:cNvPicPr>
          <p:nvPr/>
        </p:nvPicPr>
        <p:blipFill>
          <a:blip r:embed="rId2"/>
          <a:stretch>
            <a:fillRect/>
          </a:stretch>
        </p:blipFill>
        <p:spPr>
          <a:xfrm>
            <a:off x="0" y="1668"/>
            <a:ext cx="12192000" cy="685466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4).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1).png"/>
          <p:cNvPicPr>
            <a:picLocks noChangeAspect="1"/>
          </p:cNvPicPr>
          <p:nvPr/>
        </p:nvPicPr>
        <p:blipFill>
          <a:blip r:embed="rId2"/>
          <a:stretch>
            <a:fillRect/>
          </a:stretch>
        </p:blipFill>
        <p:spPr>
          <a:xfrm>
            <a:off x="0" y="625475"/>
            <a:ext cx="12192000" cy="5607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8).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57).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4).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63).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9403" y="2408348"/>
            <a:ext cx="9311425" cy="162273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sz="4000" dirty="0" smtClean="0">
                <a:solidFill>
                  <a:schemeClr val="tx1"/>
                </a:solidFill>
                <a:latin typeface="Times New Roman" panose="02020603050405020304" pitchFamily="18" charset="0"/>
                <a:cs typeface="Times New Roman" panose="02020603050405020304" pitchFamily="18" charset="0"/>
              </a:rPr>
              <a:t>Thank you for the opportunity!</a:t>
            </a:r>
            <a:endParaRPr lang="en-IN" sz="4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165520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5" y="1133340"/>
            <a:ext cx="3880684" cy="5125791"/>
          </a:xfrm>
        </p:spPr>
        <p:txBody>
          <a:bodyPr/>
          <a:lstStyle/>
          <a:p>
            <a:r>
              <a:rPr lang="en-IN" dirty="0" smtClean="0">
                <a:latin typeface="Times New Roman" panose="02020603050405020304" pitchFamily="18" charset="0"/>
                <a:cs typeface="Times New Roman" panose="02020603050405020304" pitchFamily="18" charset="0"/>
              </a:rPr>
              <a:t>Literature</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Survey</a:t>
            </a:r>
            <a:br>
              <a:rPr lang="en-IN"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465195" y="1133341"/>
            <a:ext cx="5164428" cy="5125791"/>
          </a:xfrm>
        </p:spPr>
        <p:txBody>
          <a:bodyPr>
            <a:normAutofit/>
          </a:bodyPr>
          <a:lstStyle/>
          <a:p>
            <a:r>
              <a:rPr lang="en-IN" sz="1800" cap="none" dirty="0">
                <a:latin typeface="Times New Roman" panose="02020603050405020304" pitchFamily="18" charset="0"/>
                <a:cs typeface="Times New Roman" panose="02020603050405020304" pitchFamily="18" charset="0"/>
              </a:rPr>
              <a:t>A</a:t>
            </a:r>
            <a:r>
              <a:rPr lang="en-IN" sz="1800" cap="none" dirty="0" smtClean="0">
                <a:latin typeface="Times New Roman" panose="02020603050405020304" pitchFamily="18" charset="0"/>
                <a:cs typeface="Times New Roman" panose="02020603050405020304" pitchFamily="18" charset="0"/>
              </a:rPr>
              <a:t>ccording to” </a:t>
            </a:r>
            <a:r>
              <a:rPr lang="en-IN" sz="1800" cap="none" dirty="0" err="1" smtClean="0">
                <a:latin typeface="Times New Roman" panose="02020603050405020304" pitchFamily="18" charset="0"/>
                <a:cs typeface="Times New Roman" panose="02020603050405020304" pitchFamily="18" charset="0"/>
              </a:rPr>
              <a:t>steven</a:t>
            </a:r>
            <a:r>
              <a:rPr lang="en-IN" sz="1800" cap="none" dirty="0" smtClean="0">
                <a:latin typeface="Times New Roman" panose="02020603050405020304" pitchFamily="18" charset="0"/>
                <a:cs typeface="Times New Roman" panose="02020603050405020304" pitchFamily="18" charset="0"/>
              </a:rPr>
              <a:t> m. </a:t>
            </a:r>
            <a:r>
              <a:rPr lang="en-IN" sz="1800" cap="none" dirty="0" err="1" smtClean="0">
                <a:latin typeface="Times New Roman" panose="02020603050405020304" pitchFamily="18" charset="0"/>
                <a:cs typeface="Times New Roman" panose="02020603050405020304" pitchFamily="18" charset="0"/>
              </a:rPr>
              <a:t>bragg</a:t>
            </a:r>
            <a:r>
              <a:rPr lang="en-IN" sz="1800" cap="none" dirty="0" smtClean="0">
                <a:latin typeface="Times New Roman" panose="02020603050405020304" pitchFamily="18" charset="0"/>
                <a:cs typeface="Times New Roman" panose="02020603050405020304" pitchFamily="18" charset="0"/>
              </a:rPr>
              <a:t>” (2011), payroll management is designed for both professional accounts and students. since both can benefit from its detailed descriptions of payroll systems, control, procedures and regulation. </a:t>
            </a:r>
          </a:p>
          <a:p>
            <a:endParaRPr lang="en-IN" sz="1800" cap="none" dirty="0" smtClean="0">
              <a:latin typeface="Times New Roman" panose="02020603050405020304" pitchFamily="18" charset="0"/>
              <a:cs typeface="Times New Roman" panose="02020603050405020304" pitchFamily="18" charset="0"/>
            </a:endParaRPr>
          </a:p>
          <a:p>
            <a:r>
              <a:rPr lang="en-IN" sz="1800" cap="none" dirty="0">
                <a:latin typeface="Times New Roman" panose="02020603050405020304" pitchFamily="18" charset="0"/>
                <a:cs typeface="Times New Roman" panose="02020603050405020304" pitchFamily="18" charset="0"/>
              </a:rPr>
              <a:t>A</a:t>
            </a:r>
            <a:r>
              <a:rPr lang="en-IN" sz="1800" cap="none" dirty="0" smtClean="0">
                <a:latin typeface="Times New Roman" panose="02020603050405020304" pitchFamily="18" charset="0"/>
                <a:cs typeface="Times New Roman" panose="02020603050405020304" pitchFamily="18" charset="0"/>
              </a:rPr>
              <a:t>ccording to </a:t>
            </a:r>
            <a:r>
              <a:rPr lang="en-IN" sz="1800" cap="none" dirty="0" err="1" smtClean="0">
                <a:latin typeface="Times New Roman" panose="02020603050405020304" pitchFamily="18" charset="0"/>
                <a:cs typeface="Times New Roman" panose="02020603050405020304" pitchFamily="18" charset="0"/>
              </a:rPr>
              <a:t>chetan</a:t>
            </a:r>
            <a:r>
              <a:rPr lang="en-IN" sz="1800" cap="none" dirty="0" smtClean="0">
                <a:latin typeface="Times New Roman" panose="02020603050405020304" pitchFamily="18" charset="0"/>
                <a:cs typeface="Times New Roman" panose="02020603050405020304" pitchFamily="18" charset="0"/>
              </a:rPr>
              <a:t> wain (2014), payroll being the most vital part of </a:t>
            </a:r>
            <a:r>
              <a:rPr lang="en-IN" sz="1800" cap="none" dirty="0" err="1" smtClean="0">
                <a:latin typeface="Times New Roman" panose="02020603050405020304" pitchFamily="18" charset="0"/>
                <a:cs typeface="Times New Roman" panose="02020603050405020304" pitchFamily="18" charset="0"/>
              </a:rPr>
              <a:t>hr</a:t>
            </a:r>
            <a:r>
              <a:rPr lang="en-IN" sz="1800" cap="none" dirty="0" smtClean="0">
                <a:latin typeface="Times New Roman" panose="02020603050405020304" pitchFamily="18" charset="0"/>
                <a:cs typeface="Times New Roman" panose="02020603050405020304" pitchFamily="18" charset="0"/>
              </a:rPr>
              <a:t> generalist have maximum number of jobs to offer and make enable them to handle payroll calculation of employees independently. </a:t>
            </a:r>
            <a:endParaRPr lang="en-IN"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40774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Tools and Technologies</a:t>
            </a:r>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Front-End: </a:t>
            </a:r>
            <a:r>
              <a:rPr lang="en-IN" dirty="0" smtClean="0">
                <a:latin typeface="Times New Roman" panose="02020603050405020304" pitchFamily="18" charset="0"/>
                <a:cs typeface="Times New Roman" panose="02020603050405020304" pitchFamily="18" charset="0"/>
              </a:rPr>
              <a:t>Angular</a:t>
            </a:r>
          </a:p>
          <a:p>
            <a:r>
              <a:rPr lang="en-IN" dirty="0" smtClean="0">
                <a:latin typeface="Times New Roman" panose="02020603050405020304" pitchFamily="18" charset="0"/>
                <a:cs typeface="Times New Roman" panose="02020603050405020304" pitchFamily="18" charset="0"/>
              </a:rPr>
              <a:t>Server-side</a:t>
            </a:r>
            <a:r>
              <a:rPr lang="en-IN" dirty="0">
                <a:latin typeface="Times New Roman" panose="02020603050405020304" pitchFamily="18" charset="0"/>
                <a:cs typeface="Times New Roman" panose="02020603050405020304" pitchFamily="18" charset="0"/>
              </a:rPr>
              <a:t>: Spring Boot</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Back-end</a:t>
            </a:r>
            <a:r>
              <a:rPr lang="en-IN" dirty="0">
                <a:latin typeface="Times New Roman" panose="02020603050405020304" pitchFamily="18" charset="0"/>
                <a:cs typeface="Times New Roman" panose="02020603050405020304" pitchFamily="18" charset="0"/>
              </a:rPr>
              <a:t>: MYSQL, Hibernate</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Server</a:t>
            </a:r>
            <a:r>
              <a:rPr lang="en-IN" dirty="0">
                <a:latin typeface="Times New Roman" panose="02020603050405020304" pitchFamily="18" charset="0"/>
                <a:cs typeface="Times New Roman" panose="02020603050405020304" pitchFamily="18" charset="0"/>
              </a:rPr>
              <a:t>: Tomcat </a:t>
            </a:r>
          </a:p>
        </p:txBody>
      </p:sp>
    </p:spTree>
    <p:extLst>
      <p:ext uri="{BB962C8B-B14F-4D97-AF65-F5344CB8AC3E}">
        <p14:creationId xmlns:p14="http://schemas.microsoft.com/office/powerpoint/2010/main" xmlns="" val="28587348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Spring Boot Flow Architecture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568048" y="2745168"/>
            <a:ext cx="6485799" cy="3416300"/>
          </a:xfrm>
        </p:spPr>
      </p:pic>
    </p:spTree>
    <p:extLst>
      <p:ext uri="{BB962C8B-B14F-4D97-AF65-F5344CB8AC3E}">
        <p14:creationId xmlns:p14="http://schemas.microsoft.com/office/powerpoint/2010/main" xmlns="" val="258135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Design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mj-lt"/>
              <a:buAutoNum type="arabicPeriod"/>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Register Admin to the web</a:t>
            </a:r>
            <a:r>
              <a:rPr lang="en-IN" dirty="0" smtClean="0">
                <a:latin typeface="Times New Roman" panose="02020603050405020304" pitchFamily="18" charset="0"/>
                <a:cs typeface="Times New Roman" panose="02020603050405020304" pitchFamily="18" charset="0"/>
              </a:rPr>
              <a:t>.</a:t>
            </a:r>
          </a:p>
          <a:p>
            <a:pPr>
              <a:buFont typeface="+mj-lt"/>
              <a:buAutoNum type="arabicPeriod"/>
            </a:pPr>
            <a:r>
              <a:rPr lang="en-IN" dirty="0" smtClean="0">
                <a:latin typeface="Times New Roman" panose="02020603050405020304" pitchFamily="18" charset="0"/>
                <a:cs typeface="Times New Roman" panose="02020603050405020304" pitchFamily="18" charset="0"/>
              </a:rPr>
              <a:t>Login </a:t>
            </a:r>
            <a:r>
              <a:rPr lang="en-IN" dirty="0">
                <a:latin typeface="Times New Roman" panose="02020603050405020304" pitchFamily="18" charset="0"/>
                <a:cs typeface="Times New Roman" panose="02020603050405020304" pitchFamily="18" charset="0"/>
              </a:rPr>
              <a:t>to the web page. </a:t>
            </a:r>
            <a:endParaRPr lang="en-IN" dirty="0" smtClean="0">
              <a:latin typeface="Times New Roman" panose="02020603050405020304" pitchFamily="18" charset="0"/>
              <a:cs typeface="Times New Roman" panose="02020603050405020304" pitchFamily="18" charset="0"/>
            </a:endParaRPr>
          </a:p>
          <a:p>
            <a:pPr>
              <a:buFont typeface="+mj-lt"/>
              <a:buAutoNum type="arabicPeriod"/>
            </a:pPr>
            <a:r>
              <a:rPr lang="en-IN" dirty="0" smtClean="0">
                <a:latin typeface="Times New Roman" panose="02020603050405020304" pitchFamily="18" charset="0"/>
                <a:cs typeface="Times New Roman" panose="02020603050405020304" pitchFamily="18" charset="0"/>
              </a:rPr>
              <a:t>Admin </a:t>
            </a:r>
            <a:r>
              <a:rPr lang="en-IN" dirty="0">
                <a:latin typeface="Times New Roman" panose="02020603050405020304" pitchFamily="18" charset="0"/>
                <a:cs typeface="Times New Roman" panose="02020603050405020304" pitchFamily="18" charset="0"/>
              </a:rPr>
              <a:t>can add the details of the employee. The web uses our backend data. Check the Database, search the suitable details of the employees, or can add, delete, update  the details to the database. </a:t>
            </a:r>
            <a:endParaRPr lang="en-IN" dirty="0" smtClean="0">
              <a:latin typeface="Times New Roman" panose="02020603050405020304" pitchFamily="18" charset="0"/>
              <a:cs typeface="Times New Roman" panose="02020603050405020304" pitchFamily="18" charset="0"/>
            </a:endParaRPr>
          </a:p>
          <a:p>
            <a:pPr>
              <a:buFont typeface="+mj-lt"/>
              <a:buAutoNum type="arabicPeriod"/>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Admin can assign the project details to the employee with the start date to the end date</a:t>
            </a:r>
            <a:r>
              <a:rPr lang="en-IN" dirty="0" smtClean="0">
                <a:latin typeface="Times New Roman" panose="02020603050405020304" pitchFamily="18" charset="0"/>
                <a:cs typeface="Times New Roman" panose="02020603050405020304" pitchFamily="18" charset="0"/>
              </a:rPr>
              <a:t>.</a:t>
            </a:r>
          </a:p>
          <a:p>
            <a:pPr>
              <a:buFont typeface="+mj-lt"/>
              <a:buAutoNum type="arabicPeriod"/>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All the data is storing to the backend for the better security.</a:t>
            </a:r>
          </a:p>
        </p:txBody>
      </p:sp>
    </p:spTree>
    <p:extLst>
      <p:ext uri="{BB962C8B-B14F-4D97-AF65-F5344CB8AC3E}">
        <p14:creationId xmlns:p14="http://schemas.microsoft.com/office/powerpoint/2010/main" xmlns="" val="31633821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ER Diagram</a:t>
            </a:r>
            <a:endParaRPr lang="en-IN" dirty="0">
              <a:latin typeface="Times New Roman" panose="02020603050405020304" pitchFamily="18" charset="0"/>
              <a:cs typeface="Times New Roman" panose="02020603050405020304" pitchFamily="18" charset="0"/>
            </a:endParaRPr>
          </a:p>
        </p:txBody>
      </p:sp>
      <p:pic>
        <p:nvPicPr>
          <p:cNvPr id="98" name="Content Placeholder 97"/>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16676" y="2320164"/>
            <a:ext cx="9414455" cy="4286697"/>
          </a:xfrm>
        </p:spPr>
      </p:pic>
    </p:spTree>
    <p:extLst>
      <p:ext uri="{BB962C8B-B14F-4D97-AF65-F5344CB8AC3E}">
        <p14:creationId xmlns:p14="http://schemas.microsoft.com/office/powerpoint/2010/main" xmlns="" val="1438510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Code Flow</a:t>
            </a:r>
            <a:br>
              <a:rPr lang="en-IN"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1)sign in</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12901" y="1558344"/>
            <a:ext cx="4430333" cy="5009881"/>
          </a:xfrm>
        </p:spPr>
      </p:pic>
    </p:spTree>
    <p:extLst>
      <p:ext uri="{BB962C8B-B14F-4D97-AF65-F5344CB8AC3E}">
        <p14:creationId xmlns:p14="http://schemas.microsoft.com/office/powerpoint/2010/main" xmlns="" val="1914046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Code Flow</a:t>
            </a:r>
            <a:br>
              <a:rPr lang="en-IN"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1)New register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554569" y="1803042"/>
            <a:ext cx="3940936" cy="4662152"/>
          </a:xfrm>
        </p:spPr>
      </p:pic>
    </p:spTree>
    <p:extLst>
      <p:ext uri="{BB962C8B-B14F-4D97-AF65-F5344CB8AC3E}">
        <p14:creationId xmlns:p14="http://schemas.microsoft.com/office/powerpoint/2010/main" xmlns="" val="2147562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301</TotalTime>
  <Words>308</Words>
  <Application>Microsoft Office PowerPoint</Application>
  <PresentationFormat>Custom</PresentationFormat>
  <Paragraphs>32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Ion Boardroom</vt:lpstr>
      <vt:lpstr>Employee Payroll Management</vt:lpstr>
      <vt:lpstr>Introduction of our app</vt:lpstr>
      <vt:lpstr>Literature Survey </vt:lpstr>
      <vt:lpstr>Tools and Technologies</vt:lpstr>
      <vt:lpstr>Spring Boot Flow Architecture</vt:lpstr>
      <vt:lpstr>Design</vt:lpstr>
      <vt:lpstr>ER Diagram</vt:lpstr>
      <vt:lpstr>Code Flow 1)sign in</vt:lpstr>
      <vt:lpstr>Code Flow 1)New register</vt:lpstr>
      <vt:lpstr>Code Flow 1)Add project</vt:lpstr>
      <vt:lpstr>Output (Back-End-API)</vt:lpstr>
      <vt:lpstr>Slide 12</vt:lpstr>
      <vt:lpstr>Slide 13</vt:lpstr>
      <vt:lpstr>Slide 14</vt:lpstr>
      <vt:lpstr>Slide 15</vt:lpstr>
      <vt:lpstr>Slide 16</vt:lpstr>
      <vt:lpstr>Output of website</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Payroll Management</dc:title>
  <dc:creator>LENOVO</dc:creator>
  <cp:lastModifiedBy>Dell</cp:lastModifiedBy>
  <cp:revision>45</cp:revision>
  <dcterms:created xsi:type="dcterms:W3CDTF">2022-03-25T07:42:39Z</dcterms:created>
  <dcterms:modified xsi:type="dcterms:W3CDTF">2022-03-29T12:42:26Z</dcterms:modified>
</cp:coreProperties>
</file>