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 autoAdjust="0"/>
    <p:restoredTop sz="94662" autoAdjust="0"/>
  </p:normalViewPr>
  <p:slideViewPr>
    <p:cSldViewPr>
      <p:cViewPr varScale="1">
        <p:scale>
          <a:sx n="70" d="100"/>
          <a:sy n="70" d="100"/>
        </p:scale>
        <p:origin x="-76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770C1C33-CBA8-4EF7-9B6F-4245002F3816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590D-F94E-4036-954C-1D7FB8D09E6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1C33-CBA8-4EF7-9B6F-4245002F3816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590D-F94E-4036-954C-1D7FB8D09E6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1C33-CBA8-4EF7-9B6F-4245002F3816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590D-F94E-4036-954C-1D7FB8D09E6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1C33-CBA8-4EF7-9B6F-4245002F3816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590D-F94E-4036-954C-1D7FB8D09E6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1C33-CBA8-4EF7-9B6F-4245002F3816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590D-F94E-4036-954C-1D7FB8D09E6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1C33-CBA8-4EF7-9B6F-4245002F3816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590D-F94E-4036-954C-1D7FB8D09E6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1C33-CBA8-4EF7-9B6F-4245002F3816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590D-F94E-4036-954C-1D7FB8D09E6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1C33-CBA8-4EF7-9B6F-4245002F3816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590D-F94E-4036-954C-1D7FB8D09E6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1C33-CBA8-4EF7-9B6F-4245002F3816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590D-F94E-4036-954C-1D7FB8D09E6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1C33-CBA8-4EF7-9B6F-4245002F3816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590D-F94E-4036-954C-1D7FB8D09E6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1C33-CBA8-4EF7-9B6F-4245002F3816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590D-F94E-4036-954C-1D7FB8D09E6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770C1C33-CBA8-4EF7-9B6F-4245002F3816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532590D-F94E-4036-954C-1D7FB8D09E60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Thank You Note</a:t>
            </a:r>
            <a:r>
              <a:rPr lang="en-US" dirty="0"/>
              <a:t> </a:t>
            </a:r>
            <a:r>
              <a:rPr lang="en-US" dirty="0" smtClean="0"/>
              <a:t>For ROH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676400"/>
          </a:xfrm>
        </p:spPr>
        <p:txBody>
          <a:bodyPr>
            <a:noAutofit/>
          </a:bodyPr>
          <a:lstStyle/>
          <a:p>
            <a:r>
              <a:rPr lang="en-US" sz="1800" dirty="0" smtClean="0"/>
              <a:t>Hi I am </a:t>
            </a:r>
            <a:r>
              <a:rPr lang="en-US" sz="1800" u="sng" dirty="0" smtClean="0"/>
              <a:t>Arshiya</a:t>
            </a:r>
            <a:r>
              <a:rPr lang="en-US" sz="1800" dirty="0" smtClean="0"/>
              <a:t> ,I have got good experience from this academy ,I am very grateful that I got chance to learn this technology in very simple way, I would like to thank my sir and all the other people </a:t>
            </a:r>
            <a:r>
              <a:rPr lang="en-US" sz="1800" smtClean="0"/>
              <a:t>to start </a:t>
            </a:r>
            <a:r>
              <a:rPr lang="en-US" sz="1800" dirty="0" smtClean="0"/>
              <a:t>this academy.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08697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6515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21</TotalTime>
  <Words>53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Couture</vt:lpstr>
      <vt:lpstr>Thank You Note For ROH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Thank You Note For ROH</dc:title>
  <dc:creator>Admin</dc:creator>
  <cp:lastModifiedBy>Admin</cp:lastModifiedBy>
  <cp:revision>3</cp:revision>
  <dcterms:created xsi:type="dcterms:W3CDTF">2023-04-30T12:03:34Z</dcterms:created>
  <dcterms:modified xsi:type="dcterms:W3CDTF">2023-04-30T12:25:04Z</dcterms:modified>
</cp:coreProperties>
</file>