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91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936240"/>
          </a:xfrm>
          <a:prstGeom prst="rect"/>
          <a:noFill/>
        </p:spPr>
        <p:txBody>
          <a:bodyPr rtlCol="0" wrap="square">
            <a:spAutoFit/>
          </a:bodyPr>
          <a:p>
            <a:r>
              <a:rPr sz="2400" lang="en-US"/>
              <a:t>STUDENT NAME:</a:t>
            </a:r>
            <a:r>
              <a:rPr sz="2400" lang="en-IN"/>
              <a:t> </a:t>
            </a:r>
            <a:r>
              <a:rPr sz="2400" lang="en-US"/>
              <a:t>A</a:t>
            </a:r>
            <a:r>
              <a:rPr sz="2400" lang="en-US"/>
              <a:t>R</a:t>
            </a:r>
            <a:r>
              <a:rPr sz="2400" lang="en-US"/>
              <a:t>S</a:t>
            </a:r>
            <a:r>
              <a:rPr sz="2400" lang="en-US"/>
              <a:t>H</a:t>
            </a:r>
            <a:r>
              <a:rPr sz="2400" lang="en-US"/>
              <a:t>I</a:t>
            </a:r>
            <a:r>
              <a:rPr sz="2400" lang="en-US"/>
              <a:t>Y</a:t>
            </a:r>
            <a:r>
              <a:rPr sz="2400" lang="en-US"/>
              <a:t>A</a:t>
            </a:r>
            <a:r>
              <a:rPr sz="2400" lang="en-US"/>
              <a:t> </a:t>
            </a:r>
            <a:r>
              <a:rPr sz="2400" lang="en-US"/>
              <a:t>K</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7</a:t>
            </a:r>
            <a:r>
              <a:rPr dirty="0" sz="2400" lang="en-US"/>
              <a:t>2</a:t>
            </a:r>
            <a:endParaRPr dirty="0" sz="2400" lang="en-IN"/>
          </a:p>
          <a:p>
            <a:r>
              <a:rPr dirty="0" sz="2400" lang="en-IN"/>
              <a:t>NAAN MUDHALVAN ID: asunm1475122203572</a:t>
            </a:r>
            <a:endParaRPr dirty="0" sz="2400" lang="en-US"/>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S</a:t>
            </a:r>
            <a:r>
              <a:rPr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6067016" cy="826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749040"/>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797288"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74904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90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889973" cy="826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8175506" cy="727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615439"/>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8596520" cy="7277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2225040"/>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8284278"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4442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11559148"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5298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12800"/>
          </a:xfrm>
        </p:spPr>
        <p:txBody>
          <a:bodyPr/>
          <a:p>
            <a:r>
              <a:rPr dirty="0" lang="en-IN"/>
              <a:t>Dataset Description</a:t>
            </a:r>
          </a:p>
        </p:txBody>
      </p:sp>
      <p:sp>
        <p:nvSpPr>
          <p:cNvPr id="1048670" name="TextBox 3"/>
          <p:cNvSpPr txBox="1"/>
          <p:nvPr/>
        </p:nvSpPr>
        <p:spPr>
          <a:xfrm>
            <a:off x="2438808" y="1429258"/>
            <a:ext cx="4174700" cy="52730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100584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2024-03-28T06:07:22Z</dcterms:created>
  <dcterms:modified xsi:type="dcterms:W3CDTF">2024-08-30T03:26:04Z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65db6750b862497c8f48e67009cfab8e</vt:lpwstr>
  </property>
</Properties>
</file>