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280eacbd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280eacb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47280eacbd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251c9b0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251c9b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7251c9b0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251c9b0a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251c9b0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47251c9b0a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251c9b0a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251c9b0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7251c9b0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280eacbd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280eacb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7280eacb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362200" y="2590800"/>
            <a:ext cx="6096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09800" y="3810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151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133600" y="1657350"/>
            <a:ext cx="60960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b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Prediction and Recommendation System for Airbnb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905000" y="4419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-US" sz="1800"/>
              <a:t>Perceptrons</a:t>
            </a:r>
            <a:endParaRPr sz="1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1800"/>
              <a:t>Manisha Shivshette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1800"/>
              <a:t>Arshiya Pathan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1800"/>
              <a:t>Tarun Arora</a:t>
            </a:r>
            <a:endParaRPr sz="1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evaluating clustering and sentiment analysis based approaches, we decided to use rating generated by the sentiment analysis model to train the recommendation algorithm.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evaluating different collaborative filtering algorithms ,we concluded that matrix factorization is the best algorithm to provide recommendations for the large and sparse dataset like Airbnb dataset.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in order to provide recommendations over the large dataset, Spark’s ALS implementation is more suitable.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this module helped to build skills required for 1) data preprocessing  2)  building ML models for large-scale data 3) evaluating methods. 4) visualize data and use it for predictions.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051225" y="376700"/>
            <a:ext cx="50250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600">
                <a:solidFill>
                  <a:schemeClr val="lt1"/>
                </a:solidFill>
              </a:rPr>
              <a:t>Dataset  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Review </a:t>
            </a:r>
            <a:r>
              <a:rPr lang="en-US" sz="1800">
                <a:solidFill>
                  <a:schemeClr val="lt1"/>
                </a:solidFill>
              </a:rPr>
              <a:t>Details (802k records)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Calendar Details(</a:t>
            </a:r>
            <a:r>
              <a:rPr lang="en-US" sz="1800"/>
              <a:t>16.2M records</a:t>
            </a:r>
            <a:r>
              <a:rPr lang="en-US" sz="1800"/>
              <a:t>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Size of Dataset: 910.7MB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051225" y="342900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Problems Addressed 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051225" y="4285500"/>
            <a:ext cx="68079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interpret text review ?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 listings should be recommended to user?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should be optimum price of listing to increase profit ?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51225" y="193150"/>
            <a:ext cx="50250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600">
                <a:solidFill>
                  <a:schemeClr val="lt1"/>
                </a:solidFill>
              </a:rPr>
              <a:t>System Design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051225" y="342900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051225" y="4285500"/>
            <a:ext cx="68079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00" y="1102725"/>
            <a:ext cx="7688801" cy="49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49"/>
            <a:ext cx="8229600" cy="19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Rating Prediction</a:t>
            </a:r>
            <a:endParaRPr sz="30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2043600"/>
            <a:ext cx="8229600" cy="4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Rating Prediction using K-Means Clustering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TF-IDF Matrix from input review comments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Clusters of similar review comments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cluster containing maximum positive tokens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the  cluster label with the rating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Rating Prediction using Sentiment Analysis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Review Comment text data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NLTK Sentiment analyzer generate polarity scores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positive and negative polarity scores, compute the rating 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802401"/>
            <a:ext cx="8229600" cy="10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Recommendation System</a:t>
            </a:r>
            <a:endParaRPr sz="300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2081225"/>
            <a:ext cx="82296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1 - Matrix factorization - SVD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uning the parameters using Grid search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Evaluate the model. Compare biased and unbiased accuracy.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K fold cross validation train the model.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Build the test set by considering users and all the listings which user has not given reviews for.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Approach 2 - Matrix factorization - Alternating Least Squares (ALS)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 and tune the hyperparameters  such as maximum iterations, rank and regularization parameter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Improve the performance score using k-fold cross validation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Test the model on test set and calculate RMSE.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Recommend top 3 listings to all users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Rating Prediction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131625"/>
            <a:ext cx="8229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25" y="1417638"/>
            <a:ext cx="53340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258100" y="1867875"/>
            <a:ext cx="15816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854075" y="1636125"/>
            <a:ext cx="22041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Sentiment Analysis     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-US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290050" y="5521950"/>
            <a:ext cx="2004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765400" y="4294875"/>
            <a:ext cx="361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Fig:Comparative Evaluation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213450" y="4615350"/>
            <a:ext cx="7376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Advantages of Sentiment Analysis over Clustering approach</a:t>
            </a:r>
            <a:endParaRPr b="1"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Scalable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Evaluates negative component i.e differentiates “good” from not “good”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Independent of review length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57200" y="763345"/>
            <a:ext cx="8229600" cy="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Recommendation System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6258100" y="1867875"/>
            <a:ext cx="15816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2854075" y="1636125"/>
            <a:ext cx="22041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290050" y="5521950"/>
            <a:ext cx="2004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708425" y="2081225"/>
            <a:ext cx="73761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SVD</a:t>
            </a:r>
            <a:endParaRPr b="1" sz="18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SVD gives better accuracy over ALS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RMSE for model using SVD is 0.85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Good for medium sized dataset.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Not suitable for very large and sparse dataset</a:t>
            </a:r>
            <a:endParaRPr sz="18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</a:rPr>
              <a:t>ALS (Spark)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Good for recommendations using large and sparse dataset.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Accuracy is not as good as SVD.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➢"/>
            </a:pPr>
            <a:r>
              <a:rPr lang="en-US" sz="1800">
                <a:solidFill>
                  <a:srgbClr val="F3F3F3"/>
                </a:solidFill>
              </a:rPr>
              <a:t>RMSE is 2.1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57200" y="466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Prediction Analysis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725" y="1823450"/>
            <a:ext cx="3975551" cy="203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25" y="1811500"/>
            <a:ext cx="3975551" cy="206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075" y="4177300"/>
            <a:ext cx="3975548" cy="21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725" y="4177300"/>
            <a:ext cx="3975552" cy="218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800900" y="317050"/>
            <a:ext cx="3237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Difficulties 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800900" y="1017825"/>
            <a:ext cx="8076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Very large dataset 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Lot of effort in preprocessing the data 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Evaluation of predicted rating 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37900" y="2235225"/>
            <a:ext cx="80760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Things that worked well 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Effective use of data with various pre processing techniques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Models creation using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clustering and sentiment analysis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Matrix factorization using SVD and ALS supported large and sparse dataset to predict ratings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34150" y="4488600"/>
            <a:ext cx="7408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Things that did not work well 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913500" y="5072600"/>
            <a:ext cx="6724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As the AirBnb dataset is very large and users have given only one or two reviews, user based and item based algorithm could not be used to build and evaluate model.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Calibri"/>
              <a:buChar char="❏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Matrix built is very big. Difficult to predict ratings.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FFFFFF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