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9" r:id="rId3"/>
    <p:sldId id="257" r:id="rId4"/>
    <p:sldId id="258"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A68979D-878C-4975-BAE3-50C006909EE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744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2C01D-25BF-464C-BD6D-EBC3B00109D7}"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8979D-878C-4975-BAE3-50C006909EEA}" type="slidenum">
              <a:rPr lang="en-IN" smtClean="0"/>
              <a:t>‹#›</a:t>
            </a:fld>
            <a:endParaRPr lang="en-IN"/>
          </a:p>
        </p:txBody>
      </p:sp>
    </p:spTree>
    <p:extLst>
      <p:ext uri="{BB962C8B-B14F-4D97-AF65-F5344CB8AC3E}">
        <p14:creationId xmlns:p14="http://schemas.microsoft.com/office/powerpoint/2010/main" val="24580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79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542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spTree>
    <p:extLst>
      <p:ext uri="{BB962C8B-B14F-4D97-AF65-F5344CB8AC3E}">
        <p14:creationId xmlns:p14="http://schemas.microsoft.com/office/powerpoint/2010/main" val="178143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972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188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703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71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spTree>
    <p:extLst>
      <p:ext uri="{BB962C8B-B14F-4D97-AF65-F5344CB8AC3E}">
        <p14:creationId xmlns:p14="http://schemas.microsoft.com/office/powerpoint/2010/main" val="258941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2C01D-25BF-464C-BD6D-EBC3B00109D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979D-878C-4975-BAE3-50C006909EE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66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32C01D-25BF-464C-BD6D-EBC3B00109D7}"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8979D-878C-4975-BAE3-50C006909EEA}" type="slidenum">
              <a:rPr lang="en-IN" smtClean="0"/>
              <a:t>‹#›</a:t>
            </a:fld>
            <a:endParaRPr lang="en-IN"/>
          </a:p>
        </p:txBody>
      </p:sp>
    </p:spTree>
    <p:extLst>
      <p:ext uri="{BB962C8B-B14F-4D97-AF65-F5344CB8AC3E}">
        <p14:creationId xmlns:p14="http://schemas.microsoft.com/office/powerpoint/2010/main" val="313834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32C01D-25BF-464C-BD6D-EBC3B00109D7}" type="datetimeFigureOut">
              <a:rPr lang="en-IN" smtClean="0"/>
              <a:t>27-03-2020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68979D-878C-4975-BAE3-50C006909EE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01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32C01D-25BF-464C-BD6D-EBC3B00109D7}" type="datetimeFigureOut">
              <a:rPr lang="en-IN" smtClean="0"/>
              <a:t>27-03-2020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68979D-878C-4975-BAE3-50C006909EE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49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2C01D-25BF-464C-BD6D-EBC3B00109D7}" type="datetimeFigureOut">
              <a:rPr lang="en-IN" smtClean="0"/>
              <a:t>27-03-2020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68979D-878C-4975-BAE3-50C006909EEA}" type="slidenum">
              <a:rPr lang="en-IN" smtClean="0"/>
              <a:t>‹#›</a:t>
            </a:fld>
            <a:endParaRPr lang="en-IN"/>
          </a:p>
        </p:txBody>
      </p:sp>
    </p:spTree>
    <p:extLst>
      <p:ext uri="{BB962C8B-B14F-4D97-AF65-F5344CB8AC3E}">
        <p14:creationId xmlns:p14="http://schemas.microsoft.com/office/powerpoint/2010/main" val="194505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2C01D-25BF-464C-BD6D-EBC3B00109D7}"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8979D-878C-4975-BAE3-50C006909EE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08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2C01D-25BF-464C-BD6D-EBC3B00109D7}"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8979D-878C-4975-BAE3-50C006909EEA}" type="slidenum">
              <a:rPr lang="en-IN" smtClean="0"/>
              <a:t>‹#›</a:t>
            </a:fld>
            <a:endParaRPr lang="en-IN"/>
          </a:p>
        </p:txBody>
      </p:sp>
    </p:spTree>
    <p:extLst>
      <p:ext uri="{BB962C8B-B14F-4D97-AF65-F5344CB8AC3E}">
        <p14:creationId xmlns:p14="http://schemas.microsoft.com/office/powerpoint/2010/main" val="11430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32C01D-25BF-464C-BD6D-EBC3B00109D7}" type="datetimeFigureOut">
              <a:rPr lang="en-IN" smtClean="0"/>
              <a:t>27-03-2020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68979D-878C-4975-BAE3-50C006909EEA}" type="slidenum">
              <a:rPr lang="en-IN" smtClean="0"/>
              <a:t>‹#›</a:t>
            </a:fld>
            <a:endParaRPr lang="en-IN"/>
          </a:p>
        </p:txBody>
      </p:sp>
    </p:spTree>
    <p:extLst>
      <p:ext uri="{BB962C8B-B14F-4D97-AF65-F5344CB8AC3E}">
        <p14:creationId xmlns:p14="http://schemas.microsoft.com/office/powerpoint/2010/main" val="2144137822"/>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naek/mbti-typ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931F37-4442-48A9-BB1F-9709AFF22509}"/>
              </a:ext>
            </a:extLst>
          </p:cNvPr>
          <p:cNvSpPr/>
          <p:nvPr/>
        </p:nvSpPr>
        <p:spPr>
          <a:xfrm>
            <a:off x="3048000" y="1795807"/>
            <a:ext cx="6096000" cy="2862322"/>
          </a:xfrm>
          <a:prstGeom prst="rect">
            <a:avLst/>
          </a:prstGeom>
        </p:spPr>
        <p:txBody>
          <a:bodyPr>
            <a:spAutoFit/>
          </a:bodyPr>
          <a:lstStyle/>
          <a:p>
            <a:pPr algn="ctr"/>
            <a:r>
              <a:rPr lang="en-IN" sz="3600" dirty="0"/>
              <a:t>Business Intelligence Project</a:t>
            </a:r>
          </a:p>
          <a:p>
            <a:pPr algn="ctr"/>
            <a:r>
              <a:rPr lang="en-IN" b="1" dirty="0"/>
              <a:t>Team 5</a:t>
            </a:r>
          </a:p>
          <a:p>
            <a:pPr algn="ctr"/>
            <a:r>
              <a:rPr lang="en-IN" b="1" dirty="0"/>
              <a:t>Members:</a:t>
            </a:r>
          </a:p>
          <a:p>
            <a:pPr algn="ctr"/>
            <a:r>
              <a:rPr lang="en-IN" dirty="0"/>
              <a:t>1.Bhavana Sinha(02804092018)</a:t>
            </a:r>
          </a:p>
          <a:p>
            <a:pPr algn="ctr"/>
            <a:r>
              <a:rPr lang="en-IN" dirty="0"/>
              <a:t> 2.Shivani </a:t>
            </a:r>
            <a:r>
              <a:rPr lang="en-IN" dirty="0" err="1"/>
              <a:t>Giri</a:t>
            </a:r>
            <a:r>
              <a:rPr lang="en-IN" dirty="0"/>
              <a:t>(05404092018)</a:t>
            </a:r>
          </a:p>
          <a:p>
            <a:pPr algn="ctr"/>
            <a:r>
              <a:rPr lang="en-IN" dirty="0"/>
              <a:t> 3.Arshiya(04604092018)</a:t>
            </a:r>
          </a:p>
          <a:p>
            <a:pPr algn="ctr"/>
            <a:r>
              <a:rPr lang="en-IN" dirty="0"/>
              <a:t> 4.Sapna(0304092018)</a:t>
            </a:r>
          </a:p>
          <a:p>
            <a:pPr algn="ctr"/>
            <a:r>
              <a:rPr lang="en-IN" dirty="0"/>
              <a:t> 5.Harshita(01904092018)</a:t>
            </a:r>
          </a:p>
          <a:p>
            <a:pPr algn="ctr"/>
            <a:r>
              <a:rPr lang="en-IN" dirty="0"/>
              <a:t> 6.Akanksha(01304092018)</a:t>
            </a:r>
          </a:p>
        </p:txBody>
      </p:sp>
    </p:spTree>
    <p:extLst>
      <p:ext uri="{BB962C8B-B14F-4D97-AF65-F5344CB8AC3E}">
        <p14:creationId xmlns:p14="http://schemas.microsoft.com/office/powerpoint/2010/main" val="74763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9FC5FD-8CF0-444D-BDBE-142F37790D94}"/>
              </a:ext>
            </a:extLst>
          </p:cNvPr>
          <p:cNvSpPr/>
          <p:nvPr/>
        </p:nvSpPr>
        <p:spPr>
          <a:xfrm>
            <a:off x="1648287" y="2416920"/>
            <a:ext cx="8895425" cy="1938992"/>
          </a:xfrm>
          <a:prstGeom prst="rect">
            <a:avLst/>
          </a:prstGeom>
        </p:spPr>
        <p:txBody>
          <a:bodyPr wrap="square">
            <a:spAutoFit/>
          </a:bodyPr>
          <a:lstStyle/>
          <a:p>
            <a:r>
              <a:rPr lang="en-US" sz="2400" dirty="0"/>
              <a:t>Project idea – The Myers Briggs Type Indicator is a personality type system that divides a person into 16 distinct personalities based on introversion, intuition, thinking and perceiving capabilities. We can identify the personality of a person from the type of posts they put on social media.</a:t>
            </a:r>
          </a:p>
        </p:txBody>
      </p:sp>
      <p:sp>
        <p:nvSpPr>
          <p:cNvPr id="4" name="Rectangle 3">
            <a:extLst>
              <a:ext uri="{FF2B5EF4-FFF2-40B4-BE49-F238E27FC236}">
                <a16:creationId xmlns:a16="http://schemas.microsoft.com/office/drawing/2014/main" id="{5A6F1E06-BD9C-40E6-82B3-5F494AE1E9C6}"/>
              </a:ext>
            </a:extLst>
          </p:cNvPr>
          <p:cNvSpPr/>
          <p:nvPr/>
        </p:nvSpPr>
        <p:spPr>
          <a:xfrm>
            <a:off x="3177208" y="1087060"/>
            <a:ext cx="6011646" cy="646331"/>
          </a:xfrm>
          <a:prstGeom prst="rect">
            <a:avLst/>
          </a:prstGeom>
        </p:spPr>
        <p:txBody>
          <a:bodyPr wrap="none">
            <a:spAutoFit/>
          </a:bodyPr>
          <a:lstStyle/>
          <a:p>
            <a:r>
              <a:rPr lang="en-IN" sz="3600" b="1" dirty="0"/>
              <a:t>Personality Prediction Project</a:t>
            </a:r>
          </a:p>
        </p:txBody>
      </p:sp>
    </p:spTree>
    <p:extLst>
      <p:ext uri="{BB962C8B-B14F-4D97-AF65-F5344CB8AC3E}">
        <p14:creationId xmlns:p14="http://schemas.microsoft.com/office/powerpoint/2010/main" val="121246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3BFF7-B7E0-477E-9F76-2F29D860CAFF}"/>
              </a:ext>
            </a:extLst>
          </p:cNvPr>
          <p:cNvSpPr>
            <a:spLocks noGrp="1"/>
          </p:cNvSpPr>
          <p:nvPr>
            <p:ph idx="1"/>
          </p:nvPr>
        </p:nvSpPr>
        <p:spPr>
          <a:xfrm>
            <a:off x="953609" y="813570"/>
            <a:ext cx="10515600" cy="3767307"/>
          </a:xfrm>
        </p:spPr>
        <p:txBody>
          <a:bodyPr>
            <a:normAutofit fontScale="70000" lnSpcReduction="20000"/>
          </a:bodyPr>
          <a:lstStyle/>
          <a:p>
            <a:pPr marL="0" indent="0">
              <a:buNone/>
            </a:pPr>
            <a:r>
              <a:rPr lang="en-US" sz="2900" b="1" dirty="0"/>
              <a:t>Four key dimensions that could be used to categorize people:</a:t>
            </a:r>
          </a:p>
          <a:p>
            <a:r>
              <a:rPr lang="en-US" sz="3100" dirty="0"/>
              <a:t>Introversion(I) vs. Extraversion(E)</a:t>
            </a:r>
          </a:p>
          <a:p>
            <a:r>
              <a:rPr lang="en-US" sz="3100" dirty="0"/>
              <a:t>Sensing(S) vs. Intuition(N)</a:t>
            </a:r>
          </a:p>
          <a:p>
            <a:r>
              <a:rPr lang="en-US" sz="3100" dirty="0"/>
              <a:t>Thinking(T) vs. Feeling(F)</a:t>
            </a:r>
          </a:p>
          <a:p>
            <a:r>
              <a:rPr lang="en-US" sz="3100" dirty="0"/>
              <a:t>Judging(J) vs. Perceiving(P)</a:t>
            </a:r>
          </a:p>
          <a:p>
            <a:endParaRPr lang="en-US" sz="3100" dirty="0"/>
          </a:p>
          <a:p>
            <a:pPr marL="0" indent="0">
              <a:buNone/>
            </a:pPr>
            <a:r>
              <a:rPr lang="en-US" sz="3100" dirty="0"/>
              <a:t>So for example, someone who prefers introversion, intuition, thinking and perceiving would be labelled an INTP in the MBTI system, and there are lots of personality based components that would model or describe this person’s preferences or </a:t>
            </a:r>
            <a:r>
              <a:rPr lang="en-US" sz="3100" dirty="0" err="1"/>
              <a:t>behaviour</a:t>
            </a:r>
            <a:r>
              <a:rPr lang="en-US" sz="3100" dirty="0"/>
              <a:t> based on the label.</a:t>
            </a:r>
          </a:p>
          <a:p>
            <a:pPr marL="0" indent="0">
              <a:buNone/>
            </a:pPr>
            <a:endParaRPr lang="en-IN" sz="2400" dirty="0"/>
          </a:p>
        </p:txBody>
      </p:sp>
    </p:spTree>
    <p:extLst>
      <p:ext uri="{BB962C8B-B14F-4D97-AF65-F5344CB8AC3E}">
        <p14:creationId xmlns:p14="http://schemas.microsoft.com/office/powerpoint/2010/main" val="331712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2C8AA-0160-4EBA-BDFF-182BE253CE30}"/>
              </a:ext>
            </a:extLst>
          </p:cNvPr>
          <p:cNvSpPr/>
          <p:nvPr/>
        </p:nvSpPr>
        <p:spPr>
          <a:xfrm>
            <a:off x="1208844" y="320457"/>
            <a:ext cx="9543494" cy="2246769"/>
          </a:xfrm>
          <a:prstGeom prst="rect">
            <a:avLst/>
          </a:prstGeom>
        </p:spPr>
        <p:txBody>
          <a:bodyPr wrap="square">
            <a:spAutoFit/>
          </a:bodyPr>
          <a:lstStyle/>
          <a:p>
            <a:endParaRPr lang="en-US" sz="2000" dirty="0"/>
          </a:p>
          <a:p>
            <a:r>
              <a:rPr lang="en-US" sz="3200" b="1" dirty="0"/>
              <a:t>How do social media posts matter?</a:t>
            </a:r>
          </a:p>
          <a:p>
            <a:endParaRPr lang="en-US" sz="2000" b="1" dirty="0"/>
          </a:p>
          <a:p>
            <a:r>
              <a:rPr lang="en-US" sz="2400" dirty="0"/>
              <a:t>Let’s check the most popular words in some personality types:</a:t>
            </a:r>
          </a:p>
          <a:p>
            <a:r>
              <a:rPr lang="en-US" sz="2400" dirty="0"/>
              <a:t>People with </a:t>
            </a:r>
            <a:r>
              <a:rPr lang="en-US" sz="2400" b="1" dirty="0"/>
              <a:t>INFP </a:t>
            </a:r>
            <a:r>
              <a:rPr lang="en-US" sz="2400" dirty="0"/>
              <a:t>personality type use these words:</a:t>
            </a:r>
          </a:p>
          <a:p>
            <a:endParaRPr lang="en-US" sz="2000" b="1" dirty="0"/>
          </a:p>
        </p:txBody>
      </p:sp>
      <p:pic>
        <p:nvPicPr>
          <p:cNvPr id="4" name="Picture 3">
            <a:extLst>
              <a:ext uri="{FF2B5EF4-FFF2-40B4-BE49-F238E27FC236}">
                <a16:creationId xmlns:a16="http://schemas.microsoft.com/office/drawing/2014/main" id="{13F59912-23E8-4FFD-B34F-F50C1C6C3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087" y="2382560"/>
            <a:ext cx="6743700" cy="3364636"/>
          </a:xfrm>
          <a:prstGeom prst="rect">
            <a:avLst/>
          </a:prstGeom>
        </p:spPr>
      </p:pic>
    </p:spTree>
    <p:extLst>
      <p:ext uri="{BB962C8B-B14F-4D97-AF65-F5344CB8AC3E}">
        <p14:creationId xmlns:p14="http://schemas.microsoft.com/office/powerpoint/2010/main" val="370848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79AFF-023D-4C53-B8AE-AAF4D3DA1F06}"/>
              </a:ext>
            </a:extLst>
          </p:cNvPr>
          <p:cNvSpPr txBox="1"/>
          <p:nvPr/>
        </p:nvSpPr>
        <p:spPr>
          <a:xfrm>
            <a:off x="4722921" y="692458"/>
            <a:ext cx="3602634" cy="769441"/>
          </a:xfrm>
          <a:prstGeom prst="rect">
            <a:avLst/>
          </a:prstGeom>
          <a:noFill/>
        </p:spPr>
        <p:txBody>
          <a:bodyPr wrap="square" rtlCol="0">
            <a:spAutoFit/>
          </a:bodyPr>
          <a:lstStyle/>
          <a:p>
            <a:r>
              <a:rPr lang="en-US" sz="4400" b="1" dirty="0"/>
              <a:t>Dataset</a:t>
            </a:r>
            <a:endParaRPr lang="en-IN" sz="4400" b="1" dirty="0"/>
          </a:p>
        </p:txBody>
      </p:sp>
      <p:sp>
        <p:nvSpPr>
          <p:cNvPr id="3" name="Rectangle 2">
            <a:extLst>
              <a:ext uri="{FF2B5EF4-FFF2-40B4-BE49-F238E27FC236}">
                <a16:creationId xmlns:a16="http://schemas.microsoft.com/office/drawing/2014/main" id="{98718A8E-D8B9-41A9-AD37-44A3368B1F3C}"/>
              </a:ext>
            </a:extLst>
          </p:cNvPr>
          <p:cNvSpPr/>
          <p:nvPr/>
        </p:nvSpPr>
        <p:spPr>
          <a:xfrm>
            <a:off x="1322773" y="1825595"/>
            <a:ext cx="8957569" cy="1938992"/>
          </a:xfrm>
          <a:prstGeom prst="rect">
            <a:avLst/>
          </a:prstGeom>
        </p:spPr>
        <p:txBody>
          <a:bodyPr wrap="square">
            <a:spAutoFit/>
          </a:bodyPr>
          <a:lstStyle/>
          <a:p>
            <a:r>
              <a:rPr lang="en-US" sz="2400" dirty="0"/>
              <a:t>The dataset contains over 8600 rows of data, on each row is a person’s:</a:t>
            </a:r>
          </a:p>
          <a:p>
            <a:endParaRPr lang="en-US" sz="2400" dirty="0"/>
          </a:p>
          <a:p>
            <a:pPr marL="285750" indent="-285750">
              <a:buFont typeface="Arial" panose="020B0604020202020204" pitchFamily="34" charset="0"/>
              <a:buChar char="•"/>
            </a:pPr>
            <a:r>
              <a:rPr lang="en-US" sz="2400" dirty="0"/>
              <a:t>Type (This persons 4 letter MBTI code/type)</a:t>
            </a:r>
          </a:p>
          <a:p>
            <a:pPr marL="285750" indent="-285750">
              <a:buFont typeface="Arial" panose="020B0604020202020204" pitchFamily="34" charset="0"/>
              <a:buChar char="•"/>
            </a:pPr>
            <a:r>
              <a:rPr lang="en-US" sz="2400" dirty="0"/>
              <a:t>A section of each of the last 50 things they have posted (Each entry separated by "|||" (3 pipe characters)</a:t>
            </a:r>
            <a:endParaRPr lang="en-IN" sz="2400" dirty="0"/>
          </a:p>
        </p:txBody>
      </p:sp>
    </p:spTree>
    <p:extLst>
      <p:ext uri="{BB962C8B-B14F-4D97-AF65-F5344CB8AC3E}">
        <p14:creationId xmlns:p14="http://schemas.microsoft.com/office/powerpoint/2010/main" val="277221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14617-5C98-49E8-BE78-D14D6F883DFD}"/>
              </a:ext>
            </a:extLst>
          </p:cNvPr>
          <p:cNvSpPr/>
          <p:nvPr/>
        </p:nvSpPr>
        <p:spPr>
          <a:xfrm>
            <a:off x="1127464" y="1035547"/>
            <a:ext cx="10200443" cy="3785652"/>
          </a:xfrm>
          <a:prstGeom prst="rect">
            <a:avLst/>
          </a:prstGeom>
        </p:spPr>
        <p:txBody>
          <a:bodyPr wrap="square">
            <a:spAutoFit/>
          </a:bodyPr>
          <a:lstStyle/>
          <a:p>
            <a:pPr algn="ctr"/>
            <a:r>
              <a:rPr lang="en-US" sz="3600" b="1" dirty="0"/>
              <a:t>Acknowledgements</a:t>
            </a:r>
          </a:p>
          <a:p>
            <a:pPr algn="ctr"/>
            <a:endParaRPr lang="en-US" sz="3600" b="1" dirty="0"/>
          </a:p>
          <a:p>
            <a:r>
              <a:rPr lang="en-US" sz="2400" dirty="0"/>
              <a:t>This data was collected through the </a:t>
            </a:r>
            <a:r>
              <a:rPr lang="en-US" sz="2400" dirty="0" err="1"/>
              <a:t>PersonalityCafe</a:t>
            </a:r>
            <a:r>
              <a:rPr lang="en-US" sz="2400" dirty="0"/>
              <a:t> forum, as it provides a large selection of people and their MBTI personality type, as well as what they have written.</a:t>
            </a:r>
          </a:p>
          <a:p>
            <a:endParaRPr lang="en-US" sz="2400" dirty="0"/>
          </a:p>
          <a:p>
            <a:r>
              <a:rPr lang="en-US" sz="2400" dirty="0"/>
              <a:t>Source : </a:t>
            </a:r>
            <a:r>
              <a:rPr lang="en-IN" sz="2400" dirty="0">
                <a:hlinkClick r:id="rId2"/>
              </a:rPr>
              <a:t>https://www.kaggle.com/datasnaek/mbti-type</a:t>
            </a:r>
            <a:endParaRPr lang="en-IN" sz="2400" dirty="0"/>
          </a:p>
          <a:p>
            <a:endParaRPr lang="en-IN" sz="2400" dirty="0"/>
          </a:p>
          <a:p>
            <a:endParaRPr lang="en-IN" sz="2400" dirty="0"/>
          </a:p>
        </p:txBody>
      </p:sp>
    </p:spTree>
    <p:extLst>
      <p:ext uri="{BB962C8B-B14F-4D97-AF65-F5344CB8AC3E}">
        <p14:creationId xmlns:p14="http://schemas.microsoft.com/office/powerpoint/2010/main" val="334478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BEBF-8373-46CC-AA81-1F567D5E3E9A}"/>
              </a:ext>
            </a:extLst>
          </p:cNvPr>
          <p:cNvSpPr>
            <a:spLocks noGrp="1"/>
          </p:cNvSpPr>
          <p:nvPr>
            <p:ph type="title"/>
          </p:nvPr>
        </p:nvSpPr>
        <p:spPr/>
        <p:txBody>
          <a:bodyPr/>
          <a:lstStyle/>
          <a:p>
            <a:r>
              <a:rPr lang="en-US" dirty="0"/>
              <a:t>Modifications can be made in dataset  </a:t>
            </a:r>
            <a:endParaRPr lang="en-IN" dirty="0"/>
          </a:p>
        </p:txBody>
      </p:sp>
      <p:sp>
        <p:nvSpPr>
          <p:cNvPr id="3" name="Content Placeholder 2">
            <a:extLst>
              <a:ext uri="{FF2B5EF4-FFF2-40B4-BE49-F238E27FC236}">
                <a16:creationId xmlns:a16="http://schemas.microsoft.com/office/drawing/2014/main" id="{EAC66530-3000-404C-B4AC-F30FAC1652AE}"/>
              </a:ext>
            </a:extLst>
          </p:cNvPr>
          <p:cNvSpPr>
            <a:spLocks noGrp="1"/>
          </p:cNvSpPr>
          <p:nvPr>
            <p:ph idx="1"/>
          </p:nvPr>
        </p:nvSpPr>
        <p:spPr>
          <a:xfrm>
            <a:off x="1295401" y="2556932"/>
            <a:ext cx="9601196" cy="2580676"/>
          </a:xfrm>
        </p:spPr>
        <p:txBody>
          <a:bodyPr/>
          <a:lstStyle/>
          <a:p>
            <a:r>
              <a:rPr lang="en-US" dirty="0"/>
              <a:t> Assertive </a:t>
            </a:r>
          </a:p>
          <a:p>
            <a:r>
              <a:rPr lang="en-US" dirty="0"/>
              <a:t>Turbulence </a:t>
            </a:r>
            <a:endParaRPr lang="en-IN" dirty="0"/>
          </a:p>
        </p:txBody>
      </p:sp>
    </p:spTree>
    <p:extLst>
      <p:ext uri="{BB962C8B-B14F-4D97-AF65-F5344CB8AC3E}">
        <p14:creationId xmlns:p14="http://schemas.microsoft.com/office/powerpoint/2010/main" val="325982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15CA10-B840-4C48-846F-5E87417FE01F}"/>
              </a:ext>
            </a:extLst>
          </p:cNvPr>
          <p:cNvSpPr txBox="1"/>
          <p:nvPr/>
        </p:nvSpPr>
        <p:spPr>
          <a:xfrm>
            <a:off x="4669654" y="2743199"/>
            <a:ext cx="3391270" cy="584775"/>
          </a:xfrm>
          <a:prstGeom prst="rect">
            <a:avLst/>
          </a:prstGeom>
          <a:noFill/>
        </p:spPr>
        <p:txBody>
          <a:bodyPr wrap="square" rtlCol="0">
            <a:spAutoFit/>
          </a:bodyPr>
          <a:lstStyle/>
          <a:p>
            <a:r>
              <a:rPr lang="en-US" sz="3200" dirty="0"/>
              <a:t>Thank you!</a:t>
            </a:r>
            <a:endParaRPr lang="en-IN" sz="3200" dirty="0"/>
          </a:p>
        </p:txBody>
      </p:sp>
    </p:spTree>
    <p:extLst>
      <p:ext uri="{BB962C8B-B14F-4D97-AF65-F5344CB8AC3E}">
        <p14:creationId xmlns:p14="http://schemas.microsoft.com/office/powerpoint/2010/main" val="5976494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3</TotalTime>
  <Words>330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Modifications can be made in dataset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Prediction Project</dc:title>
  <dc:creator>Arshiya Urooj</dc:creator>
  <cp:lastModifiedBy>lenovo</cp:lastModifiedBy>
  <cp:revision>8</cp:revision>
  <dcterms:created xsi:type="dcterms:W3CDTF">2020-03-27T08:38:12Z</dcterms:created>
  <dcterms:modified xsi:type="dcterms:W3CDTF">2020-03-27T10:35:43Z</dcterms:modified>
</cp:coreProperties>
</file>