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24"/>
  </p:notesMasterIdLst>
  <p:sldIdLst>
    <p:sldId id="256" r:id="rId2"/>
    <p:sldId id="291" r:id="rId3"/>
    <p:sldId id="292" r:id="rId4"/>
    <p:sldId id="296" r:id="rId5"/>
    <p:sldId id="293" r:id="rId6"/>
    <p:sldId id="294" r:id="rId7"/>
    <p:sldId id="295" r:id="rId8"/>
    <p:sldId id="297" r:id="rId9"/>
    <p:sldId id="298" r:id="rId10"/>
    <p:sldId id="299" r:id="rId11"/>
    <p:sldId id="300" r:id="rId12"/>
    <p:sldId id="302" r:id="rId13"/>
    <p:sldId id="303" r:id="rId14"/>
    <p:sldId id="304" r:id="rId15"/>
    <p:sldId id="305" r:id="rId16"/>
    <p:sldId id="306" r:id="rId17"/>
    <p:sldId id="307" r:id="rId18"/>
    <p:sldId id="308" r:id="rId19"/>
    <p:sldId id="311" r:id="rId20"/>
    <p:sldId id="316" r:id="rId21"/>
    <p:sldId id="310" r:id="rId22"/>
    <p:sldId id="259" r:id="rId23"/>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BCBF"/>
    <a:srgbClr val="FFFFCC"/>
    <a:srgbClr val="2384AF"/>
    <a:srgbClr val="A6A6A6"/>
    <a:srgbClr val="FB3919"/>
    <a:srgbClr val="9DB4E7"/>
    <a:srgbClr val="F29B4C"/>
    <a:srgbClr val="0772F3"/>
    <a:srgbClr val="4899FA"/>
    <a:srgbClr val="0554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98" autoAdjust="0"/>
    <p:restoredTop sz="94660"/>
  </p:normalViewPr>
  <p:slideViewPr>
    <p:cSldViewPr snapToGrid="0">
      <p:cViewPr varScale="1">
        <p:scale>
          <a:sx n="73" d="100"/>
          <a:sy n="73" d="100"/>
        </p:scale>
        <p:origin x="63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01AA6C-2BF9-4E5C-9235-FD5EBAC573AE}" type="doc">
      <dgm:prSet loTypeId="urn:microsoft.com/office/officeart/2005/8/layout/matrix1" loCatId="matrix" qsTypeId="urn:microsoft.com/office/officeart/2005/8/quickstyle/3d2" qsCatId="3D" csTypeId="urn:microsoft.com/office/officeart/2005/8/colors/accent1_2" csCatId="accent1" phldr="1"/>
      <dgm:spPr/>
      <dgm:t>
        <a:bodyPr/>
        <a:lstStyle/>
        <a:p>
          <a:endParaRPr lang="en-US"/>
        </a:p>
      </dgm:t>
    </dgm:pt>
    <dgm:pt modelId="{6A896750-3057-4A0B-BDEC-35023FD83516}">
      <dgm:prSet phldrT="[Text]" custT="1">
        <dgm:style>
          <a:lnRef idx="3">
            <a:schemeClr val="lt1"/>
          </a:lnRef>
          <a:fillRef idx="1">
            <a:schemeClr val="accent1"/>
          </a:fillRef>
          <a:effectRef idx="1">
            <a:schemeClr val="accent1"/>
          </a:effectRef>
          <a:fontRef idx="minor">
            <a:schemeClr val="lt1"/>
          </a:fontRef>
        </dgm:style>
      </dgm:prSet>
      <dgm:spPr/>
      <dgm:t>
        <a:bodyPr/>
        <a:lstStyle/>
        <a:p>
          <a:r>
            <a:rPr lang="en-US" sz="4400" b="1" dirty="0" smtClean="0">
              <a:solidFill>
                <a:schemeClr val="tx1"/>
              </a:solidFill>
              <a:latin typeface="Roboto Condensed" panose="02000000000000000000" pitchFamily="2" charset="0"/>
              <a:ea typeface="Roboto Condensed" panose="02000000000000000000" pitchFamily="2" charset="0"/>
            </a:rPr>
            <a:t>Lists</a:t>
          </a:r>
          <a:endParaRPr lang="en-US" sz="4400" b="1" dirty="0">
            <a:solidFill>
              <a:schemeClr val="tx1"/>
            </a:solidFill>
            <a:latin typeface="Roboto Condensed" panose="02000000000000000000" pitchFamily="2" charset="0"/>
            <a:ea typeface="Roboto Condensed" panose="02000000000000000000" pitchFamily="2" charset="0"/>
          </a:endParaRPr>
        </a:p>
      </dgm:t>
    </dgm:pt>
    <dgm:pt modelId="{FED585AC-6F58-4C73-A918-D24E3AD52256}" type="parTrans" cxnId="{E7935D3C-2160-4D61-87B6-29AAEAF351CA}">
      <dgm:prSet/>
      <dgm:spPr/>
      <dgm:t>
        <a:bodyPr/>
        <a:lstStyle/>
        <a:p>
          <a:endParaRPr lang="en-US"/>
        </a:p>
      </dgm:t>
    </dgm:pt>
    <dgm:pt modelId="{1D472F3B-640B-476C-9B28-050EE681A107}" type="sibTrans" cxnId="{E7935D3C-2160-4D61-87B6-29AAEAF351CA}">
      <dgm:prSet/>
      <dgm:spPr/>
      <dgm:t>
        <a:bodyPr/>
        <a:lstStyle/>
        <a:p>
          <a:endParaRPr lang="en-US"/>
        </a:p>
      </dgm:t>
    </dgm:pt>
    <dgm:pt modelId="{9E8E73BD-CFEA-4660-90A2-F7C9846C84AE}">
      <dgm:prSet phldrT="[Text]" custT="1">
        <dgm:style>
          <a:lnRef idx="1">
            <a:schemeClr val="dk1"/>
          </a:lnRef>
          <a:fillRef idx="2">
            <a:schemeClr val="dk1"/>
          </a:fillRef>
          <a:effectRef idx="1">
            <a:schemeClr val="dk1"/>
          </a:effectRef>
          <a:fontRef idx="minor">
            <a:schemeClr val="dk1"/>
          </a:fontRef>
        </dgm:style>
      </dgm:prSet>
      <dgm:spPr/>
      <dgm:t>
        <a:bodyPr/>
        <a:lstStyle/>
        <a:p>
          <a:endParaRPr lang="en-US" sz="3200" b="1" u="sng" dirty="0" smtClean="0">
            <a:solidFill>
              <a:schemeClr val="tx1"/>
            </a:solidFill>
            <a:latin typeface="Roboto Condensed" panose="02000000000000000000" pitchFamily="2" charset="0"/>
            <a:ea typeface="Roboto Condensed" panose="02000000000000000000" pitchFamily="2" charset="0"/>
          </a:endParaRPr>
        </a:p>
        <a:p>
          <a:r>
            <a:rPr lang="en-US" sz="3200" b="1" u="sng" dirty="0" smtClean="0">
              <a:solidFill>
                <a:schemeClr val="tx1"/>
              </a:solidFill>
              <a:latin typeface="Roboto Condensed" panose="02000000000000000000" pitchFamily="2" charset="0"/>
              <a:ea typeface="Roboto Condensed" panose="02000000000000000000" pitchFamily="2" charset="0"/>
            </a:rPr>
            <a:t>Unordered Lists</a:t>
          </a:r>
        </a:p>
        <a:p>
          <a:r>
            <a:rPr lang="en-US" sz="2400" b="0" u="none" dirty="0" smtClean="0">
              <a:solidFill>
                <a:schemeClr val="tx1"/>
              </a:solidFill>
              <a:latin typeface="Roboto Condensed" panose="02000000000000000000" pitchFamily="2" charset="0"/>
              <a:ea typeface="Roboto Condensed" panose="02000000000000000000" pitchFamily="2" charset="0"/>
            </a:rPr>
            <a:t>&lt;ul type =“square”&gt;</a:t>
          </a:r>
        </a:p>
        <a:p>
          <a:r>
            <a:rPr lang="en-US" sz="2400" b="0" u="none" dirty="0" smtClean="0">
              <a:solidFill>
                <a:schemeClr val="tx1"/>
              </a:solidFill>
              <a:latin typeface="Roboto Condensed" panose="02000000000000000000" pitchFamily="2" charset="0"/>
              <a:ea typeface="Roboto Condensed" panose="02000000000000000000" pitchFamily="2" charset="0"/>
            </a:rPr>
            <a:t>&lt;ul type =“disc”&gt;</a:t>
          </a:r>
        </a:p>
        <a:p>
          <a:r>
            <a:rPr lang="en-US" sz="2400" b="0" u="none" dirty="0" smtClean="0">
              <a:solidFill>
                <a:schemeClr val="tx1"/>
              </a:solidFill>
              <a:latin typeface="Roboto Condensed" panose="02000000000000000000" pitchFamily="2" charset="0"/>
              <a:ea typeface="Roboto Condensed" panose="02000000000000000000" pitchFamily="2" charset="0"/>
            </a:rPr>
            <a:t>&lt;ul type =“circle”&gt;</a:t>
          </a:r>
        </a:p>
      </dgm:t>
    </dgm:pt>
    <dgm:pt modelId="{91091964-863B-4F4B-91C9-D45147B78376}" type="parTrans" cxnId="{FC8D1E75-C5CD-4CEA-BDE8-37F2D4A9E924}">
      <dgm:prSet/>
      <dgm:spPr/>
      <dgm:t>
        <a:bodyPr/>
        <a:lstStyle/>
        <a:p>
          <a:endParaRPr lang="en-US"/>
        </a:p>
      </dgm:t>
    </dgm:pt>
    <dgm:pt modelId="{830E1CFA-E80A-484A-BCF1-F810053B7989}" type="sibTrans" cxnId="{FC8D1E75-C5CD-4CEA-BDE8-37F2D4A9E924}">
      <dgm:prSet/>
      <dgm:spPr/>
      <dgm:t>
        <a:bodyPr/>
        <a:lstStyle/>
        <a:p>
          <a:endParaRPr lang="en-US"/>
        </a:p>
      </dgm:t>
    </dgm:pt>
    <dgm:pt modelId="{291AF1E8-4177-4CE7-9AC8-622C4CA02645}">
      <dgm:prSet phldrT="[Text]" custT="1">
        <dgm:style>
          <a:lnRef idx="1">
            <a:schemeClr val="dk1"/>
          </a:lnRef>
          <a:fillRef idx="2">
            <a:schemeClr val="dk1"/>
          </a:fillRef>
          <a:effectRef idx="1">
            <a:schemeClr val="dk1"/>
          </a:effectRef>
          <a:fontRef idx="minor">
            <a:schemeClr val="dk1"/>
          </a:fontRef>
        </dgm:style>
      </dgm:prSet>
      <dgm:spPr/>
      <dgm:t>
        <a:bodyPr/>
        <a:lstStyle/>
        <a:p>
          <a:r>
            <a:rPr lang="en-US" sz="3200" b="1" u="sng" dirty="0" smtClean="0">
              <a:solidFill>
                <a:schemeClr val="tx1"/>
              </a:solidFill>
              <a:latin typeface="Roboto Condensed" panose="02000000000000000000" pitchFamily="2" charset="0"/>
              <a:ea typeface="Roboto Condensed" panose="02000000000000000000" pitchFamily="2" charset="0"/>
            </a:rPr>
            <a:t>Defination Lists</a:t>
          </a:r>
        </a:p>
        <a:p>
          <a:r>
            <a:rPr lang="en-US" sz="2200" b="0" u="none" dirty="0" smtClean="0">
              <a:solidFill>
                <a:schemeClr val="tx1"/>
              </a:solidFill>
              <a:latin typeface="Roboto Condensed" panose="02000000000000000000" pitchFamily="2" charset="0"/>
              <a:ea typeface="Roboto Condensed" panose="02000000000000000000" pitchFamily="2" charset="0"/>
            </a:rPr>
            <a:t>             &lt;dl&gt; - defines start of the list</a:t>
          </a:r>
        </a:p>
        <a:p>
          <a:r>
            <a:rPr lang="en-US" sz="2200" b="0" u="none" dirty="0" smtClean="0">
              <a:solidFill>
                <a:schemeClr val="tx1"/>
              </a:solidFill>
              <a:latin typeface="Roboto Condensed" panose="02000000000000000000" pitchFamily="2" charset="0"/>
              <a:ea typeface="Roboto Condensed" panose="02000000000000000000" pitchFamily="2" charset="0"/>
            </a:rPr>
            <a:t>&lt;dt&gt; - definition term</a:t>
          </a:r>
        </a:p>
        <a:p>
          <a:r>
            <a:rPr lang="en-US" sz="2200" b="0" u="none" dirty="0" smtClean="0">
              <a:solidFill>
                <a:schemeClr val="tx1"/>
              </a:solidFill>
              <a:latin typeface="Roboto Condensed" panose="02000000000000000000" pitchFamily="2" charset="0"/>
              <a:ea typeface="Roboto Condensed" panose="02000000000000000000" pitchFamily="2" charset="0"/>
            </a:rPr>
            <a:t>       &lt;dd&gt; - defining defination</a:t>
          </a:r>
        </a:p>
        <a:p>
          <a:endParaRPr lang="en-US" sz="2200" b="0" u="none" dirty="0">
            <a:solidFill>
              <a:schemeClr val="tx1"/>
            </a:solidFill>
            <a:latin typeface="Roboto Condensed" panose="02000000000000000000" pitchFamily="2" charset="0"/>
            <a:ea typeface="Roboto Condensed" panose="02000000000000000000" pitchFamily="2" charset="0"/>
          </a:endParaRPr>
        </a:p>
      </dgm:t>
    </dgm:pt>
    <dgm:pt modelId="{AA2E58B9-60A6-4A81-B9D8-F3874525BED5}" type="parTrans" cxnId="{2EF80D7C-39E9-4BB6-8F5E-D8EB41177D87}">
      <dgm:prSet/>
      <dgm:spPr/>
      <dgm:t>
        <a:bodyPr/>
        <a:lstStyle/>
        <a:p>
          <a:endParaRPr lang="en-US"/>
        </a:p>
      </dgm:t>
    </dgm:pt>
    <dgm:pt modelId="{872011A9-02FA-421A-B7C8-18D93F1C3945}" type="sibTrans" cxnId="{2EF80D7C-39E9-4BB6-8F5E-D8EB41177D87}">
      <dgm:prSet/>
      <dgm:spPr/>
      <dgm:t>
        <a:bodyPr/>
        <a:lstStyle/>
        <a:p>
          <a:endParaRPr lang="en-US"/>
        </a:p>
      </dgm:t>
    </dgm:pt>
    <dgm:pt modelId="{D4B47A93-CC30-4E44-96CA-1159172978FB}">
      <dgm:prSet phldrT="[Text]" custT="1">
        <dgm:style>
          <a:lnRef idx="1">
            <a:schemeClr val="dk1"/>
          </a:lnRef>
          <a:fillRef idx="2">
            <a:schemeClr val="dk1"/>
          </a:fillRef>
          <a:effectRef idx="1">
            <a:schemeClr val="dk1"/>
          </a:effectRef>
          <a:fontRef idx="minor">
            <a:schemeClr val="dk1"/>
          </a:fontRef>
        </dgm:style>
      </dgm:prSet>
      <dgm:spPr/>
      <dgm:t>
        <a:bodyPr/>
        <a:lstStyle/>
        <a:p>
          <a:r>
            <a:rPr lang="en-US" sz="3200" b="1" u="sng" dirty="0" smtClean="0">
              <a:solidFill>
                <a:schemeClr val="tx1"/>
              </a:solidFill>
              <a:latin typeface="Roboto Condensed" panose="02000000000000000000" pitchFamily="2" charset="0"/>
              <a:ea typeface="Roboto Condensed" panose="02000000000000000000" pitchFamily="2" charset="0"/>
            </a:rPr>
            <a:t>Nested Lists</a:t>
          </a:r>
        </a:p>
        <a:p>
          <a:r>
            <a:rPr lang="en-US" sz="2200" b="0" i="0" dirty="0" smtClean="0">
              <a:solidFill>
                <a:schemeClr val="tx1"/>
              </a:solidFill>
              <a:latin typeface="Roboto Condensed" panose="02000000000000000000" pitchFamily="2" charset="0"/>
              <a:ea typeface="Roboto Condensed" panose="02000000000000000000" pitchFamily="2" charset="0"/>
            </a:rPr>
            <a:t>A nested list is a list within a list.</a:t>
          </a:r>
          <a:r>
            <a:rPr lang="en-US" sz="3200" b="0" i="0" dirty="0" smtClean="0"/>
            <a:t/>
          </a:r>
          <a:br>
            <a:rPr lang="en-US" sz="3200" b="0" i="0" dirty="0" smtClean="0"/>
          </a:br>
          <a:endParaRPr lang="en-US" sz="3200" b="1" u="sng" dirty="0">
            <a:solidFill>
              <a:schemeClr val="tx1"/>
            </a:solidFill>
            <a:latin typeface="Roboto Condensed" panose="02000000000000000000" pitchFamily="2" charset="0"/>
            <a:ea typeface="Roboto Condensed" panose="02000000000000000000" pitchFamily="2" charset="0"/>
          </a:endParaRPr>
        </a:p>
      </dgm:t>
    </dgm:pt>
    <dgm:pt modelId="{033E0C29-BCE3-4DD1-972C-3815F18E25E6}" type="parTrans" cxnId="{AE4488D0-61E7-4602-B900-1920F2EFC89D}">
      <dgm:prSet/>
      <dgm:spPr/>
      <dgm:t>
        <a:bodyPr/>
        <a:lstStyle/>
        <a:p>
          <a:endParaRPr lang="en-US"/>
        </a:p>
      </dgm:t>
    </dgm:pt>
    <dgm:pt modelId="{1D837459-7683-4D86-AEDA-94E3F99354BE}" type="sibTrans" cxnId="{AE4488D0-61E7-4602-B900-1920F2EFC89D}">
      <dgm:prSet/>
      <dgm:spPr/>
      <dgm:t>
        <a:bodyPr/>
        <a:lstStyle/>
        <a:p>
          <a:endParaRPr lang="en-US"/>
        </a:p>
      </dgm:t>
    </dgm:pt>
    <dgm:pt modelId="{86329452-4C41-4329-AD96-F196BA9FB4EF}">
      <dgm:prSet phldrT="[Text]" custT="1">
        <dgm:style>
          <a:lnRef idx="1">
            <a:schemeClr val="dk1"/>
          </a:lnRef>
          <a:fillRef idx="2">
            <a:schemeClr val="dk1"/>
          </a:fillRef>
          <a:effectRef idx="1">
            <a:schemeClr val="dk1"/>
          </a:effectRef>
          <a:fontRef idx="minor">
            <a:schemeClr val="dk1"/>
          </a:fontRef>
        </dgm:style>
      </dgm:prSet>
      <dgm:spPr/>
      <dgm:t>
        <a:bodyPr/>
        <a:lstStyle/>
        <a:p>
          <a:endParaRPr lang="en-US" sz="3200" b="1" u="sng" dirty="0" smtClean="0">
            <a:solidFill>
              <a:schemeClr val="tx1"/>
            </a:solidFill>
            <a:latin typeface="Roboto Condensed" panose="02000000000000000000" pitchFamily="2" charset="0"/>
            <a:ea typeface="Roboto Condensed" panose="02000000000000000000" pitchFamily="2" charset="0"/>
          </a:endParaRPr>
        </a:p>
        <a:p>
          <a:endParaRPr lang="en-US" sz="3200" b="1" u="sng" dirty="0" smtClean="0">
            <a:solidFill>
              <a:schemeClr val="tx1"/>
            </a:solidFill>
            <a:latin typeface="Roboto Condensed" panose="02000000000000000000" pitchFamily="2" charset="0"/>
            <a:ea typeface="Roboto Condensed" panose="02000000000000000000" pitchFamily="2" charset="0"/>
          </a:endParaRPr>
        </a:p>
        <a:p>
          <a:endParaRPr lang="en-US" sz="3200" b="1" u="sng" dirty="0" smtClean="0">
            <a:solidFill>
              <a:schemeClr val="tx1"/>
            </a:solidFill>
            <a:latin typeface="Roboto Condensed" panose="02000000000000000000" pitchFamily="2" charset="0"/>
            <a:ea typeface="Roboto Condensed" panose="02000000000000000000" pitchFamily="2" charset="0"/>
          </a:endParaRPr>
        </a:p>
        <a:p>
          <a:endParaRPr lang="en-US" sz="3200" b="1" u="sng" dirty="0" smtClean="0">
            <a:solidFill>
              <a:schemeClr val="tx1"/>
            </a:solidFill>
            <a:latin typeface="Roboto Condensed" panose="02000000000000000000" pitchFamily="2" charset="0"/>
            <a:ea typeface="Roboto Condensed" panose="02000000000000000000" pitchFamily="2" charset="0"/>
          </a:endParaRPr>
        </a:p>
        <a:p>
          <a:r>
            <a:rPr lang="en-US" sz="3200" b="1" u="sng" dirty="0" smtClean="0">
              <a:solidFill>
                <a:schemeClr val="tx1"/>
              </a:solidFill>
              <a:latin typeface="Roboto Condensed" panose="02000000000000000000" pitchFamily="2" charset="0"/>
              <a:ea typeface="Roboto Condensed" panose="02000000000000000000" pitchFamily="2" charset="0"/>
            </a:rPr>
            <a:t>Ordered Lists</a:t>
          </a:r>
        </a:p>
        <a:p>
          <a:r>
            <a:rPr lang="en-US" sz="2400" b="0" u="none" dirty="0" smtClean="0">
              <a:solidFill>
                <a:schemeClr val="tx1"/>
              </a:solidFill>
              <a:latin typeface="Roboto Condensed" panose="02000000000000000000" pitchFamily="2" charset="0"/>
              <a:ea typeface="Roboto Condensed" panose="02000000000000000000" pitchFamily="2" charset="0"/>
            </a:rPr>
            <a:t>&lt;ol type =“1”&gt;</a:t>
          </a:r>
        </a:p>
        <a:p>
          <a:r>
            <a:rPr lang="en-US" sz="2400" b="0" u="none" dirty="0" smtClean="0">
              <a:solidFill>
                <a:schemeClr val="tx1"/>
              </a:solidFill>
              <a:latin typeface="Roboto Condensed" panose="02000000000000000000" pitchFamily="2" charset="0"/>
              <a:ea typeface="Roboto Condensed" panose="02000000000000000000" pitchFamily="2" charset="0"/>
            </a:rPr>
            <a:t>&lt;ol type =“I”&gt;</a:t>
          </a:r>
        </a:p>
        <a:p>
          <a:r>
            <a:rPr lang="en-US" sz="2400" b="0" u="none" dirty="0" smtClean="0">
              <a:solidFill>
                <a:schemeClr val="tx1"/>
              </a:solidFill>
              <a:latin typeface="Roboto Condensed" panose="02000000000000000000" pitchFamily="2" charset="0"/>
              <a:ea typeface="Roboto Condensed" panose="02000000000000000000" pitchFamily="2" charset="0"/>
            </a:rPr>
            <a:t>&lt;ol type =“i”&gt;</a:t>
          </a:r>
        </a:p>
        <a:p>
          <a:r>
            <a:rPr lang="en-US" sz="2400" b="0" u="none" dirty="0" smtClean="0">
              <a:solidFill>
                <a:schemeClr val="tx1"/>
              </a:solidFill>
              <a:latin typeface="Roboto Condensed" panose="02000000000000000000" pitchFamily="2" charset="0"/>
              <a:ea typeface="Roboto Condensed" panose="02000000000000000000" pitchFamily="2" charset="0"/>
            </a:rPr>
            <a:t>&lt;ol type =“A”&gt;</a:t>
          </a:r>
        </a:p>
        <a:p>
          <a:r>
            <a:rPr lang="en-US" sz="2400" b="0" u="none" dirty="0" smtClean="0">
              <a:solidFill>
                <a:schemeClr val="tx1"/>
              </a:solidFill>
              <a:latin typeface="Roboto Condensed" panose="02000000000000000000" pitchFamily="2" charset="0"/>
              <a:ea typeface="Roboto Condensed" panose="02000000000000000000" pitchFamily="2" charset="0"/>
            </a:rPr>
            <a:t>&lt;ol type =“a”&gt;</a:t>
          </a:r>
        </a:p>
        <a:p>
          <a:endParaRPr lang="en-US" sz="2400" b="0" u="none" dirty="0" smtClean="0">
            <a:solidFill>
              <a:schemeClr val="tx1"/>
            </a:solidFill>
            <a:latin typeface="Roboto Condensed" panose="02000000000000000000" pitchFamily="2" charset="0"/>
            <a:ea typeface="Roboto Condensed" panose="02000000000000000000" pitchFamily="2" charset="0"/>
          </a:endParaRPr>
        </a:p>
        <a:p>
          <a:endParaRPr lang="en-US" sz="3200" b="1" u="sng" dirty="0" smtClean="0">
            <a:solidFill>
              <a:schemeClr val="tx1"/>
            </a:solidFill>
            <a:latin typeface="Roboto Condensed" panose="02000000000000000000" pitchFamily="2" charset="0"/>
            <a:ea typeface="Roboto Condensed" panose="02000000000000000000" pitchFamily="2" charset="0"/>
          </a:endParaRPr>
        </a:p>
        <a:p>
          <a:endParaRPr lang="en-US" sz="3200" b="1" u="sng" dirty="0">
            <a:solidFill>
              <a:schemeClr val="tx1"/>
            </a:solidFill>
            <a:latin typeface="Roboto Condensed" panose="02000000000000000000" pitchFamily="2" charset="0"/>
            <a:ea typeface="Roboto Condensed" panose="02000000000000000000" pitchFamily="2" charset="0"/>
          </a:endParaRPr>
        </a:p>
      </dgm:t>
    </dgm:pt>
    <dgm:pt modelId="{48275CCC-D7A3-402C-909C-0D75DCBD8ABE}" type="sibTrans" cxnId="{399FBD28-95BD-423C-B0AD-341029B266B7}">
      <dgm:prSet/>
      <dgm:spPr/>
      <dgm:t>
        <a:bodyPr/>
        <a:lstStyle/>
        <a:p>
          <a:endParaRPr lang="en-US"/>
        </a:p>
      </dgm:t>
    </dgm:pt>
    <dgm:pt modelId="{557F71FA-7305-46F6-83E2-36B7DBD2C586}" type="parTrans" cxnId="{399FBD28-95BD-423C-B0AD-341029B266B7}">
      <dgm:prSet/>
      <dgm:spPr/>
      <dgm:t>
        <a:bodyPr/>
        <a:lstStyle/>
        <a:p>
          <a:endParaRPr lang="en-US"/>
        </a:p>
      </dgm:t>
    </dgm:pt>
    <dgm:pt modelId="{A167B066-6E8F-42A5-BAF8-185834F353B2}" type="pres">
      <dgm:prSet presAssocID="{B201AA6C-2BF9-4E5C-9235-FD5EBAC573AE}" presName="diagram" presStyleCnt="0">
        <dgm:presLayoutVars>
          <dgm:chMax val="1"/>
          <dgm:dir/>
          <dgm:animLvl val="ctr"/>
          <dgm:resizeHandles val="exact"/>
        </dgm:presLayoutVars>
      </dgm:prSet>
      <dgm:spPr/>
      <dgm:t>
        <a:bodyPr/>
        <a:lstStyle/>
        <a:p>
          <a:endParaRPr lang="en-US"/>
        </a:p>
      </dgm:t>
    </dgm:pt>
    <dgm:pt modelId="{BDBCF8F4-64A4-4321-9E40-76358AC85FD9}" type="pres">
      <dgm:prSet presAssocID="{B201AA6C-2BF9-4E5C-9235-FD5EBAC573AE}" presName="matrix" presStyleCnt="0"/>
      <dgm:spPr/>
    </dgm:pt>
    <dgm:pt modelId="{BF3CDC77-21EA-45CD-B231-1C32FD9258BF}" type="pres">
      <dgm:prSet presAssocID="{B201AA6C-2BF9-4E5C-9235-FD5EBAC573AE}" presName="tile1" presStyleLbl="node1" presStyleIdx="0" presStyleCnt="4" custScaleY="83372" custLinFactNeighborY="7620"/>
      <dgm:spPr/>
      <dgm:t>
        <a:bodyPr/>
        <a:lstStyle/>
        <a:p>
          <a:endParaRPr lang="en-US"/>
        </a:p>
      </dgm:t>
    </dgm:pt>
    <dgm:pt modelId="{E5F59159-D292-4481-9AAD-663BBD9059C5}" type="pres">
      <dgm:prSet presAssocID="{B201AA6C-2BF9-4E5C-9235-FD5EBAC573AE}" presName="tile1text" presStyleLbl="node1" presStyleIdx="0" presStyleCnt="4">
        <dgm:presLayoutVars>
          <dgm:chMax val="0"/>
          <dgm:chPref val="0"/>
          <dgm:bulletEnabled val="1"/>
        </dgm:presLayoutVars>
      </dgm:prSet>
      <dgm:spPr/>
      <dgm:t>
        <a:bodyPr/>
        <a:lstStyle/>
        <a:p>
          <a:endParaRPr lang="en-US"/>
        </a:p>
      </dgm:t>
    </dgm:pt>
    <dgm:pt modelId="{31406C66-5C68-4EA1-A97D-752F580FF60D}" type="pres">
      <dgm:prSet presAssocID="{B201AA6C-2BF9-4E5C-9235-FD5EBAC573AE}" presName="tile2" presStyleLbl="node1" presStyleIdx="1" presStyleCnt="4" custScaleX="116830" custScaleY="112172" custLinFactNeighborX="1685" custLinFactNeighborY="11533"/>
      <dgm:spPr/>
      <dgm:t>
        <a:bodyPr/>
        <a:lstStyle/>
        <a:p>
          <a:endParaRPr lang="en-US"/>
        </a:p>
      </dgm:t>
    </dgm:pt>
    <dgm:pt modelId="{55F8C26F-C9CF-4BF4-B2EA-F59C81CC09BB}" type="pres">
      <dgm:prSet presAssocID="{B201AA6C-2BF9-4E5C-9235-FD5EBAC573AE}" presName="tile2text" presStyleLbl="node1" presStyleIdx="1" presStyleCnt="4">
        <dgm:presLayoutVars>
          <dgm:chMax val="0"/>
          <dgm:chPref val="0"/>
          <dgm:bulletEnabled val="1"/>
        </dgm:presLayoutVars>
      </dgm:prSet>
      <dgm:spPr/>
      <dgm:t>
        <a:bodyPr/>
        <a:lstStyle/>
        <a:p>
          <a:endParaRPr lang="en-US"/>
        </a:p>
      </dgm:t>
    </dgm:pt>
    <dgm:pt modelId="{AFA75534-1A0C-4C75-9F01-3265C281A17F}" type="pres">
      <dgm:prSet presAssocID="{B201AA6C-2BF9-4E5C-9235-FD5EBAC573AE}" presName="tile3" presStyleLbl="node1" presStyleIdx="2" presStyleCnt="4" custScaleX="110649" custLinFactNeighborX="-10738" custLinFactNeighborY="2700"/>
      <dgm:spPr/>
      <dgm:t>
        <a:bodyPr/>
        <a:lstStyle/>
        <a:p>
          <a:endParaRPr lang="en-US"/>
        </a:p>
      </dgm:t>
    </dgm:pt>
    <dgm:pt modelId="{DB0E1D5A-DE16-430F-AEE0-99DE71E7A02A}" type="pres">
      <dgm:prSet presAssocID="{B201AA6C-2BF9-4E5C-9235-FD5EBAC573AE}" presName="tile3text" presStyleLbl="node1" presStyleIdx="2" presStyleCnt="4">
        <dgm:presLayoutVars>
          <dgm:chMax val="0"/>
          <dgm:chPref val="0"/>
          <dgm:bulletEnabled val="1"/>
        </dgm:presLayoutVars>
      </dgm:prSet>
      <dgm:spPr/>
      <dgm:t>
        <a:bodyPr/>
        <a:lstStyle/>
        <a:p>
          <a:endParaRPr lang="en-US"/>
        </a:p>
      </dgm:t>
    </dgm:pt>
    <dgm:pt modelId="{91C34D03-3452-4AC5-86C6-41EFD573C6A1}" type="pres">
      <dgm:prSet presAssocID="{B201AA6C-2BF9-4E5C-9235-FD5EBAC573AE}" presName="tile4" presStyleLbl="node1" presStyleIdx="3" presStyleCnt="4" custScaleX="75560" custScaleY="75201" custLinFactNeighborX="-6160" custLinFactNeighborY="5528"/>
      <dgm:spPr/>
      <dgm:t>
        <a:bodyPr/>
        <a:lstStyle/>
        <a:p>
          <a:endParaRPr lang="en-US"/>
        </a:p>
      </dgm:t>
    </dgm:pt>
    <dgm:pt modelId="{5E3A10DD-6C01-4A4A-A4DE-4720C7BC566F}" type="pres">
      <dgm:prSet presAssocID="{B201AA6C-2BF9-4E5C-9235-FD5EBAC573AE}" presName="tile4text" presStyleLbl="node1" presStyleIdx="3" presStyleCnt="4">
        <dgm:presLayoutVars>
          <dgm:chMax val="0"/>
          <dgm:chPref val="0"/>
          <dgm:bulletEnabled val="1"/>
        </dgm:presLayoutVars>
      </dgm:prSet>
      <dgm:spPr/>
      <dgm:t>
        <a:bodyPr/>
        <a:lstStyle/>
        <a:p>
          <a:endParaRPr lang="en-US"/>
        </a:p>
      </dgm:t>
    </dgm:pt>
    <dgm:pt modelId="{5D7711BF-E2A2-4EE3-A743-3215910138E8}" type="pres">
      <dgm:prSet presAssocID="{B201AA6C-2BF9-4E5C-9235-FD5EBAC573AE}" presName="centerTile" presStyleLbl="fgShp" presStyleIdx="0" presStyleCnt="1" custScaleX="89602" custScaleY="69273" custLinFactNeighborX="275" custLinFactNeighborY="20932">
        <dgm:presLayoutVars>
          <dgm:chMax val="0"/>
          <dgm:chPref val="0"/>
        </dgm:presLayoutVars>
      </dgm:prSet>
      <dgm:spPr/>
      <dgm:t>
        <a:bodyPr/>
        <a:lstStyle/>
        <a:p>
          <a:endParaRPr lang="en-US"/>
        </a:p>
      </dgm:t>
    </dgm:pt>
  </dgm:ptLst>
  <dgm:cxnLst>
    <dgm:cxn modelId="{5544D86E-29B7-4E75-B62E-3AF265442EE4}" type="presOf" srcId="{291AF1E8-4177-4CE7-9AC8-622C4CA02645}" destId="{DB0E1D5A-DE16-430F-AEE0-99DE71E7A02A}" srcOrd="1" destOrd="0" presId="urn:microsoft.com/office/officeart/2005/8/layout/matrix1"/>
    <dgm:cxn modelId="{A338F166-8DC1-4B3D-A444-B076B4137B51}" type="presOf" srcId="{D4B47A93-CC30-4E44-96CA-1159172978FB}" destId="{91C34D03-3452-4AC5-86C6-41EFD573C6A1}" srcOrd="0" destOrd="0" presId="urn:microsoft.com/office/officeart/2005/8/layout/matrix1"/>
    <dgm:cxn modelId="{1496EC4F-04E1-4531-A0BF-F1F5FD845552}" type="presOf" srcId="{B201AA6C-2BF9-4E5C-9235-FD5EBAC573AE}" destId="{A167B066-6E8F-42A5-BAF8-185834F353B2}" srcOrd="0" destOrd="0" presId="urn:microsoft.com/office/officeart/2005/8/layout/matrix1"/>
    <dgm:cxn modelId="{D40BFEE9-93A6-4822-A185-BDC932620ABE}" type="presOf" srcId="{86329452-4C41-4329-AD96-F196BA9FB4EF}" destId="{55F8C26F-C9CF-4BF4-B2EA-F59C81CC09BB}" srcOrd="1" destOrd="0" presId="urn:microsoft.com/office/officeart/2005/8/layout/matrix1"/>
    <dgm:cxn modelId="{399FBD28-95BD-423C-B0AD-341029B266B7}" srcId="{6A896750-3057-4A0B-BDEC-35023FD83516}" destId="{86329452-4C41-4329-AD96-F196BA9FB4EF}" srcOrd="1" destOrd="0" parTransId="{557F71FA-7305-46F6-83E2-36B7DBD2C586}" sibTransId="{48275CCC-D7A3-402C-909C-0D75DCBD8ABE}"/>
    <dgm:cxn modelId="{83CBAA4D-3BD3-49DA-B597-C5465B2060A0}" type="presOf" srcId="{9E8E73BD-CFEA-4660-90A2-F7C9846C84AE}" destId="{E5F59159-D292-4481-9AAD-663BBD9059C5}" srcOrd="1" destOrd="0" presId="urn:microsoft.com/office/officeart/2005/8/layout/matrix1"/>
    <dgm:cxn modelId="{AE4488D0-61E7-4602-B900-1920F2EFC89D}" srcId="{6A896750-3057-4A0B-BDEC-35023FD83516}" destId="{D4B47A93-CC30-4E44-96CA-1159172978FB}" srcOrd="3" destOrd="0" parTransId="{033E0C29-BCE3-4DD1-972C-3815F18E25E6}" sibTransId="{1D837459-7683-4D86-AEDA-94E3F99354BE}"/>
    <dgm:cxn modelId="{FC8D1E75-C5CD-4CEA-BDE8-37F2D4A9E924}" srcId="{6A896750-3057-4A0B-BDEC-35023FD83516}" destId="{9E8E73BD-CFEA-4660-90A2-F7C9846C84AE}" srcOrd="0" destOrd="0" parTransId="{91091964-863B-4F4B-91C9-D45147B78376}" sibTransId="{830E1CFA-E80A-484A-BCF1-F810053B7989}"/>
    <dgm:cxn modelId="{73F86D2B-971F-4826-BDAB-4A44BDFF0F7E}" type="presOf" srcId="{6A896750-3057-4A0B-BDEC-35023FD83516}" destId="{5D7711BF-E2A2-4EE3-A743-3215910138E8}" srcOrd="0" destOrd="0" presId="urn:microsoft.com/office/officeart/2005/8/layout/matrix1"/>
    <dgm:cxn modelId="{51727369-0E96-4641-ACD3-13A938CC6805}" type="presOf" srcId="{9E8E73BD-CFEA-4660-90A2-F7C9846C84AE}" destId="{BF3CDC77-21EA-45CD-B231-1C32FD9258BF}" srcOrd="0" destOrd="0" presId="urn:microsoft.com/office/officeart/2005/8/layout/matrix1"/>
    <dgm:cxn modelId="{E7935D3C-2160-4D61-87B6-29AAEAF351CA}" srcId="{B201AA6C-2BF9-4E5C-9235-FD5EBAC573AE}" destId="{6A896750-3057-4A0B-BDEC-35023FD83516}" srcOrd="0" destOrd="0" parTransId="{FED585AC-6F58-4C73-A918-D24E3AD52256}" sibTransId="{1D472F3B-640B-476C-9B28-050EE681A107}"/>
    <dgm:cxn modelId="{2EF80D7C-39E9-4BB6-8F5E-D8EB41177D87}" srcId="{6A896750-3057-4A0B-BDEC-35023FD83516}" destId="{291AF1E8-4177-4CE7-9AC8-622C4CA02645}" srcOrd="2" destOrd="0" parTransId="{AA2E58B9-60A6-4A81-B9D8-F3874525BED5}" sibTransId="{872011A9-02FA-421A-B7C8-18D93F1C3945}"/>
    <dgm:cxn modelId="{4B479152-A187-4784-A2CC-3B2C7B3D6BA4}" type="presOf" srcId="{291AF1E8-4177-4CE7-9AC8-622C4CA02645}" destId="{AFA75534-1A0C-4C75-9F01-3265C281A17F}" srcOrd="0" destOrd="0" presId="urn:microsoft.com/office/officeart/2005/8/layout/matrix1"/>
    <dgm:cxn modelId="{F9369CE9-6AF7-42AE-9736-B9EB4023CC20}" type="presOf" srcId="{86329452-4C41-4329-AD96-F196BA9FB4EF}" destId="{31406C66-5C68-4EA1-A97D-752F580FF60D}" srcOrd="0" destOrd="0" presId="urn:microsoft.com/office/officeart/2005/8/layout/matrix1"/>
    <dgm:cxn modelId="{C510FF27-F9C2-4E6A-8C27-BBE1BA681E3E}" type="presOf" srcId="{D4B47A93-CC30-4E44-96CA-1159172978FB}" destId="{5E3A10DD-6C01-4A4A-A4DE-4720C7BC566F}" srcOrd="1" destOrd="0" presId="urn:microsoft.com/office/officeart/2005/8/layout/matrix1"/>
    <dgm:cxn modelId="{5FC9D410-52F3-423C-85E9-2EBEC4944149}" type="presParOf" srcId="{A167B066-6E8F-42A5-BAF8-185834F353B2}" destId="{BDBCF8F4-64A4-4321-9E40-76358AC85FD9}" srcOrd="0" destOrd="0" presId="urn:microsoft.com/office/officeart/2005/8/layout/matrix1"/>
    <dgm:cxn modelId="{A5C5FA44-EAF8-41FD-849C-BD9E9A6D0003}" type="presParOf" srcId="{BDBCF8F4-64A4-4321-9E40-76358AC85FD9}" destId="{BF3CDC77-21EA-45CD-B231-1C32FD9258BF}" srcOrd="0" destOrd="0" presId="urn:microsoft.com/office/officeart/2005/8/layout/matrix1"/>
    <dgm:cxn modelId="{17C43F13-C0E7-4B64-9C10-3733D485EA9B}" type="presParOf" srcId="{BDBCF8F4-64A4-4321-9E40-76358AC85FD9}" destId="{E5F59159-D292-4481-9AAD-663BBD9059C5}" srcOrd="1" destOrd="0" presId="urn:microsoft.com/office/officeart/2005/8/layout/matrix1"/>
    <dgm:cxn modelId="{C0504595-3A8B-4A17-A871-41EC112A0414}" type="presParOf" srcId="{BDBCF8F4-64A4-4321-9E40-76358AC85FD9}" destId="{31406C66-5C68-4EA1-A97D-752F580FF60D}" srcOrd="2" destOrd="0" presId="urn:microsoft.com/office/officeart/2005/8/layout/matrix1"/>
    <dgm:cxn modelId="{6B914315-4C48-4E01-B2AF-599CCAF6901A}" type="presParOf" srcId="{BDBCF8F4-64A4-4321-9E40-76358AC85FD9}" destId="{55F8C26F-C9CF-4BF4-B2EA-F59C81CC09BB}" srcOrd="3" destOrd="0" presId="urn:microsoft.com/office/officeart/2005/8/layout/matrix1"/>
    <dgm:cxn modelId="{0E6A9296-E313-42E3-8D37-72B40FCF9349}" type="presParOf" srcId="{BDBCF8F4-64A4-4321-9E40-76358AC85FD9}" destId="{AFA75534-1A0C-4C75-9F01-3265C281A17F}" srcOrd="4" destOrd="0" presId="urn:microsoft.com/office/officeart/2005/8/layout/matrix1"/>
    <dgm:cxn modelId="{511CDAC4-7C67-4DE3-9FA5-100B8B1698B2}" type="presParOf" srcId="{BDBCF8F4-64A4-4321-9E40-76358AC85FD9}" destId="{DB0E1D5A-DE16-430F-AEE0-99DE71E7A02A}" srcOrd="5" destOrd="0" presId="urn:microsoft.com/office/officeart/2005/8/layout/matrix1"/>
    <dgm:cxn modelId="{D6B37A86-58C4-4FBF-BBB3-5D2D8907BE92}" type="presParOf" srcId="{BDBCF8F4-64A4-4321-9E40-76358AC85FD9}" destId="{91C34D03-3452-4AC5-86C6-41EFD573C6A1}" srcOrd="6" destOrd="0" presId="urn:microsoft.com/office/officeart/2005/8/layout/matrix1"/>
    <dgm:cxn modelId="{B3CBAE9F-D109-4157-BC81-657E887C15E2}" type="presParOf" srcId="{BDBCF8F4-64A4-4321-9E40-76358AC85FD9}" destId="{5E3A10DD-6C01-4A4A-A4DE-4720C7BC566F}" srcOrd="7" destOrd="0" presId="urn:microsoft.com/office/officeart/2005/8/layout/matrix1"/>
    <dgm:cxn modelId="{5826E8A5-5570-428B-9A1B-9DF47827B8C4}" type="presParOf" srcId="{A167B066-6E8F-42A5-BAF8-185834F353B2}" destId="{5D7711BF-E2A2-4EE3-A743-3215910138E8}"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6CCEC8-5385-4DB8-B4BF-6753E265F91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05797DF-1366-4527-9F3C-19A91E2B3A35}">
      <dgm:prSet phldrT="[Text]" custT="1">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sz="3200" b="1" dirty="0" smtClean="0">
              <a:solidFill>
                <a:schemeClr val="tx1"/>
              </a:solidFill>
              <a:latin typeface="Roboto Condensed" panose="02000000000000000000" pitchFamily="2" charset="0"/>
              <a:ea typeface="Roboto Condensed" panose="02000000000000000000" pitchFamily="2" charset="0"/>
            </a:rPr>
            <a:t>Anchor tag and Href Attribute</a:t>
          </a:r>
          <a:endParaRPr lang="en-US" sz="3200" b="1" dirty="0">
            <a:solidFill>
              <a:schemeClr val="tx1"/>
            </a:solidFill>
            <a:latin typeface="Roboto Condensed" panose="02000000000000000000" pitchFamily="2" charset="0"/>
            <a:ea typeface="Roboto Condensed" panose="02000000000000000000" pitchFamily="2" charset="0"/>
          </a:endParaRPr>
        </a:p>
      </dgm:t>
    </dgm:pt>
    <dgm:pt modelId="{B0DECA96-F520-4553-8FC7-39476BDEBDD8}" type="parTrans" cxnId="{9BA45938-0877-4D0D-9C4A-A9C6A88FFE48}">
      <dgm:prSet/>
      <dgm:spPr/>
      <dgm:t>
        <a:bodyPr/>
        <a:lstStyle/>
        <a:p>
          <a:endParaRPr lang="en-US"/>
        </a:p>
      </dgm:t>
    </dgm:pt>
    <dgm:pt modelId="{584DD709-514E-4A15-9FA0-37059F5F5E93}" type="sibTrans" cxnId="{9BA45938-0877-4D0D-9C4A-A9C6A88FFE48}">
      <dgm:prSet/>
      <dgm:spPr/>
      <dgm:t>
        <a:bodyPr/>
        <a:lstStyle/>
        <a:p>
          <a:endParaRPr lang="en-US"/>
        </a:p>
      </dgm:t>
    </dgm:pt>
    <dgm:pt modelId="{6F70BCDC-F3B9-44DC-847A-BA7C8A6DF183}">
      <dgm:prSet phldrT="[Text]" custT="1">
        <dgm:style>
          <a:lnRef idx="1">
            <a:schemeClr val="dk1"/>
          </a:lnRef>
          <a:fillRef idx="2">
            <a:schemeClr val="dk1"/>
          </a:fillRef>
          <a:effectRef idx="1">
            <a:schemeClr val="dk1"/>
          </a:effectRef>
          <a:fontRef idx="minor">
            <a:schemeClr val="dk1"/>
          </a:fontRef>
        </dgm:style>
      </dgm:prSet>
      <dgm:spPr>
        <a:ln/>
      </dgm:spPr>
      <dgm:t>
        <a:bodyPr/>
        <a:lstStyle/>
        <a:p>
          <a:r>
            <a:rPr lang="en-US" sz="2200" dirty="0" smtClean="0">
              <a:latin typeface="Roboto Condensed" panose="02000000000000000000" pitchFamily="2" charset="0"/>
              <a:ea typeface="Roboto Condensed" panose="02000000000000000000" pitchFamily="2" charset="0"/>
            </a:rPr>
            <a:t>HTML uses the &lt;a&gt; (anchor) tag to create a link to another document</a:t>
          </a:r>
          <a:endParaRPr lang="en-US" sz="2200" dirty="0">
            <a:latin typeface="Roboto Condensed" panose="02000000000000000000" pitchFamily="2" charset="0"/>
            <a:ea typeface="Roboto Condensed" panose="02000000000000000000" pitchFamily="2" charset="0"/>
          </a:endParaRPr>
        </a:p>
      </dgm:t>
    </dgm:pt>
    <dgm:pt modelId="{3BBE16D1-F1FC-400F-8566-648280CFC688}" type="parTrans" cxnId="{21740196-3EBC-4F53-AECB-99D04ECDF8B7}">
      <dgm:prSet/>
      <dgm:spPr/>
      <dgm:t>
        <a:bodyPr/>
        <a:lstStyle/>
        <a:p>
          <a:endParaRPr lang="en-US"/>
        </a:p>
      </dgm:t>
    </dgm:pt>
    <dgm:pt modelId="{79584CDF-6FC9-4981-AE7C-4D5E2C090B9C}" type="sibTrans" cxnId="{21740196-3EBC-4F53-AECB-99D04ECDF8B7}">
      <dgm:prSet/>
      <dgm:spPr/>
      <dgm:t>
        <a:bodyPr/>
        <a:lstStyle/>
        <a:p>
          <a:endParaRPr lang="en-US"/>
        </a:p>
      </dgm:t>
    </dgm:pt>
    <dgm:pt modelId="{5C4B0585-D5BB-443A-A9A0-F94DBB8FD4F4}">
      <dgm:prSet phldrT="[Text]" custT="1">
        <dgm:style>
          <a:lnRef idx="1">
            <a:schemeClr val="dk1"/>
          </a:lnRef>
          <a:fillRef idx="2">
            <a:schemeClr val="dk1"/>
          </a:fillRef>
          <a:effectRef idx="1">
            <a:schemeClr val="dk1"/>
          </a:effectRef>
          <a:fontRef idx="minor">
            <a:schemeClr val="dk1"/>
          </a:fontRef>
        </dgm:style>
      </dgm:prSet>
      <dgm:spPr>
        <a:ln/>
      </dgm:spPr>
      <dgm:t>
        <a:bodyPr/>
        <a:lstStyle/>
        <a:p>
          <a:r>
            <a:rPr lang="en-US" sz="2200" dirty="0" smtClean="0">
              <a:latin typeface="Roboto Condensed" panose="02000000000000000000" pitchFamily="2" charset="0"/>
              <a:ea typeface="Roboto Condensed" panose="02000000000000000000" pitchFamily="2" charset="0"/>
            </a:rPr>
            <a:t>The syntax of creating an anchor:</a:t>
          </a:r>
        </a:p>
        <a:p>
          <a:r>
            <a:rPr lang="en-US" sz="2200" b="1" dirty="0" smtClean="0">
              <a:latin typeface="Roboto Condensed" panose="02000000000000000000" pitchFamily="2" charset="0"/>
              <a:ea typeface="Roboto Condensed" panose="02000000000000000000" pitchFamily="2" charset="0"/>
            </a:rPr>
            <a:t>&lt;a href = “url”&gt; Text to be Displayed &lt;/a&gt;</a:t>
          </a:r>
        </a:p>
      </dgm:t>
    </dgm:pt>
    <dgm:pt modelId="{A10B8819-BD9A-4B8E-A52A-6DF7F9C08D41}" type="parTrans" cxnId="{0A38FAE9-C178-46C6-90F2-52D0E935A669}">
      <dgm:prSet/>
      <dgm:spPr/>
      <dgm:t>
        <a:bodyPr/>
        <a:lstStyle/>
        <a:p>
          <a:endParaRPr lang="en-US"/>
        </a:p>
      </dgm:t>
    </dgm:pt>
    <dgm:pt modelId="{B37E0DF8-1E47-4266-83BD-83F5930425AC}" type="sibTrans" cxnId="{0A38FAE9-C178-46C6-90F2-52D0E935A669}">
      <dgm:prSet/>
      <dgm:spPr/>
      <dgm:t>
        <a:bodyPr/>
        <a:lstStyle/>
        <a:p>
          <a:endParaRPr lang="en-US"/>
        </a:p>
      </dgm:t>
    </dgm:pt>
    <dgm:pt modelId="{72727E32-D561-4FAF-BCDE-D89B5B8D79A6}">
      <dgm:prSet phldrT="[Text]" custT="1">
        <dgm:style>
          <a:lnRef idx="1">
            <a:schemeClr val="dk1"/>
          </a:lnRef>
          <a:fillRef idx="2">
            <a:schemeClr val="dk1"/>
          </a:fillRef>
          <a:effectRef idx="1">
            <a:schemeClr val="dk1"/>
          </a:effectRef>
          <a:fontRef idx="minor">
            <a:schemeClr val="dk1"/>
          </a:fontRef>
        </dgm:style>
      </dgm:prSet>
      <dgm:spPr>
        <a:ln/>
      </dgm:spPr>
      <dgm:t>
        <a:bodyPr/>
        <a:lstStyle/>
        <a:p>
          <a:r>
            <a:rPr lang="en-US" sz="2200" dirty="0" smtClean="0">
              <a:latin typeface="Roboto Condensed" panose="02000000000000000000" pitchFamily="2" charset="0"/>
              <a:ea typeface="Roboto Condensed" panose="02000000000000000000" pitchFamily="2" charset="0"/>
            </a:rPr>
            <a:t>An anchor can point to any resource on the Web: an HTML page, an image, a sound file, a movie etc.</a:t>
          </a:r>
          <a:endParaRPr lang="en-US" sz="2200" dirty="0">
            <a:latin typeface="Roboto Condensed" panose="02000000000000000000" pitchFamily="2" charset="0"/>
            <a:ea typeface="Roboto Condensed" panose="02000000000000000000" pitchFamily="2" charset="0"/>
          </a:endParaRPr>
        </a:p>
      </dgm:t>
    </dgm:pt>
    <dgm:pt modelId="{A73FC8D5-09A6-44FD-8FD8-3282879B8352}" type="parTrans" cxnId="{5B84B299-196C-4421-9A72-445A1D570067}">
      <dgm:prSet/>
      <dgm:spPr/>
      <dgm:t>
        <a:bodyPr/>
        <a:lstStyle/>
        <a:p>
          <a:endParaRPr lang="en-US"/>
        </a:p>
      </dgm:t>
    </dgm:pt>
    <dgm:pt modelId="{FE1C0D24-11D6-4422-A4BC-40C3FABF76DC}" type="sibTrans" cxnId="{5B84B299-196C-4421-9A72-445A1D570067}">
      <dgm:prSet/>
      <dgm:spPr/>
      <dgm:t>
        <a:bodyPr/>
        <a:lstStyle/>
        <a:p>
          <a:endParaRPr lang="en-US"/>
        </a:p>
      </dgm:t>
    </dgm:pt>
    <dgm:pt modelId="{15B1850B-22CC-4727-8668-683FCB435B5B}">
      <dgm:prSet phldrT="[Text]" custT="1">
        <dgm:style>
          <a:lnRef idx="1">
            <a:schemeClr val="dk1"/>
          </a:lnRef>
          <a:fillRef idx="2">
            <a:schemeClr val="dk1"/>
          </a:fillRef>
          <a:effectRef idx="1">
            <a:schemeClr val="dk1"/>
          </a:effectRef>
          <a:fontRef idx="minor">
            <a:schemeClr val="dk1"/>
          </a:fontRef>
        </dgm:style>
      </dgm:prSet>
      <dgm:spPr>
        <a:ln/>
      </dgm:spPr>
      <dgm:t>
        <a:bodyPr/>
        <a:lstStyle/>
        <a:p>
          <a:r>
            <a:rPr lang="en-US" sz="2200" dirty="0" smtClean="0">
              <a:latin typeface="Roboto Condensed" panose="02000000000000000000" pitchFamily="2" charset="0"/>
              <a:ea typeface="Roboto Condensed" panose="02000000000000000000" pitchFamily="2" charset="0"/>
            </a:rPr>
            <a:t>The &lt;a&gt; tag is used to create an anchor to link from, the href attribute is used to address the document to link to, and the words between the open and close of the anchor tag will be displayed as a hyperlink</a:t>
          </a:r>
          <a:endParaRPr lang="en-US" sz="2200" dirty="0">
            <a:latin typeface="Roboto Condensed" panose="02000000000000000000" pitchFamily="2" charset="0"/>
            <a:ea typeface="Roboto Condensed" panose="02000000000000000000" pitchFamily="2" charset="0"/>
          </a:endParaRPr>
        </a:p>
      </dgm:t>
    </dgm:pt>
    <dgm:pt modelId="{A23BA79B-40D3-4C0D-AED5-4F20D598EA23}" type="parTrans" cxnId="{403E3A64-C0C1-45F5-A07D-0F057E31E827}">
      <dgm:prSet/>
      <dgm:spPr/>
      <dgm:t>
        <a:bodyPr/>
        <a:lstStyle/>
        <a:p>
          <a:endParaRPr lang="en-US"/>
        </a:p>
      </dgm:t>
    </dgm:pt>
    <dgm:pt modelId="{4043601C-B864-48A4-8086-B8A62D3BB85B}" type="sibTrans" cxnId="{403E3A64-C0C1-45F5-A07D-0F057E31E827}">
      <dgm:prSet/>
      <dgm:spPr/>
      <dgm:t>
        <a:bodyPr/>
        <a:lstStyle/>
        <a:p>
          <a:endParaRPr lang="en-US"/>
        </a:p>
      </dgm:t>
    </dgm:pt>
    <dgm:pt modelId="{7189FF0F-D3B8-4D2F-A86A-32CF56EA92F8}" type="pres">
      <dgm:prSet presAssocID="{186CCEC8-5385-4DB8-B4BF-6753E265F916}" presName="diagram" presStyleCnt="0">
        <dgm:presLayoutVars>
          <dgm:dir/>
          <dgm:resizeHandles val="exact"/>
        </dgm:presLayoutVars>
      </dgm:prSet>
      <dgm:spPr/>
      <dgm:t>
        <a:bodyPr/>
        <a:lstStyle/>
        <a:p>
          <a:endParaRPr lang="en-US"/>
        </a:p>
      </dgm:t>
    </dgm:pt>
    <dgm:pt modelId="{16DB37D0-9B14-434B-8A2E-5189A1A80243}" type="pres">
      <dgm:prSet presAssocID="{E05797DF-1366-4527-9F3C-19A91E2B3A35}" presName="node" presStyleLbl="node1" presStyleIdx="0" presStyleCnt="5" custScaleX="330856" custScaleY="40550" custLinFactNeighborX="21779" custLinFactNeighborY="1394">
        <dgm:presLayoutVars>
          <dgm:bulletEnabled val="1"/>
        </dgm:presLayoutVars>
      </dgm:prSet>
      <dgm:spPr/>
      <dgm:t>
        <a:bodyPr/>
        <a:lstStyle/>
        <a:p>
          <a:endParaRPr lang="en-US"/>
        </a:p>
      </dgm:t>
    </dgm:pt>
    <dgm:pt modelId="{8637441B-FE29-425A-8BD6-6D531453856D}" type="pres">
      <dgm:prSet presAssocID="{584DD709-514E-4A15-9FA0-37059F5F5E93}" presName="sibTrans" presStyleCnt="0"/>
      <dgm:spPr/>
    </dgm:pt>
    <dgm:pt modelId="{F5243035-1F99-4DF3-94CF-A8A21C5F574D}" type="pres">
      <dgm:prSet presAssocID="{6F70BCDC-F3B9-44DC-847A-BA7C8A6DF183}" presName="node" presStyleLbl="node1" presStyleIdx="1" presStyleCnt="5" custScaleX="124303" custScaleY="131721" custLinFactNeighborX="-53977" custLinFactNeighborY="5340">
        <dgm:presLayoutVars>
          <dgm:bulletEnabled val="1"/>
        </dgm:presLayoutVars>
      </dgm:prSet>
      <dgm:spPr/>
      <dgm:t>
        <a:bodyPr/>
        <a:lstStyle/>
        <a:p>
          <a:endParaRPr lang="en-US"/>
        </a:p>
      </dgm:t>
    </dgm:pt>
    <dgm:pt modelId="{5F2AC973-B4BD-43E6-BFAE-3E58D4374957}" type="pres">
      <dgm:prSet presAssocID="{79584CDF-6FC9-4981-AE7C-4D5E2C090B9C}" presName="sibTrans" presStyleCnt="0"/>
      <dgm:spPr/>
    </dgm:pt>
    <dgm:pt modelId="{08277FC9-4D90-4E03-B9F6-136914A841AC}" type="pres">
      <dgm:prSet presAssocID="{5C4B0585-D5BB-443A-A9A0-F94DBB8FD4F4}" presName="node" presStyleLbl="node1" presStyleIdx="2" presStyleCnt="5" custScaleX="114997" custScaleY="128847" custLinFactX="-82281" custLinFactY="63785" custLinFactNeighborX="-100000" custLinFactNeighborY="100000">
        <dgm:presLayoutVars>
          <dgm:bulletEnabled val="1"/>
        </dgm:presLayoutVars>
      </dgm:prSet>
      <dgm:spPr/>
      <dgm:t>
        <a:bodyPr/>
        <a:lstStyle/>
        <a:p>
          <a:endParaRPr lang="en-US"/>
        </a:p>
      </dgm:t>
    </dgm:pt>
    <dgm:pt modelId="{D71C63E5-C24B-4BEC-B79F-245D040EB5B7}" type="pres">
      <dgm:prSet presAssocID="{B37E0DF8-1E47-4266-83BD-83F5930425AC}" presName="sibTrans" presStyleCnt="0"/>
      <dgm:spPr/>
    </dgm:pt>
    <dgm:pt modelId="{2BBB201C-0181-45C5-B3F7-3C70A5A53C0A}" type="pres">
      <dgm:prSet presAssocID="{72727E32-D561-4FAF-BCDE-D89B5B8D79A6}" presName="node" presStyleLbl="node1" presStyleIdx="3" presStyleCnt="5" custScaleX="227003" custScaleY="107364" custLinFactX="96675" custLinFactY="-40869" custLinFactNeighborX="100000" custLinFactNeighborY="-100000">
        <dgm:presLayoutVars>
          <dgm:bulletEnabled val="1"/>
        </dgm:presLayoutVars>
      </dgm:prSet>
      <dgm:spPr/>
      <dgm:t>
        <a:bodyPr/>
        <a:lstStyle/>
        <a:p>
          <a:endParaRPr lang="en-US"/>
        </a:p>
      </dgm:t>
    </dgm:pt>
    <dgm:pt modelId="{6C88A243-73DA-44DD-965A-3E901C137443}" type="pres">
      <dgm:prSet presAssocID="{FE1C0D24-11D6-4422-A4BC-40C3FABF76DC}" presName="sibTrans" presStyleCnt="0"/>
      <dgm:spPr/>
    </dgm:pt>
    <dgm:pt modelId="{835E3E6B-BB45-4F93-90A5-FC952B0784B3}" type="pres">
      <dgm:prSet presAssocID="{15B1850B-22CC-4727-8668-683FCB435B5B}" presName="node" presStyleLbl="node1" presStyleIdx="4" presStyleCnt="5" custScaleX="216864" custScaleY="124383" custLinFactNeighborX="-32789" custLinFactNeighborY="2055">
        <dgm:presLayoutVars>
          <dgm:bulletEnabled val="1"/>
        </dgm:presLayoutVars>
      </dgm:prSet>
      <dgm:spPr/>
      <dgm:t>
        <a:bodyPr/>
        <a:lstStyle/>
        <a:p>
          <a:endParaRPr lang="en-US"/>
        </a:p>
      </dgm:t>
    </dgm:pt>
  </dgm:ptLst>
  <dgm:cxnLst>
    <dgm:cxn modelId="{D9C9A3E2-FD57-4FBA-9910-1CF9C7AD2166}" type="presOf" srcId="{6F70BCDC-F3B9-44DC-847A-BA7C8A6DF183}" destId="{F5243035-1F99-4DF3-94CF-A8A21C5F574D}" srcOrd="0" destOrd="0" presId="urn:microsoft.com/office/officeart/2005/8/layout/default"/>
    <dgm:cxn modelId="{21740196-3EBC-4F53-AECB-99D04ECDF8B7}" srcId="{186CCEC8-5385-4DB8-B4BF-6753E265F916}" destId="{6F70BCDC-F3B9-44DC-847A-BA7C8A6DF183}" srcOrd="1" destOrd="0" parTransId="{3BBE16D1-F1FC-400F-8566-648280CFC688}" sibTransId="{79584CDF-6FC9-4981-AE7C-4D5E2C090B9C}"/>
    <dgm:cxn modelId="{195B69DF-7689-44DD-AF7E-BA9C15C44057}" type="presOf" srcId="{5C4B0585-D5BB-443A-A9A0-F94DBB8FD4F4}" destId="{08277FC9-4D90-4E03-B9F6-136914A841AC}" srcOrd="0" destOrd="0" presId="urn:microsoft.com/office/officeart/2005/8/layout/default"/>
    <dgm:cxn modelId="{0A38FAE9-C178-46C6-90F2-52D0E935A669}" srcId="{186CCEC8-5385-4DB8-B4BF-6753E265F916}" destId="{5C4B0585-D5BB-443A-A9A0-F94DBB8FD4F4}" srcOrd="2" destOrd="0" parTransId="{A10B8819-BD9A-4B8E-A52A-6DF7F9C08D41}" sibTransId="{B37E0DF8-1E47-4266-83BD-83F5930425AC}"/>
    <dgm:cxn modelId="{69FB3018-F7D4-4C41-AB67-8511E984E0D0}" type="presOf" srcId="{15B1850B-22CC-4727-8668-683FCB435B5B}" destId="{835E3E6B-BB45-4F93-90A5-FC952B0784B3}" srcOrd="0" destOrd="0" presId="urn:microsoft.com/office/officeart/2005/8/layout/default"/>
    <dgm:cxn modelId="{CF6E6D6F-C1D1-4A65-A56E-723C7415203F}" type="presOf" srcId="{186CCEC8-5385-4DB8-B4BF-6753E265F916}" destId="{7189FF0F-D3B8-4D2F-A86A-32CF56EA92F8}" srcOrd="0" destOrd="0" presId="urn:microsoft.com/office/officeart/2005/8/layout/default"/>
    <dgm:cxn modelId="{403E3A64-C0C1-45F5-A07D-0F057E31E827}" srcId="{186CCEC8-5385-4DB8-B4BF-6753E265F916}" destId="{15B1850B-22CC-4727-8668-683FCB435B5B}" srcOrd="4" destOrd="0" parTransId="{A23BA79B-40D3-4C0D-AED5-4F20D598EA23}" sibTransId="{4043601C-B864-48A4-8086-B8A62D3BB85B}"/>
    <dgm:cxn modelId="{9BA45938-0877-4D0D-9C4A-A9C6A88FFE48}" srcId="{186CCEC8-5385-4DB8-B4BF-6753E265F916}" destId="{E05797DF-1366-4527-9F3C-19A91E2B3A35}" srcOrd="0" destOrd="0" parTransId="{B0DECA96-F520-4553-8FC7-39476BDEBDD8}" sibTransId="{584DD709-514E-4A15-9FA0-37059F5F5E93}"/>
    <dgm:cxn modelId="{5B84B299-196C-4421-9A72-445A1D570067}" srcId="{186CCEC8-5385-4DB8-B4BF-6753E265F916}" destId="{72727E32-D561-4FAF-BCDE-D89B5B8D79A6}" srcOrd="3" destOrd="0" parTransId="{A73FC8D5-09A6-44FD-8FD8-3282879B8352}" sibTransId="{FE1C0D24-11D6-4422-A4BC-40C3FABF76DC}"/>
    <dgm:cxn modelId="{63066005-41B6-42AB-8FBC-556E5C4C89FA}" type="presOf" srcId="{E05797DF-1366-4527-9F3C-19A91E2B3A35}" destId="{16DB37D0-9B14-434B-8A2E-5189A1A80243}" srcOrd="0" destOrd="0" presId="urn:microsoft.com/office/officeart/2005/8/layout/default"/>
    <dgm:cxn modelId="{F0F2D95A-2F45-4364-ADC2-411643A39C0E}" type="presOf" srcId="{72727E32-D561-4FAF-BCDE-D89B5B8D79A6}" destId="{2BBB201C-0181-45C5-B3F7-3C70A5A53C0A}" srcOrd="0" destOrd="0" presId="urn:microsoft.com/office/officeart/2005/8/layout/default"/>
    <dgm:cxn modelId="{37063F34-E056-4261-BACA-AD186E5EC9D6}" type="presParOf" srcId="{7189FF0F-D3B8-4D2F-A86A-32CF56EA92F8}" destId="{16DB37D0-9B14-434B-8A2E-5189A1A80243}" srcOrd="0" destOrd="0" presId="urn:microsoft.com/office/officeart/2005/8/layout/default"/>
    <dgm:cxn modelId="{CF009D55-1621-4DC6-940D-800C5EE3ED27}" type="presParOf" srcId="{7189FF0F-D3B8-4D2F-A86A-32CF56EA92F8}" destId="{8637441B-FE29-425A-8BD6-6D531453856D}" srcOrd="1" destOrd="0" presId="urn:microsoft.com/office/officeart/2005/8/layout/default"/>
    <dgm:cxn modelId="{9C0FAC2E-6665-41BA-B558-8BCEB261D70B}" type="presParOf" srcId="{7189FF0F-D3B8-4D2F-A86A-32CF56EA92F8}" destId="{F5243035-1F99-4DF3-94CF-A8A21C5F574D}" srcOrd="2" destOrd="0" presId="urn:microsoft.com/office/officeart/2005/8/layout/default"/>
    <dgm:cxn modelId="{97284FD9-265E-4005-9964-450DA326D5B2}" type="presParOf" srcId="{7189FF0F-D3B8-4D2F-A86A-32CF56EA92F8}" destId="{5F2AC973-B4BD-43E6-BFAE-3E58D4374957}" srcOrd="3" destOrd="0" presId="urn:microsoft.com/office/officeart/2005/8/layout/default"/>
    <dgm:cxn modelId="{1E381B1C-C35D-42A1-8708-26D62BFE9E02}" type="presParOf" srcId="{7189FF0F-D3B8-4D2F-A86A-32CF56EA92F8}" destId="{08277FC9-4D90-4E03-B9F6-136914A841AC}" srcOrd="4" destOrd="0" presId="urn:microsoft.com/office/officeart/2005/8/layout/default"/>
    <dgm:cxn modelId="{63195D86-4AAB-4DE1-99FB-7E77C1CD270F}" type="presParOf" srcId="{7189FF0F-D3B8-4D2F-A86A-32CF56EA92F8}" destId="{D71C63E5-C24B-4BEC-B79F-245D040EB5B7}" srcOrd="5" destOrd="0" presId="urn:microsoft.com/office/officeart/2005/8/layout/default"/>
    <dgm:cxn modelId="{FDBB7E82-5CF0-4966-B402-3800F0868B69}" type="presParOf" srcId="{7189FF0F-D3B8-4D2F-A86A-32CF56EA92F8}" destId="{2BBB201C-0181-45C5-B3F7-3C70A5A53C0A}" srcOrd="6" destOrd="0" presId="urn:microsoft.com/office/officeart/2005/8/layout/default"/>
    <dgm:cxn modelId="{A2C0C7EC-8F13-4559-8AB9-CF7A619CC305}" type="presParOf" srcId="{7189FF0F-D3B8-4D2F-A86A-32CF56EA92F8}" destId="{6C88A243-73DA-44DD-965A-3E901C137443}" srcOrd="7" destOrd="0" presId="urn:microsoft.com/office/officeart/2005/8/layout/default"/>
    <dgm:cxn modelId="{E53BC3C2-69D0-43AE-A068-E3302CA88C41}" type="presParOf" srcId="{7189FF0F-D3B8-4D2F-A86A-32CF56EA92F8}" destId="{835E3E6B-BB45-4F93-90A5-FC952B0784B3}" srcOrd="8" destOrd="0" presId="urn:microsoft.com/office/officeart/2005/8/layout/default"/>
  </dgm:cxnLst>
  <dgm:bg>
    <a:effectLst>
      <a:glow rad="127000">
        <a:schemeClr val="accent5">
          <a:lumMod val="75000"/>
        </a:schemeClr>
      </a:glo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53830E-9A5A-49C1-B964-CB158F200D7D}" type="doc">
      <dgm:prSet loTypeId="urn:microsoft.com/office/officeart/2005/8/layout/default" loCatId="list" qsTypeId="urn:microsoft.com/office/officeart/2005/8/quickstyle/3d5" qsCatId="3D" csTypeId="urn:microsoft.com/office/officeart/2005/8/colors/accent1_2" csCatId="accent1" phldr="1"/>
      <dgm:spPr/>
      <dgm:t>
        <a:bodyPr/>
        <a:lstStyle/>
        <a:p>
          <a:endParaRPr lang="en-US"/>
        </a:p>
      </dgm:t>
    </dgm:pt>
    <dgm:pt modelId="{BFAF0D85-AD24-4D38-ACA2-37157AB9C029}">
      <dgm:prSet phldrT="[Text]" custT="1">
        <dgm:style>
          <a:lnRef idx="1">
            <a:schemeClr val="accent3"/>
          </a:lnRef>
          <a:fillRef idx="2">
            <a:schemeClr val="accent3"/>
          </a:fillRef>
          <a:effectRef idx="1">
            <a:schemeClr val="accent3"/>
          </a:effectRef>
          <a:fontRef idx="minor">
            <a:schemeClr val="dk1"/>
          </a:fontRef>
        </dgm:style>
      </dgm:prSet>
      <dgm:spPr>
        <a:gradFill flip="none" rotWithShape="1">
          <a:path path="rect">
            <a:fillToRect l="100000" t="100000"/>
          </a:path>
          <a:tileRect r="-100000" b="-100000"/>
        </a:gradFill>
      </dgm:spPr>
      <dgm:t>
        <a:bodyPr/>
        <a:lstStyle/>
        <a:p>
          <a:r>
            <a:rPr lang="en-US" sz="2600" dirty="0" smtClean="0">
              <a:latin typeface="Roboto Condensed" panose="02000000000000000000" pitchFamily="2" charset="0"/>
              <a:ea typeface="Roboto Condensed" panose="02000000000000000000" pitchFamily="2" charset="0"/>
            </a:rPr>
            <a:t>The HTML tables allows us to arrange the data into rows and columns</a:t>
          </a:r>
          <a:endParaRPr lang="en-US" sz="2600" dirty="0">
            <a:latin typeface="Roboto Condensed" panose="02000000000000000000" pitchFamily="2" charset="0"/>
            <a:ea typeface="Roboto Condensed" panose="02000000000000000000" pitchFamily="2" charset="0"/>
          </a:endParaRPr>
        </a:p>
      </dgm:t>
    </dgm:pt>
    <dgm:pt modelId="{DFBF67F4-D052-4248-8C15-DC24ADBE162E}" type="parTrans" cxnId="{FE8F58EB-6042-4984-B684-137CB0EB8E3E}">
      <dgm:prSet/>
      <dgm:spPr/>
      <dgm:t>
        <a:bodyPr/>
        <a:lstStyle/>
        <a:p>
          <a:endParaRPr lang="en-US"/>
        </a:p>
      </dgm:t>
    </dgm:pt>
    <dgm:pt modelId="{B32A62C4-0C27-4D1F-9D22-8E89368F33F5}" type="sibTrans" cxnId="{FE8F58EB-6042-4984-B684-137CB0EB8E3E}">
      <dgm:prSet/>
      <dgm:spPr/>
      <dgm:t>
        <a:bodyPr/>
        <a:lstStyle/>
        <a:p>
          <a:endParaRPr lang="en-US"/>
        </a:p>
      </dgm:t>
    </dgm:pt>
    <dgm:pt modelId="{562B0301-6685-45F5-85DF-B897CDD61FE1}">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2600" dirty="0" smtClean="0">
              <a:latin typeface="Roboto Condensed" panose="02000000000000000000" pitchFamily="2" charset="0"/>
              <a:ea typeface="Roboto Condensed" panose="02000000000000000000" pitchFamily="2" charset="0"/>
            </a:rPr>
            <a:t>HTML tables are created using the &lt;table&gt; tag</a:t>
          </a:r>
          <a:endParaRPr lang="en-US" sz="2600" dirty="0">
            <a:latin typeface="Roboto Condensed" panose="02000000000000000000" pitchFamily="2" charset="0"/>
            <a:ea typeface="Roboto Condensed" panose="02000000000000000000" pitchFamily="2" charset="0"/>
          </a:endParaRPr>
        </a:p>
      </dgm:t>
    </dgm:pt>
    <dgm:pt modelId="{340E9847-F9B7-4FB9-8186-627CFC4AA175}" type="parTrans" cxnId="{05FCA601-EC9C-4260-B39E-1BDAB7F0FDC0}">
      <dgm:prSet/>
      <dgm:spPr/>
      <dgm:t>
        <a:bodyPr/>
        <a:lstStyle/>
        <a:p>
          <a:endParaRPr lang="en-US"/>
        </a:p>
      </dgm:t>
    </dgm:pt>
    <dgm:pt modelId="{585D9802-8383-41AB-9156-5DC4DC27E660}" type="sibTrans" cxnId="{05FCA601-EC9C-4260-B39E-1BDAB7F0FDC0}">
      <dgm:prSet/>
      <dgm:spPr/>
      <dgm:t>
        <a:bodyPr/>
        <a:lstStyle/>
        <a:p>
          <a:endParaRPr lang="en-US"/>
        </a:p>
      </dgm:t>
    </dgm:pt>
    <dgm:pt modelId="{9C268B1D-5A90-4475-B24E-E6822EEC68A6}">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2600" dirty="0" smtClean="0">
              <a:latin typeface="Roboto Condensed" panose="02000000000000000000" pitchFamily="2" charset="0"/>
              <a:ea typeface="Roboto Condensed" panose="02000000000000000000" pitchFamily="2" charset="0"/>
            </a:rPr>
            <a:t>Table row is defined using &lt;tr&gt; tag</a:t>
          </a:r>
          <a:endParaRPr lang="en-US" sz="2600" dirty="0">
            <a:latin typeface="Roboto Condensed" panose="02000000000000000000" pitchFamily="2" charset="0"/>
            <a:ea typeface="Roboto Condensed" panose="02000000000000000000" pitchFamily="2" charset="0"/>
          </a:endParaRPr>
        </a:p>
      </dgm:t>
    </dgm:pt>
    <dgm:pt modelId="{385C575F-2E07-4551-8D2F-F946029C0EF7}" type="parTrans" cxnId="{F26B61C4-68C4-4605-BE22-6480ACEFC1F0}">
      <dgm:prSet/>
      <dgm:spPr/>
      <dgm:t>
        <a:bodyPr/>
        <a:lstStyle/>
        <a:p>
          <a:endParaRPr lang="en-US"/>
        </a:p>
      </dgm:t>
    </dgm:pt>
    <dgm:pt modelId="{7145390D-970F-4C8A-8D0C-467DF518E970}" type="sibTrans" cxnId="{F26B61C4-68C4-4605-BE22-6480ACEFC1F0}">
      <dgm:prSet/>
      <dgm:spPr/>
      <dgm:t>
        <a:bodyPr/>
        <a:lstStyle/>
        <a:p>
          <a:endParaRPr lang="en-US"/>
        </a:p>
      </dgm:t>
    </dgm:pt>
    <dgm:pt modelId="{570CF546-090D-4536-819C-7E0BBD4F6659}">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2600" dirty="0" smtClean="0">
              <a:latin typeface="Roboto Condensed" panose="02000000000000000000" pitchFamily="2" charset="0"/>
              <a:ea typeface="Roboto Condensed" panose="02000000000000000000" pitchFamily="2" charset="0"/>
            </a:rPr>
            <a:t>Table header is defined with &lt;th&gt; tag</a:t>
          </a:r>
          <a:endParaRPr lang="en-US" sz="2600" dirty="0">
            <a:latin typeface="Roboto Condensed" panose="02000000000000000000" pitchFamily="2" charset="0"/>
            <a:ea typeface="Roboto Condensed" panose="02000000000000000000" pitchFamily="2" charset="0"/>
          </a:endParaRPr>
        </a:p>
      </dgm:t>
    </dgm:pt>
    <dgm:pt modelId="{A0E8A0FF-1A9C-425B-8279-5700F1CB065A}" type="parTrans" cxnId="{5AECC288-48F7-4F72-BA3A-388B9D23EBEA}">
      <dgm:prSet/>
      <dgm:spPr/>
      <dgm:t>
        <a:bodyPr/>
        <a:lstStyle/>
        <a:p>
          <a:endParaRPr lang="en-US"/>
        </a:p>
      </dgm:t>
    </dgm:pt>
    <dgm:pt modelId="{3ABCBF0B-6473-4DEE-B8C2-650053C13CD7}" type="sibTrans" cxnId="{5AECC288-48F7-4F72-BA3A-388B9D23EBEA}">
      <dgm:prSet/>
      <dgm:spPr/>
      <dgm:t>
        <a:bodyPr/>
        <a:lstStyle/>
        <a:p>
          <a:endParaRPr lang="en-US"/>
        </a:p>
      </dgm:t>
    </dgm:pt>
    <dgm:pt modelId="{BE82DD6F-DDE7-4DB0-BADE-B1FC5531B8CA}">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2600" dirty="0" smtClean="0">
              <a:latin typeface="Roboto Condensed" panose="02000000000000000000" pitchFamily="2" charset="0"/>
              <a:ea typeface="Roboto Condensed" panose="02000000000000000000" pitchFamily="2" charset="0"/>
            </a:rPr>
            <a:t>Table data/cell is defined with &lt;td&gt; tag</a:t>
          </a:r>
          <a:endParaRPr lang="en-US" sz="2600" dirty="0">
            <a:latin typeface="Roboto Condensed" panose="02000000000000000000" pitchFamily="2" charset="0"/>
            <a:ea typeface="Roboto Condensed" panose="02000000000000000000" pitchFamily="2" charset="0"/>
          </a:endParaRPr>
        </a:p>
      </dgm:t>
    </dgm:pt>
    <dgm:pt modelId="{D540AEF1-34CA-4033-A611-72F9BD973CB3}" type="parTrans" cxnId="{1C823779-87AE-4B7F-85DE-4FADDDE94557}">
      <dgm:prSet/>
      <dgm:spPr/>
      <dgm:t>
        <a:bodyPr/>
        <a:lstStyle/>
        <a:p>
          <a:endParaRPr lang="en-US"/>
        </a:p>
      </dgm:t>
    </dgm:pt>
    <dgm:pt modelId="{851089AB-04EA-42E9-B00C-C3D17AC7B355}" type="sibTrans" cxnId="{1C823779-87AE-4B7F-85DE-4FADDDE94557}">
      <dgm:prSet/>
      <dgm:spPr/>
      <dgm:t>
        <a:bodyPr/>
        <a:lstStyle/>
        <a:p>
          <a:endParaRPr lang="en-US"/>
        </a:p>
      </dgm:t>
    </dgm:pt>
    <dgm:pt modelId="{46BE9D45-3DAD-46D4-87B6-9A3332CE60E9}" type="pres">
      <dgm:prSet presAssocID="{A653830E-9A5A-49C1-B964-CB158F200D7D}" presName="diagram" presStyleCnt="0">
        <dgm:presLayoutVars>
          <dgm:dir/>
          <dgm:resizeHandles val="exact"/>
        </dgm:presLayoutVars>
      </dgm:prSet>
      <dgm:spPr/>
      <dgm:t>
        <a:bodyPr/>
        <a:lstStyle/>
        <a:p>
          <a:endParaRPr lang="en-US"/>
        </a:p>
      </dgm:t>
    </dgm:pt>
    <dgm:pt modelId="{E13253E7-704E-42BD-AAF9-91AF17EC2FBB}" type="pres">
      <dgm:prSet presAssocID="{BFAF0D85-AD24-4D38-ACA2-37157AB9C029}" presName="node" presStyleLbl="node1" presStyleIdx="0" presStyleCnt="5">
        <dgm:presLayoutVars>
          <dgm:bulletEnabled val="1"/>
        </dgm:presLayoutVars>
      </dgm:prSet>
      <dgm:spPr/>
      <dgm:t>
        <a:bodyPr/>
        <a:lstStyle/>
        <a:p>
          <a:endParaRPr lang="en-US"/>
        </a:p>
      </dgm:t>
    </dgm:pt>
    <dgm:pt modelId="{D11C9CB4-BA16-47CD-80A7-494E389CC2BC}" type="pres">
      <dgm:prSet presAssocID="{B32A62C4-0C27-4D1F-9D22-8E89368F33F5}" presName="sibTrans" presStyleCnt="0"/>
      <dgm:spPr/>
    </dgm:pt>
    <dgm:pt modelId="{3281EE38-99F4-48BC-A9D0-C6FAC513C067}" type="pres">
      <dgm:prSet presAssocID="{562B0301-6685-45F5-85DF-B897CDD61FE1}" presName="node" presStyleLbl="node1" presStyleIdx="1" presStyleCnt="5" custLinFactX="-8420" custLinFactY="12057" custLinFactNeighborX="-100000" custLinFactNeighborY="100000">
        <dgm:presLayoutVars>
          <dgm:bulletEnabled val="1"/>
        </dgm:presLayoutVars>
      </dgm:prSet>
      <dgm:spPr/>
      <dgm:t>
        <a:bodyPr/>
        <a:lstStyle/>
        <a:p>
          <a:endParaRPr lang="en-US"/>
        </a:p>
      </dgm:t>
    </dgm:pt>
    <dgm:pt modelId="{5616A2A7-001E-49AA-8418-13D8F6B4FF70}" type="pres">
      <dgm:prSet presAssocID="{585D9802-8383-41AB-9156-5DC4DC27E660}" presName="sibTrans" presStyleCnt="0"/>
      <dgm:spPr/>
    </dgm:pt>
    <dgm:pt modelId="{52C91227-359A-496E-86CA-5BA5ACD8D6E1}" type="pres">
      <dgm:prSet presAssocID="{9C268B1D-5A90-4475-B24E-E6822EEC68A6}" presName="node" presStyleLbl="node1" presStyleIdx="2" presStyleCnt="5" custLinFactX="-4692" custLinFactNeighborX="-100000" custLinFactNeighborY="-7678">
        <dgm:presLayoutVars>
          <dgm:bulletEnabled val="1"/>
        </dgm:presLayoutVars>
      </dgm:prSet>
      <dgm:spPr/>
      <dgm:t>
        <a:bodyPr/>
        <a:lstStyle/>
        <a:p>
          <a:endParaRPr lang="en-US"/>
        </a:p>
      </dgm:t>
    </dgm:pt>
    <dgm:pt modelId="{315708F4-306B-4FAB-A1C0-C92552DD3049}" type="pres">
      <dgm:prSet presAssocID="{7145390D-970F-4C8A-8D0C-467DF518E970}" presName="sibTrans" presStyleCnt="0"/>
      <dgm:spPr/>
    </dgm:pt>
    <dgm:pt modelId="{ECB28872-A610-4C4A-95E2-AB529EEDF080}" type="pres">
      <dgm:prSet presAssocID="{570CF546-090D-4536-819C-7E0BBD4F6659}" presName="node" presStyleLbl="node1" presStyleIdx="3" presStyleCnt="5" custLinFactNeighborX="60053" custLinFactNeighborY="2431">
        <dgm:presLayoutVars>
          <dgm:bulletEnabled val="1"/>
        </dgm:presLayoutVars>
      </dgm:prSet>
      <dgm:spPr/>
      <dgm:t>
        <a:bodyPr/>
        <a:lstStyle/>
        <a:p>
          <a:endParaRPr lang="en-US"/>
        </a:p>
      </dgm:t>
    </dgm:pt>
    <dgm:pt modelId="{CF313F05-1936-433E-9506-C84105841B6A}" type="pres">
      <dgm:prSet presAssocID="{3ABCBF0B-6473-4DEE-B8C2-650053C13CD7}" presName="sibTrans" presStyleCnt="0"/>
      <dgm:spPr/>
    </dgm:pt>
    <dgm:pt modelId="{0781DE96-4ACA-40EE-B728-C1227C41F093}" type="pres">
      <dgm:prSet presAssocID="{BE82DD6F-DDE7-4DB0-BADE-B1FC5531B8CA}" presName="node" presStyleLbl="node1" presStyleIdx="4" presStyleCnt="5" custLinFactNeighborX="66181" custLinFactNeighborY="-39090">
        <dgm:presLayoutVars>
          <dgm:bulletEnabled val="1"/>
        </dgm:presLayoutVars>
      </dgm:prSet>
      <dgm:spPr/>
      <dgm:t>
        <a:bodyPr/>
        <a:lstStyle/>
        <a:p>
          <a:endParaRPr lang="en-US"/>
        </a:p>
      </dgm:t>
    </dgm:pt>
  </dgm:ptLst>
  <dgm:cxnLst>
    <dgm:cxn modelId="{1C823779-87AE-4B7F-85DE-4FADDDE94557}" srcId="{A653830E-9A5A-49C1-B964-CB158F200D7D}" destId="{BE82DD6F-DDE7-4DB0-BADE-B1FC5531B8CA}" srcOrd="4" destOrd="0" parTransId="{D540AEF1-34CA-4033-A611-72F9BD973CB3}" sibTransId="{851089AB-04EA-42E9-B00C-C3D17AC7B355}"/>
    <dgm:cxn modelId="{F06861C0-BFC1-4746-82B4-2FEA021FF16B}" type="presOf" srcId="{BE82DD6F-DDE7-4DB0-BADE-B1FC5531B8CA}" destId="{0781DE96-4ACA-40EE-B728-C1227C41F093}" srcOrd="0" destOrd="0" presId="urn:microsoft.com/office/officeart/2005/8/layout/default"/>
    <dgm:cxn modelId="{8846ABF5-41A5-4B87-9691-DDF4C63EBF56}" type="presOf" srcId="{570CF546-090D-4536-819C-7E0BBD4F6659}" destId="{ECB28872-A610-4C4A-95E2-AB529EEDF080}" srcOrd="0" destOrd="0" presId="urn:microsoft.com/office/officeart/2005/8/layout/default"/>
    <dgm:cxn modelId="{05FCA601-EC9C-4260-B39E-1BDAB7F0FDC0}" srcId="{A653830E-9A5A-49C1-B964-CB158F200D7D}" destId="{562B0301-6685-45F5-85DF-B897CDD61FE1}" srcOrd="1" destOrd="0" parTransId="{340E9847-F9B7-4FB9-8186-627CFC4AA175}" sibTransId="{585D9802-8383-41AB-9156-5DC4DC27E660}"/>
    <dgm:cxn modelId="{790D16B5-4469-4381-B8C7-4AA460EE8812}" type="presOf" srcId="{A653830E-9A5A-49C1-B964-CB158F200D7D}" destId="{46BE9D45-3DAD-46D4-87B6-9A3332CE60E9}" srcOrd="0" destOrd="0" presId="urn:microsoft.com/office/officeart/2005/8/layout/default"/>
    <dgm:cxn modelId="{F26B61C4-68C4-4605-BE22-6480ACEFC1F0}" srcId="{A653830E-9A5A-49C1-B964-CB158F200D7D}" destId="{9C268B1D-5A90-4475-B24E-E6822EEC68A6}" srcOrd="2" destOrd="0" parTransId="{385C575F-2E07-4551-8D2F-F946029C0EF7}" sibTransId="{7145390D-970F-4C8A-8D0C-467DF518E970}"/>
    <dgm:cxn modelId="{FE8F58EB-6042-4984-B684-137CB0EB8E3E}" srcId="{A653830E-9A5A-49C1-B964-CB158F200D7D}" destId="{BFAF0D85-AD24-4D38-ACA2-37157AB9C029}" srcOrd="0" destOrd="0" parTransId="{DFBF67F4-D052-4248-8C15-DC24ADBE162E}" sibTransId="{B32A62C4-0C27-4D1F-9D22-8E89368F33F5}"/>
    <dgm:cxn modelId="{0FA031A2-38A3-4EAD-B276-DDF78BE4A285}" type="presOf" srcId="{BFAF0D85-AD24-4D38-ACA2-37157AB9C029}" destId="{E13253E7-704E-42BD-AAF9-91AF17EC2FBB}" srcOrd="0" destOrd="0" presId="urn:microsoft.com/office/officeart/2005/8/layout/default"/>
    <dgm:cxn modelId="{5AECC288-48F7-4F72-BA3A-388B9D23EBEA}" srcId="{A653830E-9A5A-49C1-B964-CB158F200D7D}" destId="{570CF546-090D-4536-819C-7E0BBD4F6659}" srcOrd="3" destOrd="0" parTransId="{A0E8A0FF-1A9C-425B-8279-5700F1CB065A}" sibTransId="{3ABCBF0B-6473-4DEE-B8C2-650053C13CD7}"/>
    <dgm:cxn modelId="{FDB63F7D-FC4C-4645-9CF4-DFD90931E9D8}" type="presOf" srcId="{9C268B1D-5A90-4475-B24E-E6822EEC68A6}" destId="{52C91227-359A-496E-86CA-5BA5ACD8D6E1}" srcOrd="0" destOrd="0" presId="urn:microsoft.com/office/officeart/2005/8/layout/default"/>
    <dgm:cxn modelId="{82ADF4EC-F85D-4325-8051-49FF74872E41}" type="presOf" srcId="{562B0301-6685-45F5-85DF-B897CDD61FE1}" destId="{3281EE38-99F4-48BC-A9D0-C6FAC513C067}" srcOrd="0" destOrd="0" presId="urn:microsoft.com/office/officeart/2005/8/layout/default"/>
    <dgm:cxn modelId="{E8ED063A-709A-4E3D-A99B-E290CC9A4EB6}" type="presParOf" srcId="{46BE9D45-3DAD-46D4-87B6-9A3332CE60E9}" destId="{E13253E7-704E-42BD-AAF9-91AF17EC2FBB}" srcOrd="0" destOrd="0" presId="urn:microsoft.com/office/officeart/2005/8/layout/default"/>
    <dgm:cxn modelId="{D252DC01-2934-46FC-B68A-D5A52BBBE961}" type="presParOf" srcId="{46BE9D45-3DAD-46D4-87B6-9A3332CE60E9}" destId="{D11C9CB4-BA16-47CD-80A7-494E389CC2BC}" srcOrd="1" destOrd="0" presId="urn:microsoft.com/office/officeart/2005/8/layout/default"/>
    <dgm:cxn modelId="{9895F983-5A20-4B73-ADAD-29FEDC7A8E34}" type="presParOf" srcId="{46BE9D45-3DAD-46D4-87B6-9A3332CE60E9}" destId="{3281EE38-99F4-48BC-A9D0-C6FAC513C067}" srcOrd="2" destOrd="0" presId="urn:microsoft.com/office/officeart/2005/8/layout/default"/>
    <dgm:cxn modelId="{5A20BFCF-2076-4C8F-A34F-8E597AE4A9FB}" type="presParOf" srcId="{46BE9D45-3DAD-46D4-87B6-9A3332CE60E9}" destId="{5616A2A7-001E-49AA-8418-13D8F6B4FF70}" srcOrd="3" destOrd="0" presId="urn:microsoft.com/office/officeart/2005/8/layout/default"/>
    <dgm:cxn modelId="{3F3630B0-44EC-493F-9FF8-93FDA570B9C2}" type="presParOf" srcId="{46BE9D45-3DAD-46D4-87B6-9A3332CE60E9}" destId="{52C91227-359A-496E-86CA-5BA5ACD8D6E1}" srcOrd="4" destOrd="0" presId="urn:microsoft.com/office/officeart/2005/8/layout/default"/>
    <dgm:cxn modelId="{7076ECE5-DDE7-4B91-A631-8AAC388E1444}" type="presParOf" srcId="{46BE9D45-3DAD-46D4-87B6-9A3332CE60E9}" destId="{315708F4-306B-4FAB-A1C0-C92552DD3049}" srcOrd="5" destOrd="0" presId="urn:microsoft.com/office/officeart/2005/8/layout/default"/>
    <dgm:cxn modelId="{6D6547A4-2080-4ABE-B65F-8A86BD0ADBFA}" type="presParOf" srcId="{46BE9D45-3DAD-46D4-87B6-9A3332CE60E9}" destId="{ECB28872-A610-4C4A-95E2-AB529EEDF080}" srcOrd="6" destOrd="0" presId="urn:microsoft.com/office/officeart/2005/8/layout/default"/>
    <dgm:cxn modelId="{44A71628-4484-4EEC-AE25-BA5DEA171D82}" type="presParOf" srcId="{46BE9D45-3DAD-46D4-87B6-9A3332CE60E9}" destId="{CF313F05-1936-433E-9506-C84105841B6A}" srcOrd="7" destOrd="0" presId="urn:microsoft.com/office/officeart/2005/8/layout/default"/>
    <dgm:cxn modelId="{42EBBA60-AE8B-4366-9706-25FBC59D7370}" type="presParOf" srcId="{46BE9D45-3DAD-46D4-87B6-9A3332CE60E9}" destId="{0781DE96-4ACA-40EE-B728-C1227C41F093}"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CDC77-21EA-45CD-B231-1C32FD9258BF}">
      <dsp:nvSpPr>
        <dsp:cNvPr id="0" name=""/>
        <dsp:cNvSpPr/>
      </dsp:nvSpPr>
      <dsp:spPr>
        <a:xfrm rot="16200000">
          <a:off x="1172741" y="-722523"/>
          <a:ext cx="2303635" cy="4797380"/>
        </a:xfrm>
        <a:prstGeom prst="round1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threePt" dir="t">
            <a:rot lat="0" lon="0" rev="7500000"/>
          </a:lightRig>
        </a:scene3d>
        <a:sp3d/>
      </dsp:spPr>
      <dsp:style>
        <a:lnRef idx="1">
          <a:schemeClr val="dk1"/>
        </a:lnRef>
        <a:fillRef idx="2">
          <a:schemeClr val="dk1"/>
        </a:fillRef>
        <a:effectRef idx="1">
          <a:schemeClr val="dk1"/>
        </a:effectRef>
        <a:fontRef idx="minor">
          <a:schemeClr val="dk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endParaRPr lang="en-US" sz="3200" b="1" u="sng" kern="1200" dirty="0" smtClean="0">
            <a:solidFill>
              <a:schemeClr val="tx1"/>
            </a:solidFill>
            <a:latin typeface="Roboto Condensed" panose="02000000000000000000" pitchFamily="2" charset="0"/>
            <a:ea typeface="Roboto Condensed" panose="02000000000000000000" pitchFamily="2" charset="0"/>
          </a:endParaRPr>
        </a:p>
        <a:p>
          <a:pPr lvl="0" algn="ctr" defTabSz="1422400">
            <a:lnSpc>
              <a:spcPct val="90000"/>
            </a:lnSpc>
            <a:spcBef>
              <a:spcPct val="0"/>
            </a:spcBef>
            <a:spcAft>
              <a:spcPct val="35000"/>
            </a:spcAft>
          </a:pPr>
          <a:r>
            <a:rPr lang="en-US" sz="3200" b="1" u="sng" kern="1200" dirty="0" smtClean="0">
              <a:solidFill>
                <a:schemeClr val="tx1"/>
              </a:solidFill>
              <a:latin typeface="Roboto Condensed" panose="02000000000000000000" pitchFamily="2" charset="0"/>
              <a:ea typeface="Roboto Condensed" panose="02000000000000000000" pitchFamily="2" charset="0"/>
            </a:rPr>
            <a:t>Unordered Lists</a:t>
          </a:r>
        </a:p>
        <a:p>
          <a:pPr lvl="0" algn="ctr" defTabSz="1422400">
            <a:lnSpc>
              <a:spcPct val="90000"/>
            </a:lnSpc>
            <a:spcBef>
              <a:spcPct val="0"/>
            </a:spcBef>
            <a:spcAft>
              <a:spcPct val="35000"/>
            </a:spcAft>
          </a:pPr>
          <a:r>
            <a:rPr lang="en-US" sz="2400" b="0" u="none" kern="1200" dirty="0" smtClean="0">
              <a:solidFill>
                <a:schemeClr val="tx1"/>
              </a:solidFill>
              <a:latin typeface="Roboto Condensed" panose="02000000000000000000" pitchFamily="2" charset="0"/>
              <a:ea typeface="Roboto Condensed" panose="02000000000000000000" pitchFamily="2" charset="0"/>
            </a:rPr>
            <a:t>&lt;ul type =“square”&gt;</a:t>
          </a:r>
        </a:p>
        <a:p>
          <a:pPr lvl="0" algn="ctr" defTabSz="1422400">
            <a:lnSpc>
              <a:spcPct val="90000"/>
            </a:lnSpc>
            <a:spcBef>
              <a:spcPct val="0"/>
            </a:spcBef>
            <a:spcAft>
              <a:spcPct val="35000"/>
            </a:spcAft>
          </a:pPr>
          <a:r>
            <a:rPr lang="en-US" sz="2400" b="0" u="none" kern="1200" dirty="0" smtClean="0">
              <a:solidFill>
                <a:schemeClr val="tx1"/>
              </a:solidFill>
              <a:latin typeface="Roboto Condensed" panose="02000000000000000000" pitchFamily="2" charset="0"/>
              <a:ea typeface="Roboto Condensed" panose="02000000000000000000" pitchFamily="2" charset="0"/>
            </a:rPr>
            <a:t>&lt;ul type =“disc”&gt;</a:t>
          </a:r>
        </a:p>
        <a:p>
          <a:pPr lvl="0" algn="ctr" defTabSz="1422400">
            <a:lnSpc>
              <a:spcPct val="90000"/>
            </a:lnSpc>
            <a:spcBef>
              <a:spcPct val="0"/>
            </a:spcBef>
            <a:spcAft>
              <a:spcPct val="35000"/>
            </a:spcAft>
          </a:pPr>
          <a:r>
            <a:rPr lang="en-US" sz="2400" b="0" u="none" kern="1200" dirty="0" smtClean="0">
              <a:solidFill>
                <a:schemeClr val="tx1"/>
              </a:solidFill>
              <a:latin typeface="Roboto Condensed" panose="02000000000000000000" pitchFamily="2" charset="0"/>
              <a:ea typeface="Roboto Condensed" panose="02000000000000000000" pitchFamily="2" charset="0"/>
            </a:rPr>
            <a:t>&lt;ul type =“circle”&gt;</a:t>
          </a:r>
        </a:p>
      </dsp:txBody>
      <dsp:txXfrm rot="5400000">
        <a:off x="-74132" y="524350"/>
        <a:ext cx="4797380" cy="1727726"/>
      </dsp:txXfrm>
    </dsp:sp>
    <dsp:sp modelId="{31406C66-5C68-4EA1-A97D-752F580FF60D}">
      <dsp:nvSpPr>
        <dsp:cNvPr id="0" name=""/>
        <dsp:cNvSpPr/>
      </dsp:nvSpPr>
      <dsp:spPr>
        <a:xfrm>
          <a:off x="4319549" y="234585"/>
          <a:ext cx="5604779" cy="3099402"/>
        </a:xfrm>
        <a:prstGeom prst="round1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threePt" dir="t">
            <a:rot lat="0" lon="0" rev="7500000"/>
          </a:lightRig>
        </a:scene3d>
        <a:sp3d/>
      </dsp:spPr>
      <dsp:style>
        <a:lnRef idx="1">
          <a:schemeClr val="dk1"/>
        </a:lnRef>
        <a:fillRef idx="2">
          <a:schemeClr val="dk1"/>
        </a:fillRef>
        <a:effectRef idx="1">
          <a:schemeClr val="dk1"/>
        </a:effectRef>
        <a:fontRef idx="minor">
          <a:schemeClr val="dk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endParaRPr lang="en-US" sz="3200" b="1" u="sng" kern="1200" dirty="0" smtClean="0">
            <a:solidFill>
              <a:schemeClr val="tx1"/>
            </a:solidFill>
            <a:latin typeface="Roboto Condensed" panose="02000000000000000000" pitchFamily="2" charset="0"/>
            <a:ea typeface="Roboto Condensed" panose="02000000000000000000" pitchFamily="2" charset="0"/>
          </a:endParaRPr>
        </a:p>
        <a:p>
          <a:pPr lvl="0" algn="ctr" defTabSz="1422400">
            <a:lnSpc>
              <a:spcPct val="90000"/>
            </a:lnSpc>
            <a:spcBef>
              <a:spcPct val="0"/>
            </a:spcBef>
            <a:spcAft>
              <a:spcPct val="35000"/>
            </a:spcAft>
          </a:pPr>
          <a:endParaRPr lang="en-US" sz="3200" b="1" u="sng" kern="1200" dirty="0" smtClean="0">
            <a:solidFill>
              <a:schemeClr val="tx1"/>
            </a:solidFill>
            <a:latin typeface="Roboto Condensed" panose="02000000000000000000" pitchFamily="2" charset="0"/>
            <a:ea typeface="Roboto Condensed" panose="02000000000000000000" pitchFamily="2" charset="0"/>
          </a:endParaRPr>
        </a:p>
        <a:p>
          <a:pPr lvl="0" algn="ctr" defTabSz="1422400">
            <a:lnSpc>
              <a:spcPct val="90000"/>
            </a:lnSpc>
            <a:spcBef>
              <a:spcPct val="0"/>
            </a:spcBef>
            <a:spcAft>
              <a:spcPct val="35000"/>
            </a:spcAft>
          </a:pPr>
          <a:endParaRPr lang="en-US" sz="3200" b="1" u="sng" kern="1200" dirty="0" smtClean="0">
            <a:solidFill>
              <a:schemeClr val="tx1"/>
            </a:solidFill>
            <a:latin typeface="Roboto Condensed" panose="02000000000000000000" pitchFamily="2" charset="0"/>
            <a:ea typeface="Roboto Condensed" panose="02000000000000000000" pitchFamily="2" charset="0"/>
          </a:endParaRPr>
        </a:p>
        <a:p>
          <a:pPr lvl="0" algn="ctr" defTabSz="1422400">
            <a:lnSpc>
              <a:spcPct val="90000"/>
            </a:lnSpc>
            <a:spcBef>
              <a:spcPct val="0"/>
            </a:spcBef>
            <a:spcAft>
              <a:spcPct val="35000"/>
            </a:spcAft>
          </a:pPr>
          <a:endParaRPr lang="en-US" sz="3200" b="1" u="sng" kern="1200" dirty="0" smtClean="0">
            <a:solidFill>
              <a:schemeClr val="tx1"/>
            </a:solidFill>
            <a:latin typeface="Roboto Condensed" panose="02000000000000000000" pitchFamily="2" charset="0"/>
            <a:ea typeface="Roboto Condensed" panose="02000000000000000000" pitchFamily="2" charset="0"/>
          </a:endParaRPr>
        </a:p>
        <a:p>
          <a:pPr lvl="0" algn="ctr" defTabSz="1422400">
            <a:lnSpc>
              <a:spcPct val="90000"/>
            </a:lnSpc>
            <a:spcBef>
              <a:spcPct val="0"/>
            </a:spcBef>
            <a:spcAft>
              <a:spcPct val="35000"/>
            </a:spcAft>
          </a:pPr>
          <a:r>
            <a:rPr lang="en-US" sz="3200" b="1" u="sng" kern="1200" dirty="0" smtClean="0">
              <a:solidFill>
                <a:schemeClr val="tx1"/>
              </a:solidFill>
              <a:latin typeface="Roboto Condensed" panose="02000000000000000000" pitchFamily="2" charset="0"/>
              <a:ea typeface="Roboto Condensed" panose="02000000000000000000" pitchFamily="2" charset="0"/>
            </a:rPr>
            <a:t>Ordered Lists</a:t>
          </a:r>
        </a:p>
        <a:p>
          <a:pPr lvl="0" algn="ctr" defTabSz="1422400">
            <a:lnSpc>
              <a:spcPct val="90000"/>
            </a:lnSpc>
            <a:spcBef>
              <a:spcPct val="0"/>
            </a:spcBef>
            <a:spcAft>
              <a:spcPct val="35000"/>
            </a:spcAft>
          </a:pPr>
          <a:r>
            <a:rPr lang="en-US" sz="2400" b="0" u="none" kern="1200" dirty="0" smtClean="0">
              <a:solidFill>
                <a:schemeClr val="tx1"/>
              </a:solidFill>
              <a:latin typeface="Roboto Condensed" panose="02000000000000000000" pitchFamily="2" charset="0"/>
              <a:ea typeface="Roboto Condensed" panose="02000000000000000000" pitchFamily="2" charset="0"/>
            </a:rPr>
            <a:t>&lt;ol type =“1”&gt;</a:t>
          </a:r>
        </a:p>
        <a:p>
          <a:pPr lvl="0" algn="ctr" defTabSz="1422400">
            <a:lnSpc>
              <a:spcPct val="90000"/>
            </a:lnSpc>
            <a:spcBef>
              <a:spcPct val="0"/>
            </a:spcBef>
            <a:spcAft>
              <a:spcPct val="35000"/>
            </a:spcAft>
          </a:pPr>
          <a:r>
            <a:rPr lang="en-US" sz="2400" b="0" u="none" kern="1200" dirty="0" smtClean="0">
              <a:solidFill>
                <a:schemeClr val="tx1"/>
              </a:solidFill>
              <a:latin typeface="Roboto Condensed" panose="02000000000000000000" pitchFamily="2" charset="0"/>
              <a:ea typeface="Roboto Condensed" panose="02000000000000000000" pitchFamily="2" charset="0"/>
            </a:rPr>
            <a:t>&lt;ol type =“I”&gt;</a:t>
          </a:r>
        </a:p>
        <a:p>
          <a:pPr lvl="0" algn="ctr" defTabSz="1422400">
            <a:lnSpc>
              <a:spcPct val="90000"/>
            </a:lnSpc>
            <a:spcBef>
              <a:spcPct val="0"/>
            </a:spcBef>
            <a:spcAft>
              <a:spcPct val="35000"/>
            </a:spcAft>
          </a:pPr>
          <a:r>
            <a:rPr lang="en-US" sz="2400" b="0" u="none" kern="1200" dirty="0" smtClean="0">
              <a:solidFill>
                <a:schemeClr val="tx1"/>
              </a:solidFill>
              <a:latin typeface="Roboto Condensed" panose="02000000000000000000" pitchFamily="2" charset="0"/>
              <a:ea typeface="Roboto Condensed" panose="02000000000000000000" pitchFamily="2" charset="0"/>
            </a:rPr>
            <a:t>&lt;ol type =“i”&gt;</a:t>
          </a:r>
        </a:p>
        <a:p>
          <a:pPr lvl="0" algn="ctr" defTabSz="1422400">
            <a:lnSpc>
              <a:spcPct val="90000"/>
            </a:lnSpc>
            <a:spcBef>
              <a:spcPct val="0"/>
            </a:spcBef>
            <a:spcAft>
              <a:spcPct val="35000"/>
            </a:spcAft>
          </a:pPr>
          <a:r>
            <a:rPr lang="en-US" sz="2400" b="0" u="none" kern="1200" dirty="0" smtClean="0">
              <a:solidFill>
                <a:schemeClr val="tx1"/>
              </a:solidFill>
              <a:latin typeface="Roboto Condensed" panose="02000000000000000000" pitchFamily="2" charset="0"/>
              <a:ea typeface="Roboto Condensed" panose="02000000000000000000" pitchFamily="2" charset="0"/>
            </a:rPr>
            <a:t>&lt;ol type =“A”&gt;</a:t>
          </a:r>
        </a:p>
        <a:p>
          <a:pPr lvl="0" algn="ctr" defTabSz="1422400">
            <a:lnSpc>
              <a:spcPct val="90000"/>
            </a:lnSpc>
            <a:spcBef>
              <a:spcPct val="0"/>
            </a:spcBef>
            <a:spcAft>
              <a:spcPct val="35000"/>
            </a:spcAft>
          </a:pPr>
          <a:r>
            <a:rPr lang="en-US" sz="2400" b="0" u="none" kern="1200" dirty="0" smtClean="0">
              <a:solidFill>
                <a:schemeClr val="tx1"/>
              </a:solidFill>
              <a:latin typeface="Roboto Condensed" panose="02000000000000000000" pitchFamily="2" charset="0"/>
              <a:ea typeface="Roboto Condensed" panose="02000000000000000000" pitchFamily="2" charset="0"/>
            </a:rPr>
            <a:t>&lt;ol type =“a”&gt;</a:t>
          </a:r>
        </a:p>
        <a:p>
          <a:pPr lvl="0" algn="ctr" defTabSz="1422400">
            <a:lnSpc>
              <a:spcPct val="90000"/>
            </a:lnSpc>
            <a:spcBef>
              <a:spcPct val="0"/>
            </a:spcBef>
            <a:spcAft>
              <a:spcPct val="35000"/>
            </a:spcAft>
          </a:pPr>
          <a:endParaRPr lang="en-US" sz="2400" b="0" u="none" kern="1200" dirty="0" smtClean="0">
            <a:solidFill>
              <a:schemeClr val="tx1"/>
            </a:solidFill>
            <a:latin typeface="Roboto Condensed" panose="02000000000000000000" pitchFamily="2" charset="0"/>
            <a:ea typeface="Roboto Condensed" panose="02000000000000000000" pitchFamily="2" charset="0"/>
          </a:endParaRPr>
        </a:p>
        <a:p>
          <a:pPr lvl="0" algn="ctr" defTabSz="1422400">
            <a:lnSpc>
              <a:spcPct val="90000"/>
            </a:lnSpc>
            <a:spcBef>
              <a:spcPct val="0"/>
            </a:spcBef>
            <a:spcAft>
              <a:spcPct val="35000"/>
            </a:spcAft>
          </a:pPr>
          <a:endParaRPr lang="en-US" sz="3200" b="1" u="sng" kern="1200" dirty="0" smtClean="0">
            <a:solidFill>
              <a:schemeClr val="tx1"/>
            </a:solidFill>
            <a:latin typeface="Roboto Condensed" panose="02000000000000000000" pitchFamily="2" charset="0"/>
            <a:ea typeface="Roboto Condensed" panose="02000000000000000000" pitchFamily="2" charset="0"/>
          </a:endParaRPr>
        </a:p>
        <a:p>
          <a:pPr lvl="0" algn="ctr" defTabSz="1422400">
            <a:lnSpc>
              <a:spcPct val="90000"/>
            </a:lnSpc>
            <a:spcBef>
              <a:spcPct val="0"/>
            </a:spcBef>
            <a:spcAft>
              <a:spcPct val="35000"/>
            </a:spcAft>
          </a:pPr>
          <a:endParaRPr lang="en-US" sz="3200" b="1" u="sng" kern="1200" dirty="0">
            <a:solidFill>
              <a:schemeClr val="tx1"/>
            </a:solidFill>
            <a:latin typeface="Roboto Condensed" panose="02000000000000000000" pitchFamily="2" charset="0"/>
            <a:ea typeface="Roboto Condensed" panose="02000000000000000000" pitchFamily="2" charset="0"/>
          </a:endParaRPr>
        </a:p>
      </dsp:txBody>
      <dsp:txXfrm>
        <a:off x="4319549" y="234585"/>
        <a:ext cx="5604779" cy="2324551"/>
      </dsp:txXfrm>
    </dsp:sp>
    <dsp:sp modelId="{AFA75534-1A0C-4C75-9F01-3265C281A17F}">
      <dsp:nvSpPr>
        <dsp:cNvPr id="0" name=""/>
        <dsp:cNvSpPr/>
      </dsp:nvSpPr>
      <dsp:spPr>
        <a:xfrm rot="10800000">
          <a:off x="-329568" y="2847160"/>
          <a:ext cx="5308253" cy="2763079"/>
        </a:xfrm>
        <a:prstGeom prst="round1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threePt" dir="t">
            <a:rot lat="0" lon="0" rev="7500000"/>
          </a:lightRig>
        </a:scene3d>
        <a:sp3d/>
      </dsp:spPr>
      <dsp:style>
        <a:lnRef idx="1">
          <a:schemeClr val="dk1"/>
        </a:lnRef>
        <a:fillRef idx="2">
          <a:schemeClr val="dk1"/>
        </a:fillRef>
        <a:effectRef idx="1">
          <a:schemeClr val="dk1"/>
        </a:effectRef>
        <a:fontRef idx="minor">
          <a:schemeClr val="dk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b="1" u="sng" kern="1200" dirty="0" smtClean="0">
              <a:solidFill>
                <a:schemeClr val="tx1"/>
              </a:solidFill>
              <a:latin typeface="Roboto Condensed" panose="02000000000000000000" pitchFamily="2" charset="0"/>
              <a:ea typeface="Roboto Condensed" panose="02000000000000000000" pitchFamily="2" charset="0"/>
            </a:rPr>
            <a:t>Defination Lists</a:t>
          </a:r>
        </a:p>
        <a:p>
          <a:pPr lvl="0" algn="ctr" defTabSz="1422400">
            <a:lnSpc>
              <a:spcPct val="90000"/>
            </a:lnSpc>
            <a:spcBef>
              <a:spcPct val="0"/>
            </a:spcBef>
            <a:spcAft>
              <a:spcPct val="35000"/>
            </a:spcAft>
          </a:pPr>
          <a:r>
            <a:rPr lang="en-US" sz="2200" b="0" u="none" kern="1200" dirty="0" smtClean="0">
              <a:solidFill>
                <a:schemeClr val="tx1"/>
              </a:solidFill>
              <a:latin typeface="Roboto Condensed" panose="02000000000000000000" pitchFamily="2" charset="0"/>
              <a:ea typeface="Roboto Condensed" panose="02000000000000000000" pitchFamily="2" charset="0"/>
            </a:rPr>
            <a:t>             &lt;dl&gt; - defines start of the list</a:t>
          </a:r>
        </a:p>
        <a:p>
          <a:pPr lvl="0" algn="ctr" defTabSz="1422400">
            <a:lnSpc>
              <a:spcPct val="90000"/>
            </a:lnSpc>
            <a:spcBef>
              <a:spcPct val="0"/>
            </a:spcBef>
            <a:spcAft>
              <a:spcPct val="35000"/>
            </a:spcAft>
          </a:pPr>
          <a:r>
            <a:rPr lang="en-US" sz="2200" b="0" u="none" kern="1200" dirty="0" smtClean="0">
              <a:solidFill>
                <a:schemeClr val="tx1"/>
              </a:solidFill>
              <a:latin typeface="Roboto Condensed" panose="02000000000000000000" pitchFamily="2" charset="0"/>
              <a:ea typeface="Roboto Condensed" panose="02000000000000000000" pitchFamily="2" charset="0"/>
            </a:rPr>
            <a:t>&lt;dt&gt; - definition term</a:t>
          </a:r>
        </a:p>
        <a:p>
          <a:pPr lvl="0" algn="ctr" defTabSz="1422400">
            <a:lnSpc>
              <a:spcPct val="90000"/>
            </a:lnSpc>
            <a:spcBef>
              <a:spcPct val="0"/>
            </a:spcBef>
            <a:spcAft>
              <a:spcPct val="35000"/>
            </a:spcAft>
          </a:pPr>
          <a:r>
            <a:rPr lang="en-US" sz="2200" b="0" u="none" kern="1200" dirty="0" smtClean="0">
              <a:solidFill>
                <a:schemeClr val="tx1"/>
              </a:solidFill>
              <a:latin typeface="Roboto Condensed" panose="02000000000000000000" pitchFamily="2" charset="0"/>
              <a:ea typeface="Roboto Condensed" panose="02000000000000000000" pitchFamily="2" charset="0"/>
            </a:rPr>
            <a:t>       &lt;dd&gt; - defining defination</a:t>
          </a:r>
        </a:p>
        <a:p>
          <a:pPr lvl="0" algn="ctr" defTabSz="1422400">
            <a:lnSpc>
              <a:spcPct val="90000"/>
            </a:lnSpc>
            <a:spcBef>
              <a:spcPct val="0"/>
            </a:spcBef>
            <a:spcAft>
              <a:spcPct val="35000"/>
            </a:spcAft>
          </a:pPr>
          <a:endParaRPr lang="en-US" sz="2200" b="0" u="none" kern="1200" dirty="0">
            <a:solidFill>
              <a:schemeClr val="tx1"/>
            </a:solidFill>
            <a:latin typeface="Roboto Condensed" panose="02000000000000000000" pitchFamily="2" charset="0"/>
            <a:ea typeface="Roboto Condensed" panose="02000000000000000000" pitchFamily="2" charset="0"/>
          </a:endParaRPr>
        </a:p>
      </dsp:txBody>
      <dsp:txXfrm rot="10800000">
        <a:off x="-329568" y="3537930"/>
        <a:ext cx="5308253" cy="2072310"/>
      </dsp:txXfrm>
    </dsp:sp>
    <dsp:sp modelId="{91C34D03-3452-4AC5-86C6-41EFD573C6A1}">
      <dsp:nvSpPr>
        <dsp:cNvPr id="0" name=""/>
        <dsp:cNvSpPr/>
      </dsp:nvSpPr>
      <dsp:spPr>
        <a:xfrm rot="5400000">
          <a:off x="5787488" y="2568993"/>
          <a:ext cx="2077863" cy="3624900"/>
        </a:xfrm>
        <a:prstGeom prst="round1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a:scene3d>
          <a:camera prst="orthographicFront"/>
          <a:lightRig rig="threePt" dir="t">
            <a:rot lat="0" lon="0" rev="7500000"/>
          </a:lightRig>
        </a:scene3d>
        <a:sp3d/>
      </dsp:spPr>
      <dsp:style>
        <a:lnRef idx="1">
          <a:schemeClr val="dk1"/>
        </a:lnRef>
        <a:fillRef idx="2">
          <a:schemeClr val="dk1"/>
        </a:fillRef>
        <a:effectRef idx="1">
          <a:schemeClr val="dk1"/>
        </a:effectRef>
        <a:fontRef idx="minor">
          <a:schemeClr val="dk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b="1" u="sng" kern="1200" dirty="0" smtClean="0">
              <a:solidFill>
                <a:schemeClr val="tx1"/>
              </a:solidFill>
              <a:latin typeface="Roboto Condensed" panose="02000000000000000000" pitchFamily="2" charset="0"/>
              <a:ea typeface="Roboto Condensed" panose="02000000000000000000" pitchFamily="2" charset="0"/>
            </a:rPr>
            <a:t>Nested Lists</a:t>
          </a:r>
        </a:p>
        <a:p>
          <a:pPr lvl="0" algn="ctr" defTabSz="1422400">
            <a:lnSpc>
              <a:spcPct val="90000"/>
            </a:lnSpc>
            <a:spcBef>
              <a:spcPct val="0"/>
            </a:spcBef>
            <a:spcAft>
              <a:spcPct val="35000"/>
            </a:spcAft>
          </a:pPr>
          <a:r>
            <a:rPr lang="en-US" sz="2200" b="0" i="0" kern="1200" dirty="0" smtClean="0">
              <a:solidFill>
                <a:schemeClr val="tx1"/>
              </a:solidFill>
              <a:latin typeface="Roboto Condensed" panose="02000000000000000000" pitchFamily="2" charset="0"/>
              <a:ea typeface="Roboto Condensed" panose="02000000000000000000" pitchFamily="2" charset="0"/>
            </a:rPr>
            <a:t>A nested list is a list within a list.</a:t>
          </a:r>
          <a:r>
            <a:rPr lang="en-US" sz="3200" b="0" i="0" kern="1200" dirty="0" smtClean="0"/>
            <a:t/>
          </a:r>
          <a:br>
            <a:rPr lang="en-US" sz="3200" b="0" i="0" kern="1200" dirty="0" smtClean="0"/>
          </a:br>
          <a:endParaRPr lang="en-US" sz="3200" b="1" u="sng" kern="1200" dirty="0">
            <a:solidFill>
              <a:schemeClr val="tx1"/>
            </a:solidFill>
            <a:latin typeface="Roboto Condensed" panose="02000000000000000000" pitchFamily="2" charset="0"/>
            <a:ea typeface="Roboto Condensed" panose="02000000000000000000" pitchFamily="2" charset="0"/>
          </a:endParaRPr>
        </a:p>
      </dsp:txBody>
      <dsp:txXfrm rot="-5400000">
        <a:off x="5013970" y="3861977"/>
        <a:ext cx="3624900" cy="1558397"/>
      </dsp:txXfrm>
    </dsp:sp>
    <dsp:sp modelId="{5D7711BF-E2A2-4EE3-A743-3215910138E8}">
      <dsp:nvSpPr>
        <dsp:cNvPr id="0" name=""/>
        <dsp:cNvSpPr/>
      </dsp:nvSpPr>
      <dsp:spPr>
        <a:xfrm>
          <a:off x="3515731" y="2573746"/>
          <a:ext cx="2579129" cy="957034"/>
        </a:xfrm>
        <a:prstGeom prst="roundRect">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a:scene3d>
          <a:camera prst="orthographicFront"/>
          <a:lightRig rig="threePt" dir="t">
            <a:rot lat="0" lon="0" rev="7500000"/>
          </a:lightRig>
        </a:scene3d>
        <a:sp3d z="152400" extrusionH="63500"/>
      </dsp:spPr>
      <dsp:style>
        <a:lnRef idx="3">
          <a:schemeClr val="lt1"/>
        </a:lnRef>
        <a:fillRef idx="1">
          <a:schemeClr val="accent1"/>
        </a:fillRef>
        <a:effectRef idx="1">
          <a:schemeClr val="accent1"/>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b="1" kern="1200" dirty="0" smtClean="0">
              <a:solidFill>
                <a:schemeClr val="tx1"/>
              </a:solidFill>
              <a:latin typeface="Roboto Condensed" panose="02000000000000000000" pitchFamily="2" charset="0"/>
              <a:ea typeface="Roboto Condensed" panose="02000000000000000000" pitchFamily="2" charset="0"/>
            </a:rPr>
            <a:t>Lists</a:t>
          </a:r>
          <a:endParaRPr lang="en-US" sz="4400" b="1" kern="1200" dirty="0">
            <a:solidFill>
              <a:schemeClr val="tx1"/>
            </a:solidFill>
            <a:latin typeface="Roboto Condensed" panose="02000000000000000000" pitchFamily="2" charset="0"/>
            <a:ea typeface="Roboto Condensed" panose="02000000000000000000" pitchFamily="2" charset="0"/>
          </a:endParaRPr>
        </a:p>
      </dsp:txBody>
      <dsp:txXfrm>
        <a:off x="3562450" y="2620465"/>
        <a:ext cx="2485691" cy="8635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B37D0-9B14-434B-8A2E-5189A1A80243}">
      <dsp:nvSpPr>
        <dsp:cNvPr id="0" name=""/>
        <dsp:cNvSpPr/>
      </dsp:nvSpPr>
      <dsp:spPr>
        <a:xfrm>
          <a:off x="2001538" y="507007"/>
          <a:ext cx="7940110" cy="583888"/>
        </a:xfrm>
        <a:prstGeom prst="rect">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smtClean="0">
              <a:solidFill>
                <a:schemeClr val="tx1"/>
              </a:solidFill>
              <a:latin typeface="Roboto Condensed" panose="02000000000000000000" pitchFamily="2" charset="0"/>
              <a:ea typeface="Roboto Condensed" panose="02000000000000000000" pitchFamily="2" charset="0"/>
            </a:rPr>
            <a:t>Anchor tag and Href Attribute</a:t>
          </a:r>
          <a:endParaRPr lang="en-US" sz="3200" b="1" kern="1200" dirty="0">
            <a:solidFill>
              <a:schemeClr val="tx1"/>
            </a:solidFill>
            <a:latin typeface="Roboto Condensed" panose="02000000000000000000" pitchFamily="2" charset="0"/>
            <a:ea typeface="Roboto Condensed" panose="02000000000000000000" pitchFamily="2" charset="0"/>
          </a:endParaRPr>
        </a:p>
      </dsp:txBody>
      <dsp:txXfrm>
        <a:off x="2001538" y="507007"/>
        <a:ext cx="7940110" cy="583888"/>
      </dsp:txXfrm>
    </dsp:sp>
    <dsp:sp modelId="{F5243035-1F99-4DF3-94CF-A8A21C5F574D}">
      <dsp:nvSpPr>
        <dsp:cNvPr id="0" name=""/>
        <dsp:cNvSpPr/>
      </dsp:nvSpPr>
      <dsp:spPr>
        <a:xfrm>
          <a:off x="1162112" y="1387702"/>
          <a:ext cx="2983109" cy="1896678"/>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latin typeface="Roboto Condensed" panose="02000000000000000000" pitchFamily="2" charset="0"/>
              <a:ea typeface="Roboto Condensed" panose="02000000000000000000" pitchFamily="2" charset="0"/>
            </a:rPr>
            <a:t>HTML uses the &lt;a&gt; (anchor) tag to create a link to another document</a:t>
          </a:r>
          <a:endParaRPr lang="en-US" sz="2200" kern="1200" dirty="0">
            <a:latin typeface="Roboto Condensed" panose="02000000000000000000" pitchFamily="2" charset="0"/>
            <a:ea typeface="Roboto Condensed" panose="02000000000000000000" pitchFamily="2" charset="0"/>
          </a:endParaRPr>
        </a:p>
      </dsp:txBody>
      <dsp:txXfrm>
        <a:off x="1162112" y="1387702"/>
        <a:ext cx="2983109" cy="1896678"/>
      </dsp:txXfrm>
    </dsp:sp>
    <dsp:sp modelId="{08277FC9-4D90-4E03-B9F6-136914A841AC}">
      <dsp:nvSpPr>
        <dsp:cNvPr id="0" name=""/>
        <dsp:cNvSpPr/>
      </dsp:nvSpPr>
      <dsp:spPr>
        <a:xfrm>
          <a:off x="1306080" y="3689877"/>
          <a:ext cx="2759777" cy="1855295"/>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latin typeface="Roboto Condensed" panose="02000000000000000000" pitchFamily="2" charset="0"/>
              <a:ea typeface="Roboto Condensed" panose="02000000000000000000" pitchFamily="2" charset="0"/>
            </a:rPr>
            <a:t>The syntax of creating an anchor:</a:t>
          </a:r>
        </a:p>
        <a:p>
          <a:pPr lvl="0" algn="ctr" defTabSz="977900">
            <a:lnSpc>
              <a:spcPct val="90000"/>
            </a:lnSpc>
            <a:spcBef>
              <a:spcPct val="0"/>
            </a:spcBef>
            <a:spcAft>
              <a:spcPct val="35000"/>
            </a:spcAft>
          </a:pPr>
          <a:r>
            <a:rPr lang="en-US" sz="2200" b="1" kern="1200" dirty="0" smtClean="0">
              <a:latin typeface="Roboto Condensed" panose="02000000000000000000" pitchFamily="2" charset="0"/>
              <a:ea typeface="Roboto Condensed" panose="02000000000000000000" pitchFamily="2" charset="0"/>
            </a:rPr>
            <a:t>&lt;a href = “url”&gt; Text to be Displayed &lt;/a&gt;</a:t>
          </a:r>
        </a:p>
      </dsp:txBody>
      <dsp:txXfrm>
        <a:off x="1306080" y="3689877"/>
        <a:ext cx="2759777" cy="1855295"/>
      </dsp:txXfrm>
    </dsp:sp>
    <dsp:sp modelId="{2BBB201C-0181-45C5-B3F7-3C70A5A53C0A}">
      <dsp:nvSpPr>
        <dsp:cNvPr id="0" name=""/>
        <dsp:cNvSpPr/>
      </dsp:nvSpPr>
      <dsp:spPr>
        <a:xfrm>
          <a:off x="4722762" y="1541603"/>
          <a:ext cx="5447774" cy="1545957"/>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latin typeface="Roboto Condensed" panose="02000000000000000000" pitchFamily="2" charset="0"/>
              <a:ea typeface="Roboto Condensed" panose="02000000000000000000" pitchFamily="2" charset="0"/>
            </a:rPr>
            <a:t>An anchor can point to any resource on the Web: an HTML page, an image, a sound file, a movie etc.</a:t>
          </a:r>
          <a:endParaRPr lang="en-US" sz="2200" kern="1200" dirty="0">
            <a:latin typeface="Roboto Condensed" panose="02000000000000000000" pitchFamily="2" charset="0"/>
            <a:ea typeface="Roboto Condensed" panose="02000000000000000000" pitchFamily="2" charset="0"/>
          </a:endParaRPr>
        </a:p>
      </dsp:txBody>
      <dsp:txXfrm>
        <a:off x="4722762" y="1541603"/>
        <a:ext cx="5447774" cy="1545957"/>
      </dsp:txXfrm>
    </dsp:sp>
    <dsp:sp modelId="{835E3E6B-BB45-4F93-90A5-FC952B0784B3}">
      <dsp:nvSpPr>
        <dsp:cNvPr id="0" name=""/>
        <dsp:cNvSpPr/>
      </dsp:nvSpPr>
      <dsp:spPr>
        <a:xfrm>
          <a:off x="4903688" y="3477066"/>
          <a:ext cx="5204451" cy="1791017"/>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latin typeface="Roboto Condensed" panose="02000000000000000000" pitchFamily="2" charset="0"/>
              <a:ea typeface="Roboto Condensed" panose="02000000000000000000" pitchFamily="2" charset="0"/>
            </a:rPr>
            <a:t>The &lt;a&gt; tag is used to create an anchor to link from, the href attribute is used to address the document to link to, and the words between the open and close of the anchor tag will be displayed as a hyperlink</a:t>
          </a:r>
          <a:endParaRPr lang="en-US" sz="2200" kern="1200" dirty="0">
            <a:latin typeface="Roboto Condensed" panose="02000000000000000000" pitchFamily="2" charset="0"/>
            <a:ea typeface="Roboto Condensed" panose="02000000000000000000" pitchFamily="2" charset="0"/>
          </a:endParaRPr>
        </a:p>
      </dsp:txBody>
      <dsp:txXfrm>
        <a:off x="4903688" y="3477066"/>
        <a:ext cx="5204451" cy="17910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3253E7-704E-42BD-AAF9-91AF17EC2FBB}">
      <dsp:nvSpPr>
        <dsp:cNvPr id="0" name=""/>
        <dsp:cNvSpPr/>
      </dsp:nvSpPr>
      <dsp:spPr>
        <a:xfrm>
          <a:off x="0" y="605907"/>
          <a:ext cx="3545897" cy="2127538"/>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path path="rect">
            <a:fillToRect l="100000" t="100000"/>
          </a:path>
          <a:tileRect r="-100000" b="-100000"/>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a:sp3d extrusionH="381000"/>
      </dsp:spPr>
      <dsp:style>
        <a:lnRef idx="1">
          <a:schemeClr val="accent3"/>
        </a:lnRef>
        <a:fillRef idx="2">
          <a:schemeClr val="accent3"/>
        </a:fillRef>
        <a:effectRef idx="1">
          <a:schemeClr val="accent3"/>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latin typeface="Roboto Condensed" panose="02000000000000000000" pitchFamily="2" charset="0"/>
              <a:ea typeface="Roboto Condensed" panose="02000000000000000000" pitchFamily="2" charset="0"/>
            </a:rPr>
            <a:t>The HTML tables allows us to arrange the data into rows and columns</a:t>
          </a:r>
          <a:endParaRPr lang="en-US" sz="2600" kern="1200" dirty="0">
            <a:latin typeface="Roboto Condensed" panose="02000000000000000000" pitchFamily="2" charset="0"/>
            <a:ea typeface="Roboto Condensed" panose="02000000000000000000" pitchFamily="2" charset="0"/>
          </a:endParaRPr>
        </a:p>
      </dsp:txBody>
      <dsp:txXfrm>
        <a:off x="0" y="605907"/>
        <a:ext cx="3545897" cy="2127538"/>
      </dsp:txXfrm>
    </dsp:sp>
    <dsp:sp modelId="{3281EE38-99F4-48BC-A9D0-C6FAC513C067}">
      <dsp:nvSpPr>
        <dsp:cNvPr id="0" name=""/>
        <dsp:cNvSpPr/>
      </dsp:nvSpPr>
      <dsp:spPr>
        <a:xfrm>
          <a:off x="56025" y="2989963"/>
          <a:ext cx="3545897" cy="2127538"/>
        </a:xfrm>
        <a:prstGeom prst="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a:sp3d extrusionH="381000"/>
      </dsp:spPr>
      <dsp:style>
        <a:lnRef idx="1">
          <a:schemeClr val="accent3"/>
        </a:lnRef>
        <a:fillRef idx="2">
          <a:schemeClr val="accent3"/>
        </a:fillRef>
        <a:effectRef idx="1">
          <a:schemeClr val="accent3"/>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latin typeface="Roboto Condensed" panose="02000000000000000000" pitchFamily="2" charset="0"/>
              <a:ea typeface="Roboto Condensed" panose="02000000000000000000" pitchFamily="2" charset="0"/>
            </a:rPr>
            <a:t>HTML tables are created using the &lt;table&gt; tag</a:t>
          </a:r>
          <a:endParaRPr lang="en-US" sz="2600" kern="1200" dirty="0">
            <a:latin typeface="Roboto Condensed" panose="02000000000000000000" pitchFamily="2" charset="0"/>
            <a:ea typeface="Roboto Condensed" panose="02000000000000000000" pitchFamily="2" charset="0"/>
          </a:endParaRPr>
        </a:p>
      </dsp:txBody>
      <dsp:txXfrm>
        <a:off x="56025" y="2989963"/>
        <a:ext cx="3545897" cy="2127538"/>
      </dsp:txXfrm>
    </dsp:sp>
    <dsp:sp modelId="{52C91227-359A-496E-86CA-5BA5ACD8D6E1}">
      <dsp:nvSpPr>
        <dsp:cNvPr id="0" name=""/>
        <dsp:cNvSpPr/>
      </dsp:nvSpPr>
      <dsp:spPr>
        <a:xfrm>
          <a:off x="4088703" y="442555"/>
          <a:ext cx="3545897" cy="2127538"/>
        </a:xfrm>
        <a:prstGeom prst="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a:sp3d extrusionH="381000"/>
      </dsp:spPr>
      <dsp:style>
        <a:lnRef idx="1">
          <a:schemeClr val="accent3"/>
        </a:lnRef>
        <a:fillRef idx="2">
          <a:schemeClr val="accent3"/>
        </a:fillRef>
        <a:effectRef idx="1">
          <a:schemeClr val="accent3"/>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latin typeface="Roboto Condensed" panose="02000000000000000000" pitchFamily="2" charset="0"/>
              <a:ea typeface="Roboto Condensed" panose="02000000000000000000" pitchFamily="2" charset="0"/>
            </a:rPr>
            <a:t>Table row is defined using &lt;tr&gt; tag</a:t>
          </a:r>
          <a:endParaRPr lang="en-US" sz="2600" kern="1200" dirty="0">
            <a:latin typeface="Roboto Condensed" panose="02000000000000000000" pitchFamily="2" charset="0"/>
            <a:ea typeface="Roboto Condensed" panose="02000000000000000000" pitchFamily="2" charset="0"/>
          </a:endParaRPr>
        </a:p>
      </dsp:txBody>
      <dsp:txXfrm>
        <a:off x="4088703" y="442555"/>
        <a:ext cx="3545897" cy="2127538"/>
      </dsp:txXfrm>
    </dsp:sp>
    <dsp:sp modelId="{ECB28872-A610-4C4A-95E2-AB529EEDF080}">
      <dsp:nvSpPr>
        <dsp:cNvPr id="0" name=""/>
        <dsp:cNvSpPr/>
      </dsp:nvSpPr>
      <dsp:spPr>
        <a:xfrm>
          <a:off x="4079661" y="3139756"/>
          <a:ext cx="3545897" cy="2127538"/>
        </a:xfrm>
        <a:prstGeom prst="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a:sp3d extrusionH="381000"/>
      </dsp:spPr>
      <dsp:style>
        <a:lnRef idx="1">
          <a:schemeClr val="accent3"/>
        </a:lnRef>
        <a:fillRef idx="2">
          <a:schemeClr val="accent3"/>
        </a:fillRef>
        <a:effectRef idx="1">
          <a:schemeClr val="accent3"/>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latin typeface="Roboto Condensed" panose="02000000000000000000" pitchFamily="2" charset="0"/>
              <a:ea typeface="Roboto Condensed" panose="02000000000000000000" pitchFamily="2" charset="0"/>
            </a:rPr>
            <a:t>Table header is defined with &lt;th&gt; tag</a:t>
          </a:r>
          <a:endParaRPr lang="en-US" sz="2600" kern="1200" dirty="0">
            <a:latin typeface="Roboto Condensed" panose="02000000000000000000" pitchFamily="2" charset="0"/>
            <a:ea typeface="Roboto Condensed" panose="02000000000000000000" pitchFamily="2" charset="0"/>
          </a:endParaRPr>
        </a:p>
      </dsp:txBody>
      <dsp:txXfrm>
        <a:off x="4079661" y="3139756"/>
        <a:ext cx="3545897" cy="2127538"/>
      </dsp:txXfrm>
    </dsp:sp>
    <dsp:sp modelId="{0781DE96-4ACA-40EE-B728-C1227C41F093}">
      <dsp:nvSpPr>
        <dsp:cNvPr id="0" name=""/>
        <dsp:cNvSpPr/>
      </dsp:nvSpPr>
      <dsp:spPr>
        <a:xfrm>
          <a:off x="7800975" y="2256381"/>
          <a:ext cx="3545897" cy="2127538"/>
        </a:xfrm>
        <a:prstGeom prst="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a:sp3d extrusionH="381000"/>
      </dsp:spPr>
      <dsp:style>
        <a:lnRef idx="1">
          <a:schemeClr val="accent3"/>
        </a:lnRef>
        <a:fillRef idx="2">
          <a:schemeClr val="accent3"/>
        </a:fillRef>
        <a:effectRef idx="1">
          <a:schemeClr val="accent3"/>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latin typeface="Roboto Condensed" panose="02000000000000000000" pitchFamily="2" charset="0"/>
              <a:ea typeface="Roboto Condensed" panose="02000000000000000000" pitchFamily="2" charset="0"/>
            </a:rPr>
            <a:t>Table data/cell is defined with &lt;td&gt; tag</a:t>
          </a:r>
          <a:endParaRPr lang="en-US" sz="2600" kern="1200" dirty="0">
            <a:latin typeface="Roboto Condensed" panose="02000000000000000000" pitchFamily="2" charset="0"/>
            <a:ea typeface="Roboto Condensed" panose="02000000000000000000" pitchFamily="2" charset="0"/>
          </a:endParaRPr>
        </a:p>
      </dsp:txBody>
      <dsp:txXfrm>
        <a:off x="7800975" y="2256381"/>
        <a:ext cx="3545897" cy="2127538"/>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163813-9840-4FC1-9D75-19457ED5CD50}" type="datetimeFigureOut">
              <a:rPr lang="en-IN" smtClean="0"/>
              <a:t>12-12-2021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FC7C18-429B-4D95-987C-363AEA7C5E21}" type="slidenum">
              <a:rPr lang="en-IN" smtClean="0"/>
              <a:t>‹#›</a:t>
            </a:fld>
            <a:endParaRPr lang="en-IN" dirty="0"/>
          </a:p>
        </p:txBody>
      </p:sp>
    </p:spTree>
    <p:extLst>
      <p:ext uri="{BB962C8B-B14F-4D97-AF65-F5344CB8AC3E}">
        <p14:creationId xmlns:p14="http://schemas.microsoft.com/office/powerpoint/2010/main" val="1619712790"/>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1FC7C18-429B-4D95-987C-363AEA7C5E21}" type="slidenum">
              <a:rPr lang="en-IN" smtClean="0"/>
              <a:t>0</a:t>
            </a:fld>
            <a:endParaRPr lang="en-IN" dirty="0"/>
          </a:p>
        </p:txBody>
      </p:sp>
    </p:spTree>
    <p:extLst>
      <p:ext uri="{BB962C8B-B14F-4D97-AF65-F5344CB8AC3E}">
        <p14:creationId xmlns:p14="http://schemas.microsoft.com/office/powerpoint/2010/main" val="3768490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FC7C18-429B-4D95-987C-363AEA7C5E21}" type="slidenum">
              <a:rPr lang="en-IN" smtClean="0"/>
              <a:t>6</a:t>
            </a:fld>
            <a:endParaRPr lang="en-IN" dirty="0"/>
          </a:p>
        </p:txBody>
      </p:sp>
    </p:spTree>
    <p:extLst>
      <p:ext uri="{BB962C8B-B14F-4D97-AF65-F5344CB8AC3E}">
        <p14:creationId xmlns:p14="http://schemas.microsoft.com/office/powerpoint/2010/main" val="38558499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6.emf"/><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8" name="Shape 10"/>
          <p:cNvSpPr/>
          <p:nvPr userDrawn="1"/>
        </p:nvSpPr>
        <p:spPr>
          <a:xfrm>
            <a:off x="10059311" y="877033"/>
            <a:ext cx="1732400" cy="577200"/>
          </a:xfrm>
          <a:prstGeom prst="triangle">
            <a:avLst>
              <a:gd name="adj" fmla="val 32425"/>
            </a:avLst>
          </a:prstGeom>
          <a:solidFill>
            <a:srgbClr val="352E13"/>
          </a:solidFill>
          <a:ln>
            <a:noFill/>
          </a:ln>
        </p:spPr>
        <p:txBody>
          <a:bodyPr spcFirstLastPara="1" wrap="square" lIns="121900" tIns="121900" rIns="121900" bIns="121900" anchor="ctr" anchorCtr="0">
            <a:noAutofit/>
          </a:bodyPr>
          <a:lstStyle/>
          <a:p>
            <a:pPr marL="0" lvl="0" indent="0" rtl="0">
              <a:spcBef>
                <a:spcPts val="0"/>
              </a:spcBef>
              <a:spcAft>
                <a:spcPts val="0"/>
              </a:spcAft>
              <a:buNone/>
            </a:pPr>
            <a:endParaRPr sz="2400" dirty="0">
              <a:latin typeface="Arvo"/>
              <a:ea typeface="Arvo"/>
              <a:cs typeface="Arvo"/>
              <a:sym typeface="Arvo"/>
            </a:endParaRPr>
          </a:p>
        </p:txBody>
      </p:sp>
      <p:grpSp>
        <p:nvGrpSpPr>
          <p:cNvPr id="19" name="Shape 11"/>
          <p:cNvGrpSpPr/>
          <p:nvPr userDrawn="1"/>
        </p:nvGrpSpPr>
        <p:grpSpPr>
          <a:xfrm>
            <a:off x="1" y="-9451"/>
            <a:ext cx="11548531" cy="6867451"/>
            <a:chOff x="0" y="-7088"/>
            <a:chExt cx="8661398" cy="5150588"/>
          </a:xfrm>
          <a:solidFill>
            <a:schemeClr val="bg1">
              <a:lumMod val="95000"/>
            </a:schemeClr>
          </a:solidFill>
        </p:grpSpPr>
        <p:sp>
          <p:nvSpPr>
            <p:cNvPr id="20" name="Shape 12"/>
            <p:cNvSpPr/>
            <p:nvPr/>
          </p:nvSpPr>
          <p:spPr>
            <a:xfrm>
              <a:off x="0" y="0"/>
              <a:ext cx="3525000" cy="5143500"/>
            </a:xfrm>
            <a:prstGeom prst="rect">
              <a:avLst/>
            </a:pr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sz="2400" dirty="0">
                <a:latin typeface="Roboto Condensed" pitchFamily="2" charset="0"/>
              </a:endParaRPr>
            </a:p>
          </p:txBody>
        </p:sp>
        <p:sp>
          <p:nvSpPr>
            <p:cNvPr id="21" name="Shape 13"/>
            <p:cNvSpPr/>
            <p:nvPr/>
          </p:nvSpPr>
          <p:spPr>
            <a:xfrm rot="10800000" flipH="1">
              <a:off x="3517898" y="-7088"/>
              <a:ext cx="5143500" cy="5143500"/>
            </a:xfrm>
            <a:prstGeom prst="rtTriangle">
              <a:avLst/>
            </a:prstGeom>
            <a:grpFill/>
            <a:ln>
              <a:noFill/>
            </a:ln>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Arvo"/>
                <a:ea typeface="Arvo"/>
                <a:cs typeface="Arvo"/>
                <a:sym typeface="Arvo"/>
              </a:endParaRPr>
            </a:p>
          </p:txBody>
        </p:sp>
      </p:grpSp>
      <p:grpSp>
        <p:nvGrpSpPr>
          <p:cNvPr id="22" name="Shape 14"/>
          <p:cNvGrpSpPr/>
          <p:nvPr/>
        </p:nvGrpSpPr>
        <p:grpSpPr>
          <a:xfrm rot="10800000" flipH="1">
            <a:off x="3" y="1454351"/>
            <a:ext cx="11796669" cy="3949300"/>
            <a:chOff x="-8178042" y="-4493254"/>
            <a:chExt cx="19483598" cy="6522736"/>
          </a:xfrm>
          <a:solidFill>
            <a:srgbClr val="F29B4C"/>
          </a:solidFill>
        </p:grpSpPr>
        <p:sp>
          <p:nvSpPr>
            <p:cNvPr id="23" name="Shape 15"/>
            <p:cNvSpPr/>
            <p:nvPr/>
          </p:nvSpPr>
          <p:spPr>
            <a:xfrm>
              <a:off x="-8178042" y="-4493118"/>
              <a:ext cx="12968400" cy="6522600"/>
            </a:xfrm>
            <a:prstGeom prst="rect">
              <a:avLst/>
            </a:prstGeom>
            <a:solidFill>
              <a:srgbClr val="2384A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Arvo"/>
                <a:ea typeface="Arvo"/>
                <a:cs typeface="Arvo"/>
                <a:sym typeface="Arvo"/>
              </a:endParaRPr>
            </a:p>
          </p:txBody>
        </p:sp>
        <p:sp>
          <p:nvSpPr>
            <p:cNvPr id="24" name="Shape 16"/>
            <p:cNvSpPr/>
            <p:nvPr/>
          </p:nvSpPr>
          <p:spPr>
            <a:xfrm>
              <a:off x="4782955" y="-4493254"/>
              <a:ext cx="6522600" cy="6522600"/>
            </a:xfrm>
            <a:prstGeom prst="rtTriangle">
              <a:avLst/>
            </a:prstGeom>
            <a:solidFill>
              <a:srgbClr val="2384A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Arvo"/>
                <a:ea typeface="Arvo"/>
                <a:cs typeface="Arvo"/>
                <a:sym typeface="Arvo"/>
              </a:endParaRPr>
            </a:p>
          </p:txBody>
        </p:sp>
      </p:grpSp>
      <p:grpSp>
        <p:nvGrpSpPr>
          <p:cNvPr id="25" name="Shape 17"/>
          <p:cNvGrpSpPr/>
          <p:nvPr/>
        </p:nvGrpSpPr>
        <p:grpSpPr>
          <a:xfrm>
            <a:off x="4902983" y="5704465"/>
            <a:ext cx="7307772" cy="577328"/>
            <a:chOff x="5582265" y="4646738"/>
            <a:chExt cx="5480829" cy="432996"/>
          </a:xfrm>
          <a:solidFill>
            <a:srgbClr val="2384AF"/>
          </a:solidFill>
          <a:scene3d>
            <a:camera prst="orthographicFront">
              <a:rot lat="0" lon="0" rev="0"/>
            </a:camera>
            <a:lightRig rig="contrasting" dir="t">
              <a:rot lat="0" lon="0" rev="7800000"/>
            </a:lightRig>
          </a:scene3d>
        </p:grpSpPr>
        <p:sp>
          <p:nvSpPr>
            <p:cNvPr id="26" name="Shape 18"/>
            <p:cNvSpPr/>
            <p:nvPr/>
          </p:nvSpPr>
          <p:spPr>
            <a:xfrm rot="10800000">
              <a:off x="5582265" y="4948334"/>
              <a:ext cx="394200" cy="131400"/>
            </a:xfrm>
            <a:prstGeom prst="triangle">
              <a:avLst>
                <a:gd name="adj" fmla="val 32425"/>
              </a:avLst>
            </a:prstGeom>
            <a:grpFill/>
            <a:ln>
              <a:noFill/>
            </a:ln>
            <a:effectLst/>
            <a:sp3d>
              <a:bevelT w="139700" h="139700"/>
            </a:sp3d>
          </p:spPr>
          <p:txBody>
            <a:bodyPr spcFirstLastPara="1" wrap="square" lIns="91425" tIns="91425" rIns="91425" bIns="91425" anchor="ctr" anchorCtr="0">
              <a:noAutofit/>
            </a:bodyPr>
            <a:lstStyle/>
            <a:p>
              <a:pPr marL="0" lvl="0" indent="0">
                <a:spcBef>
                  <a:spcPts val="0"/>
                </a:spcBef>
                <a:spcAft>
                  <a:spcPts val="0"/>
                </a:spcAft>
                <a:buNone/>
              </a:pPr>
              <a:endParaRPr sz="2400" dirty="0">
                <a:latin typeface="Roboto Condensed" pitchFamily="2" charset="0"/>
              </a:endParaRPr>
            </a:p>
          </p:txBody>
        </p:sp>
        <p:grpSp>
          <p:nvGrpSpPr>
            <p:cNvPr id="27" name="Shape 19"/>
            <p:cNvGrpSpPr/>
            <p:nvPr/>
          </p:nvGrpSpPr>
          <p:grpSpPr>
            <a:xfrm flipH="1">
              <a:off x="5585232" y="4646738"/>
              <a:ext cx="5477861" cy="304551"/>
              <a:chOff x="-24158748" y="330075"/>
              <a:chExt cx="30568423" cy="1699506"/>
            </a:xfrm>
            <a:grpFill/>
          </p:grpSpPr>
          <p:sp>
            <p:nvSpPr>
              <p:cNvPr id="28" name="Shape 20"/>
              <p:cNvSpPr/>
              <p:nvPr/>
            </p:nvSpPr>
            <p:spPr>
              <a:xfrm>
                <a:off x="-24158748" y="330081"/>
                <a:ext cx="28908000" cy="1699500"/>
              </a:xfrm>
              <a:prstGeom prst="rect">
                <a:avLst/>
              </a:prstGeom>
              <a:grpFill/>
              <a:ln>
                <a:noFill/>
              </a:ln>
              <a:effectLst/>
              <a:sp3d>
                <a:bevelT w="139700" h="139700"/>
              </a:sp3d>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Roboto Condensed" pitchFamily="2" charset="0"/>
                </a:endParaRPr>
              </a:p>
            </p:txBody>
          </p:sp>
          <p:sp>
            <p:nvSpPr>
              <p:cNvPr id="29" name="Shape 21"/>
              <p:cNvSpPr/>
              <p:nvPr/>
            </p:nvSpPr>
            <p:spPr>
              <a:xfrm>
                <a:off x="4710175" y="330075"/>
                <a:ext cx="1699500" cy="1699500"/>
              </a:xfrm>
              <a:prstGeom prst="rtTriangle">
                <a:avLst/>
              </a:prstGeom>
              <a:grpFill/>
              <a:ln>
                <a:noFill/>
              </a:ln>
              <a:effectLst/>
              <a:sp3d>
                <a:bevelT w="139700" h="139700"/>
              </a:sp3d>
            </p:spPr>
            <p:txBody>
              <a:bodyPr spcFirstLastPara="1" wrap="square" lIns="91425" tIns="91425" rIns="91425" bIns="91425" anchor="ctr" anchorCtr="0">
                <a:noAutofit/>
              </a:bodyPr>
              <a:lstStyle/>
              <a:p>
                <a:pPr marL="0" lvl="0" indent="0">
                  <a:spcBef>
                    <a:spcPts val="0"/>
                  </a:spcBef>
                  <a:spcAft>
                    <a:spcPts val="0"/>
                  </a:spcAft>
                  <a:buNone/>
                </a:pPr>
                <a:endParaRPr sz="2400" dirty="0">
                  <a:latin typeface="Roboto Condensed" pitchFamily="2" charset="0"/>
                </a:endParaRPr>
              </a:p>
            </p:txBody>
          </p:sp>
        </p:grpSp>
      </p:grpSp>
      <p:sp>
        <p:nvSpPr>
          <p:cNvPr id="30" name="Shape 22"/>
          <p:cNvSpPr txBox="1">
            <a:spLocks noGrp="1"/>
          </p:cNvSpPr>
          <p:nvPr>
            <p:ph type="ctrTitle"/>
          </p:nvPr>
        </p:nvSpPr>
        <p:spPr>
          <a:xfrm>
            <a:off x="241139" y="1454235"/>
            <a:ext cx="11550573" cy="2881615"/>
          </a:xfrm>
          <a:prstGeom prst="rect">
            <a:avLst/>
          </a:prstGeom>
        </p:spPr>
        <p:txBody>
          <a:bodyPr spcFirstLastPara="1" wrap="square" lIns="91425" tIns="91425" rIns="91425" bIns="91425" anchor="t" anchorCtr="0"/>
          <a:lstStyle>
            <a:lvl1pPr lvl="0">
              <a:spcBef>
                <a:spcPts val="0"/>
              </a:spcBef>
              <a:spcAft>
                <a:spcPts val="0"/>
              </a:spcAft>
              <a:buSzPts val="4800"/>
              <a:buNone/>
              <a:defRPr sz="6400">
                <a:solidFill>
                  <a:schemeClr val="bg1"/>
                </a:solidFill>
              </a:defRPr>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r>
              <a:rPr lang="en-US" dirty="0"/>
              <a:t>Click to edit Master title style</a:t>
            </a:r>
            <a:endParaRPr dirty="0"/>
          </a:p>
        </p:txBody>
      </p:sp>
      <p:sp>
        <p:nvSpPr>
          <p:cNvPr id="32" name="Shape 40"/>
          <p:cNvSpPr txBox="1">
            <a:spLocks noGrp="1"/>
          </p:cNvSpPr>
          <p:nvPr>
            <p:ph type="subTitle" idx="1"/>
          </p:nvPr>
        </p:nvSpPr>
        <p:spPr>
          <a:xfrm>
            <a:off x="241139" y="4386079"/>
            <a:ext cx="8637823" cy="1017492"/>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667">
                <a:solidFill>
                  <a:schemeClr val="bg1"/>
                </a:solidFill>
                <a:latin typeface="Roboto Condensed" pitchFamily="2" charset="0"/>
                <a:ea typeface="Roboto Condensed" pitchFamily="2" charset="0"/>
              </a:defRPr>
            </a:lvl1pPr>
            <a:lvl2pPr lvl="1" rtl="0">
              <a:spcBef>
                <a:spcPts val="1333"/>
              </a:spcBef>
              <a:spcAft>
                <a:spcPts val="0"/>
              </a:spcAft>
              <a:buClr>
                <a:srgbClr val="FF9800"/>
              </a:buClr>
              <a:buSzPts val="2000"/>
              <a:buNone/>
              <a:defRPr sz="2667">
                <a:solidFill>
                  <a:srgbClr val="FF9800"/>
                </a:solidFill>
              </a:defRPr>
            </a:lvl2pPr>
            <a:lvl3pPr lvl="2" rtl="0">
              <a:spcBef>
                <a:spcPts val="1333"/>
              </a:spcBef>
              <a:spcAft>
                <a:spcPts val="0"/>
              </a:spcAft>
              <a:buClr>
                <a:srgbClr val="FF9800"/>
              </a:buClr>
              <a:buSzPts val="2000"/>
              <a:buNone/>
              <a:defRPr sz="2667">
                <a:solidFill>
                  <a:srgbClr val="FF9800"/>
                </a:solidFill>
              </a:defRPr>
            </a:lvl3pPr>
            <a:lvl4pPr lvl="3" rtl="0">
              <a:spcBef>
                <a:spcPts val="1333"/>
              </a:spcBef>
              <a:spcAft>
                <a:spcPts val="0"/>
              </a:spcAft>
              <a:buClr>
                <a:srgbClr val="FF9800"/>
              </a:buClr>
              <a:buSzPts val="2000"/>
              <a:buNone/>
              <a:defRPr sz="2667">
                <a:solidFill>
                  <a:srgbClr val="FF9800"/>
                </a:solidFill>
              </a:defRPr>
            </a:lvl4pPr>
            <a:lvl5pPr lvl="4" rtl="0">
              <a:spcBef>
                <a:spcPts val="1333"/>
              </a:spcBef>
              <a:spcAft>
                <a:spcPts val="0"/>
              </a:spcAft>
              <a:buClr>
                <a:srgbClr val="FF9800"/>
              </a:buClr>
              <a:buSzPts val="2000"/>
              <a:buNone/>
              <a:defRPr sz="2667">
                <a:solidFill>
                  <a:srgbClr val="FF9800"/>
                </a:solidFill>
              </a:defRPr>
            </a:lvl5pPr>
            <a:lvl6pPr lvl="5" rtl="0">
              <a:spcBef>
                <a:spcPts val="1333"/>
              </a:spcBef>
              <a:spcAft>
                <a:spcPts val="0"/>
              </a:spcAft>
              <a:buClr>
                <a:srgbClr val="FF9800"/>
              </a:buClr>
              <a:buSzPts val="2000"/>
              <a:buNone/>
              <a:defRPr sz="2667">
                <a:solidFill>
                  <a:srgbClr val="FF9800"/>
                </a:solidFill>
              </a:defRPr>
            </a:lvl6pPr>
            <a:lvl7pPr lvl="6" rtl="0">
              <a:spcBef>
                <a:spcPts val="1333"/>
              </a:spcBef>
              <a:spcAft>
                <a:spcPts val="0"/>
              </a:spcAft>
              <a:buClr>
                <a:srgbClr val="FF9800"/>
              </a:buClr>
              <a:buSzPts val="2000"/>
              <a:buNone/>
              <a:defRPr sz="2667">
                <a:solidFill>
                  <a:srgbClr val="FF9800"/>
                </a:solidFill>
              </a:defRPr>
            </a:lvl7pPr>
            <a:lvl8pPr lvl="7" rtl="0">
              <a:spcBef>
                <a:spcPts val="1333"/>
              </a:spcBef>
              <a:spcAft>
                <a:spcPts val="0"/>
              </a:spcAft>
              <a:buClr>
                <a:srgbClr val="FF9800"/>
              </a:buClr>
              <a:buSzPts val="2000"/>
              <a:buNone/>
              <a:defRPr sz="2667">
                <a:solidFill>
                  <a:srgbClr val="FF9800"/>
                </a:solidFill>
              </a:defRPr>
            </a:lvl8pPr>
            <a:lvl9pPr lvl="8" rtl="0">
              <a:spcBef>
                <a:spcPts val="1333"/>
              </a:spcBef>
              <a:spcAft>
                <a:spcPts val="1333"/>
              </a:spcAft>
              <a:buClr>
                <a:srgbClr val="FF9800"/>
              </a:buClr>
              <a:buSzPts val="2000"/>
              <a:buNone/>
              <a:defRPr sz="2667">
                <a:solidFill>
                  <a:srgbClr val="FF9800"/>
                </a:solidFill>
              </a:defRPr>
            </a:lvl9pPr>
          </a:lstStyle>
          <a:p>
            <a:r>
              <a:rPr lang="en-US" dirty="0"/>
              <a:t>Click to edit Master subtitle style</a:t>
            </a:r>
            <a:endParaRPr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1139" y="-195"/>
            <a:ext cx="4840795" cy="1219062"/>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864360" y="6155455"/>
            <a:ext cx="2807260" cy="691205"/>
          </a:xfrm>
          <a:prstGeom prst="rect">
            <a:avLst/>
          </a:prstGeom>
        </p:spPr>
      </p:pic>
    </p:spTree>
    <p:extLst>
      <p:ext uri="{BB962C8B-B14F-4D97-AF65-F5344CB8AC3E}">
        <p14:creationId xmlns:p14="http://schemas.microsoft.com/office/powerpoint/2010/main" val="352744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grpSp>
        <p:nvGrpSpPr>
          <p:cNvPr id="3" name="Group 2"/>
          <p:cNvGrpSpPr/>
          <p:nvPr userDrawn="1"/>
        </p:nvGrpSpPr>
        <p:grpSpPr>
          <a:xfrm>
            <a:off x="-3563" y="-9451"/>
            <a:ext cx="11552092" cy="6886805"/>
            <a:chOff x="-3563" y="-9451"/>
            <a:chExt cx="11552092" cy="6886805"/>
          </a:xfrm>
          <a:solidFill>
            <a:schemeClr val="bg1">
              <a:lumMod val="95000"/>
            </a:schemeClr>
          </a:solidFill>
        </p:grpSpPr>
        <p:sp>
          <p:nvSpPr>
            <p:cNvPr id="6" name="Shape 26"/>
            <p:cNvSpPr/>
            <p:nvPr/>
          </p:nvSpPr>
          <p:spPr>
            <a:xfrm>
              <a:off x="-3563" y="-9451"/>
              <a:ext cx="4703563" cy="6886805"/>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7" name="Shape 27"/>
            <p:cNvSpPr/>
            <p:nvPr/>
          </p:nvSpPr>
          <p:spPr>
            <a:xfrm rot="10800000" flipH="1">
              <a:off x="4690529" y="-9451"/>
              <a:ext cx="6858000" cy="68580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grpSp>
      <p:sp>
        <p:nvSpPr>
          <p:cNvPr id="4" name="Shape 24"/>
          <p:cNvSpPr/>
          <p:nvPr/>
        </p:nvSpPr>
        <p:spPr>
          <a:xfrm>
            <a:off x="7596285" y="3514025"/>
            <a:ext cx="1185600" cy="395200"/>
          </a:xfrm>
          <a:prstGeom prst="triangle">
            <a:avLst>
              <a:gd name="adj" fmla="val 32425"/>
            </a:avLst>
          </a:prstGeom>
          <a:solidFill>
            <a:srgbClr val="352E13"/>
          </a:solidFill>
          <a:ln>
            <a:noFill/>
          </a:ln>
        </p:spPr>
        <p:txBody>
          <a:bodyPr spcFirstLastPara="1" wrap="square" lIns="121900" tIns="121900" rIns="121900" bIns="121900" anchor="ctr" anchorCtr="0">
            <a:noAutofit/>
          </a:bodyPr>
          <a:lstStyle/>
          <a:p>
            <a:pPr defTabSz="914332"/>
            <a:endParaRPr sz="1800" dirty="0">
              <a:solidFill>
                <a:srgbClr val="000000"/>
              </a:solidFill>
              <a:latin typeface="Arvo"/>
              <a:ea typeface="Arvo"/>
              <a:cs typeface="Arvo"/>
              <a:sym typeface="Arvo"/>
            </a:endParaRPr>
          </a:p>
        </p:txBody>
      </p:sp>
      <p:grpSp>
        <p:nvGrpSpPr>
          <p:cNvPr id="22" name="Group 21"/>
          <p:cNvGrpSpPr/>
          <p:nvPr/>
        </p:nvGrpSpPr>
        <p:grpSpPr>
          <a:xfrm>
            <a:off x="-1" y="3899768"/>
            <a:ext cx="8785449" cy="2703024"/>
            <a:chOff x="-2" y="3899768"/>
            <a:chExt cx="8785449" cy="2703024"/>
          </a:xfrm>
          <a:solidFill>
            <a:srgbClr val="F29B4C"/>
          </a:solidFill>
        </p:grpSpPr>
        <p:sp>
          <p:nvSpPr>
            <p:cNvPr id="9" name="Shape 29"/>
            <p:cNvSpPr/>
            <p:nvPr userDrawn="1"/>
          </p:nvSpPr>
          <p:spPr>
            <a:xfrm rot="10800000" flipH="1">
              <a:off x="-2" y="3899768"/>
              <a:ext cx="6085589" cy="2702966"/>
            </a:xfrm>
            <a:prstGeom prst="rect">
              <a:avLst/>
            </a:prstGeom>
            <a:solidFill>
              <a:srgbClr val="2384AF"/>
            </a:solid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sp>
          <p:nvSpPr>
            <p:cNvPr id="10" name="Shape 30"/>
            <p:cNvSpPr/>
            <p:nvPr userDrawn="1"/>
          </p:nvSpPr>
          <p:spPr>
            <a:xfrm rot="10800000" flipH="1">
              <a:off x="6082481" y="3899826"/>
              <a:ext cx="2702966" cy="2702966"/>
            </a:xfrm>
            <a:prstGeom prst="rtTriangle">
              <a:avLst/>
            </a:prstGeom>
            <a:solidFill>
              <a:srgbClr val="2384AF"/>
            </a:solid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grpSp>
      <p:grpSp>
        <p:nvGrpSpPr>
          <p:cNvPr id="11" name="Shape 33"/>
          <p:cNvGrpSpPr/>
          <p:nvPr userDrawn="1"/>
        </p:nvGrpSpPr>
        <p:grpSpPr>
          <a:xfrm flipH="1">
            <a:off x="9470886" y="6227588"/>
            <a:ext cx="2721116" cy="630414"/>
            <a:chOff x="1297957" y="330078"/>
            <a:chExt cx="5169293" cy="1197896"/>
          </a:xfrm>
          <a:solidFill>
            <a:schemeClr val="bg1">
              <a:lumMod val="95000"/>
            </a:schemeClr>
          </a:solidFill>
        </p:grpSpPr>
        <p:sp>
          <p:nvSpPr>
            <p:cNvPr id="12" name="Shape 34"/>
            <p:cNvSpPr/>
            <p:nvPr/>
          </p:nvSpPr>
          <p:spPr>
            <a:xfrm>
              <a:off x="1297957" y="330083"/>
              <a:ext cx="3476700" cy="1197891"/>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13" name="Shape 35"/>
            <p:cNvSpPr/>
            <p:nvPr/>
          </p:nvSpPr>
          <p:spPr>
            <a:xfrm>
              <a:off x="4767749" y="330078"/>
              <a:ext cx="1699501" cy="1197896"/>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grpSp>
      <p:grpSp>
        <p:nvGrpSpPr>
          <p:cNvPr id="14" name="Shape 36"/>
          <p:cNvGrpSpPr/>
          <p:nvPr userDrawn="1"/>
        </p:nvGrpSpPr>
        <p:grpSpPr>
          <a:xfrm flipH="1">
            <a:off x="9235529" y="6451918"/>
            <a:ext cx="2933151" cy="406084"/>
            <a:chOff x="-5827153" y="330075"/>
            <a:chExt cx="12276019" cy="1699569"/>
          </a:xfrm>
          <a:solidFill>
            <a:srgbClr val="2384AF"/>
          </a:solidFill>
        </p:grpSpPr>
        <p:sp>
          <p:nvSpPr>
            <p:cNvPr id="15" name="Shape 37"/>
            <p:cNvSpPr/>
            <p:nvPr/>
          </p:nvSpPr>
          <p:spPr>
            <a:xfrm>
              <a:off x="-5827153" y="330144"/>
              <a:ext cx="10612200" cy="1699500"/>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16" name="Shape 38"/>
            <p:cNvSpPr/>
            <p:nvPr/>
          </p:nvSpPr>
          <p:spPr>
            <a:xfrm>
              <a:off x="4749366" y="330075"/>
              <a:ext cx="1699500" cy="16995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grpSp>
      <p:sp>
        <p:nvSpPr>
          <p:cNvPr id="17" name="Shape 39"/>
          <p:cNvSpPr txBox="1">
            <a:spLocks noGrp="1"/>
          </p:cNvSpPr>
          <p:nvPr userDrawn="1">
            <p:ph type="ctrTitle"/>
          </p:nvPr>
        </p:nvSpPr>
        <p:spPr>
          <a:xfrm>
            <a:off x="114872" y="3828197"/>
            <a:ext cx="7877661" cy="1546400"/>
          </a:xfrm>
          <a:prstGeom prst="rect">
            <a:avLst/>
          </a:prstGeom>
        </p:spPr>
        <p:txBody>
          <a:bodyPr spcFirstLastPara="1" wrap="square" lIns="91425" tIns="91425" rIns="91425" bIns="91425" anchor="b" anchorCtr="0"/>
          <a:lstStyle>
            <a:lvl1pPr lvl="0" rtl="0">
              <a:spcBef>
                <a:spcPts val="0"/>
              </a:spcBef>
              <a:spcAft>
                <a:spcPts val="0"/>
              </a:spcAft>
              <a:buSzPts val="3000"/>
              <a:buNone/>
              <a:defRPr sz="4000">
                <a:solidFill>
                  <a:schemeClr val="tx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dirty="0"/>
              <a:t>Click to edit Master title style</a:t>
            </a:r>
            <a:endParaRPr dirty="0"/>
          </a:p>
        </p:txBody>
      </p:sp>
      <p:sp>
        <p:nvSpPr>
          <p:cNvPr id="18" name="Shape 40"/>
          <p:cNvSpPr txBox="1">
            <a:spLocks noGrp="1"/>
          </p:cNvSpPr>
          <p:nvPr userDrawn="1">
            <p:ph type="subTitle" idx="1"/>
          </p:nvPr>
        </p:nvSpPr>
        <p:spPr>
          <a:xfrm>
            <a:off x="114872" y="5300599"/>
            <a:ext cx="6673008" cy="10464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667">
                <a:solidFill>
                  <a:schemeClr val="tx1"/>
                </a:solidFill>
                <a:latin typeface="Roboto Condensed" pitchFamily="2" charset="0"/>
                <a:ea typeface="Roboto Condensed" pitchFamily="2" charset="0"/>
              </a:defRPr>
            </a:lvl1pPr>
            <a:lvl2pPr lvl="1" rtl="0">
              <a:spcBef>
                <a:spcPts val="1333"/>
              </a:spcBef>
              <a:spcAft>
                <a:spcPts val="0"/>
              </a:spcAft>
              <a:buClr>
                <a:srgbClr val="FF9800"/>
              </a:buClr>
              <a:buSzPts val="2000"/>
              <a:buNone/>
              <a:defRPr sz="2667">
                <a:solidFill>
                  <a:srgbClr val="FF9800"/>
                </a:solidFill>
              </a:defRPr>
            </a:lvl2pPr>
            <a:lvl3pPr lvl="2" rtl="0">
              <a:spcBef>
                <a:spcPts val="1333"/>
              </a:spcBef>
              <a:spcAft>
                <a:spcPts val="0"/>
              </a:spcAft>
              <a:buClr>
                <a:srgbClr val="FF9800"/>
              </a:buClr>
              <a:buSzPts val="2000"/>
              <a:buNone/>
              <a:defRPr sz="2667">
                <a:solidFill>
                  <a:srgbClr val="FF9800"/>
                </a:solidFill>
              </a:defRPr>
            </a:lvl3pPr>
            <a:lvl4pPr lvl="3" rtl="0">
              <a:spcBef>
                <a:spcPts val="1333"/>
              </a:spcBef>
              <a:spcAft>
                <a:spcPts val="0"/>
              </a:spcAft>
              <a:buClr>
                <a:srgbClr val="FF9800"/>
              </a:buClr>
              <a:buSzPts val="2000"/>
              <a:buNone/>
              <a:defRPr sz="2667">
                <a:solidFill>
                  <a:srgbClr val="FF9800"/>
                </a:solidFill>
              </a:defRPr>
            </a:lvl4pPr>
            <a:lvl5pPr lvl="4" rtl="0">
              <a:spcBef>
                <a:spcPts val="1333"/>
              </a:spcBef>
              <a:spcAft>
                <a:spcPts val="0"/>
              </a:spcAft>
              <a:buClr>
                <a:srgbClr val="FF9800"/>
              </a:buClr>
              <a:buSzPts val="2000"/>
              <a:buNone/>
              <a:defRPr sz="2667">
                <a:solidFill>
                  <a:srgbClr val="FF9800"/>
                </a:solidFill>
              </a:defRPr>
            </a:lvl5pPr>
            <a:lvl6pPr lvl="5" rtl="0">
              <a:spcBef>
                <a:spcPts val="1333"/>
              </a:spcBef>
              <a:spcAft>
                <a:spcPts val="0"/>
              </a:spcAft>
              <a:buClr>
                <a:srgbClr val="FF9800"/>
              </a:buClr>
              <a:buSzPts val="2000"/>
              <a:buNone/>
              <a:defRPr sz="2667">
                <a:solidFill>
                  <a:srgbClr val="FF9800"/>
                </a:solidFill>
              </a:defRPr>
            </a:lvl6pPr>
            <a:lvl7pPr lvl="6" rtl="0">
              <a:spcBef>
                <a:spcPts val="1333"/>
              </a:spcBef>
              <a:spcAft>
                <a:spcPts val="0"/>
              </a:spcAft>
              <a:buClr>
                <a:srgbClr val="FF9800"/>
              </a:buClr>
              <a:buSzPts val="2000"/>
              <a:buNone/>
              <a:defRPr sz="2667">
                <a:solidFill>
                  <a:srgbClr val="FF9800"/>
                </a:solidFill>
              </a:defRPr>
            </a:lvl7pPr>
            <a:lvl8pPr lvl="7" rtl="0">
              <a:spcBef>
                <a:spcPts val="1333"/>
              </a:spcBef>
              <a:spcAft>
                <a:spcPts val="0"/>
              </a:spcAft>
              <a:buClr>
                <a:srgbClr val="FF9800"/>
              </a:buClr>
              <a:buSzPts val="2000"/>
              <a:buNone/>
              <a:defRPr sz="2667">
                <a:solidFill>
                  <a:srgbClr val="FF9800"/>
                </a:solidFill>
              </a:defRPr>
            </a:lvl8pPr>
            <a:lvl9pPr lvl="8" rtl="0">
              <a:spcBef>
                <a:spcPts val="1333"/>
              </a:spcBef>
              <a:spcAft>
                <a:spcPts val="1333"/>
              </a:spcAft>
              <a:buClr>
                <a:srgbClr val="FF9800"/>
              </a:buClr>
              <a:buSzPts val="2000"/>
              <a:buNone/>
              <a:defRPr sz="2667">
                <a:solidFill>
                  <a:srgbClr val="FF9800"/>
                </a:solidFill>
              </a:defRPr>
            </a:lvl9pPr>
          </a:lstStyle>
          <a:p>
            <a:r>
              <a:rPr lang="en-US" dirty="0"/>
              <a:t>Click to edit Master subtitle style</a:t>
            </a:r>
            <a:endParaRPr dirty="0"/>
          </a:p>
        </p:txBody>
      </p:sp>
      <p:sp>
        <p:nvSpPr>
          <p:cNvPr id="19" name="Google Shape;163;p10"/>
          <p:cNvSpPr txBox="1">
            <a:spLocks noGrp="1"/>
          </p:cNvSpPr>
          <p:nvPr userDrawn="1">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1139" y="-195"/>
            <a:ext cx="4840795" cy="1219062"/>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81309" y="5105772"/>
            <a:ext cx="4410691" cy="1086002"/>
          </a:xfrm>
          <a:prstGeom prst="rect">
            <a:avLst/>
          </a:prstGeom>
        </p:spPr>
      </p:pic>
    </p:spTree>
    <p:extLst>
      <p:ext uri="{BB962C8B-B14F-4D97-AF65-F5344CB8AC3E}">
        <p14:creationId xmlns:p14="http://schemas.microsoft.com/office/powerpoint/2010/main" val="73317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_Normal">
    <p:spTree>
      <p:nvGrpSpPr>
        <p:cNvPr id="1" name=""/>
        <p:cNvGrpSpPr/>
        <p:nvPr/>
      </p:nvGrpSpPr>
      <p:grpSpPr>
        <a:xfrm>
          <a:off x="0" y="0"/>
          <a:ext cx="0" cy="0"/>
          <a:chOff x="0" y="0"/>
          <a:chExt cx="0" cy="0"/>
        </a:xfrm>
      </p:grpSpPr>
      <p:grpSp>
        <p:nvGrpSpPr>
          <p:cNvPr id="5" name="Google Shape;64;p5"/>
          <p:cNvGrpSpPr/>
          <p:nvPr userDrawn="1"/>
        </p:nvGrpSpPr>
        <p:grpSpPr>
          <a:xfrm rot="10800000" flipH="1">
            <a:off x="8" y="-5244"/>
            <a:ext cx="6730415" cy="809783"/>
            <a:chOff x="-2168138" y="330076"/>
            <a:chExt cx="8650663" cy="1211718"/>
          </a:xfrm>
          <a:solidFill>
            <a:schemeClr val="bg1">
              <a:lumMod val="95000"/>
            </a:schemeClr>
          </a:solidFill>
        </p:grpSpPr>
        <p:sp>
          <p:nvSpPr>
            <p:cNvPr id="9" name="Google Shape;65;p5"/>
            <p:cNvSpPr/>
            <p:nvPr userDrawn="1"/>
          </p:nvSpPr>
          <p:spPr>
            <a:xfrm>
              <a:off x="-2168138" y="330082"/>
              <a:ext cx="6958200" cy="1211709"/>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sp>
          <p:nvSpPr>
            <p:cNvPr id="10" name="Google Shape;66;p5"/>
            <p:cNvSpPr/>
            <p:nvPr userDrawn="1"/>
          </p:nvSpPr>
          <p:spPr>
            <a:xfrm>
              <a:off x="4783025" y="330076"/>
              <a:ext cx="1699500" cy="1211718"/>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grpSp>
      <p:grpSp>
        <p:nvGrpSpPr>
          <p:cNvPr id="6" name="Google Shape;67;p5"/>
          <p:cNvGrpSpPr/>
          <p:nvPr userDrawn="1"/>
        </p:nvGrpSpPr>
        <p:grpSpPr>
          <a:xfrm rot="10800000" flipH="1">
            <a:off x="1" y="-5239"/>
            <a:ext cx="7039120" cy="660372"/>
            <a:chOff x="-9092084" y="330075"/>
            <a:chExt cx="15560570" cy="1699501"/>
          </a:xfrm>
          <a:solidFill>
            <a:srgbClr val="2384AF"/>
          </a:solidFill>
        </p:grpSpPr>
        <p:sp>
          <p:nvSpPr>
            <p:cNvPr id="7" name="Google Shape;68;p5"/>
            <p:cNvSpPr/>
            <p:nvPr userDrawn="1"/>
          </p:nvSpPr>
          <p:spPr>
            <a:xfrm>
              <a:off x="-9092084" y="330076"/>
              <a:ext cx="13882200" cy="1699500"/>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sp>
          <p:nvSpPr>
            <p:cNvPr id="8" name="Google Shape;69;p5"/>
            <p:cNvSpPr/>
            <p:nvPr userDrawn="1"/>
          </p:nvSpPr>
          <p:spPr>
            <a:xfrm>
              <a:off x="4768986" y="330075"/>
              <a:ext cx="1699500" cy="1699501"/>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grpSp>
      <p:sp>
        <p:nvSpPr>
          <p:cNvPr id="11" name="Google Shape;78;p5"/>
          <p:cNvSpPr txBox="1">
            <a:spLocks noGrp="1"/>
          </p:cNvSpPr>
          <p:nvPr>
            <p:ph type="title"/>
          </p:nvPr>
        </p:nvSpPr>
        <p:spPr>
          <a:xfrm>
            <a:off x="3" y="37720"/>
            <a:ext cx="6730423" cy="574453"/>
          </a:xfrm>
          <a:prstGeom prst="rect">
            <a:avLst/>
          </a:prstGeom>
        </p:spPr>
        <p:txBody>
          <a:bodyPr spcFirstLastPara="1" wrap="square" lIns="108000" tIns="0" rIns="0" bIns="0" anchor="ctr" anchorCtr="0">
            <a:spAutoFit/>
          </a:bodyPr>
          <a:lstStyle>
            <a:lvl1pPr lvl="0">
              <a:spcBef>
                <a:spcPts val="0"/>
              </a:spcBef>
              <a:spcAft>
                <a:spcPts val="0"/>
              </a:spcAft>
              <a:buSzPts val="2000"/>
              <a:buNone/>
              <a:defRPr sz="3733">
                <a:solidFill>
                  <a:schemeClr val="bg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dirty="0"/>
              <a:t>Click to edit Master title style</a:t>
            </a:r>
            <a:endParaRPr dirty="0"/>
          </a:p>
        </p:txBody>
      </p:sp>
      <p:grpSp>
        <p:nvGrpSpPr>
          <p:cNvPr id="2" name="Group 1"/>
          <p:cNvGrpSpPr/>
          <p:nvPr userDrawn="1"/>
        </p:nvGrpSpPr>
        <p:grpSpPr>
          <a:xfrm>
            <a:off x="9475270" y="6224888"/>
            <a:ext cx="2721116" cy="634145"/>
            <a:chOff x="9475270" y="6224888"/>
            <a:chExt cx="2721116" cy="634145"/>
          </a:xfrm>
          <a:solidFill>
            <a:schemeClr val="bg1">
              <a:lumMod val="95000"/>
            </a:schemeClr>
          </a:solidFill>
        </p:grpSpPr>
        <p:sp>
          <p:nvSpPr>
            <p:cNvPr id="13" name="Google Shape;167;p10"/>
            <p:cNvSpPr/>
            <p:nvPr/>
          </p:nvSpPr>
          <p:spPr>
            <a:xfrm flipH="1">
              <a:off x="10366251" y="6224889"/>
              <a:ext cx="1830135" cy="634143"/>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itchFamily="2" charset="0"/>
                <a:cs typeface="Arial"/>
                <a:sym typeface="Arial"/>
              </a:endParaRPr>
            </a:p>
          </p:txBody>
        </p:sp>
        <p:sp>
          <p:nvSpPr>
            <p:cNvPr id="14" name="Google Shape;168;p10"/>
            <p:cNvSpPr/>
            <p:nvPr/>
          </p:nvSpPr>
          <p:spPr>
            <a:xfrm flipH="1">
              <a:off x="9475270" y="6224888"/>
              <a:ext cx="894617" cy="634145"/>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itchFamily="2" charset="0"/>
                <a:cs typeface="Arial"/>
                <a:sym typeface="Arial"/>
              </a:endParaRPr>
            </a:p>
          </p:txBody>
        </p:sp>
      </p:grpSp>
      <p:grpSp>
        <p:nvGrpSpPr>
          <p:cNvPr id="3" name="Group 2"/>
          <p:cNvGrpSpPr/>
          <p:nvPr userDrawn="1"/>
        </p:nvGrpSpPr>
        <p:grpSpPr>
          <a:xfrm>
            <a:off x="9266417" y="6456905"/>
            <a:ext cx="2933151" cy="406084"/>
            <a:chOff x="9266417" y="6456905"/>
            <a:chExt cx="2933151" cy="406084"/>
          </a:xfrm>
          <a:solidFill>
            <a:srgbClr val="2384AF"/>
          </a:solidFill>
        </p:grpSpPr>
        <p:sp>
          <p:nvSpPr>
            <p:cNvPr id="15" name="Google Shape;170;p10"/>
            <p:cNvSpPr/>
            <p:nvPr/>
          </p:nvSpPr>
          <p:spPr>
            <a:xfrm flipH="1">
              <a:off x="9663959" y="6456921"/>
              <a:ext cx="2535609" cy="406068"/>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itchFamily="2" charset="0"/>
                <a:cs typeface="Arial"/>
                <a:sym typeface="Arial"/>
              </a:endParaRPr>
            </a:p>
          </p:txBody>
        </p:sp>
        <p:sp>
          <p:nvSpPr>
            <p:cNvPr id="16" name="Google Shape;171;p10"/>
            <p:cNvSpPr/>
            <p:nvPr/>
          </p:nvSpPr>
          <p:spPr>
            <a:xfrm flipH="1">
              <a:off x="9266417" y="6456905"/>
              <a:ext cx="406067" cy="406068"/>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itchFamily="2" charset="0"/>
                <a:cs typeface="Arial"/>
                <a:sym typeface="Arial"/>
              </a:endParaRPr>
            </a:p>
          </p:txBody>
        </p:sp>
      </p:grpSp>
      <p:sp>
        <p:nvSpPr>
          <p:cNvPr id="17" name="Google Shape;163;p10"/>
          <p:cNvSpPr txBox="1">
            <a:spLocks noGrp="1"/>
          </p:cNvSpPr>
          <p:nvPr>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sp>
        <p:nvSpPr>
          <p:cNvPr id="22" name="Text Placeholder 21"/>
          <p:cNvSpPr>
            <a:spLocks noGrp="1"/>
          </p:cNvSpPr>
          <p:nvPr>
            <p:ph type="body" sz="quarter" idx="10"/>
          </p:nvPr>
        </p:nvSpPr>
        <p:spPr>
          <a:xfrm>
            <a:off x="167217" y="804333"/>
            <a:ext cx="11633200" cy="5420784"/>
          </a:xfrm>
          <a:prstGeom prst="rect">
            <a:avLst/>
          </a:prstGeom>
        </p:spPr>
        <p:txBody>
          <a:bodyPr/>
          <a:lstStyle>
            <a:lvl1pPr>
              <a:buClr>
                <a:srgbClr val="19212F"/>
              </a:buClr>
              <a:defRPr sz="2133"/>
            </a:lvl1pPr>
          </a:lstStyle>
          <a:p>
            <a:pPr lvl="0"/>
            <a:r>
              <a:rPr lang="en-US" dirty="0"/>
              <a:t>Click to edit Master text styles</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47434" y="90879"/>
            <a:ext cx="2422016" cy="609939"/>
          </a:xfrm>
          <a:prstGeom prst="rect">
            <a:avLst/>
          </a:prstGeom>
        </p:spPr>
      </p:pic>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72484" y="103381"/>
            <a:ext cx="2375663" cy="584936"/>
          </a:xfrm>
          <a:prstGeom prst="rect">
            <a:avLst/>
          </a:prstGeom>
        </p:spPr>
      </p:pic>
    </p:spTree>
    <p:extLst>
      <p:ext uri="{BB962C8B-B14F-4D97-AF65-F5344CB8AC3E}">
        <p14:creationId xmlns:p14="http://schemas.microsoft.com/office/powerpoint/2010/main" val="1265754648"/>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actUs">
    <p:spTree>
      <p:nvGrpSpPr>
        <p:cNvPr id="1" name=""/>
        <p:cNvGrpSpPr/>
        <p:nvPr/>
      </p:nvGrpSpPr>
      <p:grpSpPr>
        <a:xfrm>
          <a:off x="0" y="0"/>
          <a:ext cx="0" cy="0"/>
          <a:chOff x="0" y="0"/>
          <a:chExt cx="0" cy="0"/>
        </a:xfrm>
      </p:grpSpPr>
      <p:grpSp>
        <p:nvGrpSpPr>
          <p:cNvPr id="3" name="Group 2"/>
          <p:cNvGrpSpPr/>
          <p:nvPr userDrawn="1"/>
        </p:nvGrpSpPr>
        <p:grpSpPr>
          <a:xfrm>
            <a:off x="-3563" y="-9451"/>
            <a:ext cx="11552092" cy="6886805"/>
            <a:chOff x="-3563" y="-9451"/>
            <a:chExt cx="11552092" cy="6886805"/>
          </a:xfrm>
          <a:solidFill>
            <a:schemeClr val="bg1">
              <a:lumMod val="95000"/>
            </a:schemeClr>
          </a:solidFill>
        </p:grpSpPr>
        <p:sp>
          <p:nvSpPr>
            <p:cNvPr id="6" name="Shape 26"/>
            <p:cNvSpPr/>
            <p:nvPr/>
          </p:nvSpPr>
          <p:spPr>
            <a:xfrm>
              <a:off x="-3563" y="-9451"/>
              <a:ext cx="4703563" cy="6886805"/>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7" name="Shape 27"/>
            <p:cNvSpPr/>
            <p:nvPr/>
          </p:nvSpPr>
          <p:spPr>
            <a:xfrm rot="10800000" flipH="1">
              <a:off x="4690529" y="-9451"/>
              <a:ext cx="6858000" cy="68580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grpSp>
      <p:sp>
        <p:nvSpPr>
          <p:cNvPr id="4" name="Shape 24"/>
          <p:cNvSpPr/>
          <p:nvPr/>
        </p:nvSpPr>
        <p:spPr>
          <a:xfrm>
            <a:off x="7596285" y="3514025"/>
            <a:ext cx="1185600" cy="395200"/>
          </a:xfrm>
          <a:prstGeom prst="triangle">
            <a:avLst>
              <a:gd name="adj" fmla="val 32425"/>
            </a:avLst>
          </a:prstGeom>
          <a:solidFill>
            <a:srgbClr val="352E13"/>
          </a:solidFill>
          <a:ln>
            <a:noFill/>
          </a:ln>
        </p:spPr>
        <p:txBody>
          <a:bodyPr spcFirstLastPara="1" wrap="square" lIns="121900" tIns="121900" rIns="121900" bIns="121900" anchor="ctr" anchorCtr="0">
            <a:noAutofit/>
          </a:bodyPr>
          <a:lstStyle/>
          <a:p>
            <a:pPr defTabSz="914332"/>
            <a:endParaRPr sz="1800" dirty="0">
              <a:solidFill>
                <a:srgbClr val="000000"/>
              </a:solidFill>
              <a:latin typeface="Arvo"/>
              <a:ea typeface="Arvo"/>
              <a:cs typeface="Arvo"/>
              <a:sym typeface="Arvo"/>
            </a:endParaRPr>
          </a:p>
        </p:txBody>
      </p:sp>
      <p:grpSp>
        <p:nvGrpSpPr>
          <p:cNvPr id="22" name="Group 21"/>
          <p:cNvGrpSpPr/>
          <p:nvPr/>
        </p:nvGrpSpPr>
        <p:grpSpPr>
          <a:xfrm>
            <a:off x="-1" y="3899768"/>
            <a:ext cx="8785449" cy="2703024"/>
            <a:chOff x="-2" y="3899768"/>
            <a:chExt cx="8785449" cy="2703024"/>
          </a:xfrm>
          <a:solidFill>
            <a:srgbClr val="2384AF"/>
          </a:solidFill>
        </p:grpSpPr>
        <p:sp>
          <p:nvSpPr>
            <p:cNvPr id="9" name="Shape 29"/>
            <p:cNvSpPr/>
            <p:nvPr userDrawn="1"/>
          </p:nvSpPr>
          <p:spPr>
            <a:xfrm rot="10800000" flipH="1">
              <a:off x="-2" y="3899768"/>
              <a:ext cx="6085589" cy="2702966"/>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sp>
          <p:nvSpPr>
            <p:cNvPr id="10" name="Shape 30"/>
            <p:cNvSpPr/>
            <p:nvPr userDrawn="1"/>
          </p:nvSpPr>
          <p:spPr>
            <a:xfrm rot="10800000" flipH="1">
              <a:off x="6082481" y="3899826"/>
              <a:ext cx="2702966" cy="2702966"/>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grpSp>
      <p:grpSp>
        <p:nvGrpSpPr>
          <p:cNvPr id="11" name="Shape 33"/>
          <p:cNvGrpSpPr/>
          <p:nvPr/>
        </p:nvGrpSpPr>
        <p:grpSpPr>
          <a:xfrm flipH="1">
            <a:off x="9475267" y="6242102"/>
            <a:ext cx="2721116" cy="630413"/>
            <a:chOff x="1297957" y="330078"/>
            <a:chExt cx="5169293" cy="1197896"/>
          </a:xfrm>
          <a:solidFill>
            <a:schemeClr val="bg1">
              <a:lumMod val="95000"/>
            </a:schemeClr>
          </a:solidFill>
        </p:grpSpPr>
        <p:sp>
          <p:nvSpPr>
            <p:cNvPr id="12" name="Shape 34"/>
            <p:cNvSpPr/>
            <p:nvPr/>
          </p:nvSpPr>
          <p:spPr>
            <a:xfrm>
              <a:off x="1297957" y="330083"/>
              <a:ext cx="3476700" cy="1197891"/>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13" name="Shape 35"/>
            <p:cNvSpPr/>
            <p:nvPr/>
          </p:nvSpPr>
          <p:spPr>
            <a:xfrm>
              <a:off x="4767749" y="330078"/>
              <a:ext cx="1699501" cy="1197896"/>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grpSp>
      <p:grpSp>
        <p:nvGrpSpPr>
          <p:cNvPr id="14" name="Shape 36"/>
          <p:cNvGrpSpPr/>
          <p:nvPr/>
        </p:nvGrpSpPr>
        <p:grpSpPr>
          <a:xfrm flipH="1">
            <a:off x="9266415" y="6459607"/>
            <a:ext cx="2933151" cy="406084"/>
            <a:chOff x="-5827153" y="330075"/>
            <a:chExt cx="12276019" cy="1699569"/>
          </a:xfrm>
          <a:solidFill>
            <a:srgbClr val="2384AF"/>
          </a:solidFill>
        </p:grpSpPr>
        <p:sp>
          <p:nvSpPr>
            <p:cNvPr id="15" name="Shape 37"/>
            <p:cNvSpPr/>
            <p:nvPr/>
          </p:nvSpPr>
          <p:spPr>
            <a:xfrm>
              <a:off x="-5827153" y="330144"/>
              <a:ext cx="10612200" cy="1699500"/>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16" name="Shape 38"/>
            <p:cNvSpPr/>
            <p:nvPr/>
          </p:nvSpPr>
          <p:spPr>
            <a:xfrm>
              <a:off x="4749366" y="330075"/>
              <a:ext cx="1699500" cy="16995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grpSp>
      <p:sp>
        <p:nvSpPr>
          <p:cNvPr id="19" name="Google Shape;163;p10"/>
          <p:cNvSpPr txBox="1">
            <a:spLocks noGrp="1"/>
          </p:cNvSpPr>
          <p:nvPr>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pic>
        <p:nvPicPr>
          <p:cNvPr id="27" name="Picture 2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0"/>
                    </a14:imgEffect>
                    <a14:imgEffect>
                      <a14:brightnessContrast bright="-40000" contrast="41000"/>
                    </a14:imgEffect>
                  </a14:imgLayer>
                </a14:imgProps>
              </a:ext>
              <a:ext uri="{28A0092B-C50C-407E-A947-70E740481C1C}">
                <a14:useLocalDpi xmlns:a14="http://schemas.microsoft.com/office/drawing/2010/main" val="0"/>
              </a:ext>
            </a:extLst>
          </a:blip>
          <a:stretch>
            <a:fillRect/>
          </a:stretch>
        </p:blipFill>
        <p:spPr>
          <a:xfrm>
            <a:off x="493216" y="4722052"/>
            <a:ext cx="256560" cy="256560"/>
          </a:xfrm>
          <a:prstGeom prst="rect">
            <a:avLst/>
          </a:prstGeom>
        </p:spPr>
      </p:pic>
      <p:sp>
        <p:nvSpPr>
          <p:cNvPr id="28" name="Oval 27"/>
          <p:cNvSpPr/>
          <p:nvPr/>
        </p:nvSpPr>
        <p:spPr>
          <a:xfrm rot="13500000">
            <a:off x="261401" y="4490239"/>
            <a:ext cx="720190" cy="72019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FFFFFF"/>
              </a:solidFill>
              <a:latin typeface="Roboto Condensed" pitchFamily="2" charset="0"/>
              <a:ea typeface="Roboto Condensed" pitchFamily="2" charset="0"/>
              <a:sym typeface="Calibri" panose="020F0502020204030204" pitchFamily="34" charset="0"/>
            </a:endParaRPr>
          </a:p>
        </p:txBody>
      </p:sp>
      <p:sp>
        <p:nvSpPr>
          <p:cNvPr id="29" name="Rectangle 28"/>
          <p:cNvSpPr/>
          <p:nvPr userDrawn="1"/>
        </p:nvSpPr>
        <p:spPr>
          <a:xfrm>
            <a:off x="1105388" y="4563076"/>
            <a:ext cx="4853864" cy="543866"/>
          </a:xfrm>
          <a:prstGeom prst="rect">
            <a:avLst/>
          </a:prstGeom>
        </p:spPr>
        <p:txBody>
          <a:bodyPr wrap="square">
            <a:spAutoFit/>
          </a:bodyPr>
          <a:lstStyle/>
          <a:p>
            <a:r>
              <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No.01, 3rd cross Basappa Layout, Gavipuram </a:t>
            </a:r>
            <a:r>
              <a:rPr lang="en-US" sz="1467" b="1" dirty="0" smtClean="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Extension, </a:t>
            </a:r>
            <a:r>
              <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Kempegowda Nagar, Bengaluru, Karnataka 560019</a:t>
            </a:r>
          </a:p>
        </p:txBody>
      </p:sp>
      <p:pic>
        <p:nvPicPr>
          <p:cNvPr id="32" name="Picture 3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73508" y="5871318"/>
            <a:ext cx="279908" cy="279908"/>
          </a:xfrm>
          <a:prstGeom prst="rect">
            <a:avLst/>
          </a:prstGeom>
        </p:spPr>
      </p:pic>
      <p:sp>
        <p:nvSpPr>
          <p:cNvPr id="33" name="Oval 32"/>
          <p:cNvSpPr/>
          <p:nvPr/>
        </p:nvSpPr>
        <p:spPr>
          <a:xfrm rot="13500000">
            <a:off x="253368" y="5651177"/>
            <a:ext cx="720191" cy="72019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Roboto Condensed" pitchFamily="2" charset="0"/>
              <a:ea typeface="Roboto Condensed" pitchFamily="2" charset="0"/>
              <a:sym typeface="Calibri" panose="020F0502020204030204" pitchFamily="34" charset="0"/>
            </a:endParaRPr>
          </a:p>
        </p:txBody>
      </p:sp>
      <p:pic>
        <p:nvPicPr>
          <p:cNvPr id="35" name="Picture 34"/>
          <p:cNvPicPr>
            <a:picLocks noChangeAspect="1"/>
          </p:cNvPicPr>
          <p:nvPr/>
        </p:nvPicPr>
        <p:blipFill>
          <a:blip r:embed="rId5" cstate="print">
            <a:duotone>
              <a:prstClr val="black"/>
              <a:schemeClr val="tx1">
                <a:tint val="45000"/>
                <a:satMod val="400000"/>
              </a:schemeClr>
            </a:duotone>
            <a:lum bright="-100000" contrast="-100000"/>
            <a:extLst>
              <a:ext uri="{28A0092B-C50C-407E-A947-70E740481C1C}">
                <a14:useLocalDpi xmlns:a14="http://schemas.microsoft.com/office/drawing/2010/main" val="0"/>
              </a:ext>
            </a:extLst>
          </a:blip>
          <a:stretch>
            <a:fillRect/>
          </a:stretch>
        </p:blipFill>
        <p:spPr>
          <a:xfrm>
            <a:off x="4131169" y="5830869"/>
            <a:ext cx="365618" cy="360807"/>
          </a:xfrm>
          <a:prstGeom prst="rect">
            <a:avLst/>
          </a:prstGeom>
        </p:spPr>
      </p:pic>
      <p:sp>
        <p:nvSpPr>
          <p:cNvPr id="36" name="Oval 35"/>
          <p:cNvSpPr/>
          <p:nvPr/>
        </p:nvSpPr>
        <p:spPr>
          <a:xfrm rot="13500000">
            <a:off x="3953882" y="5651177"/>
            <a:ext cx="720191" cy="72019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Roboto Condensed" pitchFamily="2" charset="0"/>
              <a:ea typeface="Roboto Condensed" pitchFamily="2" charset="0"/>
              <a:sym typeface="Calibri" panose="020F0502020204030204" pitchFamily="34" charset="0"/>
            </a:endParaRPr>
          </a:p>
        </p:txBody>
      </p:sp>
      <p:grpSp>
        <p:nvGrpSpPr>
          <p:cNvPr id="8" name="Group 7"/>
          <p:cNvGrpSpPr/>
          <p:nvPr userDrawn="1"/>
        </p:nvGrpSpPr>
        <p:grpSpPr>
          <a:xfrm>
            <a:off x="4884774" y="2415355"/>
            <a:ext cx="2422457" cy="2027295"/>
            <a:chOff x="3663578" y="1811515"/>
            <a:chExt cx="1816844" cy="1520471"/>
          </a:xfrm>
        </p:grpSpPr>
        <p:sp>
          <p:nvSpPr>
            <p:cNvPr id="21" name="TextBox 20"/>
            <p:cNvSpPr txBox="1"/>
            <p:nvPr/>
          </p:nvSpPr>
          <p:spPr>
            <a:xfrm>
              <a:off x="3663578" y="1811515"/>
              <a:ext cx="1816844" cy="530914"/>
            </a:xfrm>
            <a:prstGeom prst="rect">
              <a:avLst/>
            </a:prstGeom>
            <a:noFill/>
          </p:spPr>
          <p:txBody>
            <a:bodyPr wrap="none" rtlCol="0">
              <a:spAutoFit/>
            </a:bodyPr>
            <a:lstStyle/>
            <a:p>
              <a:pPr algn="ctr"/>
              <a:r>
                <a:rPr lang="en-GB" sz="4000" b="1" dirty="0">
                  <a:solidFill>
                    <a:schemeClr val="tx1"/>
                  </a:solidFill>
                  <a:latin typeface="Roboto Condensed" pitchFamily="2" charset="0"/>
                  <a:ea typeface="Roboto Condensed" pitchFamily="2" charset="0"/>
                  <a:cs typeface="Calibri" panose="020F0502020204030204" pitchFamily="34" charset="0"/>
                  <a:sym typeface="Calibri" panose="020F0502020204030204" pitchFamily="34" charset="0"/>
                </a:rPr>
                <a:t>Contact Us</a:t>
              </a:r>
            </a:p>
          </p:txBody>
        </p:sp>
        <p:grpSp>
          <p:nvGrpSpPr>
            <p:cNvPr id="5" name="Group 4"/>
            <p:cNvGrpSpPr/>
            <p:nvPr userDrawn="1"/>
          </p:nvGrpSpPr>
          <p:grpSpPr>
            <a:xfrm>
              <a:off x="4097490" y="2382966"/>
              <a:ext cx="949020" cy="949020"/>
              <a:chOff x="4097490" y="2382966"/>
              <a:chExt cx="949020" cy="949020"/>
            </a:xfrm>
          </p:grpSpPr>
          <p:sp>
            <p:nvSpPr>
              <p:cNvPr id="24" name="Teardrop 23"/>
              <p:cNvSpPr/>
              <p:nvPr/>
            </p:nvSpPr>
            <p:spPr>
              <a:xfrm rot="8070752">
                <a:off x="4097490" y="2382966"/>
                <a:ext cx="949020" cy="949020"/>
              </a:xfrm>
              <a:prstGeom prst="teardrop">
                <a:avLst/>
              </a:prstGeom>
              <a:solidFill>
                <a:srgbClr val="2384AF"/>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rgbClr val="FFFFFF"/>
                  </a:solidFill>
                  <a:latin typeface="Roboto Condensed" pitchFamily="2" charset="0"/>
                  <a:ea typeface="Roboto Condensed" pitchFamily="2" charset="0"/>
                  <a:sym typeface="Calibri" panose="020F0502020204030204" pitchFamily="34" charset="0"/>
                </a:endParaRPr>
              </a:p>
            </p:txBody>
          </p:sp>
          <p:sp>
            <p:nvSpPr>
              <p:cNvPr id="2" name="Oval Callout 1"/>
              <p:cNvSpPr/>
              <p:nvPr userDrawn="1"/>
            </p:nvSpPr>
            <p:spPr>
              <a:xfrm>
                <a:off x="4408634" y="2816251"/>
                <a:ext cx="330935" cy="231336"/>
              </a:xfrm>
              <a:prstGeom prst="wedgeEllipseCallout">
                <a:avLst>
                  <a:gd name="adj1" fmla="val -37264"/>
                  <a:gd name="adj2" fmla="val 55542"/>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1" dirty="0">
                  <a:latin typeface="Roboto Condensed" pitchFamily="2" charset="0"/>
                </a:endParaRPr>
              </a:p>
            </p:txBody>
          </p:sp>
        </p:grpSp>
      </p:grpSp>
      <p:sp>
        <p:nvSpPr>
          <p:cNvPr id="34" name="Rectangle 33">
            <a:extLst>
              <a:ext uri="{FF2B5EF4-FFF2-40B4-BE49-F238E27FC236}">
                <a16:creationId xmlns:a16="http://schemas.microsoft.com/office/drawing/2014/main" id="{51C262FE-2B35-40C2-9E59-B7F449550376}"/>
              </a:ext>
            </a:extLst>
          </p:cNvPr>
          <p:cNvSpPr/>
          <p:nvPr userDrawn="1"/>
        </p:nvSpPr>
        <p:spPr>
          <a:xfrm>
            <a:off x="1026920" y="5626455"/>
            <a:ext cx="2710095" cy="769634"/>
          </a:xfrm>
          <a:prstGeom prst="rect">
            <a:avLst/>
          </a:prstGeom>
        </p:spPr>
        <p:txBody>
          <a:bodyPr wrap="square">
            <a:spAutoFit/>
          </a:bodyPr>
          <a:lstStyle/>
          <a:p>
            <a:r>
              <a:rPr lang="en-US" sz="1467" b="1" u="none" kern="1200" dirty="0" smtClean="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sagar.g@testyantra.com</a:t>
            </a:r>
          </a:p>
          <a:p>
            <a:r>
              <a:rPr lang="en-US" sz="1467" b="1" u="none" dirty="0" smtClean="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gurupreetham.c@testyantra.com</a:t>
            </a:r>
          </a:p>
          <a:p>
            <a:r>
              <a:rPr lang="en-US" sz="1467" b="1" u="none" dirty="0" smtClean="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praveen.d@testyantra.com</a:t>
            </a:r>
            <a:endPar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endParaRPr>
          </a:p>
        </p:txBody>
      </p:sp>
      <p:sp>
        <p:nvSpPr>
          <p:cNvPr id="38" name="Rectangle 37">
            <a:extLst>
              <a:ext uri="{FF2B5EF4-FFF2-40B4-BE49-F238E27FC236}">
                <a16:creationId xmlns:a16="http://schemas.microsoft.com/office/drawing/2014/main" id="{B16475CF-1BB0-4BF3-B63E-3730F03491F8}"/>
              </a:ext>
            </a:extLst>
          </p:cNvPr>
          <p:cNvSpPr/>
          <p:nvPr userDrawn="1"/>
        </p:nvSpPr>
        <p:spPr>
          <a:xfrm>
            <a:off x="4718863" y="5855709"/>
            <a:ext cx="2740572" cy="318100"/>
          </a:xfrm>
          <a:prstGeom prst="rect">
            <a:avLst/>
          </a:prstGeom>
        </p:spPr>
        <p:txBody>
          <a:bodyPr wrap="square">
            <a:spAutoFit/>
          </a:bodyPr>
          <a:lstStyle/>
          <a:p>
            <a:r>
              <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www.testyantra.com</a:t>
            </a:r>
          </a:p>
        </p:txBody>
      </p:sp>
      <p:pic>
        <p:nvPicPr>
          <p:cNvPr id="30" name="Picture 2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41139" y="-195"/>
            <a:ext cx="4840795" cy="1219062"/>
          </a:xfrm>
          <a:prstGeom prst="rect">
            <a:avLst/>
          </a:prstGeom>
        </p:spPr>
      </p:pic>
      <p:pic>
        <p:nvPicPr>
          <p:cNvPr id="37" name="Picture 3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240876" y="5500471"/>
            <a:ext cx="2807260" cy="691205"/>
          </a:xfrm>
          <a:prstGeom prst="rect">
            <a:avLst/>
          </a:prstGeom>
        </p:spPr>
      </p:pic>
    </p:spTree>
    <p:extLst>
      <p:ext uri="{BB962C8B-B14F-4D97-AF65-F5344CB8AC3E}">
        <p14:creationId xmlns:p14="http://schemas.microsoft.com/office/powerpoint/2010/main" val="478614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85700" y="523433"/>
            <a:ext cx="7011200" cy="10216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dirty="0"/>
          </a:p>
        </p:txBody>
      </p:sp>
      <p:sp>
        <p:nvSpPr>
          <p:cNvPr id="5" name="Google Shape;163;p10"/>
          <p:cNvSpPr txBox="1">
            <a:spLocks noGrp="1"/>
          </p:cNvSpPr>
          <p:nvPr>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latin typeface="Roboto Condensed" pitchFamily="2"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spTree>
    <p:extLst>
      <p:ext uri="{BB962C8B-B14F-4D97-AF65-F5344CB8AC3E}">
        <p14:creationId xmlns:p14="http://schemas.microsoft.com/office/powerpoint/2010/main" val="7948307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Lst>
  <p:transition>
    <p:fade thruBlk="1"/>
  </p:transition>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609570" marR="0" lvl="0" indent="-507974" algn="l" rtl="0" eaLnBrk="1" hangingPunct="1">
        <a:lnSpc>
          <a:spcPct val="100000"/>
        </a:lnSpc>
        <a:spcBef>
          <a:spcPts val="0"/>
        </a:spcBef>
        <a:spcAft>
          <a:spcPts val="0"/>
        </a:spcAft>
        <a:buClr>
          <a:srgbClr val="000000"/>
        </a:buClr>
        <a:buFont typeface="Wingdings" panose="05000000000000000000" pitchFamily="2" charset="2"/>
        <a:buChar char="§"/>
        <a:defRPr sz="1867" b="0" i="0" u="none" strike="noStrike" cap="none">
          <a:solidFill>
            <a:srgbClr val="000000"/>
          </a:solidFill>
          <a:latin typeface="Roboto Condensed" pitchFamily="2" charset="0"/>
          <a:ea typeface="Roboto Condensed" pitchFamily="2" charset="0"/>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8000" dirty="0" smtClean="0"/>
              <a:t/>
            </a:r>
            <a:br>
              <a:rPr lang="en-IN" sz="8000" dirty="0" smtClean="0"/>
            </a:br>
            <a:r>
              <a:rPr lang="en-IN" sz="8000" dirty="0" smtClean="0"/>
              <a:t>HTML5</a:t>
            </a:r>
            <a:endParaRPr lang="en-IN" dirty="0">
              <a:solidFill>
                <a:schemeClr val="bg1"/>
              </a:solidFill>
            </a:endParaRPr>
          </a:p>
        </p:txBody>
      </p:sp>
      <p:sp>
        <p:nvSpPr>
          <p:cNvPr id="4" name="Slide Number Placeholder 3"/>
          <p:cNvSpPr>
            <a:spLocks noGrp="1"/>
          </p:cNvSpPr>
          <p:nvPr>
            <p:ph type="sldNum" idx="4294967295"/>
          </p:nvPr>
        </p:nvSpPr>
        <p:spPr>
          <a:xfrm>
            <a:off x="11241511" y="6461580"/>
            <a:ext cx="806636" cy="415777"/>
          </a:xfrm>
        </p:spPr>
        <p:txBody>
          <a:bodyPr/>
          <a:lstStyle/>
          <a:p>
            <a:fld id="{A5FE59A5-F4B4-47F3-8C4B-BD6C0C97D865}" type="slidenum">
              <a:rPr lang="en-IN" smtClean="0"/>
              <a:t>0</a:t>
            </a:fld>
            <a:endParaRPr lang="en-IN" dirty="0"/>
          </a:p>
        </p:txBody>
      </p:sp>
    </p:spTree>
    <p:extLst>
      <p:ext uri="{BB962C8B-B14F-4D97-AF65-F5344CB8AC3E}">
        <p14:creationId xmlns:p14="http://schemas.microsoft.com/office/powerpoint/2010/main" val="204195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Slide Number Placeholder 2"/>
          <p:cNvSpPr>
            <a:spLocks noGrp="1"/>
          </p:cNvSpPr>
          <p:nvPr>
            <p:ph type="sldNum" idx="4"/>
          </p:nvPr>
        </p:nvSpPr>
        <p:spPr/>
        <p:txBody>
          <a:bodyPr/>
          <a:lstStyle/>
          <a:p>
            <a:fld id="{A5FE59A5-F4B4-47F3-8C4B-BD6C0C97D865}" type="slidenum">
              <a:rPr lang="en-IN" smtClean="0"/>
              <a:t>9</a:t>
            </a:fld>
            <a:endParaRPr lang="en-IN" dirty="0"/>
          </a:p>
        </p:txBody>
      </p:sp>
      <p:sp>
        <p:nvSpPr>
          <p:cNvPr id="4" name="Text Placeholder 3"/>
          <p:cNvSpPr>
            <a:spLocks noGrp="1"/>
          </p:cNvSpPr>
          <p:nvPr>
            <p:ph type="body" sz="quarter" idx="10"/>
          </p:nvPr>
        </p:nvSpPr>
        <p:spPr>
          <a:xfrm>
            <a:off x="1427018" y="1860401"/>
            <a:ext cx="9814493" cy="3123723"/>
          </a:xfrm>
          <a:solidFill>
            <a:schemeClr val="bg1">
              <a:lumMod val="75000"/>
            </a:schemeClr>
          </a:solidFill>
        </p:spPr>
        <p:txBody>
          <a:bodyPr/>
          <a:lstStyle/>
          <a:p>
            <a:pPr lvl="0"/>
            <a:r>
              <a:rPr lang="en-US" sz="2600" dirty="0"/>
              <a:t>Attributes provide </a:t>
            </a:r>
            <a:r>
              <a:rPr lang="en-US" sz="2600" b="1" dirty="0"/>
              <a:t>additional information</a:t>
            </a:r>
            <a:r>
              <a:rPr lang="en-US" sz="2600" dirty="0"/>
              <a:t> about an element</a:t>
            </a:r>
          </a:p>
          <a:p>
            <a:pPr lvl="0"/>
            <a:r>
              <a:rPr lang="en-US" sz="2600" dirty="0"/>
              <a:t>Attributes are always specified in </a:t>
            </a:r>
            <a:r>
              <a:rPr lang="en-US" sz="2600" b="1" dirty="0"/>
              <a:t>the start tag</a:t>
            </a:r>
            <a:endParaRPr lang="en-US" sz="2600" dirty="0"/>
          </a:p>
          <a:p>
            <a:r>
              <a:rPr lang="en-US" sz="2600" dirty="0"/>
              <a:t>Attributes usually come in name/value pairs like: </a:t>
            </a:r>
            <a:r>
              <a:rPr lang="en-US" sz="2600" b="1" dirty="0"/>
              <a:t>name="</a:t>
            </a:r>
            <a:r>
              <a:rPr lang="en-US" sz="2600" b="1" dirty="0" smtClean="0"/>
              <a:t>value”</a:t>
            </a:r>
            <a:endParaRPr lang="en-US" sz="2600" b="1" dirty="0"/>
          </a:p>
          <a:p>
            <a:pPr marL="101596" indent="0">
              <a:buNone/>
            </a:pPr>
            <a:r>
              <a:rPr lang="en-US" sz="2600" b="1" dirty="0" smtClean="0"/>
              <a:t>       </a:t>
            </a:r>
          </a:p>
          <a:p>
            <a:pPr marL="101596" indent="0">
              <a:buNone/>
            </a:pPr>
            <a:r>
              <a:rPr lang="en-US" sz="2600" b="1" dirty="0"/>
              <a:t> </a:t>
            </a:r>
            <a:r>
              <a:rPr lang="en-US" sz="2600" b="1" dirty="0" smtClean="0"/>
              <a:t>   </a:t>
            </a:r>
            <a:r>
              <a:rPr lang="en-US" sz="2600" dirty="0" smtClean="0"/>
              <a:t>EX:</a:t>
            </a:r>
            <a:r>
              <a:rPr lang="en-US" sz="2600" dirty="0"/>
              <a:t> &lt;p align = "left"&gt;This is left aligned&lt;/p&gt; </a:t>
            </a:r>
          </a:p>
        </p:txBody>
      </p:sp>
    </p:spTree>
    <p:extLst>
      <p:ext uri="{BB962C8B-B14F-4D97-AF65-F5344CB8AC3E}">
        <p14:creationId xmlns:p14="http://schemas.microsoft.com/office/powerpoint/2010/main" val="213646404"/>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Attribute</a:t>
            </a:r>
            <a:endParaRPr lang="en-US" dirty="0"/>
          </a:p>
        </p:txBody>
      </p:sp>
      <p:sp>
        <p:nvSpPr>
          <p:cNvPr id="3" name="Slide Number Placeholder 2"/>
          <p:cNvSpPr>
            <a:spLocks noGrp="1"/>
          </p:cNvSpPr>
          <p:nvPr>
            <p:ph type="sldNum" idx="4"/>
          </p:nvPr>
        </p:nvSpPr>
        <p:spPr/>
        <p:txBody>
          <a:bodyPr/>
          <a:lstStyle/>
          <a:p>
            <a:fld id="{A5FE59A5-F4B4-47F3-8C4B-BD6C0C97D865}" type="slidenum">
              <a:rPr lang="en-IN" smtClean="0"/>
              <a:t>10</a:t>
            </a:fld>
            <a:endParaRPr lang="en-IN" dirty="0"/>
          </a:p>
        </p:txBody>
      </p:sp>
      <p:sp>
        <p:nvSpPr>
          <p:cNvPr id="4" name="Text Placeholder 3"/>
          <p:cNvSpPr>
            <a:spLocks noGrp="1"/>
          </p:cNvSpPr>
          <p:nvPr>
            <p:ph type="body" sz="quarter" idx="10"/>
          </p:nvPr>
        </p:nvSpPr>
        <p:spPr>
          <a:xfrm>
            <a:off x="1122218" y="872836"/>
            <a:ext cx="9462655" cy="5588744"/>
          </a:xfrm>
          <a:solidFill>
            <a:schemeClr val="bg1">
              <a:lumMod val="75000"/>
            </a:schemeClr>
          </a:solidFill>
        </p:spPr>
        <p:txBody>
          <a:bodyPr/>
          <a:lstStyle/>
          <a:p>
            <a:pPr marL="101596" lvl="0" indent="0">
              <a:buNone/>
            </a:pPr>
            <a:r>
              <a:rPr lang="en-US" sz="2000" b="1" u="sng" dirty="0" smtClean="0"/>
              <a:t>Types of Attributes:</a:t>
            </a:r>
          </a:p>
          <a:p>
            <a:pPr lvl="0"/>
            <a:r>
              <a:rPr lang="en-US" sz="2000" dirty="0" smtClean="0"/>
              <a:t>Id</a:t>
            </a:r>
            <a:endParaRPr lang="en-US" sz="2000" dirty="0"/>
          </a:p>
          <a:p>
            <a:pPr lvl="0"/>
            <a:r>
              <a:rPr lang="en-US" sz="2000" dirty="0"/>
              <a:t>t</a:t>
            </a:r>
            <a:r>
              <a:rPr lang="en-US" sz="2000" dirty="0" smtClean="0"/>
              <a:t>itle</a:t>
            </a:r>
            <a:endParaRPr lang="en-US" sz="2000" dirty="0"/>
          </a:p>
          <a:p>
            <a:pPr lvl="0"/>
            <a:r>
              <a:rPr lang="en-US" sz="2000" dirty="0"/>
              <a:t>c</a:t>
            </a:r>
            <a:r>
              <a:rPr lang="en-US" sz="2000" dirty="0" smtClean="0"/>
              <a:t>lass</a:t>
            </a:r>
            <a:endParaRPr lang="en-US" sz="2000" dirty="0"/>
          </a:p>
          <a:p>
            <a:pPr lvl="0"/>
            <a:r>
              <a:rPr lang="en-US" sz="2000" dirty="0"/>
              <a:t>s</a:t>
            </a:r>
            <a:r>
              <a:rPr lang="en-US" sz="2000" dirty="0" smtClean="0"/>
              <a:t>tyle</a:t>
            </a:r>
          </a:p>
          <a:p>
            <a:pPr marL="101596" lvl="0" indent="0">
              <a:buNone/>
            </a:pPr>
            <a:endParaRPr lang="en-US" sz="2000" dirty="0" smtClean="0"/>
          </a:p>
          <a:p>
            <a:pPr marL="101596" indent="0">
              <a:buNone/>
            </a:pPr>
            <a:r>
              <a:rPr lang="en-US" sz="2000" b="1" u="sng" dirty="0" smtClean="0"/>
              <a:t> </a:t>
            </a:r>
            <a:r>
              <a:rPr lang="en-US" sz="2000" b="1" u="sng" dirty="0"/>
              <a:t>Id Attribute:</a:t>
            </a:r>
            <a:endParaRPr lang="en-US" sz="2000" dirty="0"/>
          </a:p>
          <a:p>
            <a:pPr marL="101596" indent="0">
              <a:buNone/>
            </a:pPr>
            <a:r>
              <a:rPr lang="en-US" sz="2000" dirty="0" smtClean="0"/>
              <a:t>   EX: &lt;p </a:t>
            </a:r>
            <a:r>
              <a:rPr lang="en-US" sz="2000" dirty="0"/>
              <a:t>id = "html"&gt;This para explains what is HTML&lt;/p</a:t>
            </a:r>
            <a:r>
              <a:rPr lang="en-US" sz="2000" dirty="0" smtClean="0"/>
              <a:t>&gt;</a:t>
            </a:r>
            <a:endParaRPr lang="en-US" sz="2000" dirty="0"/>
          </a:p>
          <a:p>
            <a:pPr marL="101596" lvl="0" indent="0">
              <a:buNone/>
            </a:pPr>
            <a:r>
              <a:rPr lang="en-US" sz="2000" b="1" u="sng" dirty="0"/>
              <a:t>T</a:t>
            </a:r>
            <a:r>
              <a:rPr lang="en-US" sz="2000" b="1" u="sng" dirty="0" smtClean="0"/>
              <a:t>itle </a:t>
            </a:r>
            <a:r>
              <a:rPr lang="en-US" sz="2000" b="1" u="sng" dirty="0"/>
              <a:t>Attribute:</a:t>
            </a:r>
            <a:endParaRPr lang="en-US" sz="2000" dirty="0"/>
          </a:p>
          <a:p>
            <a:pPr marL="101596" indent="0">
              <a:buNone/>
            </a:pPr>
            <a:r>
              <a:rPr lang="en-US" sz="2000" dirty="0" smtClean="0"/>
              <a:t>    EX: &lt;h3 </a:t>
            </a:r>
            <a:r>
              <a:rPr lang="en-US" sz="2000" dirty="0"/>
              <a:t>title = "Hello HTML!"&gt;Titled Heading Tag Example&lt;/h3</a:t>
            </a:r>
            <a:r>
              <a:rPr lang="en-US" sz="2000" dirty="0" smtClean="0"/>
              <a:t>&gt;</a:t>
            </a:r>
          </a:p>
          <a:p>
            <a:pPr marL="101596" indent="0">
              <a:buNone/>
            </a:pPr>
            <a:r>
              <a:rPr lang="en-US" sz="2000" b="1" u="sng" dirty="0" smtClean="0"/>
              <a:t>Class Attribute </a:t>
            </a:r>
            <a:r>
              <a:rPr lang="en-US" sz="2000" b="1" dirty="0" smtClean="0"/>
              <a:t>: </a:t>
            </a:r>
            <a:r>
              <a:rPr lang="en-US" sz="2000" dirty="0" smtClean="0"/>
              <a:t>The</a:t>
            </a:r>
            <a:r>
              <a:rPr lang="en-US" sz="2000" dirty="0"/>
              <a:t> </a:t>
            </a:r>
            <a:r>
              <a:rPr lang="en-US" sz="2000" b="1" dirty="0"/>
              <a:t>class</a:t>
            </a:r>
            <a:r>
              <a:rPr lang="en-US" sz="2000" dirty="0"/>
              <a:t> attribute is used to associate an element with a style sheet, and specifies the class of element</a:t>
            </a:r>
            <a:r>
              <a:rPr lang="en-US" sz="2000" dirty="0" smtClean="0"/>
              <a:t>.</a:t>
            </a:r>
          </a:p>
          <a:p>
            <a:pPr marL="101596" indent="0">
              <a:buNone/>
            </a:pPr>
            <a:r>
              <a:rPr lang="en-US" sz="2000" dirty="0" smtClean="0"/>
              <a:t>Ex: class =“classname1 classname2 classname3”</a:t>
            </a:r>
            <a:endParaRPr lang="en-US" sz="2000" dirty="0"/>
          </a:p>
          <a:p>
            <a:pPr marL="101596" indent="0">
              <a:buNone/>
            </a:pPr>
            <a:r>
              <a:rPr lang="en-US" sz="2000" b="1" u="sng" dirty="0"/>
              <a:t>S</a:t>
            </a:r>
            <a:r>
              <a:rPr lang="en-US" sz="2000" b="1" u="sng" dirty="0" smtClean="0"/>
              <a:t>tyle </a:t>
            </a:r>
            <a:r>
              <a:rPr lang="en-US" sz="2000" b="1" u="sng" dirty="0"/>
              <a:t>Attribute</a:t>
            </a:r>
            <a:r>
              <a:rPr lang="en-US" sz="2000" b="1" u="sng" dirty="0" smtClean="0"/>
              <a:t>:</a:t>
            </a:r>
          </a:p>
          <a:p>
            <a:pPr marL="101596" indent="0">
              <a:buNone/>
            </a:pPr>
            <a:r>
              <a:rPr lang="en-US" sz="2000" dirty="0" smtClean="0"/>
              <a:t>     EX: </a:t>
            </a:r>
            <a:r>
              <a:rPr lang="en-US" sz="2000" dirty="0"/>
              <a:t>&lt;p style = "font-family:arial; color:#FF0000;"&gt;Some text...&lt;/p</a:t>
            </a:r>
            <a:r>
              <a:rPr lang="en-US" sz="2000" dirty="0" smtClean="0"/>
              <a:t>&gt;</a:t>
            </a:r>
          </a:p>
          <a:p>
            <a:pPr marL="101596" lvl="0" indent="0">
              <a:buNone/>
            </a:pPr>
            <a:endParaRPr lang="en-US" sz="2000" dirty="0"/>
          </a:p>
        </p:txBody>
      </p:sp>
    </p:spTree>
    <p:extLst>
      <p:ext uri="{BB962C8B-B14F-4D97-AF65-F5344CB8AC3E}">
        <p14:creationId xmlns:p14="http://schemas.microsoft.com/office/powerpoint/2010/main" val="3958288082"/>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Content</a:t>
            </a:r>
            <a:endParaRPr lang="en-US" dirty="0"/>
          </a:p>
        </p:txBody>
      </p:sp>
      <p:sp>
        <p:nvSpPr>
          <p:cNvPr id="3" name="Slide Number Placeholder 2"/>
          <p:cNvSpPr>
            <a:spLocks noGrp="1"/>
          </p:cNvSpPr>
          <p:nvPr>
            <p:ph type="sldNum" idx="4"/>
          </p:nvPr>
        </p:nvSpPr>
        <p:spPr/>
        <p:txBody>
          <a:bodyPr/>
          <a:lstStyle/>
          <a:p>
            <a:fld id="{A5FE59A5-F4B4-47F3-8C4B-BD6C0C97D865}" type="slidenum">
              <a:rPr lang="en-IN" smtClean="0"/>
              <a:t>11</a:t>
            </a:fld>
            <a:endParaRPr lang="en-IN" dirty="0"/>
          </a:p>
        </p:txBody>
      </p:sp>
      <p:sp>
        <p:nvSpPr>
          <p:cNvPr id="4" name="Rectangle 3"/>
          <p:cNvSpPr/>
          <p:nvPr/>
        </p:nvSpPr>
        <p:spPr>
          <a:xfrm>
            <a:off x="1339403" y="1867437"/>
            <a:ext cx="6194738" cy="463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1339403" y="2472744"/>
            <a:ext cx="6194738" cy="4507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 name="Rectangle 5"/>
          <p:cNvSpPr/>
          <p:nvPr/>
        </p:nvSpPr>
        <p:spPr>
          <a:xfrm>
            <a:off x="1339403" y="3090930"/>
            <a:ext cx="6194738" cy="38636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7" name="TextBox 6"/>
          <p:cNvSpPr txBox="1"/>
          <p:nvPr/>
        </p:nvSpPr>
        <p:spPr>
          <a:xfrm>
            <a:off x="1339403" y="1017431"/>
            <a:ext cx="4301543" cy="584775"/>
          </a:xfrm>
          <a:prstGeom prst="rect">
            <a:avLst/>
          </a:prstGeom>
          <a:noFill/>
        </p:spPr>
        <p:txBody>
          <a:bodyPr wrap="square" rtlCol="0">
            <a:spAutoFit/>
          </a:bodyPr>
          <a:lstStyle/>
          <a:p>
            <a:r>
              <a:rPr lang="en-US" sz="3200" b="1" u="sng" dirty="0" smtClean="0">
                <a:latin typeface="Roboto Condensed" panose="02000000000000000000" pitchFamily="2" charset="0"/>
                <a:ea typeface="Roboto Condensed" panose="02000000000000000000" pitchFamily="2" charset="0"/>
              </a:rPr>
              <a:t>Block Level Element</a:t>
            </a:r>
            <a:endParaRPr lang="en-US" sz="3200" b="1" u="sng" dirty="0">
              <a:latin typeface="Roboto Condensed" panose="02000000000000000000" pitchFamily="2" charset="0"/>
              <a:ea typeface="Roboto Condensed" panose="02000000000000000000" pitchFamily="2" charset="0"/>
            </a:endParaRPr>
          </a:p>
        </p:txBody>
      </p:sp>
      <p:sp>
        <p:nvSpPr>
          <p:cNvPr id="8" name="TextBox 7"/>
          <p:cNvSpPr txBox="1"/>
          <p:nvPr/>
        </p:nvSpPr>
        <p:spPr>
          <a:xfrm>
            <a:off x="1339403" y="3940935"/>
            <a:ext cx="4301543" cy="615553"/>
          </a:xfrm>
          <a:prstGeom prst="rect">
            <a:avLst/>
          </a:prstGeom>
          <a:noFill/>
        </p:spPr>
        <p:txBody>
          <a:bodyPr wrap="square" rtlCol="0">
            <a:spAutoFit/>
          </a:bodyPr>
          <a:lstStyle/>
          <a:p>
            <a:r>
              <a:rPr lang="en-US" sz="3400" b="1" u="sng" dirty="0" smtClean="0">
                <a:latin typeface="Roboto Condensed" panose="02000000000000000000" pitchFamily="2" charset="0"/>
                <a:ea typeface="Roboto Condensed" panose="02000000000000000000" pitchFamily="2" charset="0"/>
              </a:rPr>
              <a:t>Inline Element</a:t>
            </a:r>
            <a:endParaRPr lang="en-US" sz="3400" b="1" u="sng" dirty="0">
              <a:latin typeface="Roboto Condensed" panose="02000000000000000000" pitchFamily="2" charset="0"/>
              <a:ea typeface="Roboto Condensed" panose="02000000000000000000" pitchFamily="2" charset="0"/>
            </a:endParaRPr>
          </a:p>
        </p:txBody>
      </p:sp>
      <p:sp>
        <p:nvSpPr>
          <p:cNvPr id="9" name="Rectangle 8"/>
          <p:cNvSpPr/>
          <p:nvPr/>
        </p:nvSpPr>
        <p:spPr>
          <a:xfrm>
            <a:off x="1455313" y="4687910"/>
            <a:ext cx="1790163" cy="5022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0" name="Rectangle 9"/>
          <p:cNvSpPr/>
          <p:nvPr/>
        </p:nvSpPr>
        <p:spPr>
          <a:xfrm>
            <a:off x="3490174" y="4662152"/>
            <a:ext cx="1970468" cy="540913"/>
          </a:xfrm>
          <a:prstGeom prst="rect">
            <a:avLst/>
          </a:prstGeom>
          <a:solidFill>
            <a:schemeClr val="accent4">
              <a:lumMod val="75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1" name="Rectangle 10"/>
          <p:cNvSpPr/>
          <p:nvPr/>
        </p:nvSpPr>
        <p:spPr>
          <a:xfrm>
            <a:off x="5782614" y="4687910"/>
            <a:ext cx="2459865" cy="502276"/>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8887826"/>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b/w div and span</a:t>
            </a:r>
            <a:endParaRPr lang="en-US" dirty="0"/>
          </a:p>
        </p:txBody>
      </p:sp>
      <p:sp>
        <p:nvSpPr>
          <p:cNvPr id="3" name="Slide Number Placeholder 2"/>
          <p:cNvSpPr>
            <a:spLocks noGrp="1"/>
          </p:cNvSpPr>
          <p:nvPr>
            <p:ph type="sldNum" idx="4"/>
          </p:nvPr>
        </p:nvSpPr>
        <p:spPr/>
        <p:txBody>
          <a:bodyPr/>
          <a:lstStyle/>
          <a:p>
            <a:fld id="{A5FE59A5-F4B4-47F3-8C4B-BD6C0C97D865}" type="slidenum">
              <a:rPr lang="en-IN" smtClean="0"/>
              <a:t>12</a:t>
            </a:fld>
            <a:endParaRPr lang="en-IN" dirty="0"/>
          </a:p>
        </p:txBody>
      </p:sp>
      <p:sp>
        <p:nvSpPr>
          <p:cNvPr id="8" name="Oval 7"/>
          <p:cNvSpPr/>
          <p:nvPr/>
        </p:nvSpPr>
        <p:spPr>
          <a:xfrm>
            <a:off x="892267" y="791782"/>
            <a:ext cx="3993610" cy="298789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9" name="Oval 8"/>
          <p:cNvSpPr/>
          <p:nvPr/>
        </p:nvSpPr>
        <p:spPr>
          <a:xfrm>
            <a:off x="3417811" y="3779681"/>
            <a:ext cx="4393106" cy="298789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10" name="Oval 9"/>
          <p:cNvSpPr/>
          <p:nvPr/>
        </p:nvSpPr>
        <p:spPr>
          <a:xfrm>
            <a:off x="6257931" y="791782"/>
            <a:ext cx="4078530" cy="298789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12" name="TextBox 11"/>
          <p:cNvSpPr txBox="1"/>
          <p:nvPr/>
        </p:nvSpPr>
        <p:spPr>
          <a:xfrm>
            <a:off x="1802954" y="1833447"/>
            <a:ext cx="2478782" cy="1107996"/>
          </a:xfrm>
          <a:prstGeom prst="rect">
            <a:avLst/>
          </a:prstGeom>
          <a:noFill/>
        </p:spPr>
        <p:txBody>
          <a:bodyPr wrap="square" rtlCol="0">
            <a:spAutoFit/>
          </a:bodyPr>
          <a:lstStyle/>
          <a:p>
            <a:r>
              <a:rPr lang="en-US" sz="2200" dirty="0">
                <a:latin typeface="Roboto Condensed" panose="02000000000000000000" pitchFamily="2" charset="0"/>
                <a:ea typeface="Roboto Condensed" panose="02000000000000000000" pitchFamily="2" charset="0"/>
              </a:rPr>
              <a:t>Div and Span tags are both used as content wrappers.</a:t>
            </a:r>
          </a:p>
        </p:txBody>
      </p:sp>
      <p:sp>
        <p:nvSpPr>
          <p:cNvPr id="13" name="TextBox 12"/>
          <p:cNvSpPr txBox="1"/>
          <p:nvPr/>
        </p:nvSpPr>
        <p:spPr>
          <a:xfrm>
            <a:off x="7018170" y="1596605"/>
            <a:ext cx="2949262" cy="1785104"/>
          </a:xfrm>
          <a:prstGeom prst="rect">
            <a:avLst/>
          </a:prstGeom>
          <a:noFill/>
        </p:spPr>
        <p:txBody>
          <a:bodyPr wrap="square" rtlCol="0">
            <a:spAutoFit/>
          </a:bodyPr>
          <a:lstStyle/>
          <a:p>
            <a:r>
              <a:rPr lang="en-US" sz="2200" dirty="0">
                <a:latin typeface="Roboto Condensed" panose="02000000000000000000" pitchFamily="2" charset="0"/>
                <a:ea typeface="Roboto Condensed" panose="02000000000000000000" pitchFamily="2" charset="0"/>
              </a:rPr>
              <a:t>The difference between the Div and Span is, Div  is a block element while Span is an inline element.</a:t>
            </a:r>
          </a:p>
        </p:txBody>
      </p:sp>
      <p:sp>
        <p:nvSpPr>
          <p:cNvPr id="14" name="TextBox 13"/>
          <p:cNvSpPr txBox="1"/>
          <p:nvPr/>
        </p:nvSpPr>
        <p:spPr>
          <a:xfrm>
            <a:off x="4324162" y="4320432"/>
            <a:ext cx="2580404" cy="2123658"/>
          </a:xfrm>
          <a:prstGeom prst="rect">
            <a:avLst/>
          </a:prstGeom>
          <a:noFill/>
        </p:spPr>
        <p:txBody>
          <a:bodyPr wrap="square" rtlCol="0">
            <a:spAutoFit/>
          </a:bodyPr>
          <a:lstStyle/>
          <a:p>
            <a:r>
              <a:rPr lang="en-US" sz="2200" dirty="0">
                <a:latin typeface="Roboto Condensed" panose="02000000000000000000" pitchFamily="2" charset="0"/>
                <a:ea typeface="Roboto Condensed" panose="02000000000000000000" pitchFamily="2" charset="0"/>
              </a:rPr>
              <a:t>That is Div tag takes up the entire width of the screen where as Span  conforms to the width of whatever element it contains</a:t>
            </a:r>
          </a:p>
        </p:txBody>
      </p:sp>
    </p:spTree>
    <p:extLst>
      <p:ext uri="{BB962C8B-B14F-4D97-AF65-F5344CB8AC3E}">
        <p14:creationId xmlns:p14="http://schemas.microsoft.com/office/powerpoint/2010/main" val="1445066167"/>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Slide Number Placeholder 2"/>
          <p:cNvSpPr>
            <a:spLocks noGrp="1"/>
          </p:cNvSpPr>
          <p:nvPr>
            <p:ph type="sldNum" idx="4"/>
          </p:nvPr>
        </p:nvSpPr>
        <p:spPr/>
        <p:txBody>
          <a:bodyPr/>
          <a:lstStyle/>
          <a:p>
            <a:fld id="{A5FE59A5-F4B4-47F3-8C4B-BD6C0C97D865}" type="slidenum">
              <a:rPr lang="en-IN" smtClean="0"/>
              <a:t>13</a:t>
            </a:fld>
            <a:endParaRPr lang="en-IN" dirty="0"/>
          </a:p>
        </p:txBody>
      </p:sp>
      <p:graphicFrame>
        <p:nvGraphicFramePr>
          <p:cNvPr id="8" name="Diagram 7"/>
          <p:cNvGraphicFramePr/>
          <p:nvPr>
            <p:extLst>
              <p:ext uri="{D42A27DB-BD31-4B8C-83A1-F6EECF244321}">
                <p14:modId xmlns:p14="http://schemas.microsoft.com/office/powerpoint/2010/main" val="1618859766"/>
              </p:ext>
            </p:extLst>
          </p:nvPr>
        </p:nvGraphicFramePr>
        <p:xfrm>
          <a:off x="1236371" y="1041219"/>
          <a:ext cx="9594761" cy="552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0502865"/>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Anchors and Hyperlinks</a:t>
            </a:r>
            <a:endParaRPr lang="en-US" dirty="0"/>
          </a:p>
        </p:txBody>
      </p:sp>
      <p:sp>
        <p:nvSpPr>
          <p:cNvPr id="3" name="Slide Number Placeholder 2"/>
          <p:cNvSpPr>
            <a:spLocks noGrp="1"/>
          </p:cNvSpPr>
          <p:nvPr>
            <p:ph type="sldNum" idx="4"/>
          </p:nvPr>
        </p:nvSpPr>
        <p:spPr/>
        <p:txBody>
          <a:bodyPr/>
          <a:lstStyle/>
          <a:p>
            <a:fld id="{A5FE59A5-F4B4-47F3-8C4B-BD6C0C97D865}" type="slidenum">
              <a:rPr lang="en-IN" smtClean="0"/>
              <a:t>14</a:t>
            </a:fld>
            <a:endParaRPr lang="en-IN" dirty="0"/>
          </a:p>
        </p:txBody>
      </p:sp>
      <p:graphicFrame>
        <p:nvGraphicFramePr>
          <p:cNvPr id="4" name="Diagram 3"/>
          <p:cNvGraphicFramePr/>
          <p:nvPr>
            <p:extLst>
              <p:ext uri="{D42A27DB-BD31-4B8C-83A1-F6EECF244321}">
                <p14:modId xmlns:p14="http://schemas.microsoft.com/office/powerpoint/2010/main" val="162903856"/>
              </p:ext>
            </p:extLst>
          </p:nvPr>
        </p:nvGraphicFramePr>
        <p:xfrm>
          <a:off x="343658" y="1027237"/>
          <a:ext cx="10897853" cy="57254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3643468"/>
      </p:ext>
    </p:ext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Handling</a:t>
            </a:r>
            <a:endParaRPr lang="en-US" dirty="0"/>
          </a:p>
        </p:txBody>
      </p:sp>
      <p:sp>
        <p:nvSpPr>
          <p:cNvPr id="3" name="Slide Number Placeholder 2"/>
          <p:cNvSpPr>
            <a:spLocks noGrp="1"/>
          </p:cNvSpPr>
          <p:nvPr>
            <p:ph type="sldNum" idx="4"/>
          </p:nvPr>
        </p:nvSpPr>
        <p:spPr/>
        <p:txBody>
          <a:bodyPr/>
          <a:lstStyle/>
          <a:p>
            <a:fld id="{A5FE59A5-F4B4-47F3-8C4B-BD6C0C97D865}" type="slidenum">
              <a:rPr lang="en-IN" smtClean="0"/>
              <a:t>15</a:t>
            </a:fld>
            <a:endParaRPr lang="en-IN" dirty="0"/>
          </a:p>
        </p:txBody>
      </p:sp>
      <p:sp>
        <p:nvSpPr>
          <p:cNvPr id="4" name="Rectangle 3"/>
          <p:cNvSpPr/>
          <p:nvPr/>
        </p:nvSpPr>
        <p:spPr>
          <a:xfrm>
            <a:off x="1787236" y="2327564"/>
            <a:ext cx="8825346" cy="2202872"/>
          </a:xfrm>
          <a:prstGeom prst="rect">
            <a:avLst/>
          </a:prstGeom>
          <a:gradFill>
            <a:gsLst>
              <a:gs pos="0">
                <a:schemeClr val="accent4">
                  <a:tint val="50000"/>
                  <a:satMod val="300000"/>
                </a:schemeClr>
              </a:gs>
              <a:gs pos="21000">
                <a:schemeClr val="accent4">
                  <a:tint val="37000"/>
                  <a:satMod val="300000"/>
                </a:schemeClr>
              </a:gs>
              <a:gs pos="100000">
                <a:schemeClr val="accent4">
                  <a:tint val="15000"/>
                  <a:satMod val="350000"/>
                </a:schemeClr>
              </a:gs>
            </a:gsLst>
          </a:gradFill>
          <a:effectLst>
            <a:glow rad="228600">
              <a:schemeClr val="accent3">
                <a:satMod val="175000"/>
                <a:alpha val="40000"/>
              </a:schemeClr>
            </a:glow>
            <a:outerShdw blurRad="40000" dist="20000" dir="54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5" name="TextBox 4"/>
          <p:cNvSpPr txBox="1"/>
          <p:nvPr/>
        </p:nvSpPr>
        <p:spPr>
          <a:xfrm>
            <a:off x="2189018" y="2998113"/>
            <a:ext cx="8021781" cy="861774"/>
          </a:xfrm>
          <a:prstGeom prst="rect">
            <a:avLst/>
          </a:prstGeom>
          <a:noFill/>
        </p:spPr>
        <p:txBody>
          <a:bodyPr wrap="square" rtlCol="0">
            <a:spAutoFit/>
          </a:bodyPr>
          <a:lstStyle/>
          <a:p>
            <a:r>
              <a:rPr lang="en-US" sz="5000" b="1" dirty="0" smtClean="0">
                <a:latin typeface="Roboto Condensed" panose="02000000000000000000" pitchFamily="2" charset="0"/>
                <a:ea typeface="Roboto Condensed" panose="02000000000000000000" pitchFamily="2" charset="0"/>
              </a:rPr>
              <a:t>&lt;</a:t>
            </a:r>
            <a:r>
              <a:rPr lang="en-US" sz="5000" b="1" dirty="0" smtClean="0">
                <a:solidFill>
                  <a:srgbClr val="C00000"/>
                </a:solidFill>
                <a:latin typeface="Roboto Condensed" panose="02000000000000000000" pitchFamily="2" charset="0"/>
                <a:ea typeface="Roboto Condensed" panose="02000000000000000000" pitchFamily="2" charset="0"/>
              </a:rPr>
              <a:t>img</a:t>
            </a:r>
            <a:r>
              <a:rPr lang="en-US" sz="5000" b="1" dirty="0" smtClean="0">
                <a:latin typeface="Roboto Condensed" panose="02000000000000000000" pitchFamily="2" charset="0"/>
                <a:ea typeface="Roboto Condensed" panose="02000000000000000000" pitchFamily="2" charset="0"/>
              </a:rPr>
              <a:t>  </a:t>
            </a:r>
            <a:r>
              <a:rPr lang="en-US" sz="5000" b="1" dirty="0" smtClean="0">
                <a:solidFill>
                  <a:schemeClr val="accent1">
                    <a:lumMod val="75000"/>
                  </a:schemeClr>
                </a:solidFill>
                <a:latin typeface="Roboto Condensed" panose="02000000000000000000" pitchFamily="2" charset="0"/>
                <a:ea typeface="Roboto Condensed" panose="02000000000000000000" pitchFamily="2" charset="0"/>
              </a:rPr>
              <a:t>src</a:t>
            </a:r>
            <a:r>
              <a:rPr lang="en-US" sz="5000" b="1" dirty="0" smtClean="0">
                <a:latin typeface="Roboto Condensed" panose="02000000000000000000" pitchFamily="2" charset="0"/>
                <a:ea typeface="Roboto Condensed" panose="02000000000000000000" pitchFamily="2" charset="0"/>
              </a:rPr>
              <a:t>  =  “</a:t>
            </a:r>
            <a:r>
              <a:rPr lang="en-US" sz="5000" b="1" dirty="0" smtClean="0">
                <a:solidFill>
                  <a:srgbClr val="00B050"/>
                </a:solidFill>
                <a:latin typeface="Roboto Condensed" panose="02000000000000000000" pitchFamily="2" charset="0"/>
                <a:ea typeface="Roboto Condensed" panose="02000000000000000000" pitchFamily="2" charset="0"/>
              </a:rPr>
              <a:t>image-file.png</a:t>
            </a:r>
            <a:r>
              <a:rPr lang="en-US" sz="5000" b="1" dirty="0" smtClean="0">
                <a:latin typeface="Roboto Condensed" panose="02000000000000000000" pitchFamily="2" charset="0"/>
                <a:ea typeface="Roboto Condensed" panose="02000000000000000000" pitchFamily="2" charset="0"/>
              </a:rPr>
              <a:t>”&gt;</a:t>
            </a:r>
            <a:endParaRPr lang="en-US" sz="5000" b="1" dirty="0">
              <a:latin typeface="Roboto Condensed" panose="02000000000000000000" pitchFamily="2" charset="0"/>
              <a:ea typeface="Roboto Condensed" panose="02000000000000000000" pitchFamily="2" charset="0"/>
            </a:endParaRPr>
          </a:p>
        </p:txBody>
      </p:sp>
      <p:sp>
        <p:nvSpPr>
          <p:cNvPr id="9" name="Up Arrow 8"/>
          <p:cNvSpPr/>
          <p:nvPr/>
        </p:nvSpPr>
        <p:spPr>
          <a:xfrm>
            <a:off x="2909455" y="3859887"/>
            <a:ext cx="91440" cy="134109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Down Arrow 9"/>
          <p:cNvSpPr/>
          <p:nvPr/>
        </p:nvSpPr>
        <p:spPr>
          <a:xfrm>
            <a:off x="4128654" y="1870364"/>
            <a:ext cx="91440" cy="1280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Up Arrow 10"/>
          <p:cNvSpPr/>
          <p:nvPr/>
        </p:nvSpPr>
        <p:spPr>
          <a:xfrm>
            <a:off x="7855527" y="3859887"/>
            <a:ext cx="91440" cy="134109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3365214" y="1260764"/>
            <a:ext cx="2051913" cy="584775"/>
          </a:xfrm>
          <a:prstGeom prst="rect">
            <a:avLst/>
          </a:prstGeom>
          <a:noFill/>
        </p:spPr>
        <p:txBody>
          <a:bodyPr wrap="square" rtlCol="0">
            <a:spAutoFit/>
          </a:bodyPr>
          <a:lstStyle/>
          <a:p>
            <a:r>
              <a:rPr lang="en-US" sz="3200" b="1" dirty="0" smtClean="0">
                <a:latin typeface="Roboto Condensed" panose="02000000000000000000" pitchFamily="2" charset="0"/>
                <a:ea typeface="Roboto Condensed" panose="02000000000000000000" pitchFamily="2" charset="0"/>
              </a:rPr>
              <a:t>Attribute</a:t>
            </a:r>
            <a:endParaRPr lang="en-US" sz="3200" b="1" dirty="0">
              <a:latin typeface="Roboto Condensed" panose="02000000000000000000" pitchFamily="2" charset="0"/>
              <a:ea typeface="Roboto Condensed" panose="02000000000000000000" pitchFamily="2" charset="0"/>
            </a:endParaRPr>
          </a:p>
        </p:txBody>
      </p:sp>
      <p:sp>
        <p:nvSpPr>
          <p:cNvPr id="13" name="Up Arrow 12"/>
          <p:cNvSpPr/>
          <p:nvPr/>
        </p:nvSpPr>
        <p:spPr>
          <a:xfrm>
            <a:off x="2909455" y="3859887"/>
            <a:ext cx="110836" cy="134109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2360040" y="5200984"/>
            <a:ext cx="2051913" cy="584775"/>
          </a:xfrm>
          <a:prstGeom prst="rect">
            <a:avLst/>
          </a:prstGeom>
          <a:noFill/>
        </p:spPr>
        <p:txBody>
          <a:bodyPr wrap="square" rtlCol="0">
            <a:spAutoFit/>
          </a:bodyPr>
          <a:lstStyle/>
          <a:p>
            <a:r>
              <a:rPr lang="en-US" sz="3200" b="1" dirty="0" smtClean="0">
                <a:latin typeface="Roboto Condensed" panose="02000000000000000000" pitchFamily="2" charset="0"/>
                <a:ea typeface="Roboto Condensed" panose="02000000000000000000" pitchFamily="2" charset="0"/>
              </a:rPr>
              <a:t>Name</a:t>
            </a:r>
            <a:endParaRPr lang="en-US" sz="3200" b="1" dirty="0">
              <a:latin typeface="Roboto Condensed" panose="02000000000000000000" pitchFamily="2" charset="0"/>
              <a:ea typeface="Roboto Condensed" panose="02000000000000000000" pitchFamily="2" charset="0"/>
            </a:endParaRPr>
          </a:p>
        </p:txBody>
      </p:sp>
      <p:sp>
        <p:nvSpPr>
          <p:cNvPr id="15" name="TextBox 14"/>
          <p:cNvSpPr txBox="1"/>
          <p:nvPr/>
        </p:nvSpPr>
        <p:spPr>
          <a:xfrm>
            <a:off x="7396887" y="5200984"/>
            <a:ext cx="2051913" cy="584775"/>
          </a:xfrm>
          <a:prstGeom prst="rect">
            <a:avLst/>
          </a:prstGeom>
          <a:noFill/>
        </p:spPr>
        <p:txBody>
          <a:bodyPr wrap="square" rtlCol="0">
            <a:spAutoFit/>
          </a:bodyPr>
          <a:lstStyle/>
          <a:p>
            <a:r>
              <a:rPr lang="en-US" sz="3200" b="1" dirty="0" smtClean="0">
                <a:latin typeface="Roboto Condensed" panose="02000000000000000000" pitchFamily="2" charset="0"/>
                <a:ea typeface="Roboto Condensed" panose="02000000000000000000" pitchFamily="2" charset="0"/>
              </a:rPr>
              <a:t>Value</a:t>
            </a:r>
            <a:endParaRPr lang="en-US" sz="3200" b="1" dirty="0">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1016535541"/>
      </p:ext>
    </p:ext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a:t>
            </a:r>
            <a:endParaRPr lang="en-US" dirty="0"/>
          </a:p>
        </p:txBody>
      </p:sp>
      <p:sp>
        <p:nvSpPr>
          <p:cNvPr id="3" name="Slide Number Placeholder 2"/>
          <p:cNvSpPr>
            <a:spLocks noGrp="1"/>
          </p:cNvSpPr>
          <p:nvPr>
            <p:ph type="sldNum" idx="4"/>
          </p:nvPr>
        </p:nvSpPr>
        <p:spPr/>
        <p:txBody>
          <a:bodyPr/>
          <a:lstStyle/>
          <a:p>
            <a:fld id="{A5FE59A5-F4B4-47F3-8C4B-BD6C0C97D865}" type="slidenum">
              <a:rPr lang="en-IN" smtClean="0"/>
              <a:t>16</a:t>
            </a:fld>
            <a:endParaRPr lang="en-IN" dirty="0"/>
          </a:p>
        </p:txBody>
      </p:sp>
      <p:graphicFrame>
        <p:nvGraphicFramePr>
          <p:cNvPr id="5" name="Diagram 4"/>
          <p:cNvGraphicFramePr/>
          <p:nvPr>
            <p:extLst>
              <p:ext uri="{D42A27DB-BD31-4B8C-83A1-F6EECF244321}">
                <p14:modId xmlns:p14="http://schemas.microsoft.com/office/powerpoint/2010/main" val="1457874635"/>
              </p:ext>
            </p:extLst>
          </p:nvPr>
        </p:nvGraphicFramePr>
        <p:xfrm>
          <a:off x="304800" y="969819"/>
          <a:ext cx="11346873" cy="5821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1138801"/>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Slide Number Placeholder 2"/>
          <p:cNvSpPr>
            <a:spLocks noGrp="1"/>
          </p:cNvSpPr>
          <p:nvPr>
            <p:ph type="sldNum" idx="4"/>
          </p:nvPr>
        </p:nvSpPr>
        <p:spPr/>
        <p:txBody>
          <a:bodyPr/>
          <a:lstStyle/>
          <a:p>
            <a:fld id="{A5FE59A5-F4B4-47F3-8C4B-BD6C0C97D865}" type="slidenum">
              <a:rPr lang="en-IN" smtClean="0"/>
              <a:t>17</a:t>
            </a:fld>
            <a:endParaRPr lang="en-IN" dirty="0"/>
          </a:p>
        </p:txBody>
      </p:sp>
      <p:sp>
        <p:nvSpPr>
          <p:cNvPr id="6" name="Rounded Rectangle 5"/>
          <p:cNvSpPr/>
          <p:nvPr/>
        </p:nvSpPr>
        <p:spPr>
          <a:xfrm>
            <a:off x="198006" y="958012"/>
            <a:ext cx="5867401" cy="1884218"/>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 name="Rounded Rectangle 6"/>
          <p:cNvSpPr/>
          <p:nvPr/>
        </p:nvSpPr>
        <p:spPr>
          <a:xfrm>
            <a:off x="665018" y="3005494"/>
            <a:ext cx="4796555" cy="1592811"/>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8" name="Rounded Rectangle 7"/>
          <p:cNvSpPr/>
          <p:nvPr/>
        </p:nvSpPr>
        <p:spPr>
          <a:xfrm>
            <a:off x="665018" y="4811420"/>
            <a:ext cx="4685719" cy="1694307"/>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 name="TextBox 8"/>
          <p:cNvSpPr txBox="1"/>
          <p:nvPr/>
        </p:nvSpPr>
        <p:spPr>
          <a:xfrm>
            <a:off x="665018" y="998374"/>
            <a:ext cx="5237018" cy="1785104"/>
          </a:xfrm>
          <a:prstGeom prst="rect">
            <a:avLst/>
          </a:prstGeom>
          <a:noFill/>
        </p:spPr>
        <p:txBody>
          <a:bodyPr wrap="square" rtlCol="0">
            <a:spAutoFit/>
          </a:bodyPr>
          <a:lstStyle/>
          <a:p>
            <a:r>
              <a:rPr lang="en-US" sz="2200" dirty="0">
                <a:latin typeface="Roboto Condensed" panose="02000000000000000000" pitchFamily="2" charset="0"/>
                <a:ea typeface="Roboto Condensed" panose="02000000000000000000" pitchFamily="2" charset="0"/>
              </a:rPr>
              <a:t>HTML Forms are required, when you want to collect some </a:t>
            </a:r>
            <a:r>
              <a:rPr lang="en-US" sz="2200" dirty="0" smtClean="0">
                <a:latin typeface="Roboto Condensed" panose="02000000000000000000" pitchFamily="2" charset="0"/>
                <a:ea typeface="Roboto Condensed" panose="02000000000000000000" pitchFamily="2" charset="0"/>
              </a:rPr>
              <a:t>data </a:t>
            </a:r>
            <a:r>
              <a:rPr lang="en-US" sz="2200" dirty="0">
                <a:latin typeface="Roboto Condensed" panose="02000000000000000000" pitchFamily="2" charset="0"/>
                <a:ea typeface="Roboto Condensed" panose="02000000000000000000" pitchFamily="2" charset="0"/>
              </a:rPr>
              <a:t>For example, during user registration you would like to collect information such as name, email address, </a:t>
            </a:r>
            <a:r>
              <a:rPr lang="en-US" sz="2200" dirty="0" smtClean="0">
                <a:latin typeface="Roboto Condensed" panose="02000000000000000000" pitchFamily="2" charset="0"/>
                <a:ea typeface="Roboto Condensed" panose="02000000000000000000" pitchFamily="2" charset="0"/>
              </a:rPr>
              <a:t>etc</a:t>
            </a:r>
            <a:r>
              <a:rPr lang="en-US" sz="2200" dirty="0">
                <a:latin typeface="Roboto Condensed" panose="02000000000000000000" pitchFamily="2" charset="0"/>
                <a:ea typeface="Roboto Condensed" panose="02000000000000000000" pitchFamily="2" charset="0"/>
              </a:rPr>
              <a:t>.</a:t>
            </a:r>
          </a:p>
        </p:txBody>
      </p:sp>
      <p:sp>
        <p:nvSpPr>
          <p:cNvPr id="10" name="TextBox 9"/>
          <p:cNvSpPr txBox="1"/>
          <p:nvPr/>
        </p:nvSpPr>
        <p:spPr>
          <a:xfrm>
            <a:off x="1022354" y="3055345"/>
            <a:ext cx="4585854" cy="1446550"/>
          </a:xfrm>
          <a:prstGeom prst="rect">
            <a:avLst/>
          </a:prstGeom>
          <a:noFill/>
        </p:spPr>
        <p:txBody>
          <a:bodyPr wrap="square" rtlCol="0">
            <a:spAutoFit/>
          </a:bodyPr>
          <a:lstStyle/>
          <a:p>
            <a:r>
              <a:rPr lang="en-US" sz="2200" dirty="0">
                <a:latin typeface="Roboto Condensed" panose="02000000000000000000" pitchFamily="2" charset="0"/>
                <a:ea typeface="Roboto Condensed" panose="02000000000000000000" pitchFamily="2" charset="0"/>
              </a:rPr>
              <a:t>There are various form elements available like text fields, textarea fields, drop-down menus, radio buttons, checkboxes, etc.</a:t>
            </a:r>
          </a:p>
        </p:txBody>
      </p:sp>
      <p:sp>
        <p:nvSpPr>
          <p:cNvPr id="11" name="TextBox 10"/>
          <p:cNvSpPr txBox="1"/>
          <p:nvPr/>
        </p:nvSpPr>
        <p:spPr>
          <a:xfrm>
            <a:off x="848590" y="5135353"/>
            <a:ext cx="4599709" cy="1046440"/>
          </a:xfrm>
          <a:prstGeom prst="rect">
            <a:avLst/>
          </a:prstGeom>
          <a:noFill/>
        </p:spPr>
        <p:txBody>
          <a:bodyPr wrap="square" rtlCol="0">
            <a:spAutoFit/>
          </a:bodyPr>
          <a:lstStyle/>
          <a:p>
            <a:r>
              <a:rPr lang="en-US" sz="2200" dirty="0">
                <a:latin typeface="Roboto Condensed" panose="02000000000000000000" pitchFamily="2" charset="0"/>
                <a:ea typeface="Roboto Condensed" panose="02000000000000000000" pitchFamily="2" charset="0"/>
              </a:rPr>
              <a:t>The HTML </a:t>
            </a:r>
            <a:r>
              <a:rPr lang="en-US" sz="2200" b="1" dirty="0">
                <a:latin typeface="Roboto Condensed" panose="02000000000000000000" pitchFamily="2" charset="0"/>
                <a:ea typeface="Roboto Condensed" panose="02000000000000000000" pitchFamily="2" charset="0"/>
              </a:rPr>
              <a:t>&lt;form&gt;</a:t>
            </a:r>
            <a:r>
              <a:rPr lang="en-US" sz="2200" dirty="0">
                <a:latin typeface="Roboto Condensed" panose="02000000000000000000" pitchFamily="2" charset="0"/>
                <a:ea typeface="Roboto Condensed" panose="02000000000000000000" pitchFamily="2" charset="0"/>
              </a:rPr>
              <a:t> tag is used to create an HTML </a:t>
            </a:r>
            <a:r>
              <a:rPr lang="en-US" sz="2200" dirty="0" smtClean="0">
                <a:latin typeface="Roboto Condensed" panose="02000000000000000000" pitchFamily="2" charset="0"/>
                <a:ea typeface="Roboto Condensed" panose="02000000000000000000" pitchFamily="2" charset="0"/>
              </a:rPr>
              <a:t>form.</a:t>
            </a:r>
          </a:p>
          <a:p>
            <a:endParaRPr lang="en-US" dirty="0"/>
          </a:p>
        </p:txBody>
      </p:sp>
      <p:sp>
        <p:nvSpPr>
          <p:cNvPr id="14" name="TextBox 13"/>
          <p:cNvSpPr txBox="1"/>
          <p:nvPr/>
        </p:nvSpPr>
        <p:spPr>
          <a:xfrm>
            <a:off x="6267460" y="2783478"/>
            <a:ext cx="5936671" cy="1046440"/>
          </a:xfrm>
          <a:prstGeom prst="rect">
            <a:avLst/>
          </a:prstGeom>
          <a:noFill/>
        </p:spPr>
        <p:txBody>
          <a:bodyPr wrap="square" rtlCol="0">
            <a:spAutoFit/>
          </a:bodyPr>
          <a:lstStyle/>
          <a:p>
            <a:pPr lvl="0" defTabSz="914400" eaLnBrk="0" fontAlgn="base" hangingPunct="0">
              <a:spcBef>
                <a:spcPct val="0"/>
              </a:spcBef>
              <a:spcAft>
                <a:spcPct val="0"/>
              </a:spcAft>
            </a:pPr>
            <a:endParaRPr lang="en-US" sz="2200" dirty="0">
              <a:latin typeface="Roboto Condensed" panose="02000000000000000000" pitchFamily="2" charset="0"/>
              <a:ea typeface="Roboto Condensed" panose="02000000000000000000" pitchFamily="2" charset="0"/>
            </a:endParaRPr>
          </a:p>
          <a:p>
            <a:endParaRPr lang="en-US" sz="2200" dirty="0" smtClean="0">
              <a:latin typeface="Roboto Condensed" panose="02000000000000000000" pitchFamily="2" charset="0"/>
              <a:ea typeface="Roboto Condensed" panose="02000000000000000000" pitchFamily="2" charset="0"/>
            </a:endParaRPr>
          </a:p>
          <a:p>
            <a:endParaRPr lang="en-US" dirty="0"/>
          </a:p>
        </p:txBody>
      </p:sp>
    </p:spTree>
    <p:extLst>
      <p:ext uri="{BB962C8B-B14F-4D97-AF65-F5344CB8AC3E}">
        <p14:creationId xmlns:p14="http://schemas.microsoft.com/office/powerpoint/2010/main" val="4097399120"/>
      </p:ext>
    </p:extLst>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Control</a:t>
            </a:r>
            <a:endParaRPr lang="en-US" dirty="0"/>
          </a:p>
        </p:txBody>
      </p:sp>
      <p:sp>
        <p:nvSpPr>
          <p:cNvPr id="3" name="Slide Number Placeholder 2"/>
          <p:cNvSpPr>
            <a:spLocks noGrp="1"/>
          </p:cNvSpPr>
          <p:nvPr>
            <p:ph type="sldNum" idx="4"/>
          </p:nvPr>
        </p:nvSpPr>
        <p:spPr/>
        <p:txBody>
          <a:bodyPr/>
          <a:lstStyle/>
          <a:p>
            <a:fld id="{A5FE59A5-F4B4-47F3-8C4B-BD6C0C97D865}" type="slidenum">
              <a:rPr lang="en-IN" smtClean="0"/>
              <a:t>18</a:t>
            </a:fld>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089790471"/>
              </p:ext>
            </p:extLst>
          </p:nvPr>
        </p:nvGraphicFramePr>
        <p:xfrm>
          <a:off x="3362036" y="1274616"/>
          <a:ext cx="4909127" cy="4959929"/>
        </p:xfrm>
        <a:graphic>
          <a:graphicData uri="http://schemas.openxmlformats.org/drawingml/2006/table">
            <a:tbl>
              <a:tblPr firstRow="1" bandRow="1">
                <a:effectLst>
                  <a:innerShdw blurRad="63500" dist="50800" dir="10800000">
                    <a:prstClr val="black">
                      <a:alpha val="50000"/>
                    </a:prstClr>
                  </a:innerShdw>
                </a:effectLst>
                <a:tableStyleId>{5940675A-B579-460E-94D1-54222C63F5DA}</a:tableStyleId>
              </a:tblPr>
              <a:tblGrid>
                <a:gridCol w="4909127">
                  <a:extLst>
                    <a:ext uri="{9D8B030D-6E8A-4147-A177-3AD203B41FA5}">
                      <a16:colId xmlns:a16="http://schemas.microsoft.com/office/drawing/2014/main" val="20000"/>
                    </a:ext>
                  </a:extLst>
                </a:gridCol>
              </a:tblGrid>
              <a:tr h="567702">
                <a:tc>
                  <a:txBody>
                    <a:bodyPr/>
                    <a:lstStyle/>
                    <a:p>
                      <a:r>
                        <a:rPr lang="en-US" sz="2200" b="0" i="0" u="none" strike="noStrike" cap="none" dirty="0" smtClean="0">
                          <a:solidFill>
                            <a:schemeClr val="tx1"/>
                          </a:solidFill>
                          <a:effectLst/>
                          <a:latin typeface="Roboto Condensed" panose="02000000000000000000" pitchFamily="2" charset="0"/>
                          <a:ea typeface="Roboto Condensed" panose="02000000000000000000" pitchFamily="2" charset="0"/>
                          <a:cs typeface="+mn-cs"/>
                          <a:sym typeface="Arial"/>
                        </a:rPr>
                        <a:t>               Text Input Controls</a:t>
                      </a:r>
                      <a:endParaRPr lang="en-US" sz="2200" b="0" i="0" u="none" strike="noStrike" cap="none" dirty="0">
                        <a:solidFill>
                          <a:schemeClr val="tx1"/>
                        </a:solidFill>
                        <a:effectLst/>
                        <a:latin typeface="Roboto Condensed" panose="02000000000000000000" pitchFamily="2" charset="0"/>
                        <a:ea typeface="Roboto Condensed" panose="02000000000000000000" pitchFamily="2" charset="0"/>
                        <a:cs typeface="+mn-cs"/>
                        <a:sym typeface="Arial"/>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extLst>
                  <a:ext uri="{0D108BD9-81ED-4DB2-BD59-A6C34878D82A}">
                    <a16:rowId xmlns:a16="http://schemas.microsoft.com/office/drawing/2014/main" val="10000"/>
                  </a:ext>
                </a:extLst>
              </a:tr>
              <a:tr h="627461">
                <a:tc>
                  <a:txBody>
                    <a:bodyPr/>
                    <a:lstStyle/>
                    <a:p>
                      <a:r>
                        <a:rPr lang="en-US" sz="2200" b="0" i="0" u="none" strike="noStrike" cap="none" dirty="0" smtClean="0">
                          <a:solidFill>
                            <a:schemeClr val="tx1"/>
                          </a:solidFill>
                          <a:effectLst/>
                          <a:latin typeface="Roboto Condensed" panose="02000000000000000000" pitchFamily="2" charset="0"/>
                          <a:ea typeface="Roboto Condensed" panose="02000000000000000000" pitchFamily="2" charset="0"/>
                          <a:cs typeface="+mn-cs"/>
                          <a:sym typeface="Arial"/>
                        </a:rPr>
                        <a:t>               Checkboxes Controls</a:t>
                      </a:r>
                      <a:endParaRPr lang="en-US" sz="2200" b="0" i="0" u="none" strike="noStrike" cap="none" dirty="0">
                        <a:solidFill>
                          <a:schemeClr val="tx1"/>
                        </a:solidFill>
                        <a:effectLst/>
                        <a:latin typeface="Roboto Condensed" panose="02000000000000000000" pitchFamily="2" charset="0"/>
                        <a:ea typeface="Roboto Condensed" panose="02000000000000000000" pitchFamily="2" charset="0"/>
                        <a:cs typeface="+mn-cs"/>
                        <a:sym typeface="Arial"/>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extLst>
                  <a:ext uri="{0D108BD9-81ED-4DB2-BD59-A6C34878D82A}">
                    <a16:rowId xmlns:a16="http://schemas.microsoft.com/office/drawing/2014/main" val="10001"/>
                  </a:ext>
                </a:extLst>
              </a:tr>
              <a:tr h="627461">
                <a:tc>
                  <a:txBody>
                    <a:bodyPr/>
                    <a:lstStyle/>
                    <a:p>
                      <a:r>
                        <a:rPr lang="en-US" sz="2200" b="0" i="0" u="none" strike="noStrike" cap="none" dirty="0" smtClean="0">
                          <a:solidFill>
                            <a:schemeClr val="tx1"/>
                          </a:solidFill>
                          <a:effectLst/>
                          <a:latin typeface="Roboto Condensed" panose="02000000000000000000" pitchFamily="2" charset="0"/>
                          <a:ea typeface="Roboto Condensed" panose="02000000000000000000" pitchFamily="2" charset="0"/>
                          <a:cs typeface="+mn-cs"/>
                          <a:sym typeface="Arial"/>
                        </a:rPr>
                        <a:t>                Radio Box Controls</a:t>
                      </a:r>
                      <a:endParaRPr lang="en-US" sz="2200" b="0" i="0" u="none" strike="noStrike" cap="none" dirty="0">
                        <a:solidFill>
                          <a:schemeClr val="tx1"/>
                        </a:solidFill>
                        <a:effectLst/>
                        <a:latin typeface="Roboto Condensed" panose="02000000000000000000" pitchFamily="2" charset="0"/>
                        <a:ea typeface="Roboto Condensed" panose="02000000000000000000" pitchFamily="2" charset="0"/>
                        <a:cs typeface="+mn-cs"/>
                        <a:sym typeface="Arial"/>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extLst>
                  <a:ext uri="{0D108BD9-81ED-4DB2-BD59-A6C34878D82A}">
                    <a16:rowId xmlns:a16="http://schemas.microsoft.com/office/drawing/2014/main" val="10002"/>
                  </a:ext>
                </a:extLst>
              </a:tr>
              <a:tr h="627461">
                <a:tc>
                  <a:txBody>
                    <a:bodyPr/>
                    <a:lstStyle/>
                    <a:p>
                      <a:r>
                        <a:rPr lang="en-US" sz="2200" b="0" i="0" u="none" strike="noStrike" cap="none" dirty="0" smtClean="0">
                          <a:solidFill>
                            <a:schemeClr val="tx1"/>
                          </a:solidFill>
                          <a:effectLst/>
                          <a:latin typeface="Roboto Condensed" panose="02000000000000000000" pitchFamily="2" charset="0"/>
                          <a:ea typeface="Roboto Condensed" panose="02000000000000000000" pitchFamily="2" charset="0"/>
                          <a:cs typeface="+mn-cs"/>
                          <a:sym typeface="Arial"/>
                        </a:rPr>
                        <a:t>                Select Box Controls</a:t>
                      </a:r>
                      <a:endParaRPr lang="en-US" sz="2200" b="0" i="0" u="none" strike="noStrike" cap="none" dirty="0">
                        <a:solidFill>
                          <a:schemeClr val="tx1"/>
                        </a:solidFill>
                        <a:effectLst/>
                        <a:latin typeface="Roboto Condensed" panose="02000000000000000000" pitchFamily="2" charset="0"/>
                        <a:ea typeface="Roboto Condensed" panose="02000000000000000000" pitchFamily="2" charset="0"/>
                        <a:cs typeface="+mn-cs"/>
                        <a:sym typeface="Arial"/>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extLst>
                  <a:ext uri="{0D108BD9-81ED-4DB2-BD59-A6C34878D82A}">
                    <a16:rowId xmlns:a16="http://schemas.microsoft.com/office/drawing/2014/main" val="10003"/>
                  </a:ext>
                </a:extLst>
              </a:tr>
              <a:tr h="627461">
                <a:tc>
                  <a:txBody>
                    <a:bodyPr/>
                    <a:lstStyle/>
                    <a:p>
                      <a:r>
                        <a:rPr lang="en-US" sz="2200" b="0" i="0" u="none" strike="noStrike" cap="none" dirty="0" smtClean="0">
                          <a:solidFill>
                            <a:schemeClr val="tx1"/>
                          </a:solidFill>
                          <a:effectLst/>
                          <a:latin typeface="Roboto Condensed" panose="02000000000000000000" pitchFamily="2" charset="0"/>
                          <a:ea typeface="Roboto Condensed" panose="02000000000000000000" pitchFamily="2" charset="0"/>
                          <a:cs typeface="+mn-cs"/>
                          <a:sym typeface="Arial"/>
                        </a:rPr>
                        <a:t>                File Select boxes</a:t>
                      </a:r>
                      <a:endParaRPr lang="en-US" sz="2200" b="0" i="0" u="none" strike="noStrike" cap="none" dirty="0">
                        <a:solidFill>
                          <a:schemeClr val="tx1"/>
                        </a:solidFill>
                        <a:effectLst/>
                        <a:latin typeface="Roboto Condensed" panose="02000000000000000000" pitchFamily="2" charset="0"/>
                        <a:ea typeface="Roboto Condensed" panose="02000000000000000000" pitchFamily="2" charset="0"/>
                        <a:cs typeface="+mn-cs"/>
                        <a:sym typeface="Arial"/>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extLst>
                  <a:ext uri="{0D108BD9-81ED-4DB2-BD59-A6C34878D82A}">
                    <a16:rowId xmlns:a16="http://schemas.microsoft.com/office/drawing/2014/main" val="10004"/>
                  </a:ext>
                </a:extLst>
              </a:tr>
              <a:tr h="627461">
                <a:tc>
                  <a:txBody>
                    <a:bodyPr/>
                    <a:lstStyle/>
                    <a:p>
                      <a:r>
                        <a:rPr lang="en-US" sz="2200" b="0" i="0" u="none" strike="noStrike" cap="none" dirty="0" smtClean="0">
                          <a:solidFill>
                            <a:schemeClr val="tx1"/>
                          </a:solidFill>
                          <a:effectLst/>
                          <a:latin typeface="Roboto Condensed" panose="02000000000000000000" pitchFamily="2" charset="0"/>
                          <a:ea typeface="Roboto Condensed" panose="02000000000000000000" pitchFamily="2" charset="0"/>
                          <a:cs typeface="+mn-cs"/>
                          <a:sym typeface="Arial"/>
                        </a:rPr>
                        <a:t>                Hidden Controls</a:t>
                      </a:r>
                      <a:endParaRPr lang="en-US" sz="2200" b="0" i="0" u="none" strike="noStrike" cap="none" dirty="0">
                        <a:solidFill>
                          <a:schemeClr val="tx1"/>
                        </a:solidFill>
                        <a:effectLst/>
                        <a:latin typeface="Roboto Condensed" panose="02000000000000000000" pitchFamily="2" charset="0"/>
                        <a:ea typeface="Roboto Condensed" panose="02000000000000000000" pitchFamily="2" charset="0"/>
                        <a:cs typeface="+mn-cs"/>
                        <a:sym typeface="Arial"/>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extLst>
                  <a:ext uri="{0D108BD9-81ED-4DB2-BD59-A6C34878D82A}">
                    <a16:rowId xmlns:a16="http://schemas.microsoft.com/office/drawing/2014/main" val="10005"/>
                  </a:ext>
                </a:extLst>
              </a:tr>
              <a:tr h="627461">
                <a:tc>
                  <a:txBody>
                    <a:bodyPr/>
                    <a:lstStyle/>
                    <a:p>
                      <a:r>
                        <a:rPr lang="en-US" sz="2200" b="0" i="0" u="none" strike="noStrike" cap="none" dirty="0" smtClean="0">
                          <a:solidFill>
                            <a:schemeClr val="tx1"/>
                          </a:solidFill>
                          <a:effectLst/>
                          <a:latin typeface="Roboto Condensed" panose="02000000000000000000" pitchFamily="2" charset="0"/>
                          <a:ea typeface="Roboto Condensed" panose="02000000000000000000" pitchFamily="2" charset="0"/>
                          <a:cs typeface="+mn-cs"/>
                          <a:sym typeface="Arial"/>
                        </a:rPr>
                        <a:t>                Clickable Buttons</a:t>
                      </a:r>
                      <a:endParaRPr lang="en-US" sz="2200" b="0" i="0" u="none" strike="noStrike" cap="none" dirty="0">
                        <a:solidFill>
                          <a:schemeClr val="tx1"/>
                        </a:solidFill>
                        <a:effectLst/>
                        <a:latin typeface="Roboto Condensed" panose="02000000000000000000" pitchFamily="2" charset="0"/>
                        <a:ea typeface="Roboto Condensed" panose="02000000000000000000" pitchFamily="2" charset="0"/>
                        <a:cs typeface="+mn-cs"/>
                        <a:sym typeface="Arial"/>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extLst>
                  <a:ext uri="{0D108BD9-81ED-4DB2-BD59-A6C34878D82A}">
                    <a16:rowId xmlns:a16="http://schemas.microsoft.com/office/drawing/2014/main" val="10006"/>
                  </a:ext>
                </a:extLst>
              </a:tr>
              <a:tr h="627461">
                <a:tc>
                  <a:txBody>
                    <a:bodyPr/>
                    <a:lstStyle/>
                    <a:p>
                      <a:r>
                        <a:rPr lang="en-US" sz="2200" b="0" i="0" u="none" strike="noStrike" cap="none" dirty="0" smtClean="0">
                          <a:solidFill>
                            <a:schemeClr val="tx1"/>
                          </a:solidFill>
                          <a:effectLst/>
                          <a:latin typeface="Roboto Condensed" panose="02000000000000000000" pitchFamily="2" charset="0"/>
                          <a:ea typeface="Roboto Condensed" panose="02000000000000000000" pitchFamily="2" charset="0"/>
                          <a:cs typeface="+mn-cs"/>
                          <a:sym typeface="Arial"/>
                        </a:rPr>
                        <a:t>                Submit and Reset Button</a:t>
                      </a:r>
                      <a:endParaRPr lang="en-US" sz="2200" b="0" i="0" u="none" strike="noStrike" cap="none" dirty="0">
                        <a:solidFill>
                          <a:schemeClr val="tx1"/>
                        </a:solidFill>
                        <a:effectLst/>
                        <a:latin typeface="Roboto Condensed" panose="02000000000000000000" pitchFamily="2" charset="0"/>
                        <a:ea typeface="Roboto Condensed" panose="02000000000000000000" pitchFamily="2" charset="0"/>
                        <a:cs typeface="+mn-cs"/>
                        <a:sym typeface="Arial"/>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60724505"/>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a:xfrm>
            <a:off x="11241511" y="6481179"/>
            <a:ext cx="806636" cy="374434"/>
          </a:xfrm>
        </p:spPr>
        <p:txBody>
          <a:bodyPr/>
          <a:lstStyle/>
          <a:p>
            <a:fld id="{A5FE59A5-F4B4-47F3-8C4B-BD6C0C97D865}" type="slidenum">
              <a:rPr lang="en-IN" smtClean="0"/>
              <a:t>1</a:t>
            </a:fld>
            <a:endParaRPr lang="en-IN" dirty="0"/>
          </a:p>
        </p:txBody>
      </p:sp>
      <p:sp>
        <p:nvSpPr>
          <p:cNvPr id="38" name="Title 1"/>
          <p:cNvSpPr>
            <a:spLocks noGrp="1"/>
          </p:cNvSpPr>
          <p:nvPr>
            <p:ph type="title"/>
          </p:nvPr>
        </p:nvSpPr>
        <p:spPr>
          <a:xfrm>
            <a:off x="0" y="-512764"/>
            <a:ext cx="6663560" cy="1723357"/>
          </a:xfrm>
          <a:noFill/>
          <a:ln>
            <a:noFill/>
          </a:ln>
        </p:spPr>
        <p:txBody>
          <a:bodyPr spcFirstLastPara="1" wrap="square" lIns="108000" tIns="0" rIns="0" bIns="0" anchor="ctr" anchorCtr="0">
            <a:spAutoFit/>
          </a:bodyPr>
          <a:lstStyle/>
          <a:p>
            <a:r>
              <a:rPr lang="en-IN" dirty="0" smtClean="0">
                <a:solidFill>
                  <a:schemeClr val="bg1"/>
                </a:solidFill>
              </a:rPr>
              <a:t/>
            </a:r>
            <a:br>
              <a:rPr lang="en-IN" dirty="0" smtClean="0">
                <a:solidFill>
                  <a:schemeClr val="bg1"/>
                </a:solidFill>
              </a:rPr>
            </a:br>
            <a:r>
              <a:rPr lang="en-IN" dirty="0" smtClean="0"/>
              <a:t>What is HTML? </a:t>
            </a:r>
            <a:r>
              <a:rPr lang="en-IN" dirty="0">
                <a:solidFill>
                  <a:schemeClr val="bg1"/>
                </a:solidFill>
              </a:rPr>
              <a:t/>
            </a:r>
            <a:br>
              <a:rPr lang="en-IN" dirty="0">
                <a:solidFill>
                  <a:schemeClr val="bg1"/>
                </a:solidFill>
              </a:rPr>
            </a:br>
            <a:endParaRPr lang="en-IN" dirty="0">
              <a:solidFill>
                <a:schemeClr val="bg1"/>
              </a:solidFill>
            </a:endParaRPr>
          </a:p>
        </p:txBody>
      </p:sp>
      <p:sp>
        <p:nvSpPr>
          <p:cNvPr id="7" name="Rounded Rectangle 6"/>
          <p:cNvSpPr/>
          <p:nvPr/>
        </p:nvSpPr>
        <p:spPr>
          <a:xfrm>
            <a:off x="4481848" y="1596980"/>
            <a:ext cx="2382591" cy="1004552"/>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atin typeface="Roboto Condensed" panose="02000000000000000000" pitchFamily="2" charset="0"/>
                <a:ea typeface="Roboto Condensed" panose="02000000000000000000" pitchFamily="2" charset="0"/>
              </a:rPr>
              <a:t>HTML</a:t>
            </a:r>
            <a:endParaRPr lang="en-US" sz="4000" b="1" dirty="0">
              <a:latin typeface="Roboto Condensed" panose="02000000000000000000" pitchFamily="2" charset="0"/>
              <a:ea typeface="Roboto Condensed" panose="02000000000000000000" pitchFamily="2" charset="0"/>
            </a:endParaRPr>
          </a:p>
        </p:txBody>
      </p:sp>
      <p:sp>
        <p:nvSpPr>
          <p:cNvPr id="10" name="Rounded Rectangle 9"/>
          <p:cNvSpPr/>
          <p:nvPr/>
        </p:nvSpPr>
        <p:spPr>
          <a:xfrm>
            <a:off x="1403797" y="3812146"/>
            <a:ext cx="1773436" cy="978795"/>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latin typeface="Roboto Condensed" panose="02000000000000000000" pitchFamily="2" charset="0"/>
                <a:ea typeface="Roboto Condensed" panose="02000000000000000000" pitchFamily="2" charset="0"/>
              </a:rPr>
              <a:t>Hyper</a:t>
            </a:r>
            <a:endParaRPr lang="en-US" sz="2200" dirty="0">
              <a:latin typeface="Roboto Condensed" panose="02000000000000000000" pitchFamily="2" charset="0"/>
              <a:ea typeface="Roboto Condensed" panose="02000000000000000000" pitchFamily="2" charset="0"/>
            </a:endParaRPr>
          </a:p>
        </p:txBody>
      </p:sp>
      <p:sp>
        <p:nvSpPr>
          <p:cNvPr id="11" name="Rounded Rectangle 10"/>
          <p:cNvSpPr/>
          <p:nvPr/>
        </p:nvSpPr>
        <p:spPr>
          <a:xfrm>
            <a:off x="4000185" y="3812146"/>
            <a:ext cx="1983347" cy="978795"/>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latin typeface="Roboto Condensed" panose="02000000000000000000" pitchFamily="2" charset="0"/>
                <a:ea typeface="Roboto Condensed" panose="02000000000000000000" pitchFamily="2" charset="0"/>
              </a:rPr>
              <a:t>Text</a:t>
            </a:r>
            <a:endParaRPr lang="en-US" sz="2200" dirty="0">
              <a:latin typeface="Roboto Condensed" panose="02000000000000000000" pitchFamily="2" charset="0"/>
              <a:ea typeface="Roboto Condensed" panose="02000000000000000000" pitchFamily="2" charset="0"/>
            </a:endParaRPr>
          </a:p>
        </p:txBody>
      </p:sp>
      <p:sp>
        <p:nvSpPr>
          <p:cNvPr id="12" name="Rounded Rectangle 11"/>
          <p:cNvSpPr/>
          <p:nvPr/>
        </p:nvSpPr>
        <p:spPr>
          <a:xfrm>
            <a:off x="6663560" y="3812146"/>
            <a:ext cx="1738648" cy="953037"/>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latin typeface="Roboto Condensed" panose="02000000000000000000" pitchFamily="2" charset="0"/>
                <a:ea typeface="Roboto Condensed" panose="02000000000000000000" pitchFamily="2" charset="0"/>
              </a:rPr>
              <a:t>Markup</a:t>
            </a:r>
            <a:endParaRPr lang="en-US" sz="2200" dirty="0">
              <a:latin typeface="Roboto Condensed" panose="02000000000000000000" pitchFamily="2" charset="0"/>
              <a:ea typeface="Roboto Condensed" panose="02000000000000000000" pitchFamily="2" charset="0"/>
            </a:endParaRPr>
          </a:p>
        </p:txBody>
      </p:sp>
      <p:sp>
        <p:nvSpPr>
          <p:cNvPr id="13" name="Rounded Rectangle 12"/>
          <p:cNvSpPr/>
          <p:nvPr/>
        </p:nvSpPr>
        <p:spPr>
          <a:xfrm>
            <a:off x="9028090" y="3812146"/>
            <a:ext cx="1803042" cy="978795"/>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latin typeface="Roboto Condensed" panose="02000000000000000000" pitchFamily="2" charset="0"/>
                <a:ea typeface="Roboto Condensed" panose="02000000000000000000" pitchFamily="2" charset="0"/>
              </a:rPr>
              <a:t>Language</a:t>
            </a:r>
            <a:endParaRPr lang="en-US" sz="2200" dirty="0">
              <a:latin typeface="Roboto Condensed" panose="02000000000000000000" pitchFamily="2" charset="0"/>
              <a:ea typeface="Roboto Condensed" panose="02000000000000000000" pitchFamily="2" charset="0"/>
            </a:endParaRPr>
          </a:p>
        </p:txBody>
      </p:sp>
      <p:cxnSp>
        <p:nvCxnSpPr>
          <p:cNvPr id="15" name="Elbow Connector 14"/>
          <p:cNvCxnSpPr/>
          <p:nvPr/>
        </p:nvCxnSpPr>
        <p:spPr>
          <a:xfrm rot="5400000">
            <a:off x="3376523" y="1515528"/>
            <a:ext cx="1210614" cy="3382629"/>
          </a:xfrm>
          <a:prstGeom prst="bentConnector3">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endCxn id="11" idx="0"/>
          </p:cNvCxnSpPr>
          <p:nvPr/>
        </p:nvCxnSpPr>
        <p:spPr>
          <a:xfrm rot="16200000" flipH="1">
            <a:off x="4689205" y="3509491"/>
            <a:ext cx="605307" cy="1"/>
          </a:xfrm>
          <a:prstGeom prst="bentConnector3">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13" idx="0"/>
          </p:cNvCxnSpPr>
          <p:nvPr/>
        </p:nvCxnSpPr>
        <p:spPr>
          <a:xfrm>
            <a:off x="5673143" y="3206837"/>
            <a:ext cx="4256468" cy="605309"/>
          </a:xfrm>
          <a:prstGeom prst="bentConnector2">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2" idx="0"/>
          </p:cNvCxnSpPr>
          <p:nvPr/>
        </p:nvCxnSpPr>
        <p:spPr>
          <a:xfrm>
            <a:off x="7532884" y="3206837"/>
            <a:ext cx="0" cy="60530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75425" y="5203092"/>
            <a:ext cx="2256355" cy="461665"/>
          </a:xfrm>
          <a:prstGeom prst="rect">
            <a:avLst/>
          </a:prstGeom>
          <a:noFill/>
        </p:spPr>
        <p:txBody>
          <a:bodyPr wrap="square" rtlCol="0">
            <a:spAutoFit/>
          </a:bodyPr>
          <a:lstStyle/>
          <a:p>
            <a:r>
              <a:rPr lang="en-US" sz="2400" dirty="0" smtClean="0">
                <a:latin typeface="Roboto Condensed" panose="02000000000000000000" pitchFamily="2" charset="0"/>
                <a:ea typeface="Roboto Condensed" panose="02000000000000000000" pitchFamily="2" charset="0"/>
              </a:rPr>
              <a:t>Reference/link</a:t>
            </a:r>
            <a:endParaRPr lang="en-US" sz="2400" dirty="0">
              <a:latin typeface="Roboto Condensed" panose="02000000000000000000" pitchFamily="2" charset="0"/>
              <a:ea typeface="Roboto Condensed" panose="02000000000000000000" pitchFamily="2" charset="0"/>
            </a:endParaRPr>
          </a:p>
        </p:txBody>
      </p:sp>
      <p:sp>
        <p:nvSpPr>
          <p:cNvPr id="32" name="TextBox 31"/>
          <p:cNvSpPr txBox="1"/>
          <p:nvPr/>
        </p:nvSpPr>
        <p:spPr>
          <a:xfrm>
            <a:off x="3671813" y="5357610"/>
            <a:ext cx="2445652" cy="461665"/>
          </a:xfrm>
          <a:prstGeom prst="rect">
            <a:avLst/>
          </a:prstGeom>
          <a:noFill/>
        </p:spPr>
        <p:txBody>
          <a:bodyPr wrap="square" rtlCol="0">
            <a:spAutoFit/>
          </a:bodyPr>
          <a:lstStyle/>
          <a:p>
            <a:r>
              <a:rPr lang="en-US" sz="2400" dirty="0" smtClean="0">
                <a:latin typeface="Roboto Condensed" panose="02000000000000000000" pitchFamily="2" charset="0"/>
                <a:ea typeface="Roboto Condensed" panose="02000000000000000000" pitchFamily="2" charset="0"/>
              </a:rPr>
              <a:t>Data/information</a:t>
            </a:r>
            <a:endParaRPr lang="en-US" sz="2400" dirty="0">
              <a:latin typeface="Roboto Condensed" panose="02000000000000000000" pitchFamily="2" charset="0"/>
              <a:ea typeface="Roboto Condensed" panose="02000000000000000000" pitchFamily="2" charset="0"/>
            </a:endParaRPr>
          </a:p>
        </p:txBody>
      </p:sp>
      <p:sp>
        <p:nvSpPr>
          <p:cNvPr id="33" name="TextBox 32"/>
          <p:cNvSpPr txBox="1"/>
          <p:nvPr/>
        </p:nvSpPr>
        <p:spPr>
          <a:xfrm>
            <a:off x="6864439" y="5344733"/>
            <a:ext cx="2016801" cy="707886"/>
          </a:xfrm>
          <a:prstGeom prst="rect">
            <a:avLst/>
          </a:prstGeom>
          <a:noFill/>
        </p:spPr>
        <p:txBody>
          <a:bodyPr wrap="square" rtlCol="0">
            <a:spAutoFit/>
          </a:bodyPr>
          <a:lstStyle/>
          <a:p>
            <a:r>
              <a:rPr lang="en-US" sz="2000" dirty="0">
                <a:latin typeface="Roboto Condensed" panose="02000000000000000000" pitchFamily="2" charset="0"/>
                <a:ea typeface="Roboto Condensed" panose="02000000000000000000" pitchFamily="2" charset="0"/>
              </a:rPr>
              <a:t>Predefined </a:t>
            </a:r>
            <a:r>
              <a:rPr lang="en-US" sz="2000" dirty="0" smtClean="0">
                <a:latin typeface="Roboto Condensed" panose="02000000000000000000" pitchFamily="2" charset="0"/>
                <a:ea typeface="Roboto Condensed" panose="02000000000000000000" pitchFamily="2" charset="0"/>
              </a:rPr>
              <a:t>/</a:t>
            </a:r>
          </a:p>
          <a:p>
            <a:r>
              <a:rPr lang="en-US" sz="2000" dirty="0" smtClean="0">
                <a:latin typeface="Roboto Condensed" panose="02000000000000000000" pitchFamily="2" charset="0"/>
                <a:ea typeface="Roboto Condensed" panose="02000000000000000000" pitchFamily="2" charset="0"/>
              </a:rPr>
              <a:t>Marked</a:t>
            </a:r>
            <a:endParaRPr lang="en-US" sz="2000" dirty="0">
              <a:latin typeface="Roboto Condensed" panose="02000000000000000000" pitchFamily="2" charset="0"/>
              <a:ea typeface="Roboto Condensed" panose="02000000000000000000" pitchFamily="2" charset="0"/>
            </a:endParaRPr>
          </a:p>
        </p:txBody>
      </p:sp>
      <p:sp>
        <p:nvSpPr>
          <p:cNvPr id="34" name="TextBox 33"/>
          <p:cNvSpPr txBox="1"/>
          <p:nvPr/>
        </p:nvSpPr>
        <p:spPr>
          <a:xfrm>
            <a:off x="9221273" y="5392748"/>
            <a:ext cx="2665927" cy="830997"/>
          </a:xfrm>
          <a:prstGeom prst="rect">
            <a:avLst/>
          </a:prstGeom>
          <a:noFill/>
        </p:spPr>
        <p:txBody>
          <a:bodyPr wrap="square" rtlCol="0">
            <a:spAutoFit/>
          </a:bodyPr>
          <a:lstStyle/>
          <a:p>
            <a:r>
              <a:rPr lang="en-US" sz="2600" dirty="0">
                <a:latin typeface="Roboto Condensed" panose="02000000000000000000" pitchFamily="2" charset="0"/>
                <a:ea typeface="Roboto Condensed" panose="02000000000000000000" pitchFamily="2" charset="0"/>
              </a:rPr>
              <a:t>Communication</a:t>
            </a:r>
          </a:p>
          <a:p>
            <a:endParaRPr lang="en-US" sz="2200" dirty="0">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774463618"/>
      </p:ext>
    </p:extLst>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types for Forms</a:t>
            </a:r>
            <a:endParaRPr lang="en-US" dirty="0"/>
          </a:p>
        </p:txBody>
      </p:sp>
      <p:sp>
        <p:nvSpPr>
          <p:cNvPr id="3" name="Slide Number Placeholder 2"/>
          <p:cNvSpPr>
            <a:spLocks noGrp="1"/>
          </p:cNvSpPr>
          <p:nvPr>
            <p:ph type="sldNum" idx="4"/>
          </p:nvPr>
        </p:nvSpPr>
        <p:spPr/>
        <p:txBody>
          <a:bodyPr/>
          <a:lstStyle/>
          <a:p>
            <a:fld id="{A5FE59A5-F4B4-47F3-8C4B-BD6C0C97D865}" type="slidenum">
              <a:rPr lang="en-IN" smtClean="0"/>
              <a:t>19</a:t>
            </a:fld>
            <a:endParaRPr lang="en-IN" dirty="0"/>
          </a:p>
        </p:txBody>
      </p:sp>
      <p:sp>
        <p:nvSpPr>
          <p:cNvPr id="5" name="Rectangle 1"/>
          <p:cNvSpPr>
            <a:spLocks noGrp="1" noChangeArrowheads="1"/>
          </p:cNvSpPr>
          <p:nvPr>
            <p:ph type="body" sz="quarter" idx="10"/>
          </p:nvPr>
        </p:nvSpPr>
        <p:spPr bwMode="auto">
          <a:xfrm>
            <a:off x="1362364" y="1465514"/>
            <a:ext cx="4239491" cy="4770537"/>
          </a:xfrm>
          <a:prstGeom prst="rect">
            <a:avLst/>
          </a:prstGeom>
          <a:solidFill>
            <a:schemeClr val="accent5">
              <a:lumMod val="60000"/>
              <a:lumOff val="40000"/>
            </a:schemeClr>
          </a:solidFill>
          <a:ln>
            <a:noFill/>
          </a:ln>
          <a:effectLst/>
          <a:scene3d>
            <a:camera prst="orthographicFront"/>
            <a:lightRig rig="threePt" dir="t"/>
          </a:scene3d>
          <a:sp3d>
            <a:bevelT/>
            <a:bevelB w="165100" prst="coolSlant"/>
          </a:sp3d>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endParaRPr>
          </a:p>
          <a:p>
            <a:pPr lvl="8" eaLnBrk="0" fontAlgn="base" hangingPunct="0">
              <a:spcBef>
                <a:spcPct val="0"/>
              </a:spcBef>
              <a:spcAft>
                <a:spcPct val="0"/>
              </a:spcAft>
              <a:buClrTx/>
            </a:pPr>
            <a:r>
              <a:rPr kumimoji="0" lang="en-US" sz="2200" b="0" i="0" u="none" strike="noStrike" cap="none" normalizeH="0" baseline="0" dirty="0" smtClean="0">
                <a:ln>
                  <a:noFill/>
                </a:ln>
                <a:solidFill>
                  <a:schemeClr val="tx1"/>
                </a:solidFill>
                <a:effectLst/>
                <a:latin typeface="Roboto Condensed" panose="02000000000000000000" pitchFamily="2" charset="0"/>
                <a:ea typeface="Roboto Condensed" panose="02000000000000000000" pitchFamily="2" charset="0"/>
              </a:rPr>
              <a:t>&lt;input type="button"&gt;</a:t>
            </a:r>
          </a:p>
          <a:p>
            <a:pPr lvl="8" eaLnBrk="0" fontAlgn="base" hangingPunct="0">
              <a:spcBef>
                <a:spcPct val="0"/>
              </a:spcBef>
              <a:spcAft>
                <a:spcPct val="0"/>
              </a:spcAft>
              <a:buClrTx/>
            </a:pPr>
            <a:r>
              <a:rPr kumimoji="0" lang="en-US" sz="2200" b="0" i="0" u="none" strike="noStrike" cap="none" normalizeH="0" baseline="0" dirty="0" smtClean="0">
                <a:ln>
                  <a:noFill/>
                </a:ln>
                <a:solidFill>
                  <a:schemeClr val="tx1"/>
                </a:solidFill>
                <a:effectLst/>
                <a:latin typeface="Roboto Condensed" panose="02000000000000000000" pitchFamily="2" charset="0"/>
                <a:ea typeface="Roboto Condensed" panose="02000000000000000000" pitchFamily="2" charset="0"/>
              </a:rPr>
              <a:t>&lt;input type="checkbox"&gt;</a:t>
            </a:r>
          </a:p>
          <a:p>
            <a:pPr lvl="8" eaLnBrk="0" fontAlgn="base" hangingPunct="0">
              <a:spcBef>
                <a:spcPct val="0"/>
              </a:spcBef>
              <a:spcAft>
                <a:spcPct val="0"/>
              </a:spcAft>
              <a:buClrTx/>
            </a:pPr>
            <a:r>
              <a:rPr kumimoji="0" lang="en-US" sz="2200" b="0" i="0" u="none" strike="noStrike" cap="none" normalizeH="0" baseline="0" dirty="0" smtClean="0">
                <a:ln>
                  <a:noFill/>
                </a:ln>
                <a:solidFill>
                  <a:schemeClr val="tx1"/>
                </a:solidFill>
                <a:effectLst/>
                <a:latin typeface="Roboto Condensed" panose="02000000000000000000" pitchFamily="2" charset="0"/>
                <a:ea typeface="Roboto Condensed" panose="02000000000000000000" pitchFamily="2" charset="0"/>
              </a:rPr>
              <a:t>&lt;input type="color"&gt;</a:t>
            </a:r>
          </a:p>
          <a:p>
            <a:pPr lvl="8" eaLnBrk="0" fontAlgn="base" hangingPunct="0">
              <a:spcBef>
                <a:spcPct val="0"/>
              </a:spcBef>
              <a:spcAft>
                <a:spcPct val="0"/>
              </a:spcAft>
              <a:buClrTx/>
            </a:pPr>
            <a:r>
              <a:rPr kumimoji="0" lang="en-US" sz="2200" b="0" i="0" u="none" strike="noStrike" cap="none" normalizeH="0" baseline="0" dirty="0" smtClean="0">
                <a:ln>
                  <a:noFill/>
                </a:ln>
                <a:solidFill>
                  <a:schemeClr val="tx1"/>
                </a:solidFill>
                <a:effectLst/>
                <a:latin typeface="Roboto Condensed" panose="02000000000000000000" pitchFamily="2" charset="0"/>
                <a:ea typeface="Roboto Condensed" panose="02000000000000000000" pitchFamily="2" charset="0"/>
              </a:rPr>
              <a:t>&lt;input type="date"&gt;</a:t>
            </a:r>
          </a:p>
          <a:p>
            <a:pPr lvl="8" eaLnBrk="0" fontAlgn="base" hangingPunct="0">
              <a:spcBef>
                <a:spcPct val="0"/>
              </a:spcBef>
              <a:spcAft>
                <a:spcPct val="0"/>
              </a:spcAft>
              <a:buClrTx/>
            </a:pPr>
            <a:r>
              <a:rPr kumimoji="0" lang="en-US" sz="2200" b="0" i="0" u="none" strike="noStrike" cap="none" normalizeH="0" baseline="0" dirty="0" smtClean="0">
                <a:ln>
                  <a:noFill/>
                </a:ln>
                <a:solidFill>
                  <a:schemeClr val="tx1"/>
                </a:solidFill>
                <a:effectLst/>
                <a:latin typeface="Roboto Condensed" panose="02000000000000000000" pitchFamily="2" charset="0"/>
                <a:ea typeface="Roboto Condensed" panose="02000000000000000000" pitchFamily="2" charset="0"/>
              </a:rPr>
              <a:t>&lt;input type="datetime-local"&gt;</a:t>
            </a:r>
          </a:p>
          <a:p>
            <a:pPr lvl="8" eaLnBrk="0" fontAlgn="base" hangingPunct="0">
              <a:spcBef>
                <a:spcPct val="0"/>
              </a:spcBef>
              <a:spcAft>
                <a:spcPct val="0"/>
              </a:spcAft>
              <a:buClrTx/>
            </a:pPr>
            <a:r>
              <a:rPr kumimoji="0" lang="en-US" sz="2200" b="0" i="0" u="none" strike="noStrike" cap="none" normalizeH="0" baseline="0" dirty="0" smtClean="0">
                <a:ln>
                  <a:noFill/>
                </a:ln>
                <a:solidFill>
                  <a:schemeClr val="tx1"/>
                </a:solidFill>
                <a:effectLst/>
                <a:latin typeface="Roboto Condensed" panose="02000000000000000000" pitchFamily="2" charset="0"/>
                <a:ea typeface="Roboto Condensed" panose="02000000000000000000" pitchFamily="2" charset="0"/>
              </a:rPr>
              <a:t>&lt;input type="email"&gt;</a:t>
            </a:r>
          </a:p>
          <a:p>
            <a:pPr lvl="8" eaLnBrk="0" fontAlgn="base" hangingPunct="0">
              <a:spcBef>
                <a:spcPct val="0"/>
              </a:spcBef>
              <a:spcAft>
                <a:spcPct val="0"/>
              </a:spcAft>
              <a:buClrTx/>
            </a:pPr>
            <a:r>
              <a:rPr kumimoji="0" lang="en-US" sz="2200" b="0" i="0" u="none" strike="noStrike" cap="none" normalizeH="0" baseline="0" dirty="0" smtClean="0">
                <a:ln>
                  <a:noFill/>
                </a:ln>
                <a:solidFill>
                  <a:schemeClr val="tx1"/>
                </a:solidFill>
                <a:effectLst/>
                <a:latin typeface="Roboto Condensed" panose="02000000000000000000" pitchFamily="2" charset="0"/>
                <a:ea typeface="Roboto Condensed" panose="02000000000000000000" pitchFamily="2" charset="0"/>
              </a:rPr>
              <a:t>&lt;input type="file"&gt;</a:t>
            </a:r>
          </a:p>
          <a:p>
            <a:pPr lvl="8" eaLnBrk="0" fontAlgn="base" hangingPunct="0">
              <a:spcBef>
                <a:spcPct val="0"/>
              </a:spcBef>
              <a:spcAft>
                <a:spcPct val="0"/>
              </a:spcAft>
              <a:buClrTx/>
            </a:pPr>
            <a:r>
              <a:rPr kumimoji="0" lang="en-US" sz="2200" b="0" i="0" u="none" strike="noStrike" cap="none" normalizeH="0" baseline="0" dirty="0" smtClean="0">
                <a:ln>
                  <a:noFill/>
                </a:ln>
                <a:solidFill>
                  <a:schemeClr val="tx1"/>
                </a:solidFill>
                <a:effectLst/>
                <a:latin typeface="Roboto Condensed" panose="02000000000000000000" pitchFamily="2" charset="0"/>
                <a:ea typeface="Roboto Condensed" panose="02000000000000000000" pitchFamily="2" charset="0"/>
              </a:rPr>
              <a:t>&lt;input type="hidden"&gt;</a:t>
            </a:r>
          </a:p>
          <a:p>
            <a:pPr lvl="8" eaLnBrk="0" fontAlgn="base" hangingPunct="0">
              <a:spcBef>
                <a:spcPct val="0"/>
              </a:spcBef>
              <a:spcAft>
                <a:spcPct val="0"/>
              </a:spcAft>
              <a:buClrTx/>
            </a:pPr>
            <a:r>
              <a:rPr kumimoji="0" lang="en-US" sz="2200" b="0" i="0" u="none" strike="noStrike" cap="none" normalizeH="0" baseline="0" dirty="0" smtClean="0">
                <a:ln>
                  <a:noFill/>
                </a:ln>
                <a:solidFill>
                  <a:schemeClr val="tx1"/>
                </a:solidFill>
                <a:effectLst/>
                <a:latin typeface="Roboto Condensed" panose="02000000000000000000" pitchFamily="2" charset="0"/>
                <a:ea typeface="Roboto Condensed" panose="02000000000000000000" pitchFamily="2" charset="0"/>
              </a:rPr>
              <a:t>&lt;input type="image"&gt;</a:t>
            </a:r>
          </a:p>
          <a:p>
            <a:pPr lvl="8" eaLnBrk="0" fontAlgn="base" hangingPunct="0">
              <a:spcBef>
                <a:spcPct val="0"/>
              </a:spcBef>
              <a:spcAft>
                <a:spcPct val="0"/>
              </a:spcAft>
              <a:buClrTx/>
            </a:pPr>
            <a:r>
              <a:rPr kumimoji="0" lang="en-US" sz="2200" b="0" i="0" u="none" strike="noStrike" cap="none" normalizeH="0" baseline="0" dirty="0" smtClean="0">
                <a:ln>
                  <a:noFill/>
                </a:ln>
                <a:solidFill>
                  <a:schemeClr val="tx1"/>
                </a:solidFill>
                <a:effectLst/>
                <a:latin typeface="Roboto Condensed" panose="02000000000000000000" pitchFamily="2" charset="0"/>
                <a:ea typeface="Roboto Condensed" panose="02000000000000000000" pitchFamily="2" charset="0"/>
              </a:rPr>
              <a:t>&lt;input type="month"&gt;</a:t>
            </a:r>
          </a:p>
          <a:p>
            <a:pPr lvl="8" eaLnBrk="0" fontAlgn="base" hangingPunct="0">
              <a:spcBef>
                <a:spcPct val="0"/>
              </a:spcBef>
              <a:spcAft>
                <a:spcPct val="0"/>
              </a:spcAft>
              <a:buClrTx/>
            </a:pPr>
            <a:r>
              <a:rPr kumimoji="0" lang="en-US" sz="2200" b="0" i="0" u="none" strike="noStrike" cap="none" normalizeH="0" baseline="0" dirty="0" smtClean="0">
                <a:ln>
                  <a:noFill/>
                </a:ln>
                <a:solidFill>
                  <a:schemeClr val="tx1"/>
                </a:solidFill>
                <a:effectLst/>
                <a:latin typeface="Roboto Condensed" panose="02000000000000000000" pitchFamily="2" charset="0"/>
                <a:ea typeface="Roboto Condensed" panose="02000000000000000000" pitchFamily="2" charset="0"/>
              </a:rPr>
              <a:t>&lt;input type="number"&gt;</a:t>
            </a:r>
          </a:p>
          <a:p>
            <a:pPr lvl="8" eaLnBrk="0" fontAlgn="base" hangingPunct="0">
              <a:spcBef>
                <a:spcPct val="0"/>
              </a:spcBef>
              <a:spcAft>
                <a:spcPct val="0"/>
              </a:spcAft>
              <a:buClrTx/>
            </a:pPr>
            <a:r>
              <a:rPr kumimoji="0" lang="en-US" sz="2200" b="0" i="0" u="none" strike="noStrike" cap="none" normalizeH="0" baseline="0" dirty="0" smtClean="0">
                <a:ln>
                  <a:noFill/>
                </a:ln>
                <a:solidFill>
                  <a:schemeClr val="tx1"/>
                </a:solidFill>
                <a:effectLst/>
                <a:latin typeface="Roboto Condensed" panose="02000000000000000000" pitchFamily="2" charset="0"/>
                <a:ea typeface="Roboto Condensed" panose="02000000000000000000" pitchFamily="2" charset="0"/>
              </a:rPr>
              <a:t>&lt;input type="password"&gt;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
          <p:cNvSpPr txBox="1">
            <a:spLocks noChangeArrowheads="1"/>
          </p:cNvSpPr>
          <p:nvPr/>
        </p:nvSpPr>
        <p:spPr bwMode="auto">
          <a:xfrm>
            <a:off x="6662116" y="1751720"/>
            <a:ext cx="3739765" cy="4031873"/>
          </a:xfrm>
          <a:prstGeom prst="rect">
            <a:avLst/>
          </a:prstGeom>
          <a:solidFill>
            <a:schemeClr val="accent5">
              <a:lumMod val="60000"/>
              <a:lumOff val="40000"/>
            </a:schemeClr>
          </a:solidFill>
          <a:ln>
            <a:noFill/>
          </a:ln>
          <a:effectLst/>
          <a:scene3d>
            <a:camera prst="orthographicFront"/>
            <a:lightRig rig="threePt" dir="t"/>
          </a:scene3d>
          <a:sp3d>
            <a:bevelT/>
            <a:bevelB w="165100" prst="coolSlant"/>
          </a:sp3d>
        </p:spPr>
        <p:txBody>
          <a:bodyPr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609570" marR="0" lvl="0" indent="-507974" algn="l" rtl="0" eaLnBrk="1" hangingPunct="1">
              <a:lnSpc>
                <a:spcPct val="100000"/>
              </a:lnSpc>
              <a:spcBef>
                <a:spcPts val="0"/>
              </a:spcBef>
              <a:spcAft>
                <a:spcPts val="0"/>
              </a:spcAft>
              <a:buClr>
                <a:srgbClr val="19212F"/>
              </a:buClr>
              <a:buFont typeface="Wingdings" panose="05000000000000000000" pitchFamily="2" charset="2"/>
              <a:buChar char="§"/>
              <a:defRPr sz="2133" b="0" i="0" u="none" strike="noStrike" cap="none">
                <a:solidFill>
                  <a:srgbClr val="000000"/>
                </a:solidFill>
                <a:latin typeface="Roboto Condensed" pitchFamily="2" charset="0"/>
                <a:ea typeface="Roboto Condensed" pitchFamily="2" charset="0"/>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indent="0" defTabSz="914400" eaLnBrk="0" fontAlgn="base" hangingPunct="0">
              <a:spcBef>
                <a:spcPct val="0"/>
              </a:spcBef>
              <a:spcAft>
                <a:spcPct val="0"/>
              </a:spcAft>
              <a:buClrTx/>
              <a:buFontTx/>
              <a:buNone/>
            </a:pPr>
            <a:endParaRPr lang="en-US" sz="1800" kern="0" dirty="0" smtClean="0">
              <a:solidFill>
                <a:schemeClr val="tx1"/>
              </a:solidFill>
              <a:latin typeface="Arial" panose="020B0604020202020204" pitchFamily="34" charset="0"/>
            </a:endParaRPr>
          </a:p>
          <a:p>
            <a:pPr marL="457188" lvl="2" indent="-50785" defTabSz="914400" eaLnBrk="0" fontAlgn="base" hangingPunct="0">
              <a:spcBef>
                <a:spcPct val="0"/>
              </a:spcBef>
              <a:spcAft>
                <a:spcPct val="0"/>
              </a:spcAft>
            </a:pPr>
            <a:r>
              <a:rPr lang="en-US" sz="2200" dirty="0">
                <a:solidFill>
                  <a:schemeClr val="tx1"/>
                </a:solidFill>
                <a:latin typeface="Roboto Condensed" panose="02000000000000000000" pitchFamily="2" charset="0"/>
                <a:ea typeface="Roboto Condensed" panose="02000000000000000000" pitchFamily="2" charset="0"/>
              </a:rPr>
              <a:t>&lt;input type="radio"&gt;</a:t>
            </a:r>
          </a:p>
          <a:p>
            <a:pPr marL="457188" lvl="2" indent="-50785" defTabSz="914400" eaLnBrk="0" fontAlgn="base" hangingPunct="0">
              <a:spcBef>
                <a:spcPct val="0"/>
              </a:spcBef>
              <a:spcAft>
                <a:spcPct val="0"/>
              </a:spcAft>
            </a:pPr>
            <a:r>
              <a:rPr lang="en-US" sz="2200" dirty="0">
                <a:solidFill>
                  <a:schemeClr val="tx1"/>
                </a:solidFill>
                <a:latin typeface="Roboto Condensed" panose="02000000000000000000" pitchFamily="2" charset="0"/>
                <a:ea typeface="Roboto Condensed" panose="02000000000000000000" pitchFamily="2" charset="0"/>
              </a:rPr>
              <a:t>&lt;input type="range"&gt;</a:t>
            </a:r>
          </a:p>
          <a:p>
            <a:pPr marL="457188" lvl="2" indent="-50785" defTabSz="914400" eaLnBrk="0" fontAlgn="base" hangingPunct="0">
              <a:spcBef>
                <a:spcPct val="0"/>
              </a:spcBef>
              <a:spcAft>
                <a:spcPct val="0"/>
              </a:spcAft>
            </a:pPr>
            <a:r>
              <a:rPr lang="en-US" sz="2200" dirty="0">
                <a:solidFill>
                  <a:schemeClr val="tx1"/>
                </a:solidFill>
                <a:latin typeface="Roboto Condensed" panose="02000000000000000000" pitchFamily="2" charset="0"/>
                <a:ea typeface="Roboto Condensed" panose="02000000000000000000" pitchFamily="2" charset="0"/>
              </a:rPr>
              <a:t>&lt;input type="reset"&gt;</a:t>
            </a:r>
          </a:p>
          <a:p>
            <a:pPr marL="457188" lvl="2" indent="-50785" defTabSz="914400" eaLnBrk="0" fontAlgn="base" hangingPunct="0">
              <a:spcBef>
                <a:spcPct val="0"/>
              </a:spcBef>
              <a:spcAft>
                <a:spcPct val="0"/>
              </a:spcAft>
            </a:pPr>
            <a:r>
              <a:rPr lang="en-US" sz="2200" dirty="0">
                <a:solidFill>
                  <a:schemeClr val="tx1"/>
                </a:solidFill>
                <a:latin typeface="Roboto Condensed" panose="02000000000000000000" pitchFamily="2" charset="0"/>
                <a:ea typeface="Roboto Condensed" panose="02000000000000000000" pitchFamily="2" charset="0"/>
              </a:rPr>
              <a:t>&lt;input type="search"&gt;</a:t>
            </a:r>
          </a:p>
          <a:p>
            <a:pPr marL="457188" lvl="2" indent="-50785" defTabSz="914400" eaLnBrk="0" fontAlgn="base" hangingPunct="0">
              <a:spcBef>
                <a:spcPct val="0"/>
              </a:spcBef>
              <a:spcAft>
                <a:spcPct val="0"/>
              </a:spcAft>
            </a:pPr>
            <a:r>
              <a:rPr lang="en-US" sz="2200" dirty="0">
                <a:solidFill>
                  <a:schemeClr val="tx1"/>
                </a:solidFill>
                <a:latin typeface="Roboto Condensed" panose="02000000000000000000" pitchFamily="2" charset="0"/>
                <a:ea typeface="Roboto Condensed" panose="02000000000000000000" pitchFamily="2" charset="0"/>
              </a:rPr>
              <a:t>&lt;input type="submit"&gt;</a:t>
            </a:r>
          </a:p>
          <a:p>
            <a:pPr marL="457188" lvl="2" indent="-50785" defTabSz="914400" eaLnBrk="0" fontAlgn="base" hangingPunct="0">
              <a:spcBef>
                <a:spcPct val="0"/>
              </a:spcBef>
              <a:spcAft>
                <a:spcPct val="0"/>
              </a:spcAft>
            </a:pPr>
            <a:r>
              <a:rPr lang="en-US" sz="2200" dirty="0">
                <a:solidFill>
                  <a:schemeClr val="tx1"/>
                </a:solidFill>
                <a:latin typeface="Roboto Condensed" panose="02000000000000000000" pitchFamily="2" charset="0"/>
                <a:ea typeface="Roboto Condensed" panose="02000000000000000000" pitchFamily="2" charset="0"/>
              </a:rPr>
              <a:t>&lt;input type="tel"&gt;</a:t>
            </a:r>
          </a:p>
          <a:p>
            <a:pPr marL="457188" lvl="2" indent="-50785" defTabSz="914400" eaLnBrk="0" fontAlgn="base" hangingPunct="0">
              <a:spcBef>
                <a:spcPct val="0"/>
              </a:spcBef>
              <a:spcAft>
                <a:spcPct val="0"/>
              </a:spcAft>
            </a:pPr>
            <a:r>
              <a:rPr lang="en-US" sz="2200" dirty="0">
                <a:solidFill>
                  <a:schemeClr val="tx1"/>
                </a:solidFill>
                <a:latin typeface="Roboto Condensed" panose="02000000000000000000" pitchFamily="2" charset="0"/>
                <a:ea typeface="Roboto Condensed" panose="02000000000000000000" pitchFamily="2" charset="0"/>
              </a:rPr>
              <a:t>&lt;input type="text"&gt;</a:t>
            </a:r>
          </a:p>
          <a:p>
            <a:pPr marL="457188" lvl="2" indent="-50785" defTabSz="914400" eaLnBrk="0" fontAlgn="base" hangingPunct="0">
              <a:spcBef>
                <a:spcPct val="0"/>
              </a:spcBef>
              <a:spcAft>
                <a:spcPct val="0"/>
              </a:spcAft>
            </a:pPr>
            <a:r>
              <a:rPr lang="en-US" sz="2200" dirty="0">
                <a:solidFill>
                  <a:schemeClr val="tx1"/>
                </a:solidFill>
                <a:latin typeface="Roboto Condensed" panose="02000000000000000000" pitchFamily="2" charset="0"/>
                <a:ea typeface="Roboto Condensed" panose="02000000000000000000" pitchFamily="2" charset="0"/>
              </a:rPr>
              <a:t>&lt;input type="time"&gt;</a:t>
            </a:r>
          </a:p>
          <a:p>
            <a:pPr marL="457188" lvl="2" indent="-50785" defTabSz="914400" eaLnBrk="0" fontAlgn="base" hangingPunct="0">
              <a:spcBef>
                <a:spcPct val="0"/>
              </a:spcBef>
              <a:spcAft>
                <a:spcPct val="0"/>
              </a:spcAft>
            </a:pPr>
            <a:r>
              <a:rPr lang="en-US" sz="2200" dirty="0">
                <a:solidFill>
                  <a:schemeClr val="tx1"/>
                </a:solidFill>
                <a:latin typeface="Roboto Condensed" panose="02000000000000000000" pitchFamily="2" charset="0"/>
                <a:ea typeface="Roboto Condensed" panose="02000000000000000000" pitchFamily="2" charset="0"/>
              </a:rPr>
              <a:t>&lt;input type="url"&gt;</a:t>
            </a:r>
          </a:p>
          <a:p>
            <a:pPr marL="457188" lvl="2" indent="-50785" defTabSz="914400" eaLnBrk="0" fontAlgn="base" hangingPunct="0">
              <a:spcBef>
                <a:spcPct val="0"/>
              </a:spcBef>
              <a:spcAft>
                <a:spcPct val="0"/>
              </a:spcAft>
            </a:pPr>
            <a:r>
              <a:rPr lang="en-US" sz="2200" dirty="0">
                <a:solidFill>
                  <a:schemeClr val="tx1"/>
                </a:solidFill>
                <a:latin typeface="Roboto Condensed" panose="02000000000000000000" pitchFamily="2" charset="0"/>
                <a:ea typeface="Roboto Condensed" panose="02000000000000000000" pitchFamily="2" charset="0"/>
              </a:rPr>
              <a:t>&lt;input type="week"&gt;</a:t>
            </a:r>
          </a:p>
          <a:p>
            <a:pPr marL="0" indent="0" defTabSz="914400" eaLnBrk="0" fontAlgn="base" hangingPunct="0">
              <a:spcBef>
                <a:spcPct val="0"/>
              </a:spcBef>
              <a:spcAft>
                <a:spcPct val="0"/>
              </a:spcAft>
              <a:buClrTx/>
              <a:buFontTx/>
              <a:buNone/>
            </a:pPr>
            <a:endParaRPr lang="en-US" sz="1800" kern="0" dirty="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4127882457"/>
      </p:ext>
    </p:extLst>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Tags</a:t>
            </a:r>
            <a:endParaRPr lang="en-US" dirty="0"/>
          </a:p>
        </p:txBody>
      </p:sp>
      <p:sp>
        <p:nvSpPr>
          <p:cNvPr id="3" name="Slide Number Placeholder 2"/>
          <p:cNvSpPr>
            <a:spLocks noGrp="1"/>
          </p:cNvSpPr>
          <p:nvPr>
            <p:ph type="sldNum" idx="4"/>
          </p:nvPr>
        </p:nvSpPr>
        <p:spPr/>
        <p:txBody>
          <a:bodyPr/>
          <a:lstStyle/>
          <a:p>
            <a:fld id="{A5FE59A5-F4B4-47F3-8C4B-BD6C0C97D865}" type="slidenum">
              <a:rPr lang="en-IN" smtClean="0"/>
              <a:t>20</a:t>
            </a:fld>
            <a:endParaRPr lang="en-IN" dirty="0"/>
          </a:p>
        </p:txBody>
      </p:sp>
      <p:sp>
        <p:nvSpPr>
          <p:cNvPr id="4" name="Rectangle 3"/>
          <p:cNvSpPr/>
          <p:nvPr/>
        </p:nvSpPr>
        <p:spPr>
          <a:xfrm>
            <a:off x="207818" y="841350"/>
            <a:ext cx="6636327" cy="2202872"/>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357335" y="938703"/>
            <a:ext cx="6511636" cy="2123658"/>
          </a:xfrm>
          <a:prstGeom prst="rect">
            <a:avLst/>
          </a:prstGeom>
          <a:noFill/>
        </p:spPr>
        <p:txBody>
          <a:bodyPr wrap="square" rtlCol="0">
            <a:spAutoFit/>
          </a:bodyPr>
          <a:lstStyle/>
          <a:p>
            <a:pPr lvl="0" defTabSz="914400" eaLnBrk="0" fontAlgn="base" hangingPunct="0">
              <a:spcBef>
                <a:spcPct val="0"/>
              </a:spcBef>
              <a:spcAft>
                <a:spcPct val="0"/>
              </a:spcAft>
            </a:pPr>
            <a:r>
              <a:rPr lang="en-US" sz="2200" dirty="0">
                <a:latin typeface="Roboto Condensed" panose="02000000000000000000" pitchFamily="2" charset="0"/>
                <a:ea typeface="Roboto Condensed" panose="02000000000000000000" pitchFamily="2" charset="0"/>
              </a:rPr>
              <a:t>A semantic element clearly describes its meaning to both </a:t>
            </a:r>
            <a:endParaRPr lang="en-US" sz="2200" dirty="0" smtClean="0">
              <a:latin typeface="Roboto Condensed" panose="02000000000000000000" pitchFamily="2" charset="0"/>
              <a:ea typeface="Roboto Condensed" panose="02000000000000000000" pitchFamily="2" charset="0"/>
            </a:endParaRPr>
          </a:p>
          <a:p>
            <a:pPr lvl="0" defTabSz="914400" eaLnBrk="0" fontAlgn="base" hangingPunct="0">
              <a:spcBef>
                <a:spcPct val="0"/>
              </a:spcBef>
              <a:spcAft>
                <a:spcPct val="0"/>
              </a:spcAft>
            </a:pPr>
            <a:r>
              <a:rPr lang="en-US" sz="2200" dirty="0" smtClean="0">
                <a:latin typeface="Roboto Condensed" panose="02000000000000000000" pitchFamily="2" charset="0"/>
                <a:ea typeface="Roboto Condensed" panose="02000000000000000000" pitchFamily="2" charset="0"/>
              </a:rPr>
              <a:t>the </a:t>
            </a:r>
            <a:r>
              <a:rPr lang="en-US" sz="2200" dirty="0">
                <a:latin typeface="Roboto Condensed" panose="02000000000000000000" pitchFamily="2" charset="0"/>
                <a:ea typeface="Roboto Condensed" panose="02000000000000000000" pitchFamily="2" charset="0"/>
              </a:rPr>
              <a:t>browser and the developer.</a:t>
            </a:r>
          </a:p>
          <a:p>
            <a:pPr lvl="0" defTabSz="914400" eaLnBrk="0" fontAlgn="base" hangingPunct="0">
              <a:spcBef>
                <a:spcPct val="0"/>
              </a:spcBef>
              <a:spcAft>
                <a:spcPct val="0"/>
              </a:spcAft>
            </a:pPr>
            <a:r>
              <a:rPr lang="en-US" sz="2200" dirty="0">
                <a:latin typeface="Roboto Condensed" panose="02000000000000000000" pitchFamily="2" charset="0"/>
                <a:ea typeface="Roboto Condensed" panose="02000000000000000000" pitchFamily="2" charset="0"/>
              </a:rPr>
              <a:t>Examples of </a:t>
            </a:r>
            <a:r>
              <a:rPr lang="en-US" sz="2200" b="1" dirty="0" smtClean="0">
                <a:latin typeface="Roboto Condensed" panose="02000000000000000000" pitchFamily="2" charset="0"/>
                <a:ea typeface="Roboto Condensed" panose="02000000000000000000" pitchFamily="2" charset="0"/>
              </a:rPr>
              <a:t>non-semantic</a:t>
            </a:r>
            <a:r>
              <a:rPr lang="en-US" sz="2200" dirty="0">
                <a:latin typeface="Roboto Condensed" panose="02000000000000000000" pitchFamily="2" charset="0"/>
                <a:ea typeface="Roboto Condensed" panose="02000000000000000000" pitchFamily="2" charset="0"/>
              </a:rPr>
              <a:t> elements: </a:t>
            </a:r>
            <a:endParaRPr lang="en-US" sz="2200" dirty="0" smtClean="0">
              <a:latin typeface="Roboto Condensed" panose="02000000000000000000" pitchFamily="2" charset="0"/>
              <a:ea typeface="Roboto Condensed" panose="02000000000000000000" pitchFamily="2" charset="0"/>
            </a:endParaRPr>
          </a:p>
          <a:p>
            <a:pPr lvl="0" defTabSz="914400" eaLnBrk="0" fontAlgn="base" hangingPunct="0">
              <a:spcBef>
                <a:spcPct val="0"/>
              </a:spcBef>
              <a:spcAft>
                <a:spcPct val="0"/>
              </a:spcAft>
            </a:pPr>
            <a:r>
              <a:rPr lang="en-US" sz="2200" dirty="0" smtClean="0">
                <a:latin typeface="Roboto Condensed" panose="02000000000000000000" pitchFamily="2" charset="0"/>
                <a:ea typeface="Roboto Condensed" panose="02000000000000000000" pitchFamily="2" charset="0"/>
              </a:rPr>
              <a:t>&lt;</a:t>
            </a:r>
            <a:r>
              <a:rPr lang="en-US" sz="2200" dirty="0">
                <a:latin typeface="Roboto Condensed" panose="02000000000000000000" pitchFamily="2" charset="0"/>
                <a:ea typeface="Roboto Condensed" panose="02000000000000000000" pitchFamily="2" charset="0"/>
              </a:rPr>
              <a:t>div&gt; and &lt;span&gt; - Tells nothing about its content.</a:t>
            </a:r>
          </a:p>
          <a:p>
            <a:pPr lvl="0" defTabSz="914400" eaLnBrk="0" fontAlgn="base" hangingPunct="0">
              <a:spcBef>
                <a:spcPct val="0"/>
              </a:spcBef>
              <a:spcAft>
                <a:spcPct val="0"/>
              </a:spcAft>
            </a:pPr>
            <a:r>
              <a:rPr lang="en-US" sz="2200" dirty="0">
                <a:latin typeface="Roboto Condensed" panose="02000000000000000000" pitchFamily="2" charset="0"/>
                <a:ea typeface="Roboto Condensed" panose="02000000000000000000" pitchFamily="2" charset="0"/>
              </a:rPr>
              <a:t>Examples of </a:t>
            </a:r>
            <a:r>
              <a:rPr lang="en-US" sz="2200" b="1" dirty="0">
                <a:latin typeface="Roboto Condensed" panose="02000000000000000000" pitchFamily="2" charset="0"/>
                <a:ea typeface="Roboto Condensed" panose="02000000000000000000" pitchFamily="2" charset="0"/>
              </a:rPr>
              <a:t>semantic</a:t>
            </a:r>
            <a:r>
              <a:rPr lang="en-US" sz="2200" dirty="0">
                <a:latin typeface="Roboto Condensed" panose="02000000000000000000" pitchFamily="2" charset="0"/>
                <a:ea typeface="Roboto Condensed" panose="02000000000000000000" pitchFamily="2" charset="0"/>
              </a:rPr>
              <a:t> elements: </a:t>
            </a:r>
            <a:endParaRPr lang="en-US" sz="2200" dirty="0" smtClean="0">
              <a:latin typeface="Roboto Condensed" panose="02000000000000000000" pitchFamily="2" charset="0"/>
              <a:ea typeface="Roboto Condensed" panose="02000000000000000000" pitchFamily="2" charset="0"/>
            </a:endParaRPr>
          </a:p>
          <a:p>
            <a:pPr lvl="0" defTabSz="914400" eaLnBrk="0" fontAlgn="base" hangingPunct="0">
              <a:spcBef>
                <a:spcPct val="0"/>
              </a:spcBef>
              <a:spcAft>
                <a:spcPct val="0"/>
              </a:spcAft>
            </a:pPr>
            <a:r>
              <a:rPr lang="en-US" sz="2200" dirty="0" smtClean="0">
                <a:latin typeface="Roboto Condensed" panose="02000000000000000000" pitchFamily="2" charset="0"/>
                <a:ea typeface="Roboto Condensed" panose="02000000000000000000" pitchFamily="2" charset="0"/>
              </a:rPr>
              <a:t>&lt;</a:t>
            </a:r>
            <a:r>
              <a:rPr lang="en-US" sz="2200" dirty="0">
                <a:latin typeface="Roboto Condensed" panose="02000000000000000000" pitchFamily="2" charset="0"/>
                <a:ea typeface="Roboto Condensed" panose="02000000000000000000" pitchFamily="2" charset="0"/>
              </a:rPr>
              <a:t>form&gt;, &lt;table&gt;, and &lt;article&gt; - Clearly defines its content</a:t>
            </a:r>
          </a:p>
        </p:txBody>
      </p:sp>
      <p:sp>
        <p:nvSpPr>
          <p:cNvPr id="15" name="Rectangle 14"/>
          <p:cNvSpPr/>
          <p:nvPr/>
        </p:nvSpPr>
        <p:spPr>
          <a:xfrm>
            <a:off x="207818" y="3123436"/>
            <a:ext cx="6636327" cy="3338144"/>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332509" y="3273399"/>
            <a:ext cx="6511636" cy="1138773"/>
          </a:xfrm>
          <a:prstGeom prst="rect">
            <a:avLst/>
          </a:prstGeom>
          <a:noFill/>
        </p:spPr>
        <p:txBody>
          <a:bodyPr wrap="square" rtlCol="0">
            <a:spAutoFit/>
          </a:bodyPr>
          <a:lstStyle/>
          <a:p>
            <a:pPr lvl="0" defTabSz="914400" eaLnBrk="0" fontAlgn="base" hangingPunct="0">
              <a:spcBef>
                <a:spcPct val="0"/>
              </a:spcBef>
              <a:spcAft>
                <a:spcPct val="0"/>
              </a:spcAft>
            </a:pPr>
            <a:r>
              <a:rPr lang="en-US" sz="2200" dirty="0">
                <a:latin typeface="Roboto Condensed" panose="02000000000000000000" pitchFamily="2" charset="0"/>
                <a:ea typeface="Roboto Condensed" panose="02000000000000000000" pitchFamily="2" charset="0"/>
              </a:rPr>
              <a:t>HTML5 offers new semantic elements to define different parts of a web page: </a:t>
            </a:r>
            <a:r>
              <a:rPr lang="en-US" sz="2400" dirty="0"/>
              <a:t> </a:t>
            </a:r>
            <a:endParaRPr lang="en-US" sz="2400" dirty="0" smtClean="0"/>
          </a:p>
          <a:p>
            <a:pPr lvl="0" defTabSz="914400" eaLnBrk="0" fontAlgn="base" hangingPunct="0">
              <a:spcBef>
                <a:spcPct val="0"/>
              </a:spcBef>
              <a:spcAft>
                <a:spcPct val="0"/>
              </a:spcAft>
            </a:pPr>
            <a:endParaRPr lang="en-US" sz="2200" dirty="0">
              <a:latin typeface="Roboto Condensed" panose="02000000000000000000" pitchFamily="2" charset="0"/>
              <a:ea typeface="Roboto Condensed" panose="02000000000000000000" pitchFamily="2" charset="0"/>
            </a:endParaRPr>
          </a:p>
        </p:txBody>
      </p:sp>
      <p:sp>
        <p:nvSpPr>
          <p:cNvPr id="17" name="TextBox 16"/>
          <p:cNvSpPr txBox="1"/>
          <p:nvPr/>
        </p:nvSpPr>
        <p:spPr>
          <a:xfrm>
            <a:off x="3365214" y="3946681"/>
            <a:ext cx="2729346" cy="2739211"/>
          </a:xfrm>
          <a:prstGeom prst="rect">
            <a:avLst/>
          </a:prstGeom>
          <a:noFill/>
        </p:spPr>
        <p:txBody>
          <a:bodyPr wrap="square" rtlCol="0">
            <a:spAutoFit/>
          </a:bodyPr>
          <a:lstStyle/>
          <a:p>
            <a:r>
              <a:rPr lang="en-US" sz="2200" dirty="0" smtClean="0">
                <a:latin typeface="Roboto Condensed" panose="02000000000000000000" pitchFamily="2" charset="0"/>
                <a:ea typeface="Roboto Condensed" panose="02000000000000000000" pitchFamily="2" charset="0"/>
              </a:rPr>
              <a:t>&lt;</a:t>
            </a:r>
            <a:r>
              <a:rPr lang="en-US" sz="2200" dirty="0">
                <a:latin typeface="Roboto Condensed" panose="02000000000000000000" pitchFamily="2" charset="0"/>
                <a:ea typeface="Roboto Condensed" panose="02000000000000000000" pitchFamily="2" charset="0"/>
              </a:rPr>
              <a:t>header&gt;</a:t>
            </a:r>
          </a:p>
          <a:p>
            <a:r>
              <a:rPr lang="en-US" sz="2200" dirty="0">
                <a:latin typeface="Roboto Condensed" panose="02000000000000000000" pitchFamily="2" charset="0"/>
                <a:ea typeface="Roboto Condensed" panose="02000000000000000000" pitchFamily="2" charset="0"/>
              </a:rPr>
              <a:t>&lt;main&gt;</a:t>
            </a:r>
          </a:p>
          <a:p>
            <a:r>
              <a:rPr lang="en-US" sz="2200" dirty="0">
                <a:latin typeface="Roboto Condensed" panose="02000000000000000000" pitchFamily="2" charset="0"/>
                <a:ea typeface="Roboto Condensed" panose="02000000000000000000" pitchFamily="2" charset="0"/>
              </a:rPr>
              <a:t>&lt;mark&gt;</a:t>
            </a:r>
          </a:p>
          <a:p>
            <a:r>
              <a:rPr lang="en-US" sz="2200" dirty="0">
                <a:latin typeface="Roboto Condensed" panose="02000000000000000000" pitchFamily="2" charset="0"/>
                <a:ea typeface="Roboto Condensed" panose="02000000000000000000" pitchFamily="2" charset="0"/>
              </a:rPr>
              <a:t>&lt;nav&gt;</a:t>
            </a:r>
          </a:p>
          <a:p>
            <a:r>
              <a:rPr lang="en-US" sz="2200" dirty="0">
                <a:latin typeface="Roboto Condensed" panose="02000000000000000000" pitchFamily="2" charset="0"/>
                <a:ea typeface="Roboto Condensed" panose="02000000000000000000" pitchFamily="2" charset="0"/>
              </a:rPr>
              <a:t>&lt;section&gt;</a:t>
            </a:r>
          </a:p>
          <a:p>
            <a:r>
              <a:rPr lang="en-US" sz="2200" dirty="0">
                <a:latin typeface="Roboto Condensed" panose="02000000000000000000" pitchFamily="2" charset="0"/>
                <a:ea typeface="Roboto Condensed" panose="02000000000000000000" pitchFamily="2" charset="0"/>
              </a:rPr>
              <a:t>&lt;summary&gt;</a:t>
            </a:r>
          </a:p>
          <a:p>
            <a:r>
              <a:rPr lang="en-US" sz="2200" dirty="0">
                <a:latin typeface="Roboto Condensed" panose="02000000000000000000" pitchFamily="2" charset="0"/>
                <a:ea typeface="Roboto Condensed" panose="02000000000000000000" pitchFamily="2" charset="0"/>
              </a:rPr>
              <a:t>&lt;time&gt;</a:t>
            </a:r>
          </a:p>
          <a:p>
            <a:endParaRPr lang="en-US" dirty="0"/>
          </a:p>
        </p:txBody>
      </p:sp>
      <p:sp>
        <p:nvSpPr>
          <p:cNvPr id="18" name="TextBox 17"/>
          <p:cNvSpPr txBox="1"/>
          <p:nvPr/>
        </p:nvSpPr>
        <p:spPr>
          <a:xfrm>
            <a:off x="665018" y="4065808"/>
            <a:ext cx="1634836" cy="2739211"/>
          </a:xfrm>
          <a:prstGeom prst="rect">
            <a:avLst/>
          </a:prstGeom>
          <a:noFill/>
        </p:spPr>
        <p:txBody>
          <a:bodyPr wrap="square" rtlCol="0">
            <a:spAutoFit/>
          </a:bodyPr>
          <a:lstStyle/>
          <a:p>
            <a:r>
              <a:rPr lang="en-US" sz="2200" dirty="0">
                <a:latin typeface="Roboto Condensed" panose="02000000000000000000" pitchFamily="2" charset="0"/>
                <a:ea typeface="Roboto Condensed" panose="02000000000000000000" pitchFamily="2" charset="0"/>
              </a:rPr>
              <a:t>&lt;article&gt;</a:t>
            </a:r>
          </a:p>
          <a:p>
            <a:r>
              <a:rPr lang="en-US" sz="2200" dirty="0">
                <a:latin typeface="Roboto Condensed" panose="02000000000000000000" pitchFamily="2" charset="0"/>
                <a:ea typeface="Roboto Condensed" panose="02000000000000000000" pitchFamily="2" charset="0"/>
              </a:rPr>
              <a:t>&lt;aside&gt;</a:t>
            </a:r>
          </a:p>
          <a:p>
            <a:r>
              <a:rPr lang="en-US" sz="2200" dirty="0">
                <a:latin typeface="Roboto Condensed" panose="02000000000000000000" pitchFamily="2" charset="0"/>
                <a:ea typeface="Roboto Condensed" panose="02000000000000000000" pitchFamily="2" charset="0"/>
              </a:rPr>
              <a:t>&lt;details&gt;</a:t>
            </a:r>
          </a:p>
          <a:p>
            <a:r>
              <a:rPr lang="en-US" sz="2200" dirty="0">
                <a:latin typeface="Roboto Condensed" panose="02000000000000000000" pitchFamily="2" charset="0"/>
                <a:ea typeface="Roboto Condensed" panose="02000000000000000000" pitchFamily="2" charset="0"/>
              </a:rPr>
              <a:t>&lt;figcaption&gt;</a:t>
            </a:r>
          </a:p>
          <a:p>
            <a:r>
              <a:rPr lang="en-US" sz="2200" dirty="0">
                <a:latin typeface="Roboto Condensed" panose="02000000000000000000" pitchFamily="2" charset="0"/>
                <a:ea typeface="Roboto Condensed" panose="02000000000000000000" pitchFamily="2" charset="0"/>
              </a:rPr>
              <a:t>&lt;figure</a:t>
            </a:r>
            <a:r>
              <a:rPr lang="en-US" sz="2200" dirty="0" smtClean="0">
                <a:latin typeface="Roboto Condensed" panose="02000000000000000000" pitchFamily="2" charset="0"/>
                <a:ea typeface="Roboto Condensed" panose="02000000000000000000" pitchFamily="2" charset="0"/>
              </a:rPr>
              <a:t>&gt;</a:t>
            </a:r>
          </a:p>
          <a:p>
            <a:r>
              <a:rPr lang="en-US" sz="2200" dirty="0">
                <a:latin typeface="Roboto Condensed" panose="02000000000000000000" pitchFamily="2" charset="0"/>
                <a:ea typeface="Roboto Condensed" panose="02000000000000000000" pitchFamily="2" charset="0"/>
              </a:rPr>
              <a:t>&lt;footer&gt;</a:t>
            </a:r>
          </a:p>
          <a:p>
            <a:endParaRPr lang="en-US" sz="2200" dirty="0">
              <a:latin typeface="Roboto Condensed" panose="02000000000000000000" pitchFamily="2" charset="0"/>
              <a:ea typeface="Roboto Condensed" panose="02000000000000000000" pitchFamily="2" charset="0"/>
            </a:endParaRPr>
          </a:p>
          <a:p>
            <a:endParaRPr lang="en-US" dirty="0"/>
          </a:p>
        </p:txBody>
      </p:sp>
      <p:sp>
        <p:nvSpPr>
          <p:cNvPr id="21" name="Rectangle 20"/>
          <p:cNvSpPr/>
          <p:nvPr/>
        </p:nvSpPr>
        <p:spPr>
          <a:xfrm>
            <a:off x="7909505" y="1080656"/>
            <a:ext cx="3332006" cy="609599"/>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2" name="Rectangle 21"/>
          <p:cNvSpPr/>
          <p:nvPr/>
        </p:nvSpPr>
        <p:spPr>
          <a:xfrm>
            <a:off x="7909505" y="1637986"/>
            <a:ext cx="3332006" cy="609599"/>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3" name="Rectangle 22"/>
          <p:cNvSpPr/>
          <p:nvPr/>
        </p:nvSpPr>
        <p:spPr>
          <a:xfrm>
            <a:off x="7907981" y="2246428"/>
            <a:ext cx="1691695" cy="81477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24" name="Rectangle 23"/>
          <p:cNvSpPr/>
          <p:nvPr/>
        </p:nvSpPr>
        <p:spPr>
          <a:xfrm>
            <a:off x="7908743" y="3061204"/>
            <a:ext cx="1691695" cy="131580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5" name="Rectangle 24"/>
          <p:cNvSpPr/>
          <p:nvPr/>
        </p:nvSpPr>
        <p:spPr>
          <a:xfrm>
            <a:off x="9601200" y="2247585"/>
            <a:ext cx="1640311" cy="2144308"/>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6" name="Rectangle 25"/>
          <p:cNvSpPr/>
          <p:nvPr/>
        </p:nvSpPr>
        <p:spPr>
          <a:xfrm>
            <a:off x="7909505" y="4377010"/>
            <a:ext cx="3332006" cy="60959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7" name="TextBox 26"/>
          <p:cNvSpPr txBox="1"/>
          <p:nvPr/>
        </p:nvSpPr>
        <p:spPr>
          <a:xfrm>
            <a:off x="9034799" y="1174655"/>
            <a:ext cx="1231420" cy="369332"/>
          </a:xfrm>
          <a:prstGeom prst="rect">
            <a:avLst/>
          </a:prstGeom>
          <a:noFill/>
        </p:spPr>
        <p:txBody>
          <a:bodyPr wrap="square" rtlCol="0">
            <a:spAutoFit/>
          </a:bodyPr>
          <a:lstStyle/>
          <a:p>
            <a:r>
              <a:rPr lang="en-US" dirty="0" smtClean="0">
                <a:latin typeface="Roboto Condensed" panose="02000000000000000000" pitchFamily="2" charset="0"/>
                <a:ea typeface="Roboto Condensed" panose="02000000000000000000" pitchFamily="2" charset="0"/>
              </a:rPr>
              <a:t>&lt;header&gt;</a:t>
            </a:r>
            <a:endParaRPr lang="en-US" dirty="0">
              <a:latin typeface="Roboto Condensed" panose="02000000000000000000" pitchFamily="2" charset="0"/>
              <a:ea typeface="Roboto Condensed" panose="02000000000000000000" pitchFamily="2" charset="0"/>
            </a:endParaRPr>
          </a:p>
        </p:txBody>
      </p:sp>
      <p:sp>
        <p:nvSpPr>
          <p:cNvPr id="28" name="TextBox 27"/>
          <p:cNvSpPr txBox="1"/>
          <p:nvPr/>
        </p:nvSpPr>
        <p:spPr>
          <a:xfrm>
            <a:off x="9034797" y="1676762"/>
            <a:ext cx="1023604" cy="430887"/>
          </a:xfrm>
          <a:prstGeom prst="rect">
            <a:avLst/>
          </a:prstGeom>
          <a:noFill/>
        </p:spPr>
        <p:txBody>
          <a:bodyPr wrap="square" rtlCol="0">
            <a:spAutoFit/>
          </a:bodyPr>
          <a:lstStyle/>
          <a:p>
            <a:r>
              <a:rPr lang="en-US" sz="2200" dirty="0" smtClean="0">
                <a:latin typeface="Roboto Condensed" panose="02000000000000000000" pitchFamily="2" charset="0"/>
                <a:ea typeface="Roboto Condensed" panose="02000000000000000000" pitchFamily="2" charset="0"/>
              </a:rPr>
              <a:t>&lt;</a:t>
            </a:r>
            <a:r>
              <a:rPr lang="en-US" sz="2200" dirty="0">
                <a:latin typeface="Roboto Condensed" panose="02000000000000000000" pitchFamily="2" charset="0"/>
                <a:ea typeface="Roboto Condensed" panose="02000000000000000000" pitchFamily="2" charset="0"/>
              </a:rPr>
              <a:t>n</a:t>
            </a:r>
            <a:r>
              <a:rPr lang="en-US" sz="2200" dirty="0" smtClean="0">
                <a:latin typeface="Roboto Condensed" panose="02000000000000000000" pitchFamily="2" charset="0"/>
                <a:ea typeface="Roboto Condensed" panose="02000000000000000000" pitchFamily="2" charset="0"/>
              </a:rPr>
              <a:t>av</a:t>
            </a:r>
            <a:r>
              <a:rPr lang="en-US" sz="2200" dirty="0">
                <a:latin typeface="Roboto Condensed" panose="02000000000000000000" pitchFamily="2" charset="0"/>
                <a:ea typeface="Roboto Condensed" panose="02000000000000000000" pitchFamily="2" charset="0"/>
              </a:rPr>
              <a:t>&gt;</a:t>
            </a:r>
          </a:p>
        </p:txBody>
      </p:sp>
      <p:sp>
        <p:nvSpPr>
          <p:cNvPr id="29" name="TextBox 28"/>
          <p:cNvSpPr txBox="1"/>
          <p:nvPr/>
        </p:nvSpPr>
        <p:spPr>
          <a:xfrm>
            <a:off x="8155035" y="2478343"/>
            <a:ext cx="2369127" cy="430887"/>
          </a:xfrm>
          <a:prstGeom prst="rect">
            <a:avLst/>
          </a:prstGeom>
          <a:noFill/>
        </p:spPr>
        <p:txBody>
          <a:bodyPr wrap="square" rtlCol="0">
            <a:spAutoFit/>
          </a:bodyPr>
          <a:lstStyle/>
          <a:p>
            <a:r>
              <a:rPr lang="en-US" sz="2200" dirty="0">
                <a:latin typeface="Roboto Condensed" panose="02000000000000000000" pitchFamily="2" charset="0"/>
                <a:ea typeface="Roboto Condensed" panose="02000000000000000000" pitchFamily="2" charset="0"/>
              </a:rPr>
              <a:t>&lt;section&gt;</a:t>
            </a:r>
          </a:p>
        </p:txBody>
      </p:sp>
      <p:sp>
        <p:nvSpPr>
          <p:cNvPr id="30" name="TextBox 29"/>
          <p:cNvSpPr txBox="1"/>
          <p:nvPr/>
        </p:nvSpPr>
        <p:spPr>
          <a:xfrm>
            <a:off x="8196682" y="3612586"/>
            <a:ext cx="2369127" cy="430887"/>
          </a:xfrm>
          <a:prstGeom prst="rect">
            <a:avLst/>
          </a:prstGeom>
          <a:noFill/>
        </p:spPr>
        <p:txBody>
          <a:bodyPr wrap="square" rtlCol="0">
            <a:spAutoFit/>
          </a:bodyPr>
          <a:lstStyle/>
          <a:p>
            <a:r>
              <a:rPr lang="en-US" sz="2200" dirty="0">
                <a:latin typeface="Roboto Condensed" panose="02000000000000000000" pitchFamily="2" charset="0"/>
                <a:ea typeface="Roboto Condensed" panose="02000000000000000000" pitchFamily="2" charset="0"/>
              </a:rPr>
              <a:t>&lt;article&gt;</a:t>
            </a:r>
          </a:p>
        </p:txBody>
      </p:sp>
      <p:sp>
        <p:nvSpPr>
          <p:cNvPr id="31" name="TextBox 30"/>
          <p:cNvSpPr txBox="1"/>
          <p:nvPr/>
        </p:nvSpPr>
        <p:spPr>
          <a:xfrm>
            <a:off x="9822873" y="3045127"/>
            <a:ext cx="2369127" cy="430887"/>
          </a:xfrm>
          <a:prstGeom prst="rect">
            <a:avLst/>
          </a:prstGeom>
          <a:noFill/>
        </p:spPr>
        <p:txBody>
          <a:bodyPr wrap="square" rtlCol="0">
            <a:spAutoFit/>
          </a:bodyPr>
          <a:lstStyle/>
          <a:p>
            <a:r>
              <a:rPr lang="en-US" sz="2200" dirty="0">
                <a:latin typeface="Roboto Condensed" panose="02000000000000000000" pitchFamily="2" charset="0"/>
                <a:ea typeface="Roboto Condensed" panose="02000000000000000000" pitchFamily="2" charset="0"/>
              </a:rPr>
              <a:t>&lt;aside&gt;</a:t>
            </a:r>
          </a:p>
        </p:txBody>
      </p:sp>
      <p:sp>
        <p:nvSpPr>
          <p:cNvPr id="32" name="TextBox 31"/>
          <p:cNvSpPr txBox="1"/>
          <p:nvPr/>
        </p:nvSpPr>
        <p:spPr>
          <a:xfrm>
            <a:off x="9034797" y="4511278"/>
            <a:ext cx="2369127" cy="430887"/>
          </a:xfrm>
          <a:prstGeom prst="rect">
            <a:avLst/>
          </a:prstGeom>
          <a:noFill/>
        </p:spPr>
        <p:txBody>
          <a:bodyPr wrap="square" rtlCol="0">
            <a:spAutoFit/>
          </a:bodyPr>
          <a:lstStyle/>
          <a:p>
            <a:r>
              <a:rPr lang="en-US" sz="2200" dirty="0" smtClean="0">
                <a:latin typeface="Roboto Condensed" panose="02000000000000000000" pitchFamily="2" charset="0"/>
                <a:ea typeface="Roboto Condensed" panose="02000000000000000000" pitchFamily="2" charset="0"/>
              </a:rPr>
              <a:t>&lt;footer&gt;</a:t>
            </a:r>
            <a:endParaRPr lang="en-US" sz="2200" dirty="0">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1095670789"/>
      </p:ext>
    </p:extLst>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21</a:t>
            </a:fld>
            <a:endParaRPr lang="en-IN" dirty="0"/>
          </a:p>
        </p:txBody>
      </p:sp>
    </p:spTree>
    <p:extLst>
      <p:ext uri="{BB962C8B-B14F-4D97-AF65-F5344CB8AC3E}">
        <p14:creationId xmlns:p14="http://schemas.microsoft.com/office/powerpoint/2010/main" val="3807618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 of HTML</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2</a:t>
            </a:fld>
            <a:endParaRPr lang="en-IN" dirty="0"/>
          </a:p>
        </p:txBody>
      </p:sp>
      <p:sp>
        <p:nvSpPr>
          <p:cNvPr id="4" name="Text Placeholder 3"/>
          <p:cNvSpPr>
            <a:spLocks noGrp="1"/>
          </p:cNvSpPr>
          <p:nvPr>
            <p:ph type="body" sz="quarter" idx="10"/>
          </p:nvPr>
        </p:nvSpPr>
        <p:spPr>
          <a:xfrm>
            <a:off x="913826" y="5499279"/>
            <a:ext cx="11633200" cy="798490"/>
          </a:xfrm>
        </p:spPr>
        <p:txBody>
          <a:bodyPr/>
          <a:lstStyle/>
          <a:p>
            <a:pPr marL="101596" lvl="0" indent="0">
              <a:buNone/>
            </a:pPr>
            <a:r>
              <a:rPr lang="en-US" dirty="0" smtClean="0">
                <a:latin typeface="Calibri" panose="020F0502020204030204" pitchFamily="34" charset="0"/>
                <a:cs typeface="Calibri" panose="020F0502020204030204" pitchFamily="34" charset="0"/>
              </a:rPr>
              <a:t>                                                  </a:t>
            </a:r>
            <a:r>
              <a:rPr lang="en-US" sz="3600" b="1" dirty="0" smtClean="0">
                <a:latin typeface="Calibri" panose="020F0502020204030204" pitchFamily="34" charset="0"/>
                <a:cs typeface="Calibri" panose="020F0502020204030204" pitchFamily="34" charset="0"/>
              </a:rPr>
              <a:t>Tim Berners Lee</a:t>
            </a:r>
            <a:endParaRPr lang="en-US" sz="3600" b="1"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723" y="1510261"/>
            <a:ext cx="3986175" cy="36541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64214382"/>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HTML</a:t>
            </a:r>
            <a:endParaRPr lang="en-US" dirty="0"/>
          </a:p>
        </p:txBody>
      </p:sp>
      <p:sp>
        <p:nvSpPr>
          <p:cNvPr id="3" name="Slide Number Placeholder 2"/>
          <p:cNvSpPr>
            <a:spLocks noGrp="1"/>
          </p:cNvSpPr>
          <p:nvPr>
            <p:ph type="sldNum" idx="4"/>
          </p:nvPr>
        </p:nvSpPr>
        <p:spPr/>
        <p:txBody>
          <a:bodyPr/>
          <a:lstStyle/>
          <a:p>
            <a:fld id="{A5FE59A5-F4B4-47F3-8C4B-BD6C0C97D865}" type="slidenum">
              <a:rPr lang="en-IN" smtClean="0"/>
              <a:t>3</a:t>
            </a:fld>
            <a:endParaRPr lang="en-IN" dirty="0"/>
          </a:p>
        </p:txBody>
      </p:sp>
      <p:cxnSp>
        <p:nvCxnSpPr>
          <p:cNvPr id="8" name="Straight Connector 7"/>
          <p:cNvCxnSpPr/>
          <p:nvPr/>
        </p:nvCxnSpPr>
        <p:spPr>
          <a:xfrm flipH="1">
            <a:off x="772732" y="1718091"/>
            <a:ext cx="1300766" cy="12879"/>
          </a:xfrm>
          <a:prstGeom prst="line">
            <a:avLst/>
          </a:prstGeom>
        </p:spPr>
        <p:style>
          <a:lnRef idx="2">
            <a:schemeClr val="accent3"/>
          </a:lnRef>
          <a:fillRef idx="0">
            <a:schemeClr val="accent3"/>
          </a:fillRef>
          <a:effectRef idx="1">
            <a:schemeClr val="accent3"/>
          </a:effectRef>
          <a:fontRef idx="minor">
            <a:schemeClr val="tx1"/>
          </a:fontRef>
        </p:style>
      </p:cxnSp>
      <p:cxnSp>
        <p:nvCxnSpPr>
          <p:cNvPr id="10" name="Straight Connector 9"/>
          <p:cNvCxnSpPr/>
          <p:nvPr/>
        </p:nvCxnSpPr>
        <p:spPr>
          <a:xfrm>
            <a:off x="759853" y="1620331"/>
            <a:ext cx="0" cy="4752305"/>
          </a:xfrm>
          <a:prstGeom prst="line">
            <a:avLst/>
          </a:prstGeom>
        </p:spPr>
        <p:style>
          <a:lnRef idx="2">
            <a:schemeClr val="accent3"/>
          </a:lnRef>
          <a:fillRef idx="0">
            <a:schemeClr val="accent3"/>
          </a:fillRef>
          <a:effectRef idx="1">
            <a:schemeClr val="accent3"/>
          </a:effectRef>
          <a:fontRef idx="minor">
            <a:schemeClr val="tx1"/>
          </a:fontRef>
        </p:style>
      </p:cxnSp>
      <p:cxnSp>
        <p:nvCxnSpPr>
          <p:cNvPr id="12" name="Straight Connector 11"/>
          <p:cNvCxnSpPr/>
          <p:nvPr/>
        </p:nvCxnSpPr>
        <p:spPr>
          <a:xfrm>
            <a:off x="785611" y="6372636"/>
            <a:ext cx="1300766"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14" name="Straight Connector 13"/>
          <p:cNvCxnSpPr/>
          <p:nvPr/>
        </p:nvCxnSpPr>
        <p:spPr>
          <a:xfrm>
            <a:off x="772732" y="3825026"/>
            <a:ext cx="360609"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20" name="Straight Connector 19"/>
          <p:cNvCxnSpPr/>
          <p:nvPr/>
        </p:nvCxnSpPr>
        <p:spPr>
          <a:xfrm flipV="1">
            <a:off x="1133341" y="2704564"/>
            <a:ext cx="0" cy="1120462"/>
          </a:xfrm>
          <a:prstGeom prst="line">
            <a:avLst/>
          </a:prstGeom>
        </p:spPr>
        <p:style>
          <a:lnRef idx="2">
            <a:schemeClr val="accent3"/>
          </a:lnRef>
          <a:fillRef idx="0">
            <a:schemeClr val="accent3"/>
          </a:fillRef>
          <a:effectRef idx="1">
            <a:schemeClr val="accent3"/>
          </a:effectRef>
          <a:fontRef idx="minor">
            <a:schemeClr val="tx1"/>
          </a:fontRef>
        </p:style>
      </p:cxnSp>
      <p:cxnSp>
        <p:nvCxnSpPr>
          <p:cNvPr id="22" name="Straight Connector 21"/>
          <p:cNvCxnSpPr/>
          <p:nvPr/>
        </p:nvCxnSpPr>
        <p:spPr>
          <a:xfrm>
            <a:off x="1133341" y="3825026"/>
            <a:ext cx="0" cy="1596980"/>
          </a:xfrm>
          <a:prstGeom prst="line">
            <a:avLst/>
          </a:prstGeom>
        </p:spPr>
        <p:style>
          <a:lnRef idx="2">
            <a:schemeClr val="accent3"/>
          </a:lnRef>
          <a:fillRef idx="0">
            <a:schemeClr val="accent3"/>
          </a:fillRef>
          <a:effectRef idx="1">
            <a:schemeClr val="accent3"/>
          </a:effectRef>
          <a:fontRef idx="minor">
            <a:schemeClr val="tx1"/>
          </a:fontRef>
        </p:style>
      </p:cxnSp>
      <p:cxnSp>
        <p:nvCxnSpPr>
          <p:cNvPr id="24" name="Straight Connector 23"/>
          <p:cNvCxnSpPr/>
          <p:nvPr/>
        </p:nvCxnSpPr>
        <p:spPr>
          <a:xfrm>
            <a:off x="1133341" y="2704564"/>
            <a:ext cx="953036"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26" name="Straight Connector 25"/>
          <p:cNvCxnSpPr/>
          <p:nvPr/>
        </p:nvCxnSpPr>
        <p:spPr>
          <a:xfrm>
            <a:off x="1094704" y="5422006"/>
            <a:ext cx="953036"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28" name="Straight Connector 27"/>
          <p:cNvCxnSpPr/>
          <p:nvPr/>
        </p:nvCxnSpPr>
        <p:spPr>
          <a:xfrm>
            <a:off x="2086377" y="2382030"/>
            <a:ext cx="0" cy="1036750"/>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p:cNvCxnSpPr/>
          <p:nvPr/>
        </p:nvCxnSpPr>
        <p:spPr>
          <a:xfrm>
            <a:off x="2073498" y="4830870"/>
            <a:ext cx="0" cy="1081825"/>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2086377" y="2382030"/>
            <a:ext cx="927279"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a:off x="2086377" y="3416373"/>
            <a:ext cx="953037"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36" name="Straight Connector 35"/>
          <p:cNvCxnSpPr/>
          <p:nvPr/>
        </p:nvCxnSpPr>
        <p:spPr>
          <a:xfrm>
            <a:off x="2073498" y="4830870"/>
            <a:ext cx="940158"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38" name="Straight Connector 37"/>
          <p:cNvCxnSpPr/>
          <p:nvPr/>
        </p:nvCxnSpPr>
        <p:spPr>
          <a:xfrm>
            <a:off x="2086377" y="5912695"/>
            <a:ext cx="940158" cy="0"/>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p:cNvSpPr txBox="1"/>
          <p:nvPr/>
        </p:nvSpPr>
        <p:spPr>
          <a:xfrm>
            <a:off x="2175393" y="1430458"/>
            <a:ext cx="1915125" cy="553998"/>
          </a:xfrm>
          <a:prstGeom prst="rect">
            <a:avLst/>
          </a:prstGeom>
          <a:noFill/>
        </p:spPr>
        <p:txBody>
          <a:bodyPr wrap="square" rtlCol="0">
            <a:spAutoFit/>
          </a:bodyPr>
          <a:lstStyle/>
          <a:p>
            <a:r>
              <a:rPr lang="en-US" sz="3000" dirty="0" smtClean="0">
                <a:solidFill>
                  <a:srgbClr val="002060"/>
                </a:solidFill>
                <a:latin typeface="Roboto Condensed" panose="02000000000000000000" pitchFamily="2" charset="0"/>
                <a:ea typeface="Roboto Condensed" panose="02000000000000000000" pitchFamily="2" charset="0"/>
              </a:rPr>
              <a:t>&lt;html&gt;</a:t>
            </a:r>
            <a:endParaRPr lang="en-US" sz="3000" dirty="0">
              <a:solidFill>
                <a:srgbClr val="002060"/>
              </a:solidFill>
              <a:latin typeface="Roboto Condensed" panose="02000000000000000000" pitchFamily="2" charset="0"/>
              <a:ea typeface="Roboto Condensed" panose="02000000000000000000" pitchFamily="2" charset="0"/>
            </a:endParaRPr>
          </a:p>
        </p:txBody>
      </p:sp>
      <p:sp>
        <p:nvSpPr>
          <p:cNvPr id="40" name="TextBox 39"/>
          <p:cNvSpPr txBox="1"/>
          <p:nvPr/>
        </p:nvSpPr>
        <p:spPr>
          <a:xfrm>
            <a:off x="3179165" y="2097953"/>
            <a:ext cx="2026509" cy="553998"/>
          </a:xfrm>
          <a:prstGeom prst="rect">
            <a:avLst/>
          </a:prstGeom>
          <a:noFill/>
        </p:spPr>
        <p:txBody>
          <a:bodyPr wrap="square" rtlCol="0">
            <a:spAutoFit/>
          </a:bodyPr>
          <a:lstStyle/>
          <a:p>
            <a:r>
              <a:rPr lang="en-US" sz="3000" dirty="0" smtClean="0">
                <a:solidFill>
                  <a:srgbClr val="002060"/>
                </a:solidFill>
                <a:latin typeface="Roboto Condensed" panose="02000000000000000000" pitchFamily="2" charset="0"/>
                <a:ea typeface="Roboto Condensed" panose="02000000000000000000" pitchFamily="2" charset="0"/>
              </a:rPr>
              <a:t>&lt;head&gt;</a:t>
            </a:r>
            <a:endParaRPr lang="en-US" sz="3000" dirty="0">
              <a:solidFill>
                <a:srgbClr val="002060"/>
              </a:solidFill>
              <a:latin typeface="Roboto Condensed" panose="02000000000000000000" pitchFamily="2" charset="0"/>
              <a:ea typeface="Roboto Condensed" panose="02000000000000000000" pitchFamily="2" charset="0"/>
            </a:endParaRPr>
          </a:p>
        </p:txBody>
      </p:sp>
      <p:sp>
        <p:nvSpPr>
          <p:cNvPr id="41" name="TextBox 40"/>
          <p:cNvSpPr txBox="1"/>
          <p:nvPr/>
        </p:nvSpPr>
        <p:spPr>
          <a:xfrm>
            <a:off x="3187867" y="3139374"/>
            <a:ext cx="1614385" cy="553998"/>
          </a:xfrm>
          <a:prstGeom prst="rect">
            <a:avLst/>
          </a:prstGeom>
          <a:noFill/>
        </p:spPr>
        <p:txBody>
          <a:bodyPr wrap="square" rtlCol="0">
            <a:spAutoFit/>
          </a:bodyPr>
          <a:lstStyle/>
          <a:p>
            <a:r>
              <a:rPr lang="en-US" sz="3000" dirty="0" smtClean="0">
                <a:solidFill>
                  <a:srgbClr val="002060"/>
                </a:solidFill>
                <a:latin typeface="Roboto Condensed" panose="02000000000000000000" pitchFamily="2" charset="0"/>
                <a:ea typeface="Roboto Condensed" panose="02000000000000000000" pitchFamily="2" charset="0"/>
              </a:rPr>
              <a:t>&lt;/head&gt;</a:t>
            </a:r>
            <a:endParaRPr lang="en-US" sz="3000" dirty="0">
              <a:solidFill>
                <a:srgbClr val="002060"/>
              </a:solidFill>
              <a:latin typeface="Roboto Condensed" panose="02000000000000000000" pitchFamily="2" charset="0"/>
              <a:ea typeface="Roboto Condensed" panose="02000000000000000000" pitchFamily="2" charset="0"/>
            </a:endParaRPr>
          </a:p>
        </p:txBody>
      </p:sp>
      <p:sp>
        <p:nvSpPr>
          <p:cNvPr id="42" name="TextBox 41"/>
          <p:cNvSpPr txBox="1"/>
          <p:nvPr/>
        </p:nvSpPr>
        <p:spPr>
          <a:xfrm>
            <a:off x="3195873" y="4553871"/>
            <a:ext cx="2034862" cy="553998"/>
          </a:xfrm>
          <a:prstGeom prst="rect">
            <a:avLst/>
          </a:prstGeom>
          <a:noFill/>
        </p:spPr>
        <p:txBody>
          <a:bodyPr wrap="square" rtlCol="0">
            <a:spAutoFit/>
          </a:bodyPr>
          <a:lstStyle/>
          <a:p>
            <a:r>
              <a:rPr lang="en-US" sz="3000" dirty="0" smtClean="0">
                <a:solidFill>
                  <a:srgbClr val="002060"/>
                </a:solidFill>
                <a:latin typeface="Roboto Condensed" panose="02000000000000000000" pitchFamily="2" charset="0"/>
                <a:ea typeface="Roboto Condensed" panose="02000000000000000000" pitchFamily="2" charset="0"/>
              </a:rPr>
              <a:t>&lt;body&gt;</a:t>
            </a:r>
            <a:endParaRPr lang="en-US" sz="3000" dirty="0">
              <a:solidFill>
                <a:srgbClr val="002060"/>
              </a:solidFill>
              <a:latin typeface="Roboto Condensed" panose="02000000000000000000" pitchFamily="2" charset="0"/>
              <a:ea typeface="Roboto Condensed" panose="02000000000000000000" pitchFamily="2" charset="0"/>
            </a:endParaRPr>
          </a:p>
        </p:txBody>
      </p:sp>
      <p:sp>
        <p:nvSpPr>
          <p:cNvPr id="43" name="TextBox 42"/>
          <p:cNvSpPr txBox="1"/>
          <p:nvPr/>
        </p:nvSpPr>
        <p:spPr>
          <a:xfrm>
            <a:off x="3177249" y="5536565"/>
            <a:ext cx="1815921" cy="553998"/>
          </a:xfrm>
          <a:prstGeom prst="rect">
            <a:avLst/>
          </a:prstGeom>
          <a:noFill/>
        </p:spPr>
        <p:txBody>
          <a:bodyPr wrap="square" rtlCol="0">
            <a:spAutoFit/>
          </a:bodyPr>
          <a:lstStyle/>
          <a:p>
            <a:r>
              <a:rPr lang="en-US" sz="3000" dirty="0" smtClean="0">
                <a:solidFill>
                  <a:srgbClr val="002060"/>
                </a:solidFill>
                <a:latin typeface="Roboto Condensed" panose="02000000000000000000" pitchFamily="2" charset="0"/>
                <a:ea typeface="Roboto Condensed" panose="02000000000000000000" pitchFamily="2" charset="0"/>
              </a:rPr>
              <a:t>&lt;/body&gt;</a:t>
            </a:r>
            <a:endParaRPr lang="en-US" sz="3000" dirty="0">
              <a:solidFill>
                <a:srgbClr val="002060"/>
              </a:solidFill>
              <a:latin typeface="Roboto Condensed" panose="02000000000000000000" pitchFamily="2" charset="0"/>
              <a:ea typeface="Roboto Condensed" panose="02000000000000000000" pitchFamily="2" charset="0"/>
            </a:endParaRPr>
          </a:p>
        </p:txBody>
      </p:sp>
      <p:sp>
        <p:nvSpPr>
          <p:cNvPr id="44" name="TextBox 43"/>
          <p:cNvSpPr txBox="1"/>
          <p:nvPr/>
        </p:nvSpPr>
        <p:spPr>
          <a:xfrm>
            <a:off x="2176527" y="6090446"/>
            <a:ext cx="1818533" cy="553998"/>
          </a:xfrm>
          <a:prstGeom prst="rect">
            <a:avLst/>
          </a:prstGeom>
          <a:noFill/>
        </p:spPr>
        <p:txBody>
          <a:bodyPr wrap="square" rtlCol="0">
            <a:spAutoFit/>
          </a:bodyPr>
          <a:lstStyle/>
          <a:p>
            <a:r>
              <a:rPr lang="en-US" sz="3000" dirty="0" smtClean="0">
                <a:solidFill>
                  <a:srgbClr val="002060"/>
                </a:solidFill>
                <a:latin typeface="Roboto Condensed" panose="02000000000000000000" pitchFamily="2" charset="0"/>
                <a:ea typeface="Roboto Condensed" panose="02000000000000000000" pitchFamily="2" charset="0"/>
              </a:rPr>
              <a:t>&lt;/html&gt;</a:t>
            </a:r>
            <a:endParaRPr lang="en-US" sz="3000" dirty="0">
              <a:solidFill>
                <a:srgbClr val="002060"/>
              </a:solidFill>
              <a:latin typeface="Roboto Condensed" panose="02000000000000000000" pitchFamily="2" charset="0"/>
              <a:ea typeface="Roboto Condensed" panose="02000000000000000000" pitchFamily="2" charset="0"/>
            </a:endParaRPr>
          </a:p>
        </p:txBody>
      </p:sp>
      <p:sp>
        <p:nvSpPr>
          <p:cNvPr id="45" name="TextBox 44"/>
          <p:cNvSpPr txBox="1"/>
          <p:nvPr/>
        </p:nvSpPr>
        <p:spPr>
          <a:xfrm>
            <a:off x="6094659" y="1570829"/>
            <a:ext cx="5162683" cy="5139869"/>
          </a:xfrm>
          <a:prstGeom prst="rect">
            <a:avLst/>
          </a:prstGeom>
          <a:noFill/>
        </p:spPr>
        <p:txBody>
          <a:bodyPr wrap="square" rtlCol="0">
            <a:spAutoFit/>
          </a:bodyPr>
          <a:lstStyle/>
          <a:p>
            <a:r>
              <a:rPr lang="en-US" sz="2400" b="1" u="sng" dirty="0" smtClean="0">
                <a:latin typeface="Roboto Condensed" panose="02000000000000000000" pitchFamily="2" charset="0"/>
                <a:ea typeface="Roboto Condensed" panose="02000000000000000000" pitchFamily="2" charset="0"/>
              </a:rPr>
              <a:t>&lt;!DOCTYPE html&gt;: </a:t>
            </a:r>
          </a:p>
          <a:p>
            <a:endParaRPr lang="en-US" sz="2000" b="1" u="sng" dirty="0">
              <a:latin typeface="Roboto Condensed" panose="02000000000000000000" pitchFamily="2" charset="0"/>
              <a:ea typeface="Roboto Condensed" panose="02000000000000000000" pitchFamily="2" charset="0"/>
            </a:endParaRPr>
          </a:p>
          <a:p>
            <a:r>
              <a:rPr lang="en-US" sz="2400" dirty="0" smtClean="0">
                <a:latin typeface="Roboto Condensed" panose="02000000000000000000" pitchFamily="2" charset="0"/>
                <a:ea typeface="Roboto Condensed" panose="02000000000000000000" pitchFamily="2" charset="0"/>
              </a:rPr>
              <a:t>The </a:t>
            </a:r>
            <a:r>
              <a:rPr lang="en-US" sz="2400" dirty="0">
                <a:latin typeface="Roboto Condensed" panose="02000000000000000000" pitchFamily="2" charset="0"/>
                <a:ea typeface="Roboto Condensed" panose="02000000000000000000" pitchFamily="2" charset="0"/>
              </a:rPr>
              <a:t>&lt;!DOCTYPE&gt; declaration must be the very first thing in your HTML document, before the &lt;html&gt; tag.</a:t>
            </a:r>
          </a:p>
          <a:p>
            <a:r>
              <a:rPr lang="en-US" sz="2400" dirty="0">
                <a:latin typeface="Roboto Condensed" panose="02000000000000000000" pitchFamily="2" charset="0"/>
                <a:ea typeface="Roboto Condensed" panose="02000000000000000000" pitchFamily="2" charset="0"/>
              </a:rPr>
              <a:t>The &lt;!DOCTYPE&gt; declaration is not an HTML tag; it is an instruction to the web browser about what version of HTML the page is written in.</a:t>
            </a:r>
          </a:p>
          <a:p>
            <a:r>
              <a:rPr lang="en-US" sz="2400" dirty="0">
                <a:latin typeface="Roboto Condensed" panose="02000000000000000000" pitchFamily="2" charset="0"/>
                <a:ea typeface="Roboto Condensed" panose="02000000000000000000" pitchFamily="2" charset="0"/>
              </a:rPr>
              <a:t>In HTML 4.01, </a:t>
            </a:r>
            <a:r>
              <a:rPr lang="en-US" sz="2400" dirty="0" smtClean="0">
                <a:latin typeface="Roboto Condensed" panose="02000000000000000000" pitchFamily="2" charset="0"/>
                <a:ea typeface="Roboto Condensed" panose="02000000000000000000" pitchFamily="2" charset="0"/>
              </a:rPr>
              <a:t>the declaration is</a:t>
            </a:r>
            <a:endParaRPr lang="en-US" sz="2400" dirty="0">
              <a:latin typeface="Roboto Condensed" panose="02000000000000000000" pitchFamily="2" charset="0"/>
              <a:ea typeface="Roboto Condensed" panose="02000000000000000000" pitchFamily="2" charset="0"/>
            </a:endParaRPr>
          </a:p>
          <a:p>
            <a:r>
              <a:rPr lang="en-US" sz="2400" dirty="0" smtClean="0">
                <a:latin typeface="Roboto Condensed" panose="02000000000000000000" pitchFamily="2" charset="0"/>
                <a:ea typeface="Roboto Condensed" panose="02000000000000000000" pitchFamily="2" charset="0"/>
              </a:rPr>
              <a:t> </a:t>
            </a:r>
            <a:r>
              <a:rPr lang="en-US" sz="2400" dirty="0">
                <a:latin typeface="Roboto Condensed" panose="02000000000000000000" pitchFamily="2" charset="0"/>
                <a:ea typeface="Roboto Condensed" panose="02000000000000000000" pitchFamily="2" charset="0"/>
              </a:rPr>
              <a:t>&lt;!DOCTYPE</a:t>
            </a:r>
            <a:r>
              <a:rPr lang="en-US" sz="2400" dirty="0" smtClean="0">
                <a:latin typeface="Roboto Condensed" panose="02000000000000000000" pitchFamily="2" charset="0"/>
                <a:ea typeface="Roboto Condensed" panose="02000000000000000000" pitchFamily="2" charset="0"/>
              </a:rPr>
              <a:t>&gt;</a:t>
            </a:r>
          </a:p>
          <a:p>
            <a:r>
              <a:rPr lang="en-US" sz="2400" dirty="0" smtClean="0">
                <a:latin typeface="Roboto Condensed" panose="02000000000000000000" pitchFamily="2" charset="0"/>
                <a:ea typeface="Roboto Condensed" panose="02000000000000000000" pitchFamily="2" charset="0"/>
              </a:rPr>
              <a:t>In HTML5. the declaration is &lt;!DOCTYPE html&gt;</a:t>
            </a:r>
          </a:p>
          <a:p>
            <a:endParaRPr lang="en-US" sz="2000" b="1" u="sng" dirty="0">
              <a:latin typeface="Roboto Condensed" panose="02000000000000000000" pitchFamily="2" charset="0"/>
              <a:ea typeface="Roboto Condensed" panose="02000000000000000000" pitchFamily="2" charset="0"/>
            </a:endParaRPr>
          </a:p>
        </p:txBody>
      </p:sp>
      <p:cxnSp>
        <p:nvCxnSpPr>
          <p:cNvPr id="58" name="Straight Connector 57"/>
          <p:cNvCxnSpPr/>
          <p:nvPr/>
        </p:nvCxnSpPr>
        <p:spPr>
          <a:xfrm flipV="1">
            <a:off x="759853" y="1140761"/>
            <a:ext cx="0" cy="467435"/>
          </a:xfrm>
          <a:prstGeom prst="line">
            <a:avLst/>
          </a:prstGeom>
        </p:spPr>
        <p:style>
          <a:lnRef idx="2">
            <a:schemeClr val="accent3"/>
          </a:lnRef>
          <a:fillRef idx="0">
            <a:schemeClr val="accent3"/>
          </a:fillRef>
          <a:effectRef idx="1">
            <a:schemeClr val="accent3"/>
          </a:effectRef>
          <a:fontRef idx="minor">
            <a:schemeClr val="tx1"/>
          </a:fontRef>
        </p:style>
      </p:cxnSp>
      <p:cxnSp>
        <p:nvCxnSpPr>
          <p:cNvPr id="61" name="Straight Connector 60"/>
          <p:cNvCxnSpPr/>
          <p:nvPr/>
        </p:nvCxnSpPr>
        <p:spPr>
          <a:xfrm>
            <a:off x="759853" y="1140761"/>
            <a:ext cx="463640" cy="0"/>
          </a:xfrm>
          <a:prstGeom prst="line">
            <a:avLst/>
          </a:prstGeom>
        </p:spPr>
        <p:style>
          <a:lnRef idx="2">
            <a:schemeClr val="accent3"/>
          </a:lnRef>
          <a:fillRef idx="0">
            <a:schemeClr val="accent3"/>
          </a:fillRef>
          <a:effectRef idx="1">
            <a:schemeClr val="accent3"/>
          </a:effectRef>
          <a:fontRef idx="minor">
            <a:schemeClr val="tx1"/>
          </a:fontRef>
        </p:style>
      </p:cxnSp>
      <p:sp>
        <p:nvSpPr>
          <p:cNvPr id="62" name="TextBox 61"/>
          <p:cNvSpPr txBox="1"/>
          <p:nvPr/>
        </p:nvSpPr>
        <p:spPr>
          <a:xfrm>
            <a:off x="1313645" y="850770"/>
            <a:ext cx="3201004" cy="523220"/>
          </a:xfrm>
          <a:prstGeom prst="rect">
            <a:avLst/>
          </a:prstGeom>
          <a:noFill/>
        </p:spPr>
        <p:txBody>
          <a:bodyPr wrap="square" rtlCol="0">
            <a:spAutoFit/>
          </a:bodyPr>
          <a:lstStyle/>
          <a:p>
            <a:r>
              <a:rPr lang="en-US" sz="2800" dirty="0" smtClean="0">
                <a:solidFill>
                  <a:srgbClr val="002060"/>
                </a:solidFill>
                <a:latin typeface="Roboto Condensed" panose="02000000000000000000" pitchFamily="2" charset="0"/>
                <a:ea typeface="Roboto Condensed" panose="02000000000000000000" pitchFamily="2" charset="0"/>
              </a:rPr>
              <a:t>&lt;!DOCTYPE html&gt;</a:t>
            </a:r>
            <a:endParaRPr lang="en-US" sz="3000" dirty="0">
              <a:solidFill>
                <a:srgbClr val="002060"/>
              </a:solidFill>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643631605"/>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Tags</a:t>
            </a:r>
            <a:endParaRPr lang="en-US" dirty="0"/>
          </a:p>
        </p:txBody>
      </p:sp>
      <p:sp>
        <p:nvSpPr>
          <p:cNvPr id="3" name="Slide Number Placeholder 2"/>
          <p:cNvSpPr>
            <a:spLocks noGrp="1"/>
          </p:cNvSpPr>
          <p:nvPr>
            <p:ph type="sldNum" idx="4"/>
          </p:nvPr>
        </p:nvSpPr>
        <p:spPr/>
        <p:txBody>
          <a:bodyPr/>
          <a:lstStyle/>
          <a:p>
            <a:fld id="{A5FE59A5-F4B4-47F3-8C4B-BD6C0C97D865}" type="slidenum">
              <a:rPr lang="en-IN" smtClean="0"/>
              <a:t>4</a:t>
            </a:fld>
            <a:endParaRPr lang="en-IN" dirty="0"/>
          </a:p>
        </p:txBody>
      </p:sp>
      <p:sp>
        <p:nvSpPr>
          <p:cNvPr id="4" name="Text Placeholder 3"/>
          <p:cNvSpPr>
            <a:spLocks noGrp="1"/>
          </p:cNvSpPr>
          <p:nvPr>
            <p:ph type="body" sz="quarter" idx="10"/>
          </p:nvPr>
        </p:nvSpPr>
        <p:spPr>
          <a:xfrm>
            <a:off x="624625" y="4577843"/>
            <a:ext cx="9079606" cy="3522968"/>
          </a:xfrm>
        </p:spPr>
        <p:txBody>
          <a:bodyPr/>
          <a:lstStyle/>
          <a:p>
            <a:pPr marL="101596" indent="0">
              <a:buNone/>
            </a:pPr>
            <a:endParaRPr lang="en-US" sz="4000" dirty="0" smtClean="0">
              <a:solidFill>
                <a:schemeClr val="tx1"/>
              </a:solidFill>
            </a:endParaRPr>
          </a:p>
          <a:p>
            <a:pPr marL="101596" indent="0">
              <a:buNone/>
            </a:pPr>
            <a:endParaRPr lang="en-US" sz="4000" dirty="0">
              <a:solidFill>
                <a:schemeClr val="accent1">
                  <a:lumMod val="75000"/>
                </a:schemeClr>
              </a:solidFill>
            </a:endParaRPr>
          </a:p>
        </p:txBody>
      </p:sp>
      <p:sp>
        <p:nvSpPr>
          <p:cNvPr id="5" name="Rounded Rectangle 4"/>
          <p:cNvSpPr/>
          <p:nvPr/>
        </p:nvSpPr>
        <p:spPr>
          <a:xfrm>
            <a:off x="1568881" y="1324871"/>
            <a:ext cx="8711191" cy="410836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6" name="TextBox 5"/>
          <p:cNvSpPr txBox="1"/>
          <p:nvPr/>
        </p:nvSpPr>
        <p:spPr>
          <a:xfrm>
            <a:off x="2987899" y="1803042"/>
            <a:ext cx="6716332" cy="2062103"/>
          </a:xfrm>
          <a:prstGeom prst="rect">
            <a:avLst/>
          </a:prstGeom>
          <a:noFill/>
        </p:spPr>
        <p:txBody>
          <a:bodyPr wrap="square" rtlCol="0">
            <a:spAutoFit/>
          </a:bodyPr>
          <a:lstStyle/>
          <a:p>
            <a:pPr marL="101596" indent="0">
              <a:buNone/>
            </a:pPr>
            <a:r>
              <a:rPr lang="en-US" sz="2800" dirty="0"/>
              <a:t> </a:t>
            </a:r>
            <a:r>
              <a:rPr lang="en-US" sz="4400" b="1" dirty="0">
                <a:latin typeface="Roboto Condensed" panose="02000000000000000000" pitchFamily="2" charset="0"/>
                <a:ea typeface="Roboto Condensed" panose="02000000000000000000" pitchFamily="2" charset="0"/>
              </a:rPr>
              <a:t>What is tag ?</a:t>
            </a:r>
          </a:p>
          <a:p>
            <a:pPr marL="101596" indent="0">
              <a:buNone/>
            </a:pPr>
            <a:r>
              <a:rPr lang="en-US" sz="2800" dirty="0" smtClean="0">
                <a:latin typeface="Roboto Condensed" panose="02000000000000000000" pitchFamily="2" charset="0"/>
                <a:ea typeface="Roboto Condensed" panose="02000000000000000000" pitchFamily="2" charset="0"/>
              </a:rPr>
              <a:t>Tag </a:t>
            </a:r>
            <a:r>
              <a:rPr lang="en-US" sz="2800" dirty="0">
                <a:latin typeface="Roboto Condensed" panose="02000000000000000000" pitchFamily="2" charset="0"/>
                <a:ea typeface="Roboto Condensed" panose="02000000000000000000" pitchFamily="2" charset="0"/>
              </a:rPr>
              <a:t>is a keyword, which </a:t>
            </a:r>
            <a:r>
              <a:rPr lang="en-US" sz="2800" dirty="0" smtClean="0">
                <a:latin typeface="Roboto Condensed" panose="02000000000000000000" pitchFamily="2" charset="0"/>
                <a:ea typeface="Roboto Condensed" panose="02000000000000000000" pitchFamily="2" charset="0"/>
              </a:rPr>
              <a:t> is </a:t>
            </a:r>
            <a:r>
              <a:rPr lang="en-US" sz="2800" dirty="0">
                <a:latin typeface="Roboto Condensed" panose="02000000000000000000" pitchFamily="2" charset="0"/>
                <a:ea typeface="Roboto Condensed" panose="02000000000000000000" pitchFamily="2" charset="0"/>
              </a:rPr>
              <a:t>enclosed with angular </a:t>
            </a:r>
            <a:r>
              <a:rPr lang="en-US" sz="2800" dirty="0" smtClean="0">
                <a:latin typeface="Roboto Condensed" panose="02000000000000000000" pitchFamily="2" charset="0"/>
                <a:ea typeface="Roboto Condensed" panose="02000000000000000000" pitchFamily="2" charset="0"/>
              </a:rPr>
              <a:t> bracket </a:t>
            </a:r>
            <a:r>
              <a:rPr lang="en-US" sz="2800" dirty="0">
                <a:latin typeface="Roboto Condensed" panose="02000000000000000000" pitchFamily="2" charset="0"/>
                <a:ea typeface="Roboto Condensed" panose="02000000000000000000" pitchFamily="2" charset="0"/>
              </a:rPr>
              <a:t>ex:&lt;html&gt;,&lt;head&gt;,&lt;body&gt;,&lt;h1&gt;,&lt;p&gt; etc.</a:t>
            </a:r>
          </a:p>
        </p:txBody>
      </p:sp>
    </p:spTree>
    <p:extLst>
      <p:ext uri="{BB962C8B-B14F-4D97-AF65-F5344CB8AC3E}">
        <p14:creationId xmlns:p14="http://schemas.microsoft.com/office/powerpoint/2010/main" val="664550755"/>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Tags</a:t>
            </a:r>
            <a:endParaRPr lang="en-US" dirty="0"/>
          </a:p>
        </p:txBody>
      </p:sp>
      <p:sp>
        <p:nvSpPr>
          <p:cNvPr id="3" name="Slide Number Placeholder 2"/>
          <p:cNvSpPr>
            <a:spLocks noGrp="1"/>
          </p:cNvSpPr>
          <p:nvPr>
            <p:ph type="sldNum" idx="4"/>
          </p:nvPr>
        </p:nvSpPr>
        <p:spPr/>
        <p:txBody>
          <a:bodyPr/>
          <a:lstStyle/>
          <a:p>
            <a:fld id="{A5FE59A5-F4B4-47F3-8C4B-BD6C0C97D865}" type="slidenum">
              <a:rPr lang="en-IN" smtClean="0"/>
              <a:t>5</a:t>
            </a:fld>
            <a:endParaRPr lang="en-IN" dirty="0"/>
          </a:p>
        </p:txBody>
      </p:sp>
      <p:sp>
        <p:nvSpPr>
          <p:cNvPr id="8" name="Rounded Rectangle 7"/>
          <p:cNvSpPr/>
          <p:nvPr/>
        </p:nvSpPr>
        <p:spPr>
          <a:xfrm>
            <a:off x="4468968" y="1329730"/>
            <a:ext cx="3438659" cy="1133341"/>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marL="101596" indent="0">
              <a:buNone/>
            </a:pPr>
            <a:r>
              <a:rPr lang="en-US" b="1" dirty="0" smtClean="0"/>
              <a:t>      </a:t>
            </a:r>
            <a:r>
              <a:rPr lang="en-US" sz="3200" b="1" dirty="0" smtClean="0">
                <a:solidFill>
                  <a:schemeClr val="tx1"/>
                </a:solidFill>
                <a:latin typeface="Roboto Condensed" panose="02000000000000000000" pitchFamily="2" charset="0"/>
                <a:ea typeface="Roboto Condensed" panose="02000000000000000000" pitchFamily="2" charset="0"/>
              </a:rPr>
              <a:t>Types </a:t>
            </a:r>
            <a:r>
              <a:rPr lang="en-US" sz="3200" b="1" dirty="0">
                <a:solidFill>
                  <a:schemeClr val="tx1"/>
                </a:solidFill>
                <a:latin typeface="Roboto Condensed" panose="02000000000000000000" pitchFamily="2" charset="0"/>
                <a:ea typeface="Roboto Condensed" panose="02000000000000000000" pitchFamily="2" charset="0"/>
              </a:rPr>
              <a:t>of Tags</a:t>
            </a:r>
          </a:p>
        </p:txBody>
      </p:sp>
      <p:sp>
        <p:nvSpPr>
          <p:cNvPr id="9" name="Rounded Rectangle 8"/>
          <p:cNvSpPr/>
          <p:nvPr/>
        </p:nvSpPr>
        <p:spPr>
          <a:xfrm>
            <a:off x="2704563" y="3013656"/>
            <a:ext cx="3052293" cy="13522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marL="101596"/>
            <a:r>
              <a:rPr lang="en-US" sz="2600" dirty="0">
                <a:solidFill>
                  <a:schemeClr val="tx1"/>
                </a:solidFill>
                <a:latin typeface="Roboto Condensed" panose="02000000000000000000" pitchFamily="2" charset="0"/>
                <a:ea typeface="Roboto Condensed" panose="02000000000000000000" pitchFamily="2" charset="0"/>
              </a:rPr>
              <a:t>Paired tag/Container tag</a:t>
            </a:r>
          </a:p>
        </p:txBody>
      </p:sp>
      <p:sp>
        <p:nvSpPr>
          <p:cNvPr id="10" name="Rounded Rectangle 9"/>
          <p:cNvSpPr/>
          <p:nvPr/>
        </p:nvSpPr>
        <p:spPr>
          <a:xfrm>
            <a:off x="6730426" y="3116687"/>
            <a:ext cx="3263580" cy="1249251"/>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600" dirty="0" smtClean="0">
                <a:solidFill>
                  <a:schemeClr val="tx1"/>
                </a:solidFill>
                <a:latin typeface="Roboto Condensed" panose="02000000000000000000" pitchFamily="2" charset="0"/>
                <a:ea typeface="Roboto Condensed" panose="02000000000000000000" pitchFamily="2" charset="0"/>
              </a:rPr>
              <a:t>Unpaired tag/Empty tag/Self closing tag</a:t>
            </a:r>
            <a:endParaRPr lang="en-US" sz="2600" dirty="0">
              <a:solidFill>
                <a:schemeClr val="tx1"/>
              </a:solidFill>
              <a:latin typeface="Roboto Condensed" panose="02000000000000000000" pitchFamily="2" charset="0"/>
              <a:ea typeface="Roboto Condensed" panose="02000000000000000000" pitchFamily="2" charset="0"/>
            </a:endParaRPr>
          </a:p>
        </p:txBody>
      </p:sp>
      <p:cxnSp>
        <p:nvCxnSpPr>
          <p:cNvPr id="12" name="Elbow Connector 11"/>
          <p:cNvCxnSpPr/>
          <p:nvPr/>
        </p:nvCxnSpPr>
        <p:spPr>
          <a:xfrm rot="5400000">
            <a:off x="4934212" y="1759572"/>
            <a:ext cx="550585" cy="1957588"/>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Elbow Connector 13"/>
          <p:cNvCxnSpPr/>
          <p:nvPr/>
        </p:nvCxnSpPr>
        <p:spPr>
          <a:xfrm>
            <a:off x="6188297" y="2738366"/>
            <a:ext cx="2173918" cy="399245"/>
          </a:xfrm>
          <a:prstGeom prst="bentConnector2">
            <a:avLst/>
          </a:prstGeom>
          <a:ln w="22225">
            <a:tailEnd type="triangle"/>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2150772" y="4707254"/>
            <a:ext cx="4636394" cy="769441"/>
          </a:xfrm>
          <a:prstGeom prst="rect">
            <a:avLst/>
          </a:prstGeom>
          <a:noFill/>
        </p:spPr>
        <p:txBody>
          <a:bodyPr wrap="square" rtlCol="0">
            <a:spAutoFit/>
          </a:bodyPr>
          <a:lstStyle/>
          <a:p>
            <a:r>
              <a:rPr lang="en-US" sz="2200" dirty="0" smtClean="0">
                <a:latin typeface="Roboto Condensed" panose="02000000000000000000" pitchFamily="2" charset="0"/>
                <a:ea typeface="Roboto Condensed" panose="02000000000000000000" pitchFamily="2" charset="0"/>
              </a:rPr>
              <a:t>It Contains both start tag and end tag </a:t>
            </a:r>
          </a:p>
          <a:p>
            <a:r>
              <a:rPr lang="en-US" sz="2200" dirty="0" smtClean="0">
                <a:latin typeface="Roboto Condensed" panose="02000000000000000000" pitchFamily="2" charset="0"/>
                <a:ea typeface="Roboto Condensed" panose="02000000000000000000" pitchFamily="2" charset="0"/>
              </a:rPr>
              <a:t>Ex: &lt;html&gt;……….&lt;/html&gt; </a:t>
            </a:r>
            <a:endParaRPr lang="en-US" sz="2200" dirty="0">
              <a:latin typeface="Roboto Condensed" panose="02000000000000000000" pitchFamily="2" charset="0"/>
              <a:ea typeface="Roboto Condensed" panose="02000000000000000000" pitchFamily="2" charset="0"/>
            </a:endParaRPr>
          </a:p>
        </p:txBody>
      </p:sp>
      <p:sp>
        <p:nvSpPr>
          <p:cNvPr id="18" name="TextBox 17"/>
          <p:cNvSpPr txBox="1"/>
          <p:nvPr/>
        </p:nvSpPr>
        <p:spPr>
          <a:xfrm>
            <a:off x="7018985" y="4768809"/>
            <a:ext cx="4056845" cy="769441"/>
          </a:xfrm>
          <a:prstGeom prst="rect">
            <a:avLst/>
          </a:prstGeom>
          <a:noFill/>
        </p:spPr>
        <p:txBody>
          <a:bodyPr wrap="square" rtlCol="0">
            <a:spAutoFit/>
          </a:bodyPr>
          <a:lstStyle/>
          <a:p>
            <a:r>
              <a:rPr lang="en-US" sz="2200" dirty="0" smtClean="0">
                <a:latin typeface="Roboto Condensed" panose="02000000000000000000" pitchFamily="2" charset="0"/>
                <a:ea typeface="Roboto Condensed" panose="02000000000000000000" pitchFamily="2" charset="0"/>
              </a:rPr>
              <a:t>It contains only start tag</a:t>
            </a:r>
          </a:p>
          <a:p>
            <a:r>
              <a:rPr lang="en-US" sz="2200" dirty="0" smtClean="0">
                <a:latin typeface="Roboto Condensed" panose="02000000000000000000" pitchFamily="2" charset="0"/>
                <a:ea typeface="Roboto Condensed" panose="02000000000000000000" pitchFamily="2" charset="0"/>
              </a:rPr>
              <a:t>Ex: &lt;br&gt;, &lt;img&gt; etc.</a:t>
            </a:r>
            <a:endParaRPr lang="en-US" sz="2200" dirty="0">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145322320"/>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Elements</a:t>
            </a:r>
            <a:endParaRPr lang="en-US" dirty="0"/>
          </a:p>
        </p:txBody>
      </p:sp>
      <p:sp>
        <p:nvSpPr>
          <p:cNvPr id="3" name="Slide Number Placeholder 2"/>
          <p:cNvSpPr>
            <a:spLocks noGrp="1"/>
          </p:cNvSpPr>
          <p:nvPr>
            <p:ph type="sldNum" idx="4"/>
          </p:nvPr>
        </p:nvSpPr>
        <p:spPr/>
        <p:txBody>
          <a:bodyPr/>
          <a:lstStyle/>
          <a:p>
            <a:fld id="{A5FE59A5-F4B4-47F3-8C4B-BD6C0C97D865}" type="slidenum">
              <a:rPr lang="en-IN" smtClean="0"/>
              <a:t>6</a:t>
            </a:fld>
            <a:endParaRPr lang="en-IN" dirty="0"/>
          </a:p>
        </p:txBody>
      </p:sp>
      <p:sp>
        <p:nvSpPr>
          <p:cNvPr id="4" name="TextBox 3"/>
          <p:cNvSpPr txBox="1"/>
          <p:nvPr/>
        </p:nvSpPr>
        <p:spPr>
          <a:xfrm>
            <a:off x="2688801" y="3103929"/>
            <a:ext cx="8083249" cy="1631216"/>
          </a:xfrm>
          <a:prstGeom prst="rect">
            <a:avLst/>
          </a:prstGeom>
          <a:solidFill>
            <a:schemeClr val="accent1">
              <a:lumMod val="20000"/>
              <a:lumOff val="80000"/>
            </a:schemeClr>
          </a:solidFill>
        </p:spPr>
        <p:txBody>
          <a:bodyPr wrap="square" rtlCol="0">
            <a:spAutoFit/>
          </a:bodyPr>
          <a:lstStyle/>
          <a:p>
            <a:r>
              <a:rPr lang="en-US" sz="5000" b="1" dirty="0" smtClean="0">
                <a:solidFill>
                  <a:schemeClr val="accent1"/>
                </a:solidFill>
                <a:latin typeface="Roboto Condensed" panose="02000000000000000000" pitchFamily="2" charset="0"/>
                <a:ea typeface="Roboto Condensed" panose="02000000000000000000" pitchFamily="2" charset="0"/>
              </a:rPr>
              <a:t>&lt;p&gt;</a:t>
            </a:r>
            <a:r>
              <a:rPr lang="en-US" sz="5000" b="1" dirty="0" smtClean="0">
                <a:solidFill>
                  <a:schemeClr val="accent2">
                    <a:lumMod val="75000"/>
                  </a:schemeClr>
                </a:solidFill>
                <a:effectLst>
                  <a:outerShdw blurRad="60007" dist="310007" dir="7680000" sy="30000" kx="1300200" algn="ctr" rotWithShape="0">
                    <a:prstClr val="black">
                      <a:alpha val="32000"/>
                    </a:prstClr>
                  </a:outerShdw>
                </a:effectLst>
                <a:latin typeface="Roboto Condensed" panose="02000000000000000000" pitchFamily="2" charset="0"/>
                <a:ea typeface="Roboto Condensed" panose="02000000000000000000" pitchFamily="2" charset="0"/>
              </a:rPr>
              <a:t>Welcome to Test Yantra</a:t>
            </a:r>
            <a:r>
              <a:rPr lang="en-US" sz="5000" b="1" dirty="0" smtClean="0">
                <a:solidFill>
                  <a:schemeClr val="accent1"/>
                </a:solidFill>
                <a:effectLst>
                  <a:outerShdw blurRad="60007" dist="310007" dir="7680000" sy="30000" kx="1300200" algn="ctr" rotWithShape="0">
                    <a:prstClr val="black">
                      <a:alpha val="32000"/>
                    </a:prstClr>
                  </a:outerShdw>
                </a:effectLst>
                <a:latin typeface="Roboto Condensed" panose="02000000000000000000" pitchFamily="2" charset="0"/>
                <a:ea typeface="Roboto Condensed" panose="02000000000000000000" pitchFamily="2" charset="0"/>
              </a:rPr>
              <a:t>&lt;/p</a:t>
            </a:r>
            <a:r>
              <a:rPr lang="en-US" sz="5000" b="1" dirty="0" smtClean="0">
                <a:solidFill>
                  <a:schemeClr val="accent1"/>
                </a:solidFill>
                <a:latin typeface="Roboto Condensed" panose="02000000000000000000" pitchFamily="2" charset="0"/>
                <a:ea typeface="Roboto Condensed" panose="02000000000000000000" pitchFamily="2" charset="0"/>
              </a:rPr>
              <a:t>&gt;</a:t>
            </a:r>
            <a:endParaRPr lang="en-US" sz="5000" b="1" dirty="0">
              <a:solidFill>
                <a:schemeClr val="accent1"/>
              </a:solidFill>
              <a:latin typeface="Roboto Condensed" panose="02000000000000000000" pitchFamily="2" charset="0"/>
              <a:ea typeface="Roboto Condensed" panose="02000000000000000000" pitchFamily="2" charset="0"/>
            </a:endParaRPr>
          </a:p>
        </p:txBody>
      </p:sp>
      <p:cxnSp>
        <p:nvCxnSpPr>
          <p:cNvPr id="7" name="Straight Connector 6"/>
          <p:cNvCxnSpPr/>
          <p:nvPr/>
        </p:nvCxnSpPr>
        <p:spPr>
          <a:xfrm>
            <a:off x="3658771" y="3715103"/>
            <a:ext cx="0" cy="592428"/>
          </a:xfrm>
          <a:prstGeom prst="line">
            <a:avLst/>
          </a:prstGeom>
          <a:ln w="22225"/>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3644719" y="4308249"/>
            <a:ext cx="6126480" cy="12879"/>
          </a:xfrm>
          <a:prstGeom prst="line">
            <a:avLst/>
          </a:prstGeom>
          <a:ln w="22225"/>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9770420" y="3728700"/>
            <a:ext cx="0" cy="592428"/>
          </a:xfrm>
          <a:prstGeom prst="line">
            <a:avLst/>
          </a:prstGeom>
          <a:ln w="22225"/>
        </p:spPr>
        <p:style>
          <a:lnRef idx="1">
            <a:schemeClr val="dk1"/>
          </a:lnRef>
          <a:fillRef idx="0">
            <a:schemeClr val="dk1"/>
          </a:fillRef>
          <a:effectRef idx="0">
            <a:schemeClr val="dk1"/>
          </a:effectRef>
          <a:fontRef idx="minor">
            <a:schemeClr val="tx1"/>
          </a:fontRef>
        </p:style>
      </p:cxnSp>
      <p:cxnSp>
        <p:nvCxnSpPr>
          <p:cNvPr id="13" name="Straight Connector 12"/>
          <p:cNvCxnSpPr>
            <a:stCxn id="4" idx="1"/>
          </p:cNvCxnSpPr>
          <p:nvPr/>
        </p:nvCxnSpPr>
        <p:spPr>
          <a:xfrm>
            <a:off x="2688801" y="3919537"/>
            <a:ext cx="0" cy="1824562"/>
          </a:xfrm>
          <a:prstGeom prst="line">
            <a:avLst/>
          </a:prstGeom>
          <a:ln w="22225"/>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H="1">
            <a:off x="3812146" y="5190186"/>
            <a:ext cx="128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688801" y="5744099"/>
            <a:ext cx="8138160"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flipV="1">
            <a:off x="10772050" y="3457872"/>
            <a:ext cx="25758" cy="2286227"/>
          </a:xfrm>
          <a:prstGeom prst="line">
            <a:avLst/>
          </a:prstGeom>
          <a:ln w="22225">
            <a:solidFill>
              <a:schemeClr val="tx1"/>
            </a:solidFill>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6127612" y="4457872"/>
            <a:ext cx="3258355" cy="461665"/>
          </a:xfrm>
          <a:prstGeom prst="rect">
            <a:avLst/>
          </a:prstGeom>
          <a:noFill/>
        </p:spPr>
        <p:txBody>
          <a:bodyPr wrap="square" rtlCol="0">
            <a:spAutoFit/>
          </a:bodyPr>
          <a:lstStyle/>
          <a:p>
            <a:r>
              <a:rPr lang="en-US" sz="2400" b="1" dirty="0" smtClean="0">
                <a:latin typeface="Roboto Condensed" panose="02000000000000000000" pitchFamily="2" charset="0"/>
                <a:ea typeface="Roboto Condensed" panose="02000000000000000000" pitchFamily="2" charset="0"/>
              </a:rPr>
              <a:t>Content</a:t>
            </a:r>
            <a:endParaRPr lang="en-US" sz="2400" b="1" dirty="0">
              <a:latin typeface="Roboto Condensed" panose="02000000000000000000" pitchFamily="2" charset="0"/>
              <a:ea typeface="Roboto Condensed" panose="02000000000000000000" pitchFamily="2" charset="0"/>
            </a:endParaRPr>
          </a:p>
        </p:txBody>
      </p:sp>
      <p:sp>
        <p:nvSpPr>
          <p:cNvPr id="23" name="TextBox 22"/>
          <p:cNvSpPr txBox="1"/>
          <p:nvPr/>
        </p:nvSpPr>
        <p:spPr>
          <a:xfrm>
            <a:off x="6062241" y="5880843"/>
            <a:ext cx="2962141" cy="461665"/>
          </a:xfrm>
          <a:prstGeom prst="rect">
            <a:avLst/>
          </a:prstGeom>
          <a:noFill/>
        </p:spPr>
        <p:txBody>
          <a:bodyPr wrap="square" rtlCol="0">
            <a:spAutoFit/>
          </a:bodyPr>
          <a:lstStyle/>
          <a:p>
            <a:r>
              <a:rPr lang="en-US" sz="2400" b="1" dirty="0" smtClean="0">
                <a:latin typeface="Roboto Condensed" panose="02000000000000000000" pitchFamily="2" charset="0"/>
                <a:ea typeface="Roboto Condensed" panose="02000000000000000000" pitchFamily="2" charset="0"/>
              </a:rPr>
              <a:t>Element</a:t>
            </a:r>
            <a:endParaRPr lang="en-US" sz="2400" b="1" dirty="0">
              <a:latin typeface="Roboto Condensed" panose="02000000000000000000" pitchFamily="2" charset="0"/>
              <a:ea typeface="Roboto Condensed" panose="02000000000000000000" pitchFamily="2" charset="0"/>
            </a:endParaRPr>
          </a:p>
        </p:txBody>
      </p:sp>
      <p:cxnSp>
        <p:nvCxnSpPr>
          <p:cNvPr id="25" name="Straight Connector 24"/>
          <p:cNvCxnSpPr/>
          <p:nvPr/>
        </p:nvCxnSpPr>
        <p:spPr>
          <a:xfrm flipV="1">
            <a:off x="2638879" y="2974434"/>
            <a:ext cx="0" cy="231819"/>
          </a:xfrm>
          <a:prstGeom prst="line">
            <a:avLst/>
          </a:prstGeom>
          <a:ln w="22225"/>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2638879" y="2974434"/>
            <a:ext cx="100584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3644719" y="2987899"/>
            <a:ext cx="0" cy="231819"/>
          </a:xfrm>
          <a:prstGeom prst="line">
            <a:avLst/>
          </a:prstGeom>
          <a:ln w="25400"/>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flipV="1">
            <a:off x="9780920" y="2877452"/>
            <a:ext cx="0" cy="231819"/>
          </a:xfrm>
          <a:prstGeom prst="line">
            <a:avLst/>
          </a:prstGeom>
          <a:ln w="22225"/>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9780919" y="2877452"/>
            <a:ext cx="1005840" cy="0"/>
          </a:xfrm>
          <a:prstGeom prst="line">
            <a:avLst/>
          </a:prstGeom>
          <a:ln w="22225"/>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10764636" y="2858524"/>
            <a:ext cx="0" cy="23181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157082" y="2202287"/>
            <a:ext cx="12878" cy="785612"/>
          </a:xfrm>
          <a:prstGeom prst="line">
            <a:avLst/>
          </a:prstGeom>
          <a:ln w="22225"/>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V="1">
            <a:off x="10281109" y="2174194"/>
            <a:ext cx="0" cy="684330"/>
          </a:xfrm>
          <a:prstGeom prst="line">
            <a:avLst/>
          </a:prstGeom>
          <a:ln w="22225"/>
        </p:spPr>
        <p:style>
          <a:lnRef idx="1">
            <a:schemeClr val="dk1"/>
          </a:lnRef>
          <a:fillRef idx="0">
            <a:schemeClr val="dk1"/>
          </a:fillRef>
          <a:effectRef idx="0">
            <a:schemeClr val="dk1"/>
          </a:effectRef>
          <a:fontRef idx="minor">
            <a:schemeClr val="tx1"/>
          </a:fontRef>
        </p:style>
      </p:cxnSp>
      <p:sp>
        <p:nvSpPr>
          <p:cNvPr id="42" name="TextBox 41"/>
          <p:cNvSpPr txBox="1"/>
          <p:nvPr/>
        </p:nvSpPr>
        <p:spPr>
          <a:xfrm>
            <a:off x="2209897" y="1751136"/>
            <a:ext cx="2897747" cy="461665"/>
          </a:xfrm>
          <a:prstGeom prst="rect">
            <a:avLst/>
          </a:prstGeom>
          <a:noFill/>
        </p:spPr>
        <p:txBody>
          <a:bodyPr wrap="square" rtlCol="0">
            <a:spAutoFit/>
          </a:bodyPr>
          <a:lstStyle/>
          <a:p>
            <a:r>
              <a:rPr lang="en-US" sz="2400" b="1" dirty="0" smtClean="0">
                <a:latin typeface="Roboto Condensed" panose="02000000000000000000" pitchFamily="2" charset="0"/>
                <a:ea typeface="Roboto Condensed" panose="02000000000000000000" pitchFamily="2" charset="0"/>
              </a:rPr>
              <a:t>Opening Tag</a:t>
            </a:r>
            <a:endParaRPr lang="en-US" sz="2400" b="1" dirty="0">
              <a:latin typeface="Roboto Condensed" panose="02000000000000000000" pitchFamily="2" charset="0"/>
              <a:ea typeface="Roboto Condensed" panose="02000000000000000000" pitchFamily="2" charset="0"/>
            </a:endParaRPr>
          </a:p>
        </p:txBody>
      </p:sp>
      <p:sp>
        <p:nvSpPr>
          <p:cNvPr id="43" name="TextBox 42"/>
          <p:cNvSpPr txBox="1"/>
          <p:nvPr/>
        </p:nvSpPr>
        <p:spPr>
          <a:xfrm>
            <a:off x="9385967" y="1712170"/>
            <a:ext cx="2060620" cy="461665"/>
          </a:xfrm>
          <a:prstGeom prst="rect">
            <a:avLst/>
          </a:prstGeom>
          <a:noFill/>
        </p:spPr>
        <p:txBody>
          <a:bodyPr wrap="square" rtlCol="0">
            <a:spAutoFit/>
          </a:bodyPr>
          <a:lstStyle/>
          <a:p>
            <a:r>
              <a:rPr lang="en-US" sz="2400" b="1" dirty="0" smtClean="0">
                <a:latin typeface="Roboto Condensed" panose="02000000000000000000" pitchFamily="2" charset="0"/>
                <a:ea typeface="Roboto Condensed" panose="02000000000000000000" pitchFamily="2" charset="0"/>
              </a:rPr>
              <a:t>Closing Tag</a:t>
            </a:r>
            <a:endParaRPr lang="en-US" sz="2400" b="1" dirty="0">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1589535007"/>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Tags</a:t>
            </a:r>
            <a:endParaRPr lang="en-US" dirty="0"/>
          </a:p>
        </p:txBody>
      </p:sp>
      <p:sp>
        <p:nvSpPr>
          <p:cNvPr id="3" name="Slide Number Placeholder 2"/>
          <p:cNvSpPr>
            <a:spLocks noGrp="1"/>
          </p:cNvSpPr>
          <p:nvPr>
            <p:ph type="sldNum" idx="4"/>
          </p:nvPr>
        </p:nvSpPr>
        <p:spPr/>
        <p:txBody>
          <a:bodyPr/>
          <a:lstStyle/>
          <a:p>
            <a:fld id="{A5FE59A5-F4B4-47F3-8C4B-BD6C0C97D865}" type="slidenum">
              <a:rPr lang="en-IN" smtClean="0"/>
              <a:t>7</a:t>
            </a:fld>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733008142"/>
              </p:ext>
            </p:extLst>
          </p:nvPr>
        </p:nvGraphicFramePr>
        <p:xfrm>
          <a:off x="1318337" y="929211"/>
          <a:ext cx="8128000" cy="5532369"/>
        </p:xfrm>
        <a:graphic>
          <a:graphicData uri="http://schemas.openxmlformats.org/drawingml/2006/table">
            <a:tbl>
              <a:tblPr firstRow="1" bandRow="1">
                <a:tableStyleId>{5940675A-B579-460E-94D1-54222C63F5DA}</a:tableStyleId>
              </a:tblPr>
              <a:tblGrid>
                <a:gridCol w="2335304">
                  <a:extLst>
                    <a:ext uri="{9D8B030D-6E8A-4147-A177-3AD203B41FA5}">
                      <a16:colId xmlns:a16="http://schemas.microsoft.com/office/drawing/2014/main" val="20000"/>
                    </a:ext>
                  </a:extLst>
                </a:gridCol>
                <a:gridCol w="5792696">
                  <a:extLst>
                    <a:ext uri="{9D8B030D-6E8A-4147-A177-3AD203B41FA5}">
                      <a16:colId xmlns:a16="http://schemas.microsoft.com/office/drawing/2014/main" val="20001"/>
                    </a:ext>
                  </a:extLst>
                </a:gridCol>
              </a:tblGrid>
              <a:tr h="468292">
                <a:tc>
                  <a:txBody>
                    <a:bodyPr/>
                    <a:lstStyle/>
                    <a:p>
                      <a:r>
                        <a:rPr lang="en-US" sz="2800" b="1" dirty="0" smtClean="0">
                          <a:latin typeface="Roboto Condensed" panose="02000000000000000000" pitchFamily="2" charset="0"/>
                          <a:ea typeface="Roboto Condensed" panose="02000000000000000000" pitchFamily="2" charset="0"/>
                        </a:rPr>
                        <a:t>Tag</a:t>
                      </a:r>
                      <a:endParaRPr lang="en-US" sz="2800" b="1" dirty="0">
                        <a:latin typeface="Roboto Condensed" panose="02000000000000000000" pitchFamily="2" charset="0"/>
                        <a:ea typeface="Roboto Condensed" panose="02000000000000000000" pitchFamily="2" charset="0"/>
                      </a:endParaRPr>
                    </a:p>
                  </a:txBody>
                  <a:tcPr>
                    <a:solidFill>
                      <a:schemeClr val="accent1">
                        <a:lumMod val="40000"/>
                        <a:lumOff val="60000"/>
                      </a:schemeClr>
                    </a:solidFill>
                  </a:tcPr>
                </a:tc>
                <a:tc>
                  <a:txBody>
                    <a:bodyPr/>
                    <a:lstStyle/>
                    <a:p>
                      <a:r>
                        <a:rPr lang="en-US" sz="2800" b="1" dirty="0" smtClean="0">
                          <a:latin typeface="Roboto Condensed" panose="02000000000000000000" pitchFamily="2" charset="0"/>
                          <a:ea typeface="Roboto Condensed" panose="02000000000000000000" pitchFamily="2" charset="0"/>
                        </a:rPr>
                        <a:t>Description</a:t>
                      </a:r>
                      <a:endParaRPr lang="en-US" sz="2800" b="1" dirty="0">
                        <a:latin typeface="Roboto Condensed" panose="02000000000000000000" pitchFamily="2" charset="0"/>
                        <a:ea typeface="Roboto Condensed" panose="02000000000000000000" pitchFamily="2" charset="0"/>
                      </a:endParaRPr>
                    </a:p>
                  </a:txBody>
                  <a:tcPr>
                    <a:solidFill>
                      <a:schemeClr val="accent1">
                        <a:lumMod val="40000"/>
                        <a:lumOff val="60000"/>
                      </a:schemeClr>
                    </a:solidFill>
                  </a:tcPr>
                </a:tc>
                <a:extLst>
                  <a:ext uri="{0D108BD9-81ED-4DB2-BD59-A6C34878D82A}">
                    <a16:rowId xmlns:a16="http://schemas.microsoft.com/office/drawing/2014/main" val="10000"/>
                  </a:ext>
                </a:extLst>
              </a:tr>
              <a:tr h="535636">
                <a:tc>
                  <a:txBody>
                    <a:bodyPr/>
                    <a:lstStyle/>
                    <a:p>
                      <a:r>
                        <a:rPr lang="en-US" sz="2400" dirty="0" smtClean="0"/>
                        <a:t>&lt;html&gt;</a:t>
                      </a:r>
                      <a:endParaRPr lang="en-US" sz="2400" dirty="0">
                        <a:latin typeface="Roboto Condensed" panose="02000000000000000000" pitchFamily="2" charset="0"/>
                        <a:ea typeface="Roboto Condensed" panose="02000000000000000000" pitchFamily="2" charset="0"/>
                      </a:endParaRPr>
                    </a:p>
                  </a:txBody>
                  <a:tcPr/>
                </a:tc>
                <a:tc>
                  <a:txBody>
                    <a:bodyPr/>
                    <a:lstStyle/>
                    <a:p>
                      <a:r>
                        <a:rPr lang="en-US" sz="2200" dirty="0" smtClean="0">
                          <a:latin typeface="Roboto Condensed" panose="02000000000000000000" pitchFamily="2" charset="0"/>
                          <a:ea typeface="Roboto Condensed" panose="02000000000000000000" pitchFamily="2" charset="0"/>
                        </a:rPr>
                        <a:t>This</a:t>
                      </a:r>
                      <a:r>
                        <a:rPr lang="en-US" sz="2200" baseline="0" dirty="0" smtClean="0">
                          <a:latin typeface="Roboto Condensed" panose="02000000000000000000" pitchFamily="2" charset="0"/>
                          <a:ea typeface="Roboto Condensed" panose="02000000000000000000" pitchFamily="2" charset="0"/>
                        </a:rPr>
                        <a:t> tag encloses the complete HTML document</a:t>
                      </a:r>
                      <a:endParaRPr lang="en-US" sz="22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10001"/>
                  </a:ext>
                </a:extLst>
              </a:tr>
              <a:tr h="808868">
                <a:tc>
                  <a:txBody>
                    <a:bodyPr/>
                    <a:lstStyle/>
                    <a:p>
                      <a:r>
                        <a:rPr lang="en-US" sz="2400" dirty="0" smtClean="0"/>
                        <a:t>&lt;head&gt;</a:t>
                      </a:r>
                      <a:endParaRPr lang="en-US" sz="2400" dirty="0" smtClean="0">
                        <a:latin typeface="Roboto Condensed" panose="02000000000000000000" pitchFamily="2" charset="0"/>
                        <a:ea typeface="Roboto Condensed" panose="02000000000000000000" pitchFamily="2" charset="0"/>
                      </a:endParaRPr>
                    </a:p>
                  </a:txBody>
                  <a:tcPr/>
                </a:tc>
                <a:tc>
                  <a:txBody>
                    <a:bodyPr/>
                    <a:lstStyle/>
                    <a:p>
                      <a:r>
                        <a:rPr lang="en-US" sz="2200" dirty="0" smtClean="0">
                          <a:latin typeface="Roboto Condensed" panose="02000000000000000000" pitchFamily="2" charset="0"/>
                          <a:ea typeface="Roboto Condensed" panose="02000000000000000000" pitchFamily="2" charset="0"/>
                        </a:rPr>
                        <a:t>This tag represents</a:t>
                      </a:r>
                      <a:r>
                        <a:rPr lang="en-US" sz="2200" baseline="0" dirty="0" smtClean="0">
                          <a:latin typeface="Roboto Condensed" panose="02000000000000000000" pitchFamily="2" charset="0"/>
                          <a:ea typeface="Roboto Condensed" panose="02000000000000000000" pitchFamily="2" charset="0"/>
                        </a:rPr>
                        <a:t> the documents header which can keep other HTML tags like &lt;title&gt;, &lt;link&gt;….etc.</a:t>
                      </a:r>
                    </a:p>
                  </a:txBody>
                  <a:tcPr/>
                </a:tc>
                <a:extLst>
                  <a:ext uri="{0D108BD9-81ED-4DB2-BD59-A6C34878D82A}">
                    <a16:rowId xmlns:a16="http://schemas.microsoft.com/office/drawing/2014/main" val="10002"/>
                  </a:ext>
                </a:extLst>
              </a:tr>
              <a:tr h="808868">
                <a:tc>
                  <a:txBody>
                    <a:bodyPr/>
                    <a:lstStyle/>
                    <a:p>
                      <a:r>
                        <a:rPr lang="en-US" sz="2400" dirty="0" smtClean="0"/>
                        <a:t>&lt;body&gt;</a:t>
                      </a:r>
                      <a:endParaRPr lang="en-US" sz="2400" dirty="0">
                        <a:latin typeface="Roboto Condensed" panose="02000000000000000000" pitchFamily="2" charset="0"/>
                        <a:ea typeface="Roboto Condensed" panose="02000000000000000000" pitchFamily="2" charset="0"/>
                      </a:endParaRPr>
                    </a:p>
                  </a:txBody>
                  <a:tcPr/>
                </a:tc>
                <a:tc>
                  <a:txBody>
                    <a:bodyPr/>
                    <a:lstStyle/>
                    <a:p>
                      <a:r>
                        <a:rPr lang="en-US" sz="2200" dirty="0" smtClean="0">
                          <a:latin typeface="Roboto Condensed" panose="02000000000000000000" pitchFamily="2" charset="0"/>
                          <a:ea typeface="Roboto Condensed" panose="02000000000000000000" pitchFamily="2" charset="0"/>
                        </a:rPr>
                        <a:t>This tag represents the document body</a:t>
                      </a:r>
                      <a:r>
                        <a:rPr lang="en-US" sz="2200" baseline="0" dirty="0" smtClean="0">
                          <a:latin typeface="Roboto Condensed" panose="02000000000000000000" pitchFamily="2" charset="0"/>
                          <a:ea typeface="Roboto Condensed" panose="02000000000000000000" pitchFamily="2" charset="0"/>
                        </a:rPr>
                        <a:t> which keeps other HTML tags like &lt;h1&gt;, &lt;p&gt;…..etc.</a:t>
                      </a:r>
                      <a:endParaRPr lang="en-US" sz="22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10003"/>
                  </a:ext>
                </a:extLst>
              </a:tr>
              <a:tr h="510865">
                <a:tc>
                  <a:txBody>
                    <a:bodyPr/>
                    <a:lstStyle/>
                    <a:p>
                      <a:r>
                        <a:rPr lang="en-US" sz="2400" dirty="0" smtClean="0"/>
                        <a:t>&lt;h1&gt; to&lt;h6&gt;</a:t>
                      </a:r>
                      <a:endParaRPr lang="en-US" sz="2400" dirty="0">
                        <a:latin typeface="Roboto Condensed" panose="02000000000000000000" pitchFamily="2" charset="0"/>
                        <a:ea typeface="Roboto Condensed" panose="02000000000000000000" pitchFamily="2" charset="0"/>
                      </a:endParaRPr>
                    </a:p>
                  </a:txBody>
                  <a:tcPr/>
                </a:tc>
                <a:tc>
                  <a:txBody>
                    <a:bodyPr/>
                    <a:lstStyle/>
                    <a:p>
                      <a:r>
                        <a:rPr lang="en-US" sz="2200" dirty="0" smtClean="0">
                          <a:latin typeface="Roboto Condensed" panose="02000000000000000000" pitchFamily="2" charset="0"/>
                          <a:ea typeface="Roboto Condensed" panose="02000000000000000000" pitchFamily="2" charset="0"/>
                        </a:rPr>
                        <a:t>Defines</a:t>
                      </a:r>
                      <a:r>
                        <a:rPr lang="en-US" sz="2200" baseline="0" dirty="0" smtClean="0">
                          <a:latin typeface="Roboto Condensed" panose="02000000000000000000" pitchFamily="2" charset="0"/>
                          <a:ea typeface="Roboto Condensed" panose="02000000000000000000" pitchFamily="2" charset="0"/>
                        </a:rPr>
                        <a:t> header 1 to header 6</a:t>
                      </a:r>
                      <a:endParaRPr lang="en-US" sz="22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10004"/>
                  </a:ext>
                </a:extLst>
              </a:tr>
              <a:tr h="539246">
                <a:tc>
                  <a:txBody>
                    <a:bodyPr/>
                    <a:lstStyle/>
                    <a:p>
                      <a:r>
                        <a:rPr lang="en-US" sz="2400" dirty="0" smtClean="0"/>
                        <a:t>&lt;p&gt;</a:t>
                      </a:r>
                      <a:endParaRPr lang="en-US" sz="2400" dirty="0">
                        <a:latin typeface="Roboto Condensed" panose="02000000000000000000" pitchFamily="2" charset="0"/>
                        <a:ea typeface="Roboto Condensed" panose="02000000000000000000" pitchFamily="2" charset="0"/>
                      </a:endParaRPr>
                    </a:p>
                  </a:txBody>
                  <a:tcPr/>
                </a:tc>
                <a:tc>
                  <a:txBody>
                    <a:bodyPr/>
                    <a:lstStyle/>
                    <a:p>
                      <a:r>
                        <a:rPr lang="en-US" sz="2200" dirty="0" smtClean="0">
                          <a:latin typeface="Roboto Condensed" panose="02000000000000000000" pitchFamily="2" charset="0"/>
                          <a:ea typeface="Roboto Condensed" panose="02000000000000000000" pitchFamily="2" charset="0"/>
                        </a:rPr>
                        <a:t>Defines the paragraph</a:t>
                      </a:r>
                      <a:endParaRPr lang="en-US" sz="22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10005"/>
                  </a:ext>
                </a:extLst>
              </a:tr>
              <a:tr h="539246">
                <a:tc>
                  <a:txBody>
                    <a:bodyPr/>
                    <a:lstStyle/>
                    <a:p>
                      <a:r>
                        <a:rPr lang="en-US" sz="2400" dirty="0" smtClean="0"/>
                        <a:t>&lt;br&gt;</a:t>
                      </a:r>
                      <a:endParaRPr lang="en-US" sz="2400" dirty="0">
                        <a:latin typeface="Roboto Condensed" panose="02000000000000000000" pitchFamily="2" charset="0"/>
                        <a:ea typeface="Roboto Condensed" panose="02000000000000000000" pitchFamily="2" charset="0"/>
                      </a:endParaRPr>
                    </a:p>
                  </a:txBody>
                  <a:tcPr/>
                </a:tc>
                <a:tc>
                  <a:txBody>
                    <a:bodyPr/>
                    <a:lstStyle/>
                    <a:p>
                      <a:r>
                        <a:rPr lang="en-US" sz="2200" dirty="0" smtClean="0">
                          <a:latin typeface="Roboto Condensed" panose="02000000000000000000" pitchFamily="2" charset="0"/>
                          <a:ea typeface="Roboto Condensed" panose="02000000000000000000" pitchFamily="2" charset="0"/>
                        </a:rPr>
                        <a:t>Inserts</a:t>
                      </a:r>
                      <a:r>
                        <a:rPr lang="en-US" sz="2200" baseline="0" dirty="0" smtClean="0">
                          <a:latin typeface="Roboto Condensed" panose="02000000000000000000" pitchFamily="2" charset="0"/>
                          <a:ea typeface="Roboto Condensed" panose="02000000000000000000" pitchFamily="2" charset="0"/>
                        </a:rPr>
                        <a:t> a single line break</a:t>
                      </a:r>
                      <a:endParaRPr lang="en-US" sz="22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10006"/>
                  </a:ext>
                </a:extLst>
              </a:tr>
              <a:tr h="468292">
                <a:tc>
                  <a:txBody>
                    <a:bodyPr/>
                    <a:lstStyle/>
                    <a:p>
                      <a:r>
                        <a:rPr lang="en-US" sz="2400" dirty="0" smtClean="0"/>
                        <a:t>&lt;!--&gt;</a:t>
                      </a:r>
                      <a:endParaRPr lang="en-US" sz="2400" dirty="0">
                        <a:latin typeface="Roboto Condensed" panose="02000000000000000000" pitchFamily="2" charset="0"/>
                        <a:ea typeface="Roboto Condensed" panose="02000000000000000000" pitchFamily="2" charset="0"/>
                      </a:endParaRPr>
                    </a:p>
                  </a:txBody>
                  <a:tcPr/>
                </a:tc>
                <a:tc>
                  <a:txBody>
                    <a:bodyPr/>
                    <a:lstStyle/>
                    <a:p>
                      <a:r>
                        <a:rPr lang="en-US" sz="2200" dirty="0" smtClean="0">
                          <a:latin typeface="Roboto Condensed" panose="02000000000000000000" pitchFamily="2" charset="0"/>
                          <a:ea typeface="Roboto Condensed" panose="02000000000000000000" pitchFamily="2" charset="0"/>
                        </a:rPr>
                        <a:t>Defines a comment</a:t>
                      </a:r>
                      <a:endParaRPr lang="en-US" sz="22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290412307"/>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 Tags</a:t>
            </a:r>
            <a:endParaRPr lang="en-US" dirty="0"/>
          </a:p>
        </p:txBody>
      </p:sp>
      <p:sp>
        <p:nvSpPr>
          <p:cNvPr id="3" name="Slide Number Placeholder 2"/>
          <p:cNvSpPr>
            <a:spLocks noGrp="1"/>
          </p:cNvSpPr>
          <p:nvPr>
            <p:ph type="sldNum" idx="4"/>
          </p:nvPr>
        </p:nvSpPr>
        <p:spPr/>
        <p:txBody>
          <a:bodyPr/>
          <a:lstStyle/>
          <a:p>
            <a:fld id="{A5FE59A5-F4B4-47F3-8C4B-BD6C0C97D865}" type="slidenum">
              <a:rPr lang="en-IN" smtClean="0"/>
              <a:t>8</a:t>
            </a:fld>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286592873"/>
              </p:ext>
            </p:extLst>
          </p:nvPr>
        </p:nvGraphicFramePr>
        <p:xfrm>
          <a:off x="1849120" y="1942826"/>
          <a:ext cx="8151091" cy="4297680"/>
        </p:xfrm>
        <a:graphic>
          <a:graphicData uri="http://schemas.openxmlformats.org/drawingml/2006/table">
            <a:tbl>
              <a:tblPr firstRow="1" bandRow="1">
                <a:tableStyleId>{5940675A-B579-460E-94D1-54222C63F5DA}</a:tableStyleId>
              </a:tblPr>
              <a:tblGrid>
                <a:gridCol w="2082800">
                  <a:extLst>
                    <a:ext uri="{9D8B030D-6E8A-4147-A177-3AD203B41FA5}">
                      <a16:colId xmlns:a16="http://schemas.microsoft.com/office/drawing/2014/main" val="20000"/>
                    </a:ext>
                  </a:extLst>
                </a:gridCol>
                <a:gridCol w="6068291">
                  <a:extLst>
                    <a:ext uri="{9D8B030D-6E8A-4147-A177-3AD203B41FA5}">
                      <a16:colId xmlns:a16="http://schemas.microsoft.com/office/drawing/2014/main" val="20001"/>
                    </a:ext>
                  </a:extLst>
                </a:gridCol>
              </a:tblGrid>
              <a:tr h="370840">
                <a:tc>
                  <a:txBody>
                    <a:bodyPr/>
                    <a:lstStyle/>
                    <a:p>
                      <a:r>
                        <a:rPr lang="en-US" sz="2400" b="1" dirty="0" smtClean="0">
                          <a:latin typeface="Roboto Condensed" panose="02000000000000000000" pitchFamily="2" charset="0"/>
                          <a:ea typeface="Roboto Condensed" panose="02000000000000000000" pitchFamily="2" charset="0"/>
                        </a:rPr>
                        <a:t>Tag</a:t>
                      </a:r>
                      <a:endParaRPr lang="en-US" sz="2400" b="1" dirty="0">
                        <a:latin typeface="Roboto Condensed" panose="02000000000000000000" pitchFamily="2" charset="0"/>
                        <a:ea typeface="Roboto Condensed" panose="02000000000000000000" pitchFamily="2" charset="0"/>
                      </a:endParaRPr>
                    </a:p>
                  </a:txBody>
                  <a:tcPr>
                    <a:solidFill>
                      <a:schemeClr val="accent1">
                        <a:lumMod val="40000"/>
                        <a:lumOff val="60000"/>
                      </a:schemeClr>
                    </a:solidFill>
                  </a:tcPr>
                </a:tc>
                <a:tc>
                  <a:txBody>
                    <a:bodyPr/>
                    <a:lstStyle/>
                    <a:p>
                      <a:r>
                        <a:rPr lang="en-US" sz="2400" b="1" dirty="0" smtClean="0">
                          <a:latin typeface="Roboto Condensed" panose="02000000000000000000" pitchFamily="2" charset="0"/>
                          <a:ea typeface="Roboto Condensed" panose="02000000000000000000" pitchFamily="2" charset="0"/>
                        </a:rPr>
                        <a:t>Description</a:t>
                      </a:r>
                      <a:endParaRPr lang="en-US" sz="2400" b="1" dirty="0">
                        <a:latin typeface="Roboto Condensed" panose="02000000000000000000" pitchFamily="2" charset="0"/>
                        <a:ea typeface="Roboto Condensed" panose="02000000000000000000" pitchFamily="2" charset="0"/>
                      </a:endParaRPr>
                    </a:p>
                  </a:txBody>
                  <a:tcPr>
                    <a:solidFill>
                      <a:schemeClr val="accent1">
                        <a:lumMod val="40000"/>
                        <a:lumOff val="60000"/>
                      </a:schemeClr>
                    </a:solidFill>
                  </a:tcPr>
                </a:tc>
                <a:extLst>
                  <a:ext uri="{0D108BD9-81ED-4DB2-BD59-A6C34878D82A}">
                    <a16:rowId xmlns:a16="http://schemas.microsoft.com/office/drawing/2014/main" val="10000"/>
                  </a:ext>
                </a:extLst>
              </a:tr>
              <a:tr h="370840">
                <a:tc>
                  <a:txBody>
                    <a:bodyPr/>
                    <a:lstStyle/>
                    <a:p>
                      <a:r>
                        <a:rPr lang="en-US" sz="2200" dirty="0" smtClean="0">
                          <a:latin typeface="Roboto Condensed" panose="02000000000000000000" pitchFamily="2" charset="0"/>
                          <a:ea typeface="Roboto Condensed" panose="02000000000000000000" pitchFamily="2" charset="0"/>
                        </a:rPr>
                        <a:t>&lt;b&gt;</a:t>
                      </a:r>
                      <a:endParaRPr lang="en-US" sz="2200" dirty="0">
                        <a:latin typeface="Roboto Condensed" panose="02000000000000000000" pitchFamily="2" charset="0"/>
                        <a:ea typeface="Roboto Condensed" panose="02000000000000000000" pitchFamily="2" charset="0"/>
                      </a:endParaRPr>
                    </a:p>
                  </a:txBody>
                  <a:tcPr/>
                </a:tc>
                <a:tc>
                  <a:txBody>
                    <a:bodyPr/>
                    <a:lstStyle/>
                    <a:p>
                      <a:r>
                        <a:rPr lang="en-US" sz="2200" dirty="0" smtClean="0">
                          <a:latin typeface="Roboto Condensed" panose="02000000000000000000" pitchFamily="2" charset="0"/>
                          <a:ea typeface="Roboto Condensed" panose="02000000000000000000" pitchFamily="2" charset="0"/>
                        </a:rPr>
                        <a:t>Defines bold text</a:t>
                      </a:r>
                      <a:endParaRPr lang="en-US" sz="22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10001"/>
                  </a:ext>
                </a:extLst>
              </a:tr>
              <a:tr h="370840">
                <a:tc>
                  <a:txBody>
                    <a:bodyPr/>
                    <a:lstStyle/>
                    <a:p>
                      <a:r>
                        <a:rPr lang="en-US" sz="2200" dirty="0" smtClean="0">
                          <a:latin typeface="Roboto Condensed" panose="02000000000000000000" pitchFamily="2" charset="0"/>
                          <a:ea typeface="Roboto Condensed" panose="02000000000000000000" pitchFamily="2" charset="0"/>
                        </a:rPr>
                        <a:t>&lt;big&gt;</a:t>
                      </a:r>
                      <a:endParaRPr lang="en-US" sz="2200" dirty="0">
                        <a:latin typeface="Roboto Condensed" panose="02000000000000000000" pitchFamily="2" charset="0"/>
                        <a:ea typeface="Roboto Condensed" panose="02000000000000000000" pitchFamily="2" charset="0"/>
                      </a:endParaRPr>
                    </a:p>
                  </a:txBody>
                  <a:tcPr/>
                </a:tc>
                <a:tc>
                  <a:txBody>
                    <a:bodyPr/>
                    <a:lstStyle/>
                    <a:p>
                      <a:r>
                        <a:rPr lang="en-US" sz="2200" dirty="0" smtClean="0">
                          <a:latin typeface="Roboto Condensed" panose="02000000000000000000" pitchFamily="2" charset="0"/>
                          <a:ea typeface="Roboto Condensed" panose="02000000000000000000" pitchFamily="2" charset="0"/>
                        </a:rPr>
                        <a:t>Defines big text</a:t>
                      </a:r>
                      <a:endParaRPr lang="en-US" sz="22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10002"/>
                  </a:ext>
                </a:extLst>
              </a:tr>
              <a:tr h="370840">
                <a:tc>
                  <a:txBody>
                    <a:bodyPr/>
                    <a:lstStyle/>
                    <a:p>
                      <a:r>
                        <a:rPr lang="en-US" sz="2200" dirty="0" smtClean="0">
                          <a:latin typeface="Roboto Condensed" panose="02000000000000000000" pitchFamily="2" charset="0"/>
                          <a:ea typeface="Roboto Condensed" panose="02000000000000000000" pitchFamily="2" charset="0"/>
                        </a:rPr>
                        <a:t>&lt;i&gt;</a:t>
                      </a:r>
                      <a:endParaRPr lang="en-US" sz="2200" dirty="0">
                        <a:latin typeface="Roboto Condensed" panose="02000000000000000000" pitchFamily="2" charset="0"/>
                        <a:ea typeface="Roboto Condensed" panose="02000000000000000000" pitchFamily="2" charset="0"/>
                      </a:endParaRPr>
                    </a:p>
                  </a:txBody>
                  <a:tcPr/>
                </a:tc>
                <a:tc>
                  <a:txBody>
                    <a:bodyPr/>
                    <a:lstStyle/>
                    <a:p>
                      <a:r>
                        <a:rPr lang="en-US" sz="2200" dirty="0" smtClean="0">
                          <a:latin typeface="Roboto Condensed" panose="02000000000000000000" pitchFamily="2" charset="0"/>
                          <a:ea typeface="Roboto Condensed" panose="02000000000000000000" pitchFamily="2" charset="0"/>
                        </a:rPr>
                        <a:t>Defines italic text</a:t>
                      </a:r>
                      <a:endParaRPr lang="en-US" sz="22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10003"/>
                  </a:ext>
                </a:extLst>
              </a:tr>
              <a:tr h="370840">
                <a:tc>
                  <a:txBody>
                    <a:bodyPr/>
                    <a:lstStyle/>
                    <a:p>
                      <a:r>
                        <a:rPr lang="en-US" sz="2200" dirty="0" smtClean="0">
                          <a:latin typeface="Roboto Condensed" panose="02000000000000000000" pitchFamily="2" charset="0"/>
                          <a:ea typeface="Roboto Condensed" panose="02000000000000000000" pitchFamily="2" charset="0"/>
                        </a:rPr>
                        <a:t>&lt;small&gt;</a:t>
                      </a:r>
                      <a:endParaRPr lang="en-US" sz="2200" dirty="0">
                        <a:latin typeface="Roboto Condensed" panose="02000000000000000000" pitchFamily="2" charset="0"/>
                        <a:ea typeface="Roboto Condensed" panose="02000000000000000000" pitchFamily="2" charset="0"/>
                      </a:endParaRPr>
                    </a:p>
                  </a:txBody>
                  <a:tcPr/>
                </a:tc>
                <a:tc>
                  <a:txBody>
                    <a:bodyPr/>
                    <a:lstStyle/>
                    <a:p>
                      <a:r>
                        <a:rPr lang="en-US" sz="2200" dirty="0" smtClean="0">
                          <a:latin typeface="Roboto Condensed" panose="02000000000000000000" pitchFamily="2" charset="0"/>
                          <a:ea typeface="Roboto Condensed" panose="02000000000000000000" pitchFamily="2" charset="0"/>
                        </a:rPr>
                        <a:t>Defines small text</a:t>
                      </a:r>
                      <a:endParaRPr lang="en-US" sz="22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10004"/>
                  </a:ext>
                </a:extLst>
              </a:tr>
              <a:tr h="370840">
                <a:tc>
                  <a:txBody>
                    <a:bodyPr/>
                    <a:lstStyle/>
                    <a:p>
                      <a:r>
                        <a:rPr lang="en-US" sz="2200" dirty="0" smtClean="0">
                          <a:latin typeface="Roboto Condensed" panose="02000000000000000000" pitchFamily="2" charset="0"/>
                          <a:ea typeface="Roboto Condensed" panose="02000000000000000000" pitchFamily="2" charset="0"/>
                        </a:rPr>
                        <a:t>&lt;strong&gt;</a:t>
                      </a:r>
                      <a:endParaRPr lang="en-US" sz="2200" dirty="0">
                        <a:latin typeface="Roboto Condensed" panose="02000000000000000000" pitchFamily="2" charset="0"/>
                        <a:ea typeface="Roboto Condensed" panose="02000000000000000000" pitchFamily="2" charset="0"/>
                      </a:endParaRPr>
                    </a:p>
                  </a:txBody>
                  <a:tcPr/>
                </a:tc>
                <a:tc>
                  <a:txBody>
                    <a:bodyPr/>
                    <a:lstStyle/>
                    <a:p>
                      <a:r>
                        <a:rPr lang="en-US" sz="2200" dirty="0" smtClean="0">
                          <a:latin typeface="Roboto Condensed" panose="02000000000000000000" pitchFamily="2" charset="0"/>
                          <a:ea typeface="Roboto Condensed" panose="02000000000000000000" pitchFamily="2" charset="0"/>
                        </a:rPr>
                        <a:t>Defines strong</a:t>
                      </a:r>
                      <a:r>
                        <a:rPr lang="en-US" sz="2200" baseline="0" dirty="0" smtClean="0">
                          <a:latin typeface="Roboto Condensed" panose="02000000000000000000" pitchFamily="2" charset="0"/>
                          <a:ea typeface="Roboto Condensed" panose="02000000000000000000" pitchFamily="2" charset="0"/>
                        </a:rPr>
                        <a:t> text</a:t>
                      </a:r>
                      <a:endParaRPr lang="en-US" sz="22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10005"/>
                  </a:ext>
                </a:extLst>
              </a:tr>
              <a:tr h="370840">
                <a:tc>
                  <a:txBody>
                    <a:bodyPr/>
                    <a:lstStyle/>
                    <a:p>
                      <a:r>
                        <a:rPr lang="en-US" sz="2200" dirty="0" smtClean="0">
                          <a:latin typeface="Roboto Condensed" panose="02000000000000000000" pitchFamily="2" charset="0"/>
                          <a:ea typeface="Roboto Condensed" panose="02000000000000000000" pitchFamily="2" charset="0"/>
                        </a:rPr>
                        <a:t>&lt;em&gt;</a:t>
                      </a:r>
                      <a:endParaRPr lang="en-US" sz="2200" dirty="0">
                        <a:latin typeface="Roboto Condensed" panose="02000000000000000000" pitchFamily="2" charset="0"/>
                        <a:ea typeface="Roboto Condensed" panose="02000000000000000000" pitchFamily="2" charset="0"/>
                      </a:endParaRPr>
                    </a:p>
                  </a:txBody>
                  <a:tcPr/>
                </a:tc>
                <a:tc>
                  <a:txBody>
                    <a:bodyPr/>
                    <a:lstStyle/>
                    <a:p>
                      <a:r>
                        <a:rPr lang="en-US" sz="2200" dirty="0" smtClean="0">
                          <a:latin typeface="Roboto Condensed" panose="02000000000000000000" pitchFamily="2" charset="0"/>
                          <a:ea typeface="Roboto Condensed" panose="02000000000000000000" pitchFamily="2" charset="0"/>
                        </a:rPr>
                        <a:t>Defines emphasized text</a:t>
                      </a:r>
                      <a:endParaRPr lang="en-US" sz="22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10006"/>
                  </a:ext>
                </a:extLst>
              </a:tr>
              <a:tr h="370840">
                <a:tc>
                  <a:txBody>
                    <a:bodyPr/>
                    <a:lstStyle/>
                    <a:p>
                      <a:r>
                        <a:rPr lang="en-US" sz="2200" dirty="0" smtClean="0">
                          <a:latin typeface="Roboto Condensed" panose="02000000000000000000" pitchFamily="2" charset="0"/>
                          <a:ea typeface="Roboto Condensed" panose="02000000000000000000" pitchFamily="2" charset="0"/>
                        </a:rPr>
                        <a:t>&lt;sub&gt;</a:t>
                      </a:r>
                      <a:endParaRPr lang="en-US" sz="2200" dirty="0">
                        <a:latin typeface="Roboto Condensed" panose="02000000000000000000" pitchFamily="2" charset="0"/>
                        <a:ea typeface="Roboto Condensed" panose="02000000000000000000" pitchFamily="2" charset="0"/>
                      </a:endParaRPr>
                    </a:p>
                  </a:txBody>
                  <a:tcPr/>
                </a:tc>
                <a:tc>
                  <a:txBody>
                    <a:bodyPr/>
                    <a:lstStyle/>
                    <a:p>
                      <a:r>
                        <a:rPr lang="en-US" sz="2200" dirty="0" smtClean="0">
                          <a:latin typeface="Roboto Condensed" panose="02000000000000000000" pitchFamily="2" charset="0"/>
                          <a:ea typeface="Roboto Condensed" panose="02000000000000000000" pitchFamily="2" charset="0"/>
                        </a:rPr>
                        <a:t>Defines subscripted text</a:t>
                      </a:r>
                      <a:endParaRPr lang="en-US" sz="22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10007"/>
                  </a:ext>
                </a:extLst>
              </a:tr>
              <a:tr h="370840">
                <a:tc>
                  <a:txBody>
                    <a:bodyPr/>
                    <a:lstStyle/>
                    <a:p>
                      <a:r>
                        <a:rPr lang="en-US" sz="2200" dirty="0" smtClean="0">
                          <a:latin typeface="Roboto Condensed" panose="02000000000000000000" pitchFamily="2" charset="0"/>
                          <a:ea typeface="Roboto Condensed" panose="02000000000000000000" pitchFamily="2" charset="0"/>
                        </a:rPr>
                        <a:t>&lt;sup&gt;</a:t>
                      </a:r>
                      <a:endParaRPr lang="en-US" sz="2200" dirty="0">
                        <a:latin typeface="Roboto Condensed" panose="02000000000000000000" pitchFamily="2" charset="0"/>
                        <a:ea typeface="Roboto Condensed" panose="02000000000000000000" pitchFamily="2"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200" dirty="0" smtClean="0">
                          <a:latin typeface="Roboto Condensed" panose="02000000000000000000" pitchFamily="2" charset="0"/>
                          <a:ea typeface="Roboto Condensed" panose="02000000000000000000" pitchFamily="2" charset="0"/>
                        </a:rPr>
                        <a:t>Defines superscripted text</a:t>
                      </a:r>
                    </a:p>
                  </a:txBody>
                  <a:tcPr/>
                </a:tc>
                <a:extLst>
                  <a:ext uri="{0D108BD9-81ED-4DB2-BD59-A6C34878D82A}">
                    <a16:rowId xmlns:a16="http://schemas.microsoft.com/office/drawing/2014/main" val="10008"/>
                  </a:ext>
                </a:extLst>
              </a:tr>
              <a:tr h="370840">
                <a:tc>
                  <a:txBody>
                    <a:bodyPr/>
                    <a:lstStyle/>
                    <a:p>
                      <a:r>
                        <a:rPr lang="en-US" sz="2200" dirty="0" smtClean="0">
                          <a:latin typeface="Roboto Condensed" panose="02000000000000000000" pitchFamily="2" charset="0"/>
                          <a:ea typeface="Roboto Condensed" panose="02000000000000000000" pitchFamily="2" charset="0"/>
                        </a:rPr>
                        <a:t>&lt;u&gt;</a:t>
                      </a:r>
                      <a:endParaRPr lang="en-US" sz="2200" dirty="0">
                        <a:latin typeface="Roboto Condensed" panose="02000000000000000000" pitchFamily="2" charset="0"/>
                        <a:ea typeface="Roboto Condensed" panose="02000000000000000000" pitchFamily="2" charset="0"/>
                      </a:endParaRPr>
                    </a:p>
                  </a:txBody>
                  <a:tcPr/>
                </a:tc>
                <a:tc>
                  <a:txBody>
                    <a:bodyPr/>
                    <a:lstStyle/>
                    <a:p>
                      <a:r>
                        <a:rPr lang="en-US" sz="2200" dirty="0" smtClean="0">
                          <a:latin typeface="Roboto Condensed" panose="02000000000000000000" pitchFamily="2" charset="0"/>
                          <a:ea typeface="Roboto Condensed" panose="02000000000000000000" pitchFamily="2" charset="0"/>
                        </a:rPr>
                        <a:t>Defines the Underline text</a:t>
                      </a:r>
                      <a:endParaRPr lang="en-US" sz="2200" dirty="0">
                        <a:latin typeface="Roboto Condensed" panose="02000000000000000000" pitchFamily="2" charset="0"/>
                        <a:ea typeface="Roboto Condensed" panose="02000000000000000000" pitchFamily="2" charset="0"/>
                      </a:endParaRPr>
                    </a:p>
                  </a:txBody>
                  <a:tcPr/>
                </a:tc>
                <a:extLst>
                  <a:ext uri="{0D108BD9-81ED-4DB2-BD59-A6C34878D82A}">
                    <a16:rowId xmlns:a16="http://schemas.microsoft.com/office/drawing/2014/main" val="10009"/>
                  </a:ext>
                </a:extLst>
              </a:tr>
            </a:tbl>
          </a:graphicData>
        </a:graphic>
      </p:graphicFrame>
      <p:sp>
        <p:nvSpPr>
          <p:cNvPr id="6" name="TextBox 5"/>
          <p:cNvSpPr txBox="1"/>
          <p:nvPr/>
        </p:nvSpPr>
        <p:spPr>
          <a:xfrm>
            <a:off x="3365214" y="1219200"/>
            <a:ext cx="5430982" cy="553998"/>
          </a:xfrm>
          <a:prstGeom prst="rect">
            <a:avLst/>
          </a:prstGeom>
          <a:noFill/>
        </p:spPr>
        <p:txBody>
          <a:bodyPr wrap="square" rtlCol="0">
            <a:spAutoFit/>
          </a:bodyPr>
          <a:lstStyle/>
          <a:p>
            <a:r>
              <a:rPr lang="en-US" sz="3000" b="1" dirty="0" smtClean="0">
                <a:latin typeface="Roboto Condensed" panose="02000000000000000000" pitchFamily="2" charset="0"/>
                <a:ea typeface="Roboto Condensed" panose="02000000000000000000" pitchFamily="2" charset="0"/>
              </a:rPr>
              <a:t>Text Formatting tags</a:t>
            </a:r>
            <a:endParaRPr lang="en-US" sz="3000" b="1" dirty="0">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2855738745"/>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TYSS_2019">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3A692904-7DD0-4B3D-BF46-9B766DB95F27}" vid="{D00B10FD-57D4-47B0-A782-19711B327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TYSS_2019</Template>
  <TotalTime>13987</TotalTime>
  <Words>1108</Words>
  <Application>Microsoft Office PowerPoint</Application>
  <PresentationFormat>Widescreen</PresentationFormat>
  <Paragraphs>245</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Arvo</vt:lpstr>
      <vt:lpstr>Calibri</vt:lpstr>
      <vt:lpstr>Roboto Condensed</vt:lpstr>
      <vt:lpstr>Wingdings</vt:lpstr>
      <vt:lpstr>TYSS_2019</vt:lpstr>
      <vt:lpstr> HTML5</vt:lpstr>
      <vt:lpstr> What is HTML?  </vt:lpstr>
      <vt:lpstr>History of HTML</vt:lpstr>
      <vt:lpstr>Structure of HTML</vt:lpstr>
      <vt:lpstr>HTML Tags</vt:lpstr>
      <vt:lpstr>Types of Tags</vt:lpstr>
      <vt:lpstr>HTML Elements</vt:lpstr>
      <vt:lpstr>Basic Tags</vt:lpstr>
      <vt:lpstr>Formatting Tags</vt:lpstr>
      <vt:lpstr>Attributes</vt:lpstr>
      <vt:lpstr>Core Attribute</vt:lpstr>
      <vt:lpstr>Grouping Content</vt:lpstr>
      <vt:lpstr>Difference b/w div and span</vt:lpstr>
      <vt:lpstr>Lists</vt:lpstr>
      <vt:lpstr>Anchors and Hyperlinks</vt:lpstr>
      <vt:lpstr>Image Handling</vt:lpstr>
      <vt:lpstr>Tables</vt:lpstr>
      <vt:lpstr>Forms</vt:lpstr>
      <vt:lpstr>Form Control</vt:lpstr>
      <vt:lpstr>Input types for Forms</vt:lpstr>
      <vt:lpstr>Semantic Tags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dc:creator>
  <cp:lastModifiedBy>User</cp:lastModifiedBy>
  <cp:revision>824</cp:revision>
  <cp:lastPrinted>2019-04-15T13:18:47Z</cp:lastPrinted>
  <dcterms:created xsi:type="dcterms:W3CDTF">2019-02-12T10:18:40Z</dcterms:created>
  <dcterms:modified xsi:type="dcterms:W3CDTF">2021-12-13T11:52:43Z</dcterms:modified>
</cp:coreProperties>
</file>