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80" r:id="rId9"/>
    <p:sldId id="281" r:id="rId10"/>
    <p:sldId id="285" r:id="rId11"/>
    <p:sldId id="283" r:id="rId12"/>
    <p:sldId id="263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TDe9fhgZxBE4aeQYWlxb2wKnU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C"/>
    <a:srgbClr val="FF0909"/>
    <a:srgbClr val="CB130F"/>
    <a:srgbClr val="FA0000"/>
    <a:srgbClr val="F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9A024-6A79-4DE9-1D92-64A740B67F76}" v="575" dt="2024-09-01T18:01:54.556"/>
  </p1510:revLst>
</p1510:revInfo>
</file>

<file path=ppt/tableStyles.xml><?xml version="1.0" encoding="utf-8"?>
<a:tblStyleLst xmlns:a="http://schemas.openxmlformats.org/drawingml/2006/main" def="{16A386A8-A27A-47B0-982A-DF8FE770AE0B}">
  <a:tblStyle styleId="{16A386A8-A27A-47B0-982A-DF8FE770A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3FEC67-9AC3-41C0-AECD-7CD26A3F605B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" name="Google Shape;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7812921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0" name="Google Shape;100;g2c7812921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8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8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8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8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0" name="Google Shape;30;p8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3211606" y="6356349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5" name="Google Shape;15;p7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7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7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7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7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" name="Google Shape;23;p7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422787" y="900501"/>
            <a:ext cx="8264013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3200"/>
            </a:pPr>
            <a:r>
              <a:rPr lang="en-US" sz="2600" b="1" dirty="0">
                <a:solidFill>
                  <a:srgbClr val="FF090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Back-End Engineering  (BEE</a:t>
            </a:r>
            <a:r>
              <a:rPr lang="en-US" sz="2600" b="1" dirty="0">
                <a:solidFill>
                  <a:srgbClr val="FF090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600" dirty="0">
              <a:solidFill>
                <a:srgbClr val="FF090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3200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Fitness Club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</a:pPr>
            <a:endParaRPr lang="en-US" sz="2400" b="1" i="1" spc="-5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buSzPts val="3200"/>
            </a:pPr>
            <a:endParaRPr lang="en-US" sz="2400" b="1" spc="-5" dirty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buSzPts val="3200"/>
            </a:pPr>
            <a:r>
              <a:rPr lang="en-US" sz="2000" b="1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Naina (2210991949)</a:t>
            </a:r>
          </a:p>
          <a:p>
            <a:pPr algn="ctr">
              <a:spcAft>
                <a:spcPts val="0"/>
              </a:spcAft>
              <a:buSzPts val="3200"/>
            </a:pPr>
            <a:r>
              <a:rPr lang="en-US" sz="2000" b="1" spc="-5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Arsh Jain (2210991361)</a:t>
            </a:r>
            <a:endParaRPr lang="en-US" sz="2000" b="1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3200"/>
            </a:pPr>
            <a:endParaRPr lang="en-US" sz="2000" b="1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3200"/>
            </a:pPr>
            <a:endParaRPr lang="en-US" sz="2000" b="1" spc="-5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buSzPts val="3200"/>
            </a:pPr>
            <a:r>
              <a:rPr lang="en-IN" sz="24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Group: G22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3200"/>
            </a:pPr>
            <a:endParaRPr lang="en-IN" sz="2400" b="1" dirty="0">
              <a:solidFill>
                <a:srgbClr val="1F497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IN" sz="2400" b="1" dirty="0">
                <a:solidFill>
                  <a:srgbClr val="FF09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</a:t>
            </a:r>
            <a:r>
              <a:rPr lang="en-IN" sz="2400" b="1" i="0" dirty="0">
                <a:solidFill>
                  <a:srgbClr val="FF090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400" b="1" dirty="0">
                <a:solidFill>
                  <a:srgbClr val="FF090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Mr. Rahul Singh Rajput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B360C-2A08-4762-A01A-86B98AEE0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CFB6-72C1-4C77-AA81-138FDD0F9A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515F9-77F5-4853-AC58-7F57340A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42900" y="1526619"/>
            <a:ext cx="8572500" cy="426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0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49CBE-8003-4002-8BA9-C6FA8F5C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EA142-BD09-46D7-B127-7CBB6720C2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Node.js. (n.d.). Introduction to Node.js. Retrieved August 15, 2024, from https://nodejs.org/en/learn/getting-started/introduction-to-nodejs 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 (n.d.). Getting Started. Retrieved August 15, 2024, from https://reactjs.org/docs/getting-started.html 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Mongoose. (n.d.). Mongoose v6.1.0: Documentation. Retrieved August 15,2024, from https://mongoosejs.com/docs/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Express. (n.d.). Installing. Retrieved August 15,2024, from https://expressjs.com/en/starter/installing.html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MongoDB. (n.d.). MongoDB Atlas. Retrieved August 15, 2024, from https://www.mongodb.com/cloud/atlas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Mozilla. (n.d.). JavaScript. Retrieved August 15,2024, from https://developer.mozilla.org/en-US/docs/Web/JavaScript</a:t>
            </a:r>
          </a:p>
          <a:p>
            <a:pPr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(n.d.).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 August 15, 2024, from https://www.npmjs.com/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89B1C-F2F9-4F0F-B22F-2F61B9B66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78129218a_0_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62FA70-861E-4151-B4BF-45A313CEF693}"/>
              </a:ext>
            </a:extLst>
          </p:cNvPr>
          <p:cNvSpPr/>
          <p:nvPr/>
        </p:nvSpPr>
        <p:spPr>
          <a:xfrm>
            <a:off x="1242204" y="2467156"/>
            <a:ext cx="6487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5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spc="-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8F3C-6933-45BB-B142-C648E5E0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Table of Contents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16F02-F792-4C01-84F0-A8EC5CF68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 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References/Links used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C5B58-65E6-4354-B0BC-44E1004DF7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21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3CAD-FA31-4D1A-B5D2-783D57DB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92783-EA0F-4B8E-9798-E19A28E578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AE2C3C-6B8A-1EA3-5D0E-9C8C4113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57" y="1461938"/>
            <a:ext cx="813144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fast-paced fitness world, finding the perfect fitness club that meets personal wellness goals or managing memberships can be challenging. This report explores a next-generation fitness platform,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Fitness Club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built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React.js, Tailwind CSS, MongoDB, and Node.js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streamlining user engagement, workout tracking, and club management for members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dynamic capabilities, users can explore personalized fitness plans, view trainer schedules, and book workout sessions seamlessly. Tailwind CSS ensures a sleek, responsive design, making the platform accessible on any device, from desktops to smartphones. Node.js enables real-time communication for live updates, trainer interactions, or virtual session scheduling. MongoDB efficiently stores user profiles, workout history, and membership details, ensuring a smooth and seamless fitness journey for every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platform empowers users to achieve their fitness goals effortlessly while providing club administrators with robust tools for efficient management.</a:t>
            </a:r>
          </a:p>
        </p:txBody>
      </p:sp>
    </p:spTree>
    <p:extLst>
      <p:ext uri="{BB962C8B-B14F-4D97-AF65-F5344CB8AC3E}">
        <p14:creationId xmlns:p14="http://schemas.microsoft.com/office/powerpoint/2010/main" val="11340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1D2A-D159-4650-A675-E9BEEF6A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89A90-AF5C-4A1F-BCBB-7C1F4C262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7CE448A-7AEE-D04E-D37B-D17D5C990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56925"/>
            <a:ext cx="794035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today’s fast-paced lifestyle, maintaining a consistent fitness routine and tracking progress is challenging for individuals. Many fitness enthusiasts struggle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Personalized Tracking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often lack a system that effectively monitors their workouts, calorie intake, and progress, leading to poor accountability and inconsistent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Record-Keeping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 workout routines, calories burned, and dietary intake manually can be time-consuming and error-prone, making it difficult to measure progress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Data Insights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methods do not provide meaningful insights or visualizations, preventing users from identifying areas for improvement and optimizing their fitness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Inaccessible Historical Records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a centralized system to maintain workout and calorie records, users cannot easily compare past and current performance to stay motivated and on track.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10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A585-3FC5-48C3-9A74-2B134CFC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32C57-9F6D-43FE-97D3-5C9021B125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A85A298-51B7-242D-2B9F-BAC47F23E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0392" y="1288788"/>
            <a:ext cx="693115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for Workout &amp; Calorie Tracking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User Tracking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workouts and calorie intake seamlessly with an intuitive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JWT-based authorization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personalized and protected user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Insights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 detailed stats with progress charts and trends to analyze performance.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 helps users stay on track to achieve fitness goals.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responsive design for smooth navigation across all devices.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add, filter, and view workout and calorie records.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4.Engagement &amp; Progress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dashboards with summaries and insights.</a:t>
            </a:r>
          </a:p>
        </p:txBody>
      </p:sp>
    </p:spTree>
    <p:extLst>
      <p:ext uri="{BB962C8B-B14F-4D97-AF65-F5344CB8AC3E}">
        <p14:creationId xmlns:p14="http://schemas.microsoft.com/office/powerpoint/2010/main" val="416538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9E2B-7355-43D0-8B5F-ADFFC5F0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6C9E6-EDD8-4AC2-8D79-6534C86691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8D438D-7266-9E33-B853-F3E81541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6203"/>
            <a:ext cx="7872984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Authorization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JWT-based user authentication for secure login and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Workout Tracking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 daily exercises with type, duration, and intensity.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Calorie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calorie intake and expenditure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Add, edit, and view workout and calorie records with MongoDB.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Visualize progress with dynamic graphs and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Filter records by date, workout type, or calorie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Personalized dashboard for real-time stats and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Reminders and alerts for workout logging and milestones. </a:t>
            </a:r>
          </a:p>
        </p:txBody>
      </p:sp>
    </p:spTree>
    <p:extLst>
      <p:ext uri="{BB962C8B-B14F-4D97-AF65-F5344CB8AC3E}">
        <p14:creationId xmlns:p14="http://schemas.microsoft.com/office/powerpoint/2010/main" val="15796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6D59-7577-4902-B0A2-A306A940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533400"/>
            <a:ext cx="6477000" cy="838200"/>
          </a:xfrm>
        </p:spPr>
        <p:txBody>
          <a:bodyPr/>
          <a:lstStyle/>
          <a:p>
            <a:r>
              <a:rPr lang="en-I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ECD3D-9083-4E05-8DEE-7470CA786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Node.js, Express.js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JWT (JSON Web Tokens),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 (Google Authentication)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Management: Redux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0237-09A9-4DC2-9DC9-7D1C74FA4E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1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5341-BC3B-4ED7-97E1-B00A8227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1CF1B-150D-4516-8EE5-F1DCDE195B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41C6DFD-AFCE-8390-11CD-7A2014179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9228" y="1928269"/>
            <a:ext cx="84255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 of Workout &amp; Calorie Tracking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 users to share their progress and achievements on platforms like Facebook, Instagram, and WhatsApp.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 personalized workout and diet plans based on user history, goals, and performance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Wearable Device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Sync data with fitness wearables (e.g., Fitbit, Apple Watch) for real-time tracking.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forums, groups, or challenges for users to interact, share experiences, and motivate each other.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predictive analytics to forecast user progress based on current performance and habits.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607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5CA9-42F1-499A-BDC5-D55DD189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A5BA-8689-41BE-A782-21A16C2FF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5C150-320F-4EE0-AB64-C2223C691F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7AA8CC-EEA6-47BB-A466-7977B1BC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7176" y="1316434"/>
            <a:ext cx="8429624" cy="46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4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935</Words>
  <Application>Microsoft Office PowerPoint</Application>
  <PresentationFormat>On-screen Show (4:3)</PresentationFormat>
  <Paragraphs>90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Table of Contents</vt:lpstr>
      <vt:lpstr> INTRODUCTION </vt:lpstr>
      <vt:lpstr>Problem Statement</vt:lpstr>
      <vt:lpstr>Solution</vt:lpstr>
      <vt:lpstr>Key Features</vt:lpstr>
      <vt:lpstr>Technology Stack  </vt:lpstr>
      <vt:lpstr>Future Scope</vt:lpstr>
      <vt:lpstr>Snapshots</vt:lpstr>
      <vt:lpstr>PowerPoint Presentation</vt:lpstr>
      <vt:lpstr>Refrences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Arsh Jain</cp:lastModifiedBy>
  <cp:revision>130</cp:revision>
  <dcterms:created xsi:type="dcterms:W3CDTF">2010-04-09T07:36:15Z</dcterms:created>
  <dcterms:modified xsi:type="dcterms:W3CDTF">2025-03-05T13:09:36Z</dcterms:modified>
</cp:coreProperties>
</file>