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64" r:id="rId7"/>
    <p:sldId id="265"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47292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316869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493175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4124399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402066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D5D16A-23F5-45B3-B700-C9DA51E03EC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210884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D5D16A-23F5-45B3-B700-C9DA51E03ECA}" type="datetimeFigureOut">
              <a:rPr lang="en-IN" smtClean="0"/>
              <a:t>10-12-2022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18100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52943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4258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323573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90922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59040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5D16A-23F5-45B3-B700-C9DA51E03EC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36380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D5D16A-23F5-45B3-B700-C9DA51E03ECA}"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91148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5D16A-23F5-45B3-B700-C9DA51E03ECA}"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1781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64588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70725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D5D16A-23F5-45B3-B700-C9DA51E03ECA}" type="datetimeFigureOut">
              <a:rPr lang="en-IN" smtClean="0"/>
              <a:t>10-12-2022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D20F22D-7D60-4638-8836-F11FCE045A68}" type="slidenum">
              <a:rPr lang="en-IN" smtClean="0"/>
              <a:t>‹#›</a:t>
            </a:fld>
            <a:endParaRPr lang="en-IN"/>
          </a:p>
        </p:txBody>
      </p:sp>
    </p:spTree>
    <p:extLst>
      <p:ext uri="{BB962C8B-B14F-4D97-AF65-F5344CB8AC3E}">
        <p14:creationId xmlns:p14="http://schemas.microsoft.com/office/powerpoint/2010/main" val="2003958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css/" TargetMode="External"/><Relationship Id="rId2" Type="http://schemas.openxmlformats.org/officeDocument/2006/relationships/hyperlink" Target="https://www.geeksforgeeks.org/html/" TargetMode="External"/><Relationship Id="rId1" Type="http://schemas.openxmlformats.org/officeDocument/2006/relationships/slideLayout" Target="../slideLayouts/slideLayout2.xml"/><Relationship Id="rId4" Type="http://schemas.openxmlformats.org/officeDocument/2006/relationships/hyperlink" Target="https://www.geeksforgeeks.org/java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D8AA93-ED8B-1CB6-9E76-0FD00D565F2D}"/>
              </a:ext>
            </a:extLst>
          </p:cNvPr>
          <p:cNvSpPr>
            <a:spLocks noGrp="1"/>
          </p:cNvSpPr>
          <p:nvPr>
            <p:ph type="title"/>
          </p:nvPr>
        </p:nvSpPr>
        <p:spPr>
          <a:xfrm>
            <a:off x="1602148" y="857748"/>
            <a:ext cx="8761413" cy="706964"/>
          </a:xfrm>
        </p:spPr>
        <p:txBody>
          <a:bodyPr/>
          <a:lstStyle/>
          <a:p>
            <a:pPr algn="ctr"/>
            <a:r>
              <a:rPr lang="en-IN" sz="5400" b="1" dirty="0"/>
              <a:t>QuantumX-22</a:t>
            </a:r>
          </a:p>
        </p:txBody>
      </p:sp>
      <p:sp>
        <p:nvSpPr>
          <p:cNvPr id="12" name="Text Placeholder 2">
            <a:extLst>
              <a:ext uri="{FF2B5EF4-FFF2-40B4-BE49-F238E27FC236}">
                <a16:creationId xmlns:a16="http://schemas.microsoft.com/office/drawing/2014/main" id="{D953F49C-E65B-2187-6B17-C25A7A4AFC2C}"/>
              </a:ext>
            </a:extLst>
          </p:cNvPr>
          <p:cNvSpPr txBox="1">
            <a:spLocks/>
          </p:cNvSpPr>
          <p:nvPr/>
        </p:nvSpPr>
        <p:spPr>
          <a:xfrm>
            <a:off x="4444248" y="1537907"/>
            <a:ext cx="3141878" cy="5762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 sz="3200" b="1" dirty="0">
                <a:solidFill>
                  <a:schemeClr val="bg1"/>
                </a:solidFill>
              </a:rPr>
              <a:t>HACKATHON</a:t>
            </a:r>
            <a:endParaRPr lang="en-IN" b="1" dirty="0">
              <a:solidFill>
                <a:schemeClr val="bg1"/>
              </a:solidFill>
            </a:endParaRPr>
          </a:p>
        </p:txBody>
      </p:sp>
      <p:sp>
        <p:nvSpPr>
          <p:cNvPr id="13" name="Text Placeholder 4">
            <a:extLst>
              <a:ext uri="{FF2B5EF4-FFF2-40B4-BE49-F238E27FC236}">
                <a16:creationId xmlns:a16="http://schemas.microsoft.com/office/drawing/2014/main" id="{CFFC9083-04C4-8950-AD9E-4FFFACFC28D6}"/>
              </a:ext>
            </a:extLst>
          </p:cNvPr>
          <p:cNvSpPr txBox="1">
            <a:spLocks/>
          </p:cNvSpPr>
          <p:nvPr/>
        </p:nvSpPr>
        <p:spPr>
          <a:xfrm>
            <a:off x="2968823" y="2244871"/>
            <a:ext cx="6254353" cy="10192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IN" sz="3200" b="1" dirty="0">
                <a:solidFill>
                  <a:schemeClr val="accent2">
                    <a:lumMod val="75000"/>
                  </a:schemeClr>
                </a:solidFill>
              </a:rPr>
              <a:t>Event Management Website</a:t>
            </a:r>
          </a:p>
          <a:p>
            <a:pPr marL="0" indent="0" algn="ctr">
              <a:buNone/>
            </a:pPr>
            <a:r>
              <a:rPr lang="en-IN" sz="2800" b="1" dirty="0">
                <a:solidFill>
                  <a:schemeClr val="accent2">
                    <a:lumMod val="75000"/>
                  </a:schemeClr>
                </a:solidFill>
              </a:rPr>
              <a:t>Quantum Hacks</a:t>
            </a:r>
          </a:p>
        </p:txBody>
      </p:sp>
      <p:sp>
        <p:nvSpPr>
          <p:cNvPr id="14" name="Text Placeholder 3">
            <a:extLst>
              <a:ext uri="{FF2B5EF4-FFF2-40B4-BE49-F238E27FC236}">
                <a16:creationId xmlns:a16="http://schemas.microsoft.com/office/drawing/2014/main" id="{F79CE1DC-28D6-F302-DFA1-EABB977717E0}"/>
              </a:ext>
            </a:extLst>
          </p:cNvPr>
          <p:cNvSpPr txBox="1">
            <a:spLocks/>
          </p:cNvSpPr>
          <p:nvPr/>
        </p:nvSpPr>
        <p:spPr>
          <a:xfrm>
            <a:off x="1397883" y="3944325"/>
            <a:ext cx="3454774" cy="34290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defTabSz="914400">
              <a:spcBef>
                <a:spcPct val="20000"/>
              </a:spcBef>
              <a:buClrTx/>
              <a:buSzTx/>
              <a:buFont typeface="Arial" pitchFamily="34" charset="0"/>
              <a:buNone/>
              <a:defRPr/>
            </a:pPr>
            <a:r>
              <a:rPr lang="en-US" sz="2000" dirty="0">
                <a:solidFill>
                  <a:schemeClr val="tx1"/>
                </a:solidFill>
                <a:latin typeface="Times New Roman" panose="02020603050405020304" pitchFamily="18" charset="0"/>
                <a:cs typeface="Times New Roman" panose="02020603050405020304" pitchFamily="18" charset="0"/>
              </a:rPr>
              <a:t>Presentation by</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1.Arshlan Hassan</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2.Pinaki.S.Matruprasad</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3.Skanda Kashyap</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4.Rohan Rai</a:t>
            </a:r>
            <a:endParaRPr lang="en-IN" sz="1800" dirty="0">
              <a:solidFill>
                <a:schemeClr val="tx1"/>
              </a:solidFill>
            </a:endParaRPr>
          </a:p>
        </p:txBody>
      </p:sp>
    </p:spTree>
    <p:extLst>
      <p:ext uri="{BB962C8B-B14F-4D97-AF65-F5344CB8AC3E}">
        <p14:creationId xmlns:p14="http://schemas.microsoft.com/office/powerpoint/2010/main" val="377744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ADFF-D76F-88AC-9608-B29183EF1513}"/>
              </a:ext>
            </a:extLst>
          </p:cNvPr>
          <p:cNvSpPr>
            <a:spLocks noGrp="1"/>
          </p:cNvSpPr>
          <p:nvPr>
            <p:ph type="title"/>
          </p:nvPr>
        </p:nvSpPr>
        <p:spPr/>
        <p:txBody>
          <a:bodyPr/>
          <a:lstStyle/>
          <a:p>
            <a:r>
              <a:rPr lang="en" sz="36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34BE5A4A-04C1-CBB5-F257-7AF5AE0BD495}"/>
              </a:ext>
            </a:extLst>
          </p:cNvPr>
          <p:cNvSpPr>
            <a:spLocks noGrp="1"/>
          </p:cNvSpPr>
          <p:nvPr>
            <p:ph idx="1"/>
          </p:nvPr>
        </p:nvSpPr>
        <p:spPr>
          <a:xfrm>
            <a:off x="1315454" y="2438401"/>
            <a:ext cx="9063788" cy="2975472"/>
          </a:xfrm>
        </p:spPr>
        <p:txBody>
          <a:bodyPr>
            <a:normAutofit fontScale="92500"/>
          </a:bodyPr>
          <a:lstStyle/>
          <a:p>
            <a:pPr algn="just">
              <a:buFont typeface="Arial" panose="020B0604020202020204" pitchFamily="34" charset="0"/>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In the existing system people have to go through lot of troubles to book seminar halls, </a:t>
            </a:r>
            <a:r>
              <a:rPr lang="en-US" sz="2400" dirty="0">
                <a:solidFill>
                  <a:schemeClr val="accent2">
                    <a:lumMod val="75000"/>
                  </a:schemeClr>
                </a:solidFill>
                <a:latin typeface="Times New Roman" panose="02020603050405020304" pitchFamily="18" charset="0"/>
                <a:cs typeface="Times New Roman" panose="02020603050405020304" pitchFamily="18" charset="0"/>
              </a:rPr>
              <a:t>libraries</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 etc. The proposed framework is a web-based program that maintains a consolidated archive of all related information</a:t>
            </a:r>
          </a:p>
          <a:p>
            <a:pPr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The system allows one to quickly access the relevant details and to make the necessary </a:t>
            </a:r>
            <a:r>
              <a:rPr lang="en-US" sz="2400" dirty="0">
                <a:solidFill>
                  <a:schemeClr val="accent2">
                    <a:lumMod val="75000"/>
                  </a:schemeClr>
                </a:solidFill>
                <a:latin typeface="Times New Roman" panose="02020603050405020304" pitchFamily="18" charset="0"/>
                <a:cs typeface="Times New Roman" panose="02020603050405020304" pitchFamily="18" charset="0"/>
              </a:rPr>
              <a:t>event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plans.</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2400" cap="none"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Users will choose the event as per they need to celebrate and book  accordingly and display the same.</a:t>
            </a:r>
          </a:p>
        </p:txBody>
      </p:sp>
    </p:spTree>
    <p:extLst>
      <p:ext uri="{BB962C8B-B14F-4D97-AF65-F5344CB8AC3E}">
        <p14:creationId xmlns:p14="http://schemas.microsoft.com/office/powerpoint/2010/main" val="8000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7889-81C3-33AD-8988-E9EB5FC1134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Definition</a:t>
            </a:r>
            <a:endParaRPr lang="en-IN" dirty="0"/>
          </a:p>
        </p:txBody>
      </p:sp>
      <p:sp>
        <p:nvSpPr>
          <p:cNvPr id="3" name="Content Placeholder 2">
            <a:extLst>
              <a:ext uri="{FF2B5EF4-FFF2-40B4-BE49-F238E27FC236}">
                <a16:creationId xmlns:a16="http://schemas.microsoft.com/office/drawing/2014/main" id="{0AB05016-EF37-ECED-BE47-135E867E458E}"/>
              </a:ext>
            </a:extLst>
          </p:cNvPr>
          <p:cNvSpPr>
            <a:spLocks noGrp="1"/>
          </p:cNvSpPr>
          <p:nvPr>
            <p:ph idx="1"/>
          </p:nvPr>
        </p:nvSpPr>
        <p:spPr/>
        <p:txBody>
          <a:bodyPr>
            <a:normAutofit/>
          </a:bodyPr>
          <a:lstStyle/>
          <a:p>
            <a:pPr>
              <a:buFont typeface="Wingdings" panose="05000000000000000000" pitchFamily="2" charset="2"/>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Every organization whether big or small, has challenges to overcome and manage every events.</a:t>
            </a:r>
          </a:p>
          <a:p>
            <a:pPr>
              <a:buFont typeface="Wingdings" panose="05000000000000000000" pitchFamily="2" charset="2"/>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Management System has different management needs, so we design exclusive Event Management System.</a:t>
            </a:r>
          </a:p>
          <a:p>
            <a:pPr>
              <a:buFont typeface="Wingdings" panose="05000000000000000000" pitchFamily="2" charset="2"/>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This is designed to assist in strategic planning and it will help to ensure that we provide complete event </a:t>
            </a:r>
            <a:r>
              <a:rPr lang="en-US" sz="2400" dirty="0">
                <a:solidFill>
                  <a:schemeClr val="accent2">
                    <a:lumMod val="75000"/>
                  </a:schemeClr>
                </a:solidFill>
                <a:latin typeface="Times New Roman" panose="02020603050405020304" pitchFamily="18" charset="0"/>
                <a:cs typeface="Times New Roman" panose="02020603050405020304" pitchFamily="18" charset="0"/>
              </a:rPr>
              <a:t>details</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 to our </a:t>
            </a:r>
            <a:r>
              <a:rPr lang="en-US" sz="2400" dirty="0">
                <a:solidFill>
                  <a:schemeClr val="accent2">
                    <a:lumMod val="75000"/>
                  </a:schemeClr>
                </a:solidFill>
                <a:latin typeface="Times New Roman" panose="02020603050405020304" pitchFamily="18" charset="0"/>
                <a:cs typeface="Times New Roman" panose="02020603050405020304" pitchFamily="18" charset="0"/>
              </a:rPr>
              <a:t>participants</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66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DCBE-404E-5184-0063-3B465BC84740}"/>
              </a:ext>
            </a:extLst>
          </p:cNvPr>
          <p:cNvSpPr>
            <a:spLocks noGrp="1"/>
          </p:cNvSpPr>
          <p:nvPr>
            <p:ph type="title"/>
          </p:nvPr>
        </p:nvSpPr>
        <p:spPr>
          <a:xfrm>
            <a:off x="1154954" y="1038769"/>
            <a:ext cx="8761413" cy="935914"/>
          </a:xfrm>
        </p:spPr>
        <p:txBody>
          <a:bodyPr/>
          <a:lstStyle/>
          <a:p>
            <a:r>
              <a:rPr lang="en-IN" b="1" i="0" dirty="0">
                <a:solidFill>
                  <a:schemeClr val="bg1"/>
                </a:solidFill>
                <a:effectLst/>
                <a:latin typeface="Times New Roman" panose="02020603050405020304" pitchFamily="18" charset="0"/>
              </a:rPr>
              <a:t>What is Our Goal / Objective</a:t>
            </a:r>
            <a:br>
              <a:rPr lang="en-IN" b="1" i="0" dirty="0">
                <a:solidFill>
                  <a:schemeClr val="bg1"/>
                </a:solidFill>
                <a:effectLst/>
                <a:latin typeface="Times New Roman" panose="02020603050405020304" pitchFamily="18"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EC134C15-ADE4-E8D6-4EB7-D712507A3333}"/>
              </a:ext>
            </a:extLst>
          </p:cNvPr>
          <p:cNvSpPr>
            <a:spLocks noGrp="1"/>
          </p:cNvSpPr>
          <p:nvPr>
            <p:ph idx="1"/>
          </p:nvPr>
        </p:nvSpPr>
        <p:spPr/>
        <p:txBody>
          <a:bodyPr>
            <a:normAutofit/>
          </a:bodyPr>
          <a:lstStyle/>
          <a:p>
            <a:r>
              <a:rPr lang="en-US" b="0" i="0" dirty="0">
                <a:solidFill>
                  <a:schemeClr val="accent2">
                    <a:lumMod val="75000"/>
                  </a:schemeClr>
                </a:solidFill>
                <a:effectLst/>
                <a:latin typeface="Times New Roman" panose="02020603050405020304" pitchFamily="18" charset="0"/>
              </a:rPr>
              <a:t>You've inspired new </a:t>
            </a:r>
            <a:r>
              <a:rPr lang="en-US" dirty="0">
                <a:solidFill>
                  <a:schemeClr val="accent2">
                    <a:lumMod val="75000"/>
                  </a:schemeClr>
                </a:solidFill>
                <a:latin typeface="Times New Roman" panose="02020603050405020304" pitchFamily="18" charset="0"/>
              </a:rPr>
              <a:t>minds</a:t>
            </a:r>
            <a:r>
              <a:rPr lang="en-US" b="0" i="0" dirty="0">
                <a:solidFill>
                  <a:schemeClr val="accent2">
                    <a:lumMod val="75000"/>
                  </a:schemeClr>
                </a:solidFill>
                <a:effectLst/>
                <a:latin typeface="Times New Roman" panose="02020603050405020304" pitchFamily="18" charset="0"/>
              </a:rPr>
              <a:t>, racked up click-</a:t>
            </a:r>
            <a:r>
              <a:rPr lang="en-US" b="0" i="0" dirty="0" err="1">
                <a:solidFill>
                  <a:schemeClr val="accent2">
                    <a:lumMod val="75000"/>
                  </a:schemeClr>
                </a:solidFill>
                <a:effectLst/>
                <a:latin typeface="Times New Roman" panose="02020603050405020304" pitchFamily="18" charset="0"/>
              </a:rPr>
              <a:t>thru's</a:t>
            </a:r>
            <a:r>
              <a:rPr lang="en-US" b="0" i="0" dirty="0">
                <a:solidFill>
                  <a:schemeClr val="accent2">
                    <a:lumMod val="75000"/>
                  </a:schemeClr>
                </a:solidFill>
                <a:effectLst/>
                <a:latin typeface="Times New Roman" panose="02020603050405020304" pitchFamily="18" charset="0"/>
              </a:rPr>
              <a:t>, blown-up brand problems. We can't give you back the weekends you worked, or erase the pain </a:t>
            </a:r>
            <a:r>
              <a:rPr lang="en-US" dirty="0">
                <a:solidFill>
                  <a:schemeClr val="accent2">
                    <a:lumMod val="75000"/>
                  </a:schemeClr>
                </a:solidFill>
                <a:latin typeface="Times New Roman" panose="02020603050405020304" pitchFamily="18" charset="0"/>
              </a:rPr>
              <a:t>of </a:t>
            </a:r>
            <a:r>
              <a:rPr lang="en-US" b="0" i="0" dirty="0">
                <a:solidFill>
                  <a:schemeClr val="accent2">
                    <a:lumMod val="75000"/>
                  </a:schemeClr>
                </a:solidFill>
                <a:effectLst/>
                <a:latin typeface="Times New Roman" panose="02020603050405020304" pitchFamily="18" charset="0"/>
              </a:rPr>
              <a:t>being forced to make the logo bigger. But if you submit your best work we just might be able to give you the chance to show you the best Hackathon you ever visit to.</a:t>
            </a:r>
          </a:p>
          <a:p>
            <a:pPr algn="l">
              <a:buFont typeface="Arial" panose="020B0604020202020204" pitchFamily="34" charset="0"/>
              <a:buChar char="•"/>
            </a:pPr>
            <a:r>
              <a:rPr lang="en-US" b="0" i="0" dirty="0">
                <a:solidFill>
                  <a:schemeClr val="accent2">
                    <a:lumMod val="75000"/>
                  </a:schemeClr>
                </a:solidFill>
                <a:effectLst/>
                <a:latin typeface="Times New Roman" panose="02020603050405020304" pitchFamily="18" charset="0"/>
              </a:rPr>
              <a:t>Learn from the best Company Experts &amp; Leading Tech Giants.</a:t>
            </a:r>
          </a:p>
          <a:p>
            <a:pPr algn="l">
              <a:buFont typeface="Arial" panose="020B0604020202020204" pitchFamily="34" charset="0"/>
              <a:buChar char="•"/>
            </a:pPr>
            <a:r>
              <a:rPr lang="en-US" b="0" i="0" dirty="0">
                <a:solidFill>
                  <a:schemeClr val="accent2">
                    <a:lumMod val="75000"/>
                  </a:schemeClr>
                </a:solidFill>
                <a:effectLst/>
                <a:latin typeface="Times New Roman" panose="02020603050405020304" pitchFamily="18" charset="0"/>
              </a:rPr>
              <a:t>Have dedicated 4-to-1 meetings with the experts.</a:t>
            </a:r>
          </a:p>
          <a:p>
            <a:pPr algn="l">
              <a:buFont typeface="Arial" panose="020B0604020202020204" pitchFamily="34" charset="0"/>
              <a:buChar char="•"/>
            </a:pPr>
            <a:r>
              <a:rPr lang="en-US" b="0" i="0" dirty="0">
                <a:solidFill>
                  <a:schemeClr val="accent2">
                    <a:lumMod val="75000"/>
                  </a:schemeClr>
                </a:solidFill>
                <a:effectLst/>
                <a:latin typeface="Times New Roman" panose="02020603050405020304" pitchFamily="18" charset="0"/>
              </a:rPr>
              <a:t>Reach more level of development for less by learning new skills.</a:t>
            </a:r>
          </a:p>
          <a:p>
            <a:pPr>
              <a:buFont typeface="Arial" panose="020B0604020202020204" pitchFamily="34" charset="0"/>
              <a:buChar char="•"/>
            </a:pPr>
            <a:r>
              <a:rPr lang="en-US" dirty="0">
                <a:solidFill>
                  <a:schemeClr val="accent2">
                    <a:lumMod val="75000"/>
                  </a:schemeClr>
                </a:solidFill>
                <a:latin typeface="Times New Roman" panose="02020603050405020304" pitchFamily="18" charset="0"/>
                <a:cs typeface="Times New Roman" panose="02020603050405020304" pitchFamily="18" charset="0"/>
              </a:rPr>
              <a:t>Save money when spending in online Training.</a:t>
            </a:r>
          </a:p>
        </p:txBody>
      </p:sp>
    </p:spTree>
    <p:extLst>
      <p:ext uri="{BB962C8B-B14F-4D97-AF65-F5344CB8AC3E}">
        <p14:creationId xmlns:p14="http://schemas.microsoft.com/office/powerpoint/2010/main" val="160308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3ECB-79D5-7735-3A98-48758854CDE8}"/>
              </a:ext>
            </a:extLst>
          </p:cNvPr>
          <p:cNvSpPr>
            <a:spLocks noGrp="1"/>
          </p:cNvSpPr>
          <p:nvPr>
            <p:ph type="title"/>
          </p:nvPr>
        </p:nvSpPr>
        <p:spPr>
          <a:xfrm>
            <a:off x="1154954" y="936370"/>
            <a:ext cx="8761413" cy="706964"/>
          </a:xfrm>
        </p:spPr>
        <p:txBody>
          <a:bodyPr/>
          <a:lstStyle/>
          <a:p>
            <a:br>
              <a:rPr lang="en" sz="3600" b="1" dirty="0"/>
            </a:br>
            <a:r>
              <a:rPr lang="en" sz="3600" b="1" dirty="0">
                <a:latin typeface="Times New Roman" panose="02020603050405020304" pitchFamily="18" charset="0"/>
                <a:cs typeface="Times New Roman" panose="02020603050405020304" pitchFamily="18" charset="0"/>
              </a:rPr>
              <a:t>Design</a:t>
            </a:r>
            <a:r>
              <a:rPr lang="en" sz="3600" b="1" dirty="0"/>
              <a:t> </a:t>
            </a:r>
            <a:r>
              <a:rPr lang="en" sz="3600" b="1" dirty="0">
                <a:latin typeface="Times New Roman" panose="02020603050405020304" pitchFamily="18" charset="0"/>
                <a:cs typeface="Times New Roman" panose="02020603050405020304" pitchFamily="18" charset="0"/>
              </a:rPr>
              <a:t>Goals</a:t>
            </a:r>
            <a:endParaRPr lang="en-IN" dirty="0"/>
          </a:p>
        </p:txBody>
      </p:sp>
      <p:sp>
        <p:nvSpPr>
          <p:cNvPr id="3" name="Content Placeholder 2">
            <a:extLst>
              <a:ext uri="{FF2B5EF4-FFF2-40B4-BE49-F238E27FC236}">
                <a16:creationId xmlns:a16="http://schemas.microsoft.com/office/drawing/2014/main" id="{5DEFA253-88F7-B259-34AB-BA5C04AB1808}"/>
              </a:ext>
            </a:extLst>
          </p:cNvPr>
          <p:cNvSpPr>
            <a:spLocks noGrp="1"/>
          </p:cNvSpPr>
          <p:nvPr>
            <p:ph idx="1"/>
          </p:nvPr>
        </p:nvSpPr>
        <p:spPr>
          <a:xfrm>
            <a:off x="1154954" y="2505330"/>
            <a:ext cx="8825659" cy="3416300"/>
          </a:xfrm>
        </p:spPr>
        <p:txBody>
          <a:bodyPr>
            <a:normAutofit/>
          </a:bodyPr>
          <a:lstStyle/>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Our main goal is to achieve security and performance guarantees.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No sensitive information from the user customer can be derived during the booking process.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The </a:t>
            </a:r>
            <a:r>
              <a:rPr lang="en-US" sz="2400" dirty="0">
                <a:solidFill>
                  <a:schemeClr val="accent2">
                    <a:lumMod val="75000"/>
                  </a:schemeClr>
                </a:solidFill>
                <a:latin typeface="Times New Roman" panose="02020603050405020304" pitchFamily="18" charset="0"/>
                <a:cs typeface="Times New Roman" panose="02020603050405020304" pitchFamily="18" charset="0"/>
              </a:rPr>
              <a:t>participation</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 by the user should be efficiently executed, updated and balanced.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It is user friendly</a:t>
            </a:r>
            <a:r>
              <a:rPr lang="en-US" sz="2400" dirty="0">
                <a:solidFill>
                  <a:schemeClr val="accent2">
                    <a:lumMod val="75000"/>
                  </a:schemeClr>
                </a:solidFill>
                <a:latin typeface="Times New Roman" panose="02020603050405020304" pitchFamily="18" charset="0"/>
                <a:cs typeface="Times New Roman" panose="02020603050405020304" pitchFamily="18" charset="0"/>
              </a:rPr>
              <a:t>, easy to handle and responsive website.</a:t>
            </a:r>
            <a:endParaRPr lang="en-IN" sz="2400" cap="none"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34188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285B-A7A6-F4A9-2F31-CFB400A7C20F}"/>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560C3F08-D017-75BF-2C2D-F361AC868A4D}"/>
              </a:ext>
            </a:extLst>
          </p:cNvPr>
          <p:cNvSpPr>
            <a:spLocks noGrp="1"/>
          </p:cNvSpPr>
          <p:nvPr>
            <p:ph idx="1"/>
          </p:nvPr>
        </p:nvSpPr>
        <p:spPr/>
        <p:txBody>
          <a:bodyPr>
            <a:normAutofit lnSpcReduction="10000"/>
          </a:bodyPr>
          <a:lstStyle/>
          <a:p>
            <a:pPr marL="0" indent="0">
              <a:buNone/>
            </a:pPr>
            <a:r>
              <a:rPr lang="en-IN" sz="2800" dirty="0">
                <a:solidFill>
                  <a:schemeClr val="accent2">
                    <a:lumMod val="75000"/>
                  </a:schemeClr>
                </a:solidFill>
              </a:rPr>
              <a:t>1.Front end-</a:t>
            </a:r>
          </a:p>
          <a:p>
            <a:endParaRPr lang="en-IN" dirty="0">
              <a:solidFill>
                <a:schemeClr val="accent2">
                  <a:lumMod val="75000"/>
                </a:schemeClr>
              </a:solidFill>
            </a:endParaRPr>
          </a:p>
          <a:p>
            <a:pPr marL="0" indent="0">
              <a:buNone/>
            </a:pPr>
            <a:r>
              <a:rPr lang="en-US" sz="2000" b="0" i="0" dirty="0">
                <a:solidFill>
                  <a:schemeClr val="accent2">
                    <a:lumMod val="75000"/>
                  </a:schemeClr>
                </a:solidFill>
                <a:effectLst/>
                <a:latin typeface="Times New Roman" panose="02020603050405020304" pitchFamily="18" charset="0"/>
                <a:cs typeface="Times New Roman" panose="02020603050405020304" pitchFamily="18" charset="0"/>
              </a:rPr>
              <a:t>The part of a website that the user interacts with directly is termed the front end. It is also referred to as the ‘client side of the application. It includes everything that users experience directly: text colors and styles, images, graphs and tables, buttons, colors, and a navigation menu. HTML, CSS, and JavaScript are the languages used for Front End development. Responsiveness and performance are the two main objectives of the Front End. The developer must ensure that the site is responsive i.e. it appears correctly on devices of all sizes no part of the website should behave abnormally irrespective of the size of the screen. </a:t>
            </a:r>
            <a:r>
              <a:rPr lang="en-IN" sz="2000" dirty="0">
                <a:solidFill>
                  <a:schemeClr val="accent2">
                    <a:lumMod val="75000"/>
                  </a:schemeClr>
                </a:solidFill>
                <a:latin typeface="Times New Roman" panose="02020603050405020304" pitchFamily="18" charset="0"/>
                <a:cs typeface="Times New Roman" panose="02020603050405020304" pitchFamily="18" charset="0"/>
              </a:rPr>
              <a:t> </a:t>
            </a:r>
          </a:p>
          <a:p>
            <a:endParaRPr lang="en-IN" sz="2000" dirty="0"/>
          </a:p>
        </p:txBody>
      </p:sp>
    </p:spTree>
    <p:extLst>
      <p:ext uri="{BB962C8B-B14F-4D97-AF65-F5344CB8AC3E}">
        <p14:creationId xmlns:p14="http://schemas.microsoft.com/office/powerpoint/2010/main" val="259500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536D-1611-204A-3BD2-E2B422EE61EB}"/>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62B636DE-1997-7CCA-D1B8-5D7A5C31D1FB}"/>
              </a:ext>
            </a:extLst>
          </p:cNvPr>
          <p:cNvSpPr>
            <a:spLocks noGrp="1"/>
          </p:cNvSpPr>
          <p:nvPr>
            <p:ph idx="1"/>
          </p:nvPr>
        </p:nvSpPr>
        <p:spPr/>
        <p:txBody>
          <a:bodyPr>
            <a:normAutofit fontScale="92500" lnSpcReduction="20000"/>
          </a:bodyPr>
          <a:lstStyle/>
          <a:p>
            <a:pPr marL="0" indent="0">
              <a:buNone/>
            </a:pPr>
            <a:r>
              <a:rPr lang="en-IN" sz="3200" dirty="0">
                <a:solidFill>
                  <a:schemeClr val="accent2">
                    <a:lumMod val="75000"/>
                  </a:schemeClr>
                </a:solidFill>
              </a:rPr>
              <a:t>Frontend languages -</a:t>
            </a:r>
          </a:p>
          <a:p>
            <a:endParaRPr lang="en-IN" sz="1800" dirty="0">
              <a:solidFill>
                <a:schemeClr val="accent2">
                  <a:lumMod val="75000"/>
                </a:schemeClr>
              </a:solidFill>
            </a:endParaRPr>
          </a:p>
          <a:p>
            <a:pPr marL="0" indent="0" algn="l" fontAlgn="base">
              <a:buNone/>
            </a:pP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 front-end portion is built by using some languages which are discussed below: </a:t>
            </a:r>
          </a:p>
          <a:p>
            <a:pPr algn="l" fontAlgn="base">
              <a:buFont typeface="Arial" panose="020B0604020202020204" pitchFamily="34" charset="0"/>
              <a:buChar char="•"/>
            </a:pPr>
            <a:r>
              <a:rPr lang="en-US" sz="18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HTML</a:t>
            </a:r>
            <a:r>
              <a:rPr lang="en-US" sz="18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 HTML stands for Hypertext Markup Language. It is used to design the front-end portion of web pages using a markup language. HTML is a combination of Hypertext and Markup language. Hypertext defines the link between web pages. </a:t>
            </a:r>
          </a:p>
          <a:p>
            <a:pPr algn="l" fontAlgn="base">
              <a:buFont typeface="Arial" panose="020B0604020202020204" pitchFamily="34" charset="0"/>
              <a:buChar char="•"/>
            </a:pPr>
            <a:r>
              <a:rPr lang="en-US" sz="18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CSS</a:t>
            </a:r>
            <a:r>
              <a:rPr lang="en-US" sz="18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 Cascading Style Sheets fondly referred to as CSS is a simply designed language intended to simplify the process of making web pages presentable. CSS allows you to apply styles to web pages. </a:t>
            </a:r>
          </a:p>
          <a:p>
            <a:pPr algn="l" fontAlgn="base">
              <a:buFont typeface="Arial" panose="020B0604020202020204" pitchFamily="34" charset="0"/>
              <a:buChar char="•"/>
            </a:pPr>
            <a:r>
              <a:rPr lang="en-US" sz="18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JavaScript</a:t>
            </a:r>
            <a:r>
              <a:rPr lang="en-US" sz="18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 JavaScript is a famous scripting language used to create magic on sites to make the site interactive for the user. It is used to enhance the functionality of a website to run cool games and web-based software.</a:t>
            </a:r>
          </a:p>
          <a:p>
            <a:endParaRPr lang="en-IN" dirty="0"/>
          </a:p>
        </p:txBody>
      </p:sp>
    </p:spTree>
    <p:extLst>
      <p:ext uri="{BB962C8B-B14F-4D97-AF65-F5344CB8AC3E}">
        <p14:creationId xmlns:p14="http://schemas.microsoft.com/office/powerpoint/2010/main" val="6368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20A5-A1AF-4252-368F-D20A89F28C43}"/>
              </a:ext>
            </a:extLst>
          </p:cNvPr>
          <p:cNvSpPr>
            <a:spLocks noGrp="1"/>
          </p:cNvSpPr>
          <p:nvPr>
            <p:ph type="title"/>
          </p:nvPr>
        </p:nvSpPr>
        <p:spPr/>
        <p:txBody>
          <a:bodyPr/>
          <a:lstStyle/>
          <a:p>
            <a:r>
              <a:rPr lang="en-IN" sz="4000" b="1" dirty="0"/>
              <a:t>System Design</a:t>
            </a:r>
          </a:p>
        </p:txBody>
      </p:sp>
      <p:grpSp>
        <p:nvGrpSpPr>
          <p:cNvPr id="4" name="Group 3">
            <a:extLst>
              <a:ext uri="{FF2B5EF4-FFF2-40B4-BE49-F238E27FC236}">
                <a16:creationId xmlns:a16="http://schemas.microsoft.com/office/drawing/2014/main" id="{C8091498-877C-1D69-DEDE-1DE551357409}"/>
              </a:ext>
            </a:extLst>
          </p:cNvPr>
          <p:cNvGrpSpPr/>
          <p:nvPr/>
        </p:nvGrpSpPr>
        <p:grpSpPr>
          <a:xfrm>
            <a:off x="3291898" y="2603500"/>
            <a:ext cx="4869117" cy="3882649"/>
            <a:chOff x="-45706" y="-303580"/>
            <a:chExt cx="6095986" cy="6148285"/>
          </a:xfrm>
        </p:grpSpPr>
        <p:sp>
          <p:nvSpPr>
            <p:cNvPr id="5" name="Shape 2975">
              <a:extLst>
                <a:ext uri="{FF2B5EF4-FFF2-40B4-BE49-F238E27FC236}">
                  <a16:creationId xmlns:a16="http://schemas.microsoft.com/office/drawing/2014/main" id="{1CB08603-ADE2-9E10-625C-C7F53BA60300}"/>
                </a:ext>
              </a:extLst>
            </p:cNvPr>
            <p:cNvSpPr/>
            <p:nvPr/>
          </p:nvSpPr>
          <p:spPr>
            <a:xfrm>
              <a:off x="2164080" y="0"/>
              <a:ext cx="1798320" cy="472440"/>
            </a:xfrm>
            <a:custGeom>
              <a:avLst/>
              <a:gdLst/>
              <a:ahLst/>
              <a:cxnLst/>
              <a:rect l="0" t="0" r="0" b="0"/>
              <a:pathLst>
                <a:path w="1798320" h="472440">
                  <a:moveTo>
                    <a:pt x="0" y="472440"/>
                  </a:moveTo>
                  <a:lnTo>
                    <a:pt x="1798320" y="472440"/>
                  </a:lnTo>
                  <a:lnTo>
                    <a:pt x="1798320"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6" name="Shape 22965">
              <a:extLst>
                <a:ext uri="{FF2B5EF4-FFF2-40B4-BE49-F238E27FC236}">
                  <a16:creationId xmlns:a16="http://schemas.microsoft.com/office/drawing/2014/main" id="{126D3A90-3DAB-2D22-D31C-9EF4D88B4E2F}"/>
                </a:ext>
              </a:extLst>
            </p:cNvPr>
            <p:cNvSpPr/>
            <p:nvPr/>
          </p:nvSpPr>
          <p:spPr>
            <a:xfrm>
              <a:off x="2141220" y="-12477"/>
              <a:ext cx="1844040" cy="472440"/>
            </a:xfrm>
            <a:custGeom>
              <a:avLst/>
              <a:gdLst/>
              <a:ahLst/>
              <a:cxnLst/>
              <a:rect l="0" t="0" r="0" b="0"/>
              <a:pathLst>
                <a:path w="1844040" h="472440">
                  <a:moveTo>
                    <a:pt x="0" y="0"/>
                  </a:moveTo>
                  <a:lnTo>
                    <a:pt x="1844040" y="0"/>
                  </a:lnTo>
                  <a:lnTo>
                    <a:pt x="1844040" y="472440"/>
                  </a:lnTo>
                  <a:lnTo>
                    <a:pt x="0" y="47244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7" name="Shape 2977">
              <a:extLst>
                <a:ext uri="{FF2B5EF4-FFF2-40B4-BE49-F238E27FC236}">
                  <a16:creationId xmlns:a16="http://schemas.microsoft.com/office/drawing/2014/main" id="{35DFE6A9-99DF-A3ED-6D10-259D7B6A6E7B}"/>
                </a:ext>
              </a:extLst>
            </p:cNvPr>
            <p:cNvSpPr/>
            <p:nvPr/>
          </p:nvSpPr>
          <p:spPr>
            <a:xfrm>
              <a:off x="2141220" y="-77909"/>
              <a:ext cx="1844040" cy="472440"/>
            </a:xfrm>
            <a:custGeom>
              <a:avLst/>
              <a:gdLst/>
              <a:ahLst/>
              <a:cxnLst/>
              <a:rect l="0" t="0" r="0" b="0"/>
              <a:pathLst>
                <a:path w="1844040" h="472440">
                  <a:moveTo>
                    <a:pt x="0" y="472440"/>
                  </a:moveTo>
                  <a:lnTo>
                    <a:pt x="1844040" y="472440"/>
                  </a:lnTo>
                  <a:lnTo>
                    <a:pt x="184404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F8C2955-320F-148D-0679-443D5053EB8C}"/>
                </a:ext>
              </a:extLst>
            </p:cNvPr>
            <p:cNvSpPr/>
            <p:nvPr/>
          </p:nvSpPr>
          <p:spPr>
            <a:xfrm>
              <a:off x="2065022" y="75437"/>
              <a:ext cx="2800221" cy="10675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Quantum Hacks</a:t>
              </a:r>
            </a:p>
          </p:txBody>
        </p:sp>
        <p:sp>
          <p:nvSpPr>
            <p:cNvPr id="9" name="Rectangle 8">
              <a:extLst>
                <a:ext uri="{FF2B5EF4-FFF2-40B4-BE49-F238E27FC236}">
                  <a16:creationId xmlns:a16="http://schemas.microsoft.com/office/drawing/2014/main" id="{3338B170-4EC5-C666-ED2F-B966A6D4676C}"/>
                </a:ext>
              </a:extLst>
            </p:cNvPr>
            <p:cNvSpPr/>
            <p:nvPr/>
          </p:nvSpPr>
          <p:spPr>
            <a:xfrm>
              <a:off x="3379597" y="75437"/>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43066F3E-F716-86AA-BBA7-E1C35D9EE26E}"/>
                </a:ext>
              </a:extLst>
            </p:cNvPr>
            <p:cNvSpPr/>
            <p:nvPr/>
          </p:nvSpPr>
          <p:spPr>
            <a:xfrm>
              <a:off x="3350641" y="247649"/>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hape 2982">
              <a:extLst>
                <a:ext uri="{FF2B5EF4-FFF2-40B4-BE49-F238E27FC236}">
                  <a16:creationId xmlns:a16="http://schemas.microsoft.com/office/drawing/2014/main" id="{A92EC501-1072-CD67-078E-FFD998C528B3}"/>
                </a:ext>
              </a:extLst>
            </p:cNvPr>
            <p:cNvSpPr/>
            <p:nvPr/>
          </p:nvSpPr>
          <p:spPr>
            <a:xfrm>
              <a:off x="929640" y="236220"/>
              <a:ext cx="1211580" cy="15240"/>
            </a:xfrm>
            <a:custGeom>
              <a:avLst/>
              <a:gdLst/>
              <a:ahLst/>
              <a:cxnLst/>
              <a:rect l="0" t="0" r="0" b="0"/>
              <a:pathLst>
                <a:path w="1211580" h="15240">
                  <a:moveTo>
                    <a:pt x="1211580" y="0"/>
                  </a:moveTo>
                  <a:lnTo>
                    <a:pt x="0" y="152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2" name="Shape 2983">
              <a:extLst>
                <a:ext uri="{FF2B5EF4-FFF2-40B4-BE49-F238E27FC236}">
                  <a16:creationId xmlns:a16="http://schemas.microsoft.com/office/drawing/2014/main" id="{55B41432-44B3-654F-D73F-7050C8DC90D5}"/>
                </a:ext>
              </a:extLst>
            </p:cNvPr>
            <p:cNvSpPr/>
            <p:nvPr/>
          </p:nvSpPr>
          <p:spPr>
            <a:xfrm>
              <a:off x="3985260" y="220980"/>
              <a:ext cx="1135380" cy="15239"/>
            </a:xfrm>
            <a:custGeom>
              <a:avLst/>
              <a:gdLst/>
              <a:ahLst/>
              <a:cxnLst/>
              <a:rect l="0" t="0" r="0" b="0"/>
              <a:pathLst>
                <a:path w="1135380" h="15239">
                  <a:moveTo>
                    <a:pt x="0" y="15239"/>
                  </a:moveTo>
                  <a:lnTo>
                    <a:pt x="113538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3" name="Shape 2984">
              <a:extLst>
                <a:ext uri="{FF2B5EF4-FFF2-40B4-BE49-F238E27FC236}">
                  <a16:creationId xmlns:a16="http://schemas.microsoft.com/office/drawing/2014/main" id="{D82E1C88-AC02-DC7F-4FD3-C1D222C466CB}"/>
                </a:ext>
              </a:extLst>
            </p:cNvPr>
            <p:cNvSpPr/>
            <p:nvPr/>
          </p:nvSpPr>
          <p:spPr>
            <a:xfrm>
              <a:off x="944880" y="259080"/>
              <a:ext cx="0" cy="685800"/>
            </a:xfrm>
            <a:custGeom>
              <a:avLst/>
              <a:gdLst/>
              <a:ahLst/>
              <a:cxnLst/>
              <a:rect l="0" t="0" r="0" b="0"/>
              <a:pathLst>
                <a:path h="685800">
                  <a:moveTo>
                    <a:pt x="0" y="0"/>
                  </a:moveTo>
                  <a:lnTo>
                    <a:pt x="0" y="68580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4" name="Shape 2985">
              <a:extLst>
                <a:ext uri="{FF2B5EF4-FFF2-40B4-BE49-F238E27FC236}">
                  <a16:creationId xmlns:a16="http://schemas.microsoft.com/office/drawing/2014/main" id="{C5D70526-F69F-2380-9630-8B27E6F121C6}"/>
                </a:ext>
              </a:extLst>
            </p:cNvPr>
            <p:cNvSpPr/>
            <p:nvPr/>
          </p:nvSpPr>
          <p:spPr>
            <a:xfrm>
              <a:off x="5105400" y="213360"/>
              <a:ext cx="15240" cy="701040"/>
            </a:xfrm>
            <a:custGeom>
              <a:avLst/>
              <a:gdLst/>
              <a:ahLst/>
              <a:cxnLst/>
              <a:rect l="0" t="0" r="0" b="0"/>
              <a:pathLst>
                <a:path w="15240" h="701040">
                  <a:moveTo>
                    <a:pt x="15240" y="0"/>
                  </a:moveTo>
                  <a:lnTo>
                    <a:pt x="0" y="7010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5" name="Shape 2987">
              <a:extLst>
                <a:ext uri="{FF2B5EF4-FFF2-40B4-BE49-F238E27FC236}">
                  <a16:creationId xmlns:a16="http://schemas.microsoft.com/office/drawing/2014/main" id="{A977E31F-5EDB-FED8-B29D-D4CAC072DDC3}"/>
                </a:ext>
              </a:extLst>
            </p:cNvPr>
            <p:cNvSpPr/>
            <p:nvPr/>
          </p:nvSpPr>
          <p:spPr>
            <a:xfrm>
              <a:off x="0" y="975233"/>
              <a:ext cx="1988820" cy="518160"/>
            </a:xfrm>
            <a:custGeom>
              <a:avLst/>
              <a:gdLst/>
              <a:ahLst/>
              <a:cxnLst/>
              <a:rect l="0" t="0" r="0" b="0"/>
              <a:pathLst>
                <a:path w="1988820" h="518160">
                  <a:moveTo>
                    <a:pt x="0" y="518160"/>
                  </a:moveTo>
                  <a:lnTo>
                    <a:pt x="1988820" y="518160"/>
                  </a:lnTo>
                  <a:lnTo>
                    <a:pt x="1988820" y="0"/>
                  </a:lnTo>
                  <a:lnTo>
                    <a:pt x="0" y="0"/>
                  </a:lnTo>
                  <a:close/>
                </a:path>
              </a:pathLst>
            </a:custGeom>
            <a:ln w="12700" cap="flat">
              <a:miter lim="1016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6" name="Shape 22966">
              <a:extLst>
                <a:ext uri="{FF2B5EF4-FFF2-40B4-BE49-F238E27FC236}">
                  <a16:creationId xmlns:a16="http://schemas.microsoft.com/office/drawing/2014/main" id="{0560FDA2-28D2-AD68-57D0-ABC8B8C697E1}"/>
                </a:ext>
              </a:extLst>
            </p:cNvPr>
            <p:cNvSpPr/>
            <p:nvPr/>
          </p:nvSpPr>
          <p:spPr>
            <a:xfrm>
              <a:off x="0" y="967613"/>
              <a:ext cx="1981200" cy="525780"/>
            </a:xfrm>
            <a:custGeom>
              <a:avLst/>
              <a:gdLst/>
              <a:ahLst/>
              <a:cxnLst/>
              <a:rect l="0" t="0" r="0" b="0"/>
              <a:pathLst>
                <a:path w="1981200" h="525780">
                  <a:moveTo>
                    <a:pt x="0" y="0"/>
                  </a:moveTo>
                  <a:lnTo>
                    <a:pt x="1981200" y="0"/>
                  </a:lnTo>
                  <a:lnTo>
                    <a:pt x="1981200" y="525780"/>
                  </a:lnTo>
                  <a:lnTo>
                    <a:pt x="0" y="52578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7" name="Shape 2989">
              <a:extLst>
                <a:ext uri="{FF2B5EF4-FFF2-40B4-BE49-F238E27FC236}">
                  <a16:creationId xmlns:a16="http://schemas.microsoft.com/office/drawing/2014/main" id="{3595C5A7-A0C6-843D-C1C5-A200905E552E}"/>
                </a:ext>
              </a:extLst>
            </p:cNvPr>
            <p:cNvSpPr/>
            <p:nvPr/>
          </p:nvSpPr>
          <p:spPr>
            <a:xfrm>
              <a:off x="0" y="967613"/>
              <a:ext cx="1981200" cy="525780"/>
            </a:xfrm>
            <a:custGeom>
              <a:avLst/>
              <a:gdLst/>
              <a:ahLst/>
              <a:cxnLst/>
              <a:rect l="0" t="0" r="0" b="0"/>
              <a:pathLst>
                <a:path w="1981200" h="525780">
                  <a:moveTo>
                    <a:pt x="0" y="525780"/>
                  </a:moveTo>
                  <a:lnTo>
                    <a:pt x="1981200" y="525780"/>
                  </a:lnTo>
                  <a:lnTo>
                    <a:pt x="198120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B9712202-E1DF-3735-2379-45C71658D26A}"/>
                </a:ext>
              </a:extLst>
            </p:cNvPr>
            <p:cNvSpPr/>
            <p:nvPr/>
          </p:nvSpPr>
          <p:spPr>
            <a:xfrm>
              <a:off x="367209" y="1058737"/>
              <a:ext cx="1627782" cy="707771"/>
            </a:xfrm>
            <a:prstGeom prst="rect">
              <a:avLst/>
            </a:prstGeom>
            <a:ln>
              <a:noFill/>
            </a:ln>
          </p:spPr>
          <p:txBody>
            <a:bodyPr vert="horz" lIns="0" tIns="0" rIns="0" bIns="0" rtlCol="0">
              <a:noAutofit/>
            </a:bodyPr>
            <a:lstStyle/>
            <a:p>
              <a:pPr marL="216535" marR="189865" indent="-6350">
                <a:lnSpc>
                  <a:spcPct val="107000"/>
                </a:lnSpc>
                <a:spcAft>
                  <a:spcPts val="800"/>
                </a:spcAft>
              </a:pPr>
              <a:r>
                <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 End</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4AF751DD-62CB-D1F6-18CE-BC002B692B28}"/>
                </a:ext>
              </a:extLst>
            </p:cNvPr>
            <p:cNvSpPr/>
            <p:nvPr/>
          </p:nvSpPr>
          <p:spPr>
            <a:xfrm>
              <a:off x="1330706" y="1044702"/>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Shape 2993">
              <a:extLst>
                <a:ext uri="{FF2B5EF4-FFF2-40B4-BE49-F238E27FC236}">
                  <a16:creationId xmlns:a16="http://schemas.microsoft.com/office/drawing/2014/main" id="{1E5B8EC1-085E-3B9B-923D-5175BBEADB5D}"/>
                </a:ext>
              </a:extLst>
            </p:cNvPr>
            <p:cNvSpPr/>
            <p:nvPr/>
          </p:nvSpPr>
          <p:spPr>
            <a:xfrm>
              <a:off x="3931920" y="929513"/>
              <a:ext cx="2118360" cy="510540"/>
            </a:xfrm>
            <a:custGeom>
              <a:avLst/>
              <a:gdLst/>
              <a:ahLst/>
              <a:cxnLst/>
              <a:rect l="0" t="0" r="0" b="0"/>
              <a:pathLst>
                <a:path w="2118360" h="510540">
                  <a:moveTo>
                    <a:pt x="0" y="510540"/>
                  </a:moveTo>
                  <a:lnTo>
                    <a:pt x="2118360" y="510540"/>
                  </a:lnTo>
                  <a:lnTo>
                    <a:pt x="211836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A635901-EB40-1FBA-A1D0-C05DD0109C6F}"/>
                </a:ext>
              </a:extLst>
            </p:cNvPr>
            <p:cNvSpPr/>
            <p:nvPr/>
          </p:nvSpPr>
          <p:spPr>
            <a:xfrm>
              <a:off x="4348145" y="1073220"/>
              <a:ext cx="1441776" cy="275452"/>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Submission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3EA25C40-B45D-EF16-44F1-CC0F9E690458}"/>
                </a:ext>
              </a:extLst>
            </p:cNvPr>
            <p:cNvSpPr/>
            <p:nvPr/>
          </p:nvSpPr>
          <p:spPr>
            <a:xfrm>
              <a:off x="5277358" y="1006602"/>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hape 2996">
              <a:extLst>
                <a:ext uri="{FF2B5EF4-FFF2-40B4-BE49-F238E27FC236}">
                  <a16:creationId xmlns:a16="http://schemas.microsoft.com/office/drawing/2014/main" id="{206341CC-659E-04CE-88AF-13005874FFC5}"/>
                </a:ext>
              </a:extLst>
            </p:cNvPr>
            <p:cNvSpPr/>
            <p:nvPr/>
          </p:nvSpPr>
          <p:spPr>
            <a:xfrm>
              <a:off x="251460" y="1508633"/>
              <a:ext cx="15240" cy="4251960"/>
            </a:xfrm>
            <a:custGeom>
              <a:avLst/>
              <a:gdLst/>
              <a:ahLst/>
              <a:cxnLst/>
              <a:rect l="0" t="0" r="0" b="0"/>
              <a:pathLst>
                <a:path w="15240" h="4251960">
                  <a:moveTo>
                    <a:pt x="15240" y="0"/>
                  </a:moveTo>
                  <a:lnTo>
                    <a:pt x="0" y="425196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4" name="Shape 2997">
              <a:extLst>
                <a:ext uri="{FF2B5EF4-FFF2-40B4-BE49-F238E27FC236}">
                  <a16:creationId xmlns:a16="http://schemas.microsoft.com/office/drawing/2014/main" id="{E627E54F-E69F-6D1C-6325-D7ACA1AED811}"/>
                </a:ext>
              </a:extLst>
            </p:cNvPr>
            <p:cNvSpPr/>
            <p:nvPr/>
          </p:nvSpPr>
          <p:spPr>
            <a:xfrm>
              <a:off x="5707381" y="1440053"/>
              <a:ext cx="0" cy="4351020"/>
            </a:xfrm>
            <a:custGeom>
              <a:avLst/>
              <a:gdLst/>
              <a:ahLst/>
              <a:cxnLst/>
              <a:rect l="0" t="0" r="0" b="0"/>
              <a:pathLst>
                <a:path h="4351020">
                  <a:moveTo>
                    <a:pt x="0" y="0"/>
                  </a:moveTo>
                  <a:lnTo>
                    <a:pt x="0" y="43510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5" name="Shape 2999">
              <a:extLst>
                <a:ext uri="{FF2B5EF4-FFF2-40B4-BE49-F238E27FC236}">
                  <a16:creationId xmlns:a16="http://schemas.microsoft.com/office/drawing/2014/main" id="{4FE05015-8699-F034-6CF1-26FD9ADE7CFF}"/>
                </a:ext>
              </a:extLst>
            </p:cNvPr>
            <p:cNvSpPr/>
            <p:nvPr/>
          </p:nvSpPr>
          <p:spPr>
            <a:xfrm>
              <a:off x="1203960" y="2034921"/>
              <a:ext cx="1501140" cy="723900"/>
            </a:xfrm>
            <a:custGeom>
              <a:avLst/>
              <a:gdLst/>
              <a:ahLst/>
              <a:cxnLst/>
              <a:rect l="0" t="0" r="0" b="0"/>
              <a:pathLst>
                <a:path w="1501140" h="723900">
                  <a:moveTo>
                    <a:pt x="0" y="361950"/>
                  </a:moveTo>
                  <a:cubicBezTo>
                    <a:pt x="0" y="162052"/>
                    <a:pt x="336042" y="0"/>
                    <a:pt x="750570" y="0"/>
                  </a:cubicBezTo>
                  <a:cubicBezTo>
                    <a:pt x="1165098" y="0"/>
                    <a:pt x="1501140" y="162052"/>
                    <a:pt x="1501140" y="361950"/>
                  </a:cubicBezTo>
                  <a:cubicBezTo>
                    <a:pt x="1501140" y="561848"/>
                    <a:pt x="1165098" y="723900"/>
                    <a:pt x="750570" y="723900"/>
                  </a:cubicBezTo>
                  <a:cubicBezTo>
                    <a:pt x="336042" y="723900"/>
                    <a:pt x="0" y="561848"/>
                    <a:pt x="0" y="3619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E7EAC2A7-20B6-17BA-382F-DD02BA59B8D4}"/>
                </a:ext>
              </a:extLst>
            </p:cNvPr>
            <p:cNvSpPr/>
            <p:nvPr/>
          </p:nvSpPr>
          <p:spPr>
            <a:xfrm>
              <a:off x="1438177" y="2142233"/>
              <a:ext cx="1283442" cy="44488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users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DA3E9554-7D46-19D4-9F7C-3DA2EED7D1A2}"/>
                </a:ext>
              </a:extLst>
            </p:cNvPr>
            <p:cNvSpPr/>
            <p:nvPr/>
          </p:nvSpPr>
          <p:spPr>
            <a:xfrm>
              <a:off x="2350643" y="234188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Shape 3003">
              <a:extLst>
                <a:ext uri="{FF2B5EF4-FFF2-40B4-BE49-F238E27FC236}">
                  <a16:creationId xmlns:a16="http://schemas.microsoft.com/office/drawing/2014/main" id="{D2712BB8-3208-A4F4-7D98-92C4BEA42030}"/>
                </a:ext>
              </a:extLst>
            </p:cNvPr>
            <p:cNvSpPr/>
            <p:nvPr/>
          </p:nvSpPr>
          <p:spPr>
            <a:xfrm>
              <a:off x="1188720" y="3017901"/>
              <a:ext cx="1531620" cy="731520"/>
            </a:xfrm>
            <a:custGeom>
              <a:avLst/>
              <a:gdLst/>
              <a:ahLst/>
              <a:cxnLst/>
              <a:rect l="0" t="0" r="0" b="0"/>
              <a:pathLst>
                <a:path w="1531620" h="731520">
                  <a:moveTo>
                    <a:pt x="0" y="365760"/>
                  </a:moveTo>
                  <a:cubicBezTo>
                    <a:pt x="0" y="163703"/>
                    <a:pt x="342900" y="0"/>
                    <a:pt x="765810" y="0"/>
                  </a:cubicBezTo>
                  <a:cubicBezTo>
                    <a:pt x="1188720" y="0"/>
                    <a:pt x="1531620" y="163703"/>
                    <a:pt x="1531620" y="365760"/>
                  </a:cubicBezTo>
                  <a:cubicBezTo>
                    <a:pt x="1531620" y="567690"/>
                    <a:pt x="1188720" y="731520"/>
                    <a:pt x="765810" y="731520"/>
                  </a:cubicBezTo>
                  <a:cubicBezTo>
                    <a:pt x="342900" y="731520"/>
                    <a:pt x="0" y="567690"/>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3E513F85-D992-DAF0-8B83-108548661E7F}"/>
                </a:ext>
              </a:extLst>
            </p:cNvPr>
            <p:cNvSpPr/>
            <p:nvPr/>
          </p:nvSpPr>
          <p:spPr>
            <a:xfrm>
              <a:off x="1417068" y="3148331"/>
              <a:ext cx="1363531" cy="763140"/>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82BBC52B-465E-A954-447C-6DD47A2BDB71}"/>
                </a:ext>
              </a:extLst>
            </p:cNvPr>
            <p:cNvSpPr/>
            <p:nvPr/>
          </p:nvSpPr>
          <p:spPr>
            <a:xfrm>
              <a:off x="1408025" y="3391280"/>
              <a:ext cx="1449558" cy="4661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bookings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684FD24D-8280-65B5-5DB6-76393E53B23B}"/>
                </a:ext>
              </a:extLst>
            </p:cNvPr>
            <p:cNvSpPr/>
            <p:nvPr/>
          </p:nvSpPr>
          <p:spPr>
            <a:xfrm>
              <a:off x="2208911" y="3411728"/>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 name="Shape 3008">
              <a:extLst>
                <a:ext uri="{FF2B5EF4-FFF2-40B4-BE49-F238E27FC236}">
                  <a16:creationId xmlns:a16="http://schemas.microsoft.com/office/drawing/2014/main" id="{2FC96E94-6788-31E6-73B5-EDED353B9A1F}"/>
                </a:ext>
              </a:extLst>
            </p:cNvPr>
            <p:cNvSpPr/>
            <p:nvPr/>
          </p:nvSpPr>
          <p:spPr>
            <a:xfrm>
              <a:off x="1188720" y="4031234"/>
              <a:ext cx="1592580" cy="746761"/>
            </a:xfrm>
            <a:custGeom>
              <a:avLst/>
              <a:gdLst/>
              <a:ahLst/>
              <a:cxnLst/>
              <a:rect l="0" t="0" r="0" b="0"/>
              <a:pathLst>
                <a:path w="1592580" h="746761">
                  <a:moveTo>
                    <a:pt x="0" y="373380"/>
                  </a:moveTo>
                  <a:cubicBezTo>
                    <a:pt x="0" y="167132"/>
                    <a:pt x="356489" y="0"/>
                    <a:pt x="796290" y="0"/>
                  </a:cubicBezTo>
                  <a:cubicBezTo>
                    <a:pt x="1236091" y="0"/>
                    <a:pt x="1592580" y="167132"/>
                    <a:pt x="1592580" y="373380"/>
                  </a:cubicBezTo>
                  <a:cubicBezTo>
                    <a:pt x="1592580" y="579628"/>
                    <a:pt x="1236091" y="746761"/>
                    <a:pt x="796290" y="746761"/>
                  </a:cubicBezTo>
                  <a:cubicBezTo>
                    <a:pt x="356489" y="746761"/>
                    <a:pt x="0" y="579628"/>
                    <a:pt x="0" y="37338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740BED45-F17F-93BD-768A-E67B913586FC}"/>
                </a:ext>
              </a:extLst>
            </p:cNvPr>
            <p:cNvSpPr/>
            <p:nvPr/>
          </p:nvSpPr>
          <p:spPr>
            <a:xfrm>
              <a:off x="1372851" y="4260595"/>
              <a:ext cx="1221353" cy="517399"/>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FC9B8A4E-0E01-9240-9942-DABCCAC5C3B9}"/>
                </a:ext>
              </a:extLst>
            </p:cNvPr>
            <p:cNvSpPr/>
            <p:nvPr/>
          </p:nvSpPr>
          <p:spPr>
            <a:xfrm>
              <a:off x="1137744" y="4251845"/>
              <a:ext cx="1884307" cy="4573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Show the Event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991822EE-12D6-3299-7795-A1C274931244}"/>
                </a:ext>
              </a:extLst>
            </p:cNvPr>
            <p:cNvSpPr/>
            <p:nvPr/>
          </p:nvSpPr>
          <p:spPr>
            <a:xfrm>
              <a:off x="2245487" y="4434713"/>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Shape 3013">
              <a:extLst>
                <a:ext uri="{FF2B5EF4-FFF2-40B4-BE49-F238E27FC236}">
                  <a16:creationId xmlns:a16="http://schemas.microsoft.com/office/drawing/2014/main" id="{4B111A01-BA1A-7F87-C10D-24231D5790C7}"/>
                </a:ext>
              </a:extLst>
            </p:cNvPr>
            <p:cNvSpPr/>
            <p:nvPr/>
          </p:nvSpPr>
          <p:spPr>
            <a:xfrm>
              <a:off x="1181100" y="5113147"/>
              <a:ext cx="1653540" cy="731558"/>
            </a:xfrm>
            <a:custGeom>
              <a:avLst/>
              <a:gdLst/>
              <a:ahLst/>
              <a:cxnLst/>
              <a:rect l="0" t="0" r="0" b="0"/>
              <a:pathLst>
                <a:path w="1653540" h="731558">
                  <a:moveTo>
                    <a:pt x="0" y="365760"/>
                  </a:moveTo>
                  <a:cubicBezTo>
                    <a:pt x="0" y="163830"/>
                    <a:pt x="370205" y="0"/>
                    <a:pt x="826770" y="0"/>
                  </a:cubicBezTo>
                  <a:cubicBezTo>
                    <a:pt x="1283335" y="0"/>
                    <a:pt x="1653540" y="163830"/>
                    <a:pt x="1653540" y="365760"/>
                  </a:cubicBezTo>
                  <a:cubicBezTo>
                    <a:pt x="1653540" y="567817"/>
                    <a:pt x="1283335" y="731558"/>
                    <a:pt x="826770" y="731558"/>
                  </a:cubicBezTo>
                  <a:cubicBezTo>
                    <a:pt x="370205" y="731558"/>
                    <a:pt x="0" y="567817"/>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F6B529D0-5DF4-72A1-D5C1-5499B3D9C5F6}"/>
                </a:ext>
              </a:extLst>
            </p:cNvPr>
            <p:cNvSpPr/>
            <p:nvPr/>
          </p:nvSpPr>
          <p:spPr>
            <a:xfrm>
              <a:off x="1445987" y="5214454"/>
              <a:ext cx="1545422" cy="613139"/>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Any Extra</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Details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AF87C185-4954-0EB8-B1E0-175E463DAD02}"/>
                </a:ext>
              </a:extLst>
            </p:cNvPr>
            <p:cNvSpPr/>
            <p:nvPr/>
          </p:nvSpPr>
          <p:spPr>
            <a:xfrm flipH="1">
              <a:off x="-45706" y="-303580"/>
              <a:ext cx="2466454" cy="5915780"/>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Shape 3017">
              <a:extLst>
                <a:ext uri="{FF2B5EF4-FFF2-40B4-BE49-F238E27FC236}">
                  <a16:creationId xmlns:a16="http://schemas.microsoft.com/office/drawing/2014/main" id="{C864BC79-6794-80AC-1F25-A5C2028AB67F}"/>
                </a:ext>
              </a:extLst>
            </p:cNvPr>
            <p:cNvSpPr/>
            <p:nvPr/>
          </p:nvSpPr>
          <p:spPr>
            <a:xfrm>
              <a:off x="3550920" y="2065401"/>
              <a:ext cx="1424940" cy="647700"/>
            </a:xfrm>
            <a:custGeom>
              <a:avLst/>
              <a:gdLst/>
              <a:ahLst/>
              <a:cxnLst/>
              <a:rect l="0" t="0" r="0" b="0"/>
              <a:pathLst>
                <a:path w="1424940" h="647700">
                  <a:moveTo>
                    <a:pt x="0" y="323850"/>
                  </a:moveTo>
                  <a:cubicBezTo>
                    <a:pt x="0" y="145034"/>
                    <a:pt x="319024" y="0"/>
                    <a:pt x="712470" y="0"/>
                  </a:cubicBezTo>
                  <a:cubicBezTo>
                    <a:pt x="1105916" y="0"/>
                    <a:pt x="1424940" y="145034"/>
                    <a:pt x="1424940" y="323850"/>
                  </a:cubicBezTo>
                  <a:cubicBezTo>
                    <a:pt x="1424940" y="502793"/>
                    <a:pt x="1105916" y="647700"/>
                    <a:pt x="712470" y="647700"/>
                  </a:cubicBezTo>
                  <a:cubicBezTo>
                    <a:pt x="319024" y="647700"/>
                    <a:pt x="0" y="502793"/>
                    <a:pt x="0" y="3238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E56BA53F-184E-4F48-1B20-C90EB71BB95B}"/>
                </a:ext>
              </a:extLst>
            </p:cNvPr>
            <p:cNvSpPr/>
            <p:nvPr/>
          </p:nvSpPr>
          <p:spPr>
            <a:xfrm>
              <a:off x="3476003" y="2226685"/>
              <a:ext cx="1815229" cy="305133"/>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 </a:t>
              </a:r>
              <a:r>
                <a:rPr lang="en-IN"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96244780-64B4-4FC3-4183-4530B7B9B671}"/>
                </a:ext>
              </a:extLst>
            </p:cNvPr>
            <p:cNvSpPr/>
            <p:nvPr/>
          </p:nvSpPr>
          <p:spPr>
            <a:xfrm>
              <a:off x="3078598" y="1975032"/>
              <a:ext cx="2042041" cy="1697170"/>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D6166EA6-5F66-129F-34A5-0D89FABCF2EA}"/>
                </a:ext>
              </a:extLst>
            </p:cNvPr>
            <p:cNvSpPr/>
            <p:nvPr/>
          </p:nvSpPr>
          <p:spPr>
            <a:xfrm>
              <a:off x="4495165" y="2419604"/>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Shape 3022">
              <a:extLst>
                <a:ext uri="{FF2B5EF4-FFF2-40B4-BE49-F238E27FC236}">
                  <a16:creationId xmlns:a16="http://schemas.microsoft.com/office/drawing/2014/main" id="{6BD45EFB-AD31-4143-39A8-96C8562EB917}"/>
                </a:ext>
              </a:extLst>
            </p:cNvPr>
            <p:cNvSpPr/>
            <p:nvPr/>
          </p:nvSpPr>
          <p:spPr>
            <a:xfrm>
              <a:off x="3566148" y="3131128"/>
              <a:ext cx="1455420" cy="632458"/>
            </a:xfrm>
            <a:custGeom>
              <a:avLst/>
              <a:gdLst/>
              <a:ahLst/>
              <a:cxnLst/>
              <a:rect l="0" t="0" r="0" b="0"/>
              <a:pathLst>
                <a:path w="1455420" h="632459">
                  <a:moveTo>
                    <a:pt x="0" y="316230"/>
                  </a:moveTo>
                  <a:cubicBezTo>
                    <a:pt x="0" y="141605"/>
                    <a:pt x="325755" y="0"/>
                    <a:pt x="727710" y="0"/>
                  </a:cubicBezTo>
                  <a:cubicBezTo>
                    <a:pt x="1129665" y="0"/>
                    <a:pt x="1455420" y="141605"/>
                    <a:pt x="1455420" y="316230"/>
                  </a:cubicBezTo>
                  <a:cubicBezTo>
                    <a:pt x="1455420" y="490855"/>
                    <a:pt x="1129665" y="632459"/>
                    <a:pt x="727710" y="632459"/>
                  </a:cubicBezTo>
                  <a:cubicBezTo>
                    <a:pt x="325755" y="632459"/>
                    <a:pt x="0" y="490855"/>
                    <a:pt x="0" y="31623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1C518170-0EF3-5A15-A554-6FEDEFE473B9}"/>
                </a:ext>
              </a:extLst>
            </p:cNvPr>
            <p:cNvSpPr/>
            <p:nvPr/>
          </p:nvSpPr>
          <p:spPr>
            <a:xfrm>
              <a:off x="3701704" y="3281487"/>
              <a:ext cx="1671207" cy="52095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Payment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BECA3584-3459-B848-22DE-46CBDE5140EB}"/>
                </a:ext>
              </a:extLst>
            </p:cNvPr>
            <p:cNvSpPr/>
            <p:nvPr/>
          </p:nvSpPr>
          <p:spPr>
            <a:xfrm>
              <a:off x="4632325" y="332486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Shape 3025">
              <a:extLst>
                <a:ext uri="{FF2B5EF4-FFF2-40B4-BE49-F238E27FC236}">
                  <a16:creationId xmlns:a16="http://schemas.microsoft.com/office/drawing/2014/main" id="{CB890422-0D36-31CF-C6DF-12E4549490AD}"/>
                </a:ext>
              </a:extLst>
            </p:cNvPr>
            <p:cNvSpPr/>
            <p:nvPr/>
          </p:nvSpPr>
          <p:spPr>
            <a:xfrm>
              <a:off x="266700" y="2385441"/>
              <a:ext cx="937260" cy="0"/>
            </a:xfrm>
            <a:custGeom>
              <a:avLst/>
              <a:gdLst/>
              <a:ahLst/>
              <a:cxnLst/>
              <a:rect l="0" t="0" r="0" b="0"/>
              <a:pathLst>
                <a:path w="937260">
                  <a:moveTo>
                    <a:pt x="93726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7" name="Shape 3026">
              <a:extLst>
                <a:ext uri="{FF2B5EF4-FFF2-40B4-BE49-F238E27FC236}">
                  <a16:creationId xmlns:a16="http://schemas.microsoft.com/office/drawing/2014/main" id="{786640E4-90DA-8290-095C-2690A4028186}"/>
                </a:ext>
              </a:extLst>
            </p:cNvPr>
            <p:cNvSpPr/>
            <p:nvPr/>
          </p:nvSpPr>
          <p:spPr>
            <a:xfrm>
              <a:off x="266700" y="3376041"/>
              <a:ext cx="929640" cy="7620"/>
            </a:xfrm>
            <a:custGeom>
              <a:avLst/>
              <a:gdLst/>
              <a:ahLst/>
              <a:cxnLst/>
              <a:rect l="0" t="0" r="0" b="0"/>
              <a:pathLst>
                <a:path w="929640" h="7620">
                  <a:moveTo>
                    <a:pt x="92964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8" name="Shape 3027">
              <a:extLst>
                <a:ext uri="{FF2B5EF4-FFF2-40B4-BE49-F238E27FC236}">
                  <a16:creationId xmlns:a16="http://schemas.microsoft.com/office/drawing/2014/main" id="{F4A988FB-85C4-A75B-54AA-B93BC70039A5}"/>
                </a:ext>
              </a:extLst>
            </p:cNvPr>
            <p:cNvSpPr/>
            <p:nvPr/>
          </p:nvSpPr>
          <p:spPr>
            <a:xfrm>
              <a:off x="274320" y="4389374"/>
              <a:ext cx="906780" cy="0"/>
            </a:xfrm>
            <a:custGeom>
              <a:avLst/>
              <a:gdLst/>
              <a:ahLst/>
              <a:cxnLst/>
              <a:rect l="0" t="0" r="0" b="0"/>
              <a:pathLst>
                <a:path w="906780">
                  <a:moveTo>
                    <a:pt x="90678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9" name="Shape 3028">
              <a:extLst>
                <a:ext uri="{FF2B5EF4-FFF2-40B4-BE49-F238E27FC236}">
                  <a16:creationId xmlns:a16="http://schemas.microsoft.com/office/drawing/2014/main" id="{711AC88E-466F-184E-E0D9-F3A1EC6E863E}"/>
                </a:ext>
              </a:extLst>
            </p:cNvPr>
            <p:cNvSpPr/>
            <p:nvPr/>
          </p:nvSpPr>
          <p:spPr>
            <a:xfrm>
              <a:off x="259080" y="5463668"/>
              <a:ext cx="922020" cy="7620"/>
            </a:xfrm>
            <a:custGeom>
              <a:avLst/>
              <a:gdLst/>
              <a:ahLst/>
              <a:cxnLst/>
              <a:rect l="0" t="0" r="0" b="0"/>
              <a:pathLst>
                <a:path w="922020" h="7620">
                  <a:moveTo>
                    <a:pt x="92202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0" name="Shape 3029">
              <a:extLst>
                <a:ext uri="{FF2B5EF4-FFF2-40B4-BE49-F238E27FC236}">
                  <a16:creationId xmlns:a16="http://schemas.microsoft.com/office/drawing/2014/main" id="{C1690580-F5C3-DBFD-1CE8-0E9438AB15A9}"/>
                </a:ext>
              </a:extLst>
            </p:cNvPr>
            <p:cNvSpPr/>
            <p:nvPr/>
          </p:nvSpPr>
          <p:spPr>
            <a:xfrm>
              <a:off x="4975860" y="2393061"/>
              <a:ext cx="731520" cy="0"/>
            </a:xfrm>
            <a:custGeom>
              <a:avLst/>
              <a:gdLst/>
              <a:ahLst/>
              <a:cxnLst/>
              <a:rect l="0" t="0" r="0" b="0"/>
              <a:pathLst>
                <a:path w="731520">
                  <a:moveTo>
                    <a:pt x="0" y="0"/>
                  </a:moveTo>
                  <a:lnTo>
                    <a:pt x="73152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1" name="Shape 3030">
              <a:extLst>
                <a:ext uri="{FF2B5EF4-FFF2-40B4-BE49-F238E27FC236}">
                  <a16:creationId xmlns:a16="http://schemas.microsoft.com/office/drawing/2014/main" id="{33FF438B-266D-A412-00BA-D0F931095A88}"/>
                </a:ext>
              </a:extLst>
            </p:cNvPr>
            <p:cNvSpPr/>
            <p:nvPr/>
          </p:nvSpPr>
          <p:spPr>
            <a:xfrm>
              <a:off x="5006340" y="3376041"/>
              <a:ext cx="708660" cy="0"/>
            </a:xfrm>
            <a:custGeom>
              <a:avLst/>
              <a:gdLst/>
              <a:ahLst/>
              <a:cxnLst/>
              <a:rect l="0" t="0" r="0" b="0"/>
              <a:pathLst>
                <a:path w="708660">
                  <a:moveTo>
                    <a:pt x="0" y="0"/>
                  </a:moveTo>
                  <a:lnTo>
                    <a:pt x="70866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9472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1071-5B00-1999-424B-86A7F9288B4A}"/>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1D64A269-07FC-0452-06A4-921ACFB3CBEF}"/>
              </a:ext>
            </a:extLst>
          </p:cNvPr>
          <p:cNvSpPr>
            <a:spLocks noGrp="1"/>
          </p:cNvSpPr>
          <p:nvPr>
            <p:ph idx="1"/>
          </p:nvPr>
        </p:nvSpPr>
        <p:spPr/>
        <p:txBody>
          <a:bodyPr/>
          <a:lstStyle/>
          <a:p>
            <a:pPr marL="285750" indent="-285750">
              <a:buFont typeface="Arial" panose="020B0604020202020204" pitchFamily="34" charset="0"/>
              <a:buChar char="•"/>
            </a:pPr>
            <a:r>
              <a:rPr lang="en-IN" sz="2400" dirty="0">
                <a:solidFill>
                  <a:schemeClr val="accent2">
                    <a:lumMod val="75000"/>
                  </a:schemeClr>
                </a:solidFill>
              </a:rPr>
              <a:t> </a:t>
            </a:r>
            <a:r>
              <a:rPr lang="en-IN" sz="1800" dirty="0">
                <a:solidFill>
                  <a:schemeClr val="accent2">
                    <a:lumMod val="75000"/>
                  </a:schemeClr>
                </a:solidFill>
                <a:latin typeface="Times New Roman" panose="02020603050405020304" pitchFamily="18" charset="0"/>
                <a:cs typeface="Times New Roman" panose="02020603050405020304" pitchFamily="18" charset="0"/>
              </a:rPr>
              <a:t>Main aim of Quantu</a:t>
            </a:r>
            <a:r>
              <a:rPr lang="en-IN" dirty="0">
                <a:solidFill>
                  <a:schemeClr val="accent2">
                    <a:lumMod val="75000"/>
                  </a:schemeClr>
                </a:solidFill>
                <a:latin typeface="Times New Roman" panose="02020603050405020304" pitchFamily="18" charset="0"/>
                <a:cs typeface="Times New Roman" panose="02020603050405020304" pitchFamily="18" charset="0"/>
              </a:rPr>
              <a:t>m Hacks</a:t>
            </a:r>
            <a:r>
              <a:rPr lang="en-IN" sz="1800" dirty="0">
                <a:solidFill>
                  <a:schemeClr val="accent2">
                    <a:lumMod val="75000"/>
                  </a:schemeClr>
                </a:solidFill>
                <a:latin typeface="Times New Roman" panose="02020603050405020304" pitchFamily="18" charset="0"/>
                <a:cs typeface="Times New Roman" panose="02020603050405020304" pitchFamily="18" charset="0"/>
              </a:rPr>
              <a:t> is to provide users an easy interface to </a:t>
            </a:r>
            <a:r>
              <a:rPr lang="en-IN" dirty="0">
                <a:solidFill>
                  <a:schemeClr val="accent2">
                    <a:lumMod val="75000"/>
                  </a:schemeClr>
                </a:solidFill>
                <a:latin typeface="Times New Roman" panose="02020603050405020304" pitchFamily="18" charset="0"/>
                <a:cs typeface="Times New Roman" panose="02020603050405020304" pitchFamily="18" charset="0"/>
              </a:rPr>
              <a:t>register</a:t>
            </a:r>
            <a:r>
              <a:rPr lang="en-IN" sz="1800" dirty="0">
                <a:solidFill>
                  <a:schemeClr val="accent2">
                    <a:lumMod val="75000"/>
                  </a:schemeClr>
                </a:solidFill>
                <a:latin typeface="Times New Roman" panose="02020603050405020304" pitchFamily="18" charset="0"/>
                <a:cs typeface="Times New Roman" panose="02020603050405020304" pitchFamily="18" charset="0"/>
              </a:rPr>
              <a:t> and enjoy their event </a:t>
            </a:r>
            <a:r>
              <a:rPr lang="en-IN" dirty="0">
                <a:solidFill>
                  <a:schemeClr val="accent2">
                    <a:lumMod val="75000"/>
                  </a:schemeClr>
                </a:solidFill>
                <a:latin typeface="Times New Roman" panose="02020603050405020304" pitchFamily="18" charset="0"/>
                <a:cs typeface="Times New Roman" panose="02020603050405020304" pitchFamily="18" charset="0"/>
              </a:rPr>
              <a:t>and</a:t>
            </a:r>
            <a:r>
              <a:rPr lang="en-IN" sz="1800" dirty="0">
                <a:solidFill>
                  <a:schemeClr val="accent2">
                    <a:lumMod val="75000"/>
                  </a:schemeClr>
                </a:solidFill>
                <a:latin typeface="Times New Roman" panose="02020603050405020304" pitchFamily="18" charset="0"/>
                <a:cs typeface="Times New Roman" panose="02020603050405020304" pitchFamily="18" charset="0"/>
              </a:rPr>
              <a:t> get to know about the details of the Event.</a:t>
            </a:r>
          </a:p>
          <a:p>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solidFill>
                  <a:schemeClr val="accent2">
                    <a:lumMod val="75000"/>
                  </a:schemeClr>
                </a:solidFill>
                <a:latin typeface="Times New Roman" panose="02020603050405020304" pitchFamily="18" charset="0"/>
                <a:cs typeface="Times New Roman" panose="02020603050405020304" pitchFamily="18" charset="0"/>
              </a:rPr>
              <a:t>Users will be provided with multiple facilities like Venue, FAQ’s to make it more user friendly.</a:t>
            </a:r>
          </a:p>
          <a:p>
            <a:pPr marL="285750" indent="-285750">
              <a:buFont typeface="Arial" panose="020B0604020202020204" pitchFamily="34" charset="0"/>
              <a:buChar char="•"/>
            </a:pP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solidFill>
                  <a:schemeClr val="accent2">
                    <a:lumMod val="75000"/>
                  </a:schemeClr>
                </a:solidFill>
                <a:latin typeface="Times New Roman" panose="02020603050405020304" pitchFamily="18" charset="0"/>
                <a:cs typeface="Times New Roman" panose="02020603050405020304" pitchFamily="18" charset="0"/>
              </a:rPr>
              <a:t>Users can also select </a:t>
            </a:r>
            <a:r>
              <a:rPr lang="en-IN" dirty="0">
                <a:solidFill>
                  <a:schemeClr val="accent2">
                    <a:lumMod val="75000"/>
                  </a:schemeClr>
                </a:solidFill>
                <a:latin typeface="Times New Roman" panose="02020603050405020304" pitchFamily="18" charset="0"/>
                <a:cs typeface="Times New Roman" panose="02020603050405020304" pitchFamily="18" charset="0"/>
              </a:rPr>
              <a:t>their team</a:t>
            </a:r>
            <a:r>
              <a:rPr lang="en-IN" sz="1800" dirty="0">
                <a:solidFill>
                  <a:schemeClr val="accent2">
                    <a:lumMod val="75000"/>
                  </a:schemeClr>
                </a:solidFill>
                <a:latin typeface="Times New Roman" panose="02020603050405020304" pitchFamily="18" charset="0"/>
                <a:cs typeface="Times New Roman" panose="02020603050405020304" pitchFamily="18" charset="0"/>
              </a:rPr>
              <a:t> according to their choice and wait for the admin to confirm the event</a:t>
            </a:r>
            <a:r>
              <a:rPr lang="en-IN" sz="2400" dirty="0">
                <a:solidFill>
                  <a:schemeClr val="accent2">
                    <a:lumMod val="75000"/>
                  </a:schemeClr>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endParaRPr lang="en-US" sz="1400" b="0" i="0" dirty="0">
              <a:solidFill>
                <a:schemeClr val="accent2">
                  <a:lumMod val="75000"/>
                </a:schemeClr>
              </a:solidFill>
              <a:effectLst/>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92965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73</TotalTime>
  <Words>692</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 Boardroom</vt:lpstr>
      <vt:lpstr>QuantumX-22</vt:lpstr>
      <vt:lpstr>Introduction</vt:lpstr>
      <vt:lpstr>Problem Definition</vt:lpstr>
      <vt:lpstr>What is Our Goal / Objective </vt:lpstr>
      <vt:lpstr> Design Goals</vt:lpstr>
      <vt:lpstr>Modules</vt:lpstr>
      <vt:lpstr>Modules</vt:lpstr>
      <vt:lpstr>System Design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Quantumx-22</dc:title>
  <dc:creator>N42 Pinaki *</dc:creator>
  <cp:lastModifiedBy>N42 Pinaki *</cp:lastModifiedBy>
  <cp:revision>8</cp:revision>
  <dcterms:created xsi:type="dcterms:W3CDTF">2022-12-10T03:54:21Z</dcterms:created>
  <dcterms:modified xsi:type="dcterms:W3CDTF">2022-12-10T06:02:53Z</dcterms:modified>
</cp:coreProperties>
</file>