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57" r:id="rId5"/>
    <p:sldId id="262" r:id="rId6"/>
    <p:sldId id="258" r:id="rId7"/>
    <p:sldId id="264" r:id="rId8"/>
    <p:sldId id="265" r:id="rId9"/>
    <p:sldId id="263"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9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ED5D16A-23F5-45B3-B700-C9DA51E03ECA}" type="datetimeFigureOut">
              <a:rPr lang="en-IN" smtClean="0"/>
              <a:t>10-12-2022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D20F22D-7D60-4638-8836-F11FCE045A68}" type="slidenum">
              <a:rPr lang="en-IN" smtClean="0"/>
              <a:t>‹#›</a:t>
            </a:fld>
            <a:endParaRPr lang="en-IN"/>
          </a:p>
        </p:txBody>
      </p:sp>
    </p:spTree>
    <p:extLst>
      <p:ext uri="{BB962C8B-B14F-4D97-AF65-F5344CB8AC3E}">
        <p14:creationId xmlns:p14="http://schemas.microsoft.com/office/powerpoint/2010/main" val="2472929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D5D16A-23F5-45B3-B700-C9DA51E03ECA}" type="datetimeFigureOut">
              <a:rPr lang="en-IN" smtClean="0"/>
              <a:t>10-12-2022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D20F22D-7D60-4638-8836-F11FCE045A68}" type="slidenum">
              <a:rPr lang="en-IN" smtClean="0"/>
              <a:t>‹#›</a:t>
            </a:fld>
            <a:endParaRPr lang="en-IN"/>
          </a:p>
        </p:txBody>
      </p:sp>
    </p:spTree>
    <p:extLst>
      <p:ext uri="{BB962C8B-B14F-4D97-AF65-F5344CB8AC3E}">
        <p14:creationId xmlns:p14="http://schemas.microsoft.com/office/powerpoint/2010/main" val="3168690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ED5D16A-23F5-45B3-B700-C9DA51E03ECA}"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D20F22D-7D60-4638-8836-F11FCE045A68}" type="slidenum">
              <a:rPr lang="en-IN" smtClean="0"/>
              <a:t>‹#›</a:t>
            </a:fld>
            <a:endParaRPr lang="en-IN"/>
          </a:p>
        </p:txBody>
      </p:sp>
    </p:spTree>
    <p:extLst>
      <p:ext uri="{BB962C8B-B14F-4D97-AF65-F5344CB8AC3E}">
        <p14:creationId xmlns:p14="http://schemas.microsoft.com/office/powerpoint/2010/main" val="1493175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ED5D16A-23F5-45B3-B700-C9DA51E03ECA}"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D20F22D-7D60-4638-8836-F11FCE045A68}" type="slidenum">
              <a:rPr lang="en-IN" smtClean="0"/>
              <a:t>‹#›</a:t>
            </a:fld>
            <a:endParaRPr lang="en-IN"/>
          </a:p>
        </p:txBody>
      </p:sp>
    </p:spTree>
    <p:extLst>
      <p:ext uri="{BB962C8B-B14F-4D97-AF65-F5344CB8AC3E}">
        <p14:creationId xmlns:p14="http://schemas.microsoft.com/office/powerpoint/2010/main" val="41243991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D5D16A-23F5-45B3-B700-C9DA51E03ECA}"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D20F22D-7D60-4638-8836-F11FCE045A68}" type="slidenum">
              <a:rPr lang="en-IN" smtClean="0"/>
              <a:t>‹#›</a:t>
            </a:fld>
            <a:endParaRPr lang="en-IN"/>
          </a:p>
        </p:txBody>
      </p:sp>
    </p:spTree>
    <p:extLst>
      <p:ext uri="{BB962C8B-B14F-4D97-AF65-F5344CB8AC3E}">
        <p14:creationId xmlns:p14="http://schemas.microsoft.com/office/powerpoint/2010/main" val="4020663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ED5D16A-23F5-45B3-B700-C9DA51E03ECA}" type="datetimeFigureOut">
              <a:rPr lang="en-IN" smtClean="0"/>
              <a:t>10-12-2022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20F22D-7D60-4638-8836-F11FCE045A68}" type="slidenum">
              <a:rPr lang="en-IN" smtClean="0"/>
              <a:t>‹#›</a:t>
            </a:fld>
            <a:endParaRPr lang="en-IN"/>
          </a:p>
        </p:txBody>
      </p:sp>
    </p:spTree>
    <p:extLst>
      <p:ext uri="{BB962C8B-B14F-4D97-AF65-F5344CB8AC3E}">
        <p14:creationId xmlns:p14="http://schemas.microsoft.com/office/powerpoint/2010/main" val="2210884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ED5D16A-23F5-45B3-B700-C9DA51E03ECA}" type="datetimeFigureOut">
              <a:rPr lang="en-IN" smtClean="0"/>
              <a:t>10-12-2022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5D20F22D-7D60-4638-8836-F11FCE045A68}" type="slidenum">
              <a:rPr lang="en-IN" smtClean="0"/>
              <a:t>‹#›</a:t>
            </a:fld>
            <a:endParaRPr lang="en-IN"/>
          </a:p>
        </p:txBody>
      </p:sp>
    </p:spTree>
    <p:extLst>
      <p:ext uri="{BB962C8B-B14F-4D97-AF65-F5344CB8AC3E}">
        <p14:creationId xmlns:p14="http://schemas.microsoft.com/office/powerpoint/2010/main" val="1181000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ED5D16A-23F5-45B3-B700-C9DA51E03ECA}"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20F22D-7D60-4638-8836-F11FCE045A68}" type="slidenum">
              <a:rPr lang="en-IN" smtClean="0"/>
              <a:t>‹#›</a:t>
            </a:fld>
            <a:endParaRPr lang="en-IN"/>
          </a:p>
        </p:txBody>
      </p:sp>
    </p:spTree>
    <p:extLst>
      <p:ext uri="{BB962C8B-B14F-4D97-AF65-F5344CB8AC3E}">
        <p14:creationId xmlns:p14="http://schemas.microsoft.com/office/powerpoint/2010/main" val="1529435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ED5D16A-23F5-45B3-B700-C9DA51E03ECA}"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D20F22D-7D60-4638-8836-F11FCE045A68}" type="slidenum">
              <a:rPr lang="en-IN" smtClean="0"/>
              <a:t>‹#›</a:t>
            </a:fld>
            <a:endParaRPr lang="en-IN"/>
          </a:p>
        </p:txBody>
      </p:sp>
    </p:spTree>
    <p:extLst>
      <p:ext uri="{BB962C8B-B14F-4D97-AF65-F5344CB8AC3E}">
        <p14:creationId xmlns:p14="http://schemas.microsoft.com/office/powerpoint/2010/main" val="2425810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D5D16A-23F5-45B3-B700-C9DA51E03ECA}"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20F22D-7D60-4638-8836-F11FCE045A68}" type="slidenum">
              <a:rPr lang="en-IN" smtClean="0"/>
              <a:t>‹#›</a:t>
            </a:fld>
            <a:endParaRPr lang="en-IN"/>
          </a:p>
        </p:txBody>
      </p:sp>
    </p:spTree>
    <p:extLst>
      <p:ext uri="{BB962C8B-B14F-4D97-AF65-F5344CB8AC3E}">
        <p14:creationId xmlns:p14="http://schemas.microsoft.com/office/powerpoint/2010/main" val="3235730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D5D16A-23F5-45B3-B700-C9DA51E03ECA}"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D20F22D-7D60-4638-8836-F11FCE045A68}" type="slidenum">
              <a:rPr lang="en-IN" smtClean="0"/>
              <a:t>‹#›</a:t>
            </a:fld>
            <a:endParaRPr lang="en-IN"/>
          </a:p>
        </p:txBody>
      </p:sp>
    </p:spTree>
    <p:extLst>
      <p:ext uri="{BB962C8B-B14F-4D97-AF65-F5344CB8AC3E}">
        <p14:creationId xmlns:p14="http://schemas.microsoft.com/office/powerpoint/2010/main" val="1909225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D5D16A-23F5-45B3-B700-C9DA51E03ECA}" type="datetimeFigureOut">
              <a:rPr lang="en-IN" smtClean="0"/>
              <a:t>10-12-2022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20F22D-7D60-4638-8836-F11FCE045A68}" type="slidenum">
              <a:rPr lang="en-IN" smtClean="0"/>
              <a:t>‹#›</a:t>
            </a:fld>
            <a:endParaRPr lang="en-IN"/>
          </a:p>
        </p:txBody>
      </p:sp>
    </p:spTree>
    <p:extLst>
      <p:ext uri="{BB962C8B-B14F-4D97-AF65-F5344CB8AC3E}">
        <p14:creationId xmlns:p14="http://schemas.microsoft.com/office/powerpoint/2010/main" val="2590400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D5D16A-23F5-45B3-B700-C9DA51E03ECA}" type="datetimeFigureOut">
              <a:rPr lang="en-IN" smtClean="0"/>
              <a:t>10-12-2022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20F22D-7D60-4638-8836-F11FCE045A68}" type="slidenum">
              <a:rPr lang="en-IN" smtClean="0"/>
              <a:t>‹#›</a:t>
            </a:fld>
            <a:endParaRPr lang="en-IN"/>
          </a:p>
        </p:txBody>
      </p:sp>
    </p:spTree>
    <p:extLst>
      <p:ext uri="{BB962C8B-B14F-4D97-AF65-F5344CB8AC3E}">
        <p14:creationId xmlns:p14="http://schemas.microsoft.com/office/powerpoint/2010/main" val="363808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D5D16A-23F5-45B3-B700-C9DA51E03ECA}" type="datetimeFigureOut">
              <a:rPr lang="en-IN" smtClean="0"/>
              <a:t>10-12-2022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20F22D-7D60-4638-8836-F11FCE045A68}" type="slidenum">
              <a:rPr lang="en-IN" smtClean="0"/>
              <a:t>‹#›</a:t>
            </a:fld>
            <a:endParaRPr lang="en-IN"/>
          </a:p>
        </p:txBody>
      </p:sp>
    </p:spTree>
    <p:extLst>
      <p:ext uri="{BB962C8B-B14F-4D97-AF65-F5344CB8AC3E}">
        <p14:creationId xmlns:p14="http://schemas.microsoft.com/office/powerpoint/2010/main" val="1911485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D5D16A-23F5-45B3-B700-C9DA51E03ECA}" type="datetimeFigureOut">
              <a:rPr lang="en-IN" smtClean="0"/>
              <a:t>10-12-2022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D20F22D-7D60-4638-8836-F11FCE045A68}" type="slidenum">
              <a:rPr lang="en-IN" smtClean="0"/>
              <a:t>‹#›</a:t>
            </a:fld>
            <a:endParaRPr lang="en-IN"/>
          </a:p>
        </p:txBody>
      </p:sp>
    </p:spTree>
    <p:extLst>
      <p:ext uri="{BB962C8B-B14F-4D97-AF65-F5344CB8AC3E}">
        <p14:creationId xmlns:p14="http://schemas.microsoft.com/office/powerpoint/2010/main" val="2178170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D5D16A-23F5-45B3-B700-C9DA51E03ECA}" type="datetimeFigureOut">
              <a:rPr lang="en-IN" smtClean="0"/>
              <a:t>10-12-2022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D20F22D-7D60-4638-8836-F11FCE045A68}" type="slidenum">
              <a:rPr lang="en-IN" smtClean="0"/>
              <a:t>‹#›</a:t>
            </a:fld>
            <a:endParaRPr lang="en-IN"/>
          </a:p>
        </p:txBody>
      </p:sp>
    </p:spTree>
    <p:extLst>
      <p:ext uri="{BB962C8B-B14F-4D97-AF65-F5344CB8AC3E}">
        <p14:creationId xmlns:p14="http://schemas.microsoft.com/office/powerpoint/2010/main" val="1645886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D5D16A-23F5-45B3-B700-C9DA51E03ECA}" type="datetimeFigureOut">
              <a:rPr lang="en-IN" smtClean="0"/>
              <a:t>10-12-2022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D20F22D-7D60-4638-8836-F11FCE045A68}" type="slidenum">
              <a:rPr lang="en-IN" smtClean="0"/>
              <a:t>‹#›</a:t>
            </a:fld>
            <a:endParaRPr lang="en-IN"/>
          </a:p>
        </p:txBody>
      </p:sp>
    </p:spTree>
    <p:extLst>
      <p:ext uri="{BB962C8B-B14F-4D97-AF65-F5344CB8AC3E}">
        <p14:creationId xmlns:p14="http://schemas.microsoft.com/office/powerpoint/2010/main" val="1707251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ED5D16A-23F5-45B3-B700-C9DA51E03ECA}" type="datetimeFigureOut">
              <a:rPr lang="en-IN" smtClean="0"/>
              <a:t>10-12-2022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D20F22D-7D60-4638-8836-F11FCE045A68}" type="slidenum">
              <a:rPr lang="en-IN" smtClean="0"/>
              <a:t>‹#›</a:t>
            </a:fld>
            <a:endParaRPr lang="en-IN"/>
          </a:p>
        </p:txBody>
      </p:sp>
    </p:spTree>
    <p:extLst>
      <p:ext uri="{BB962C8B-B14F-4D97-AF65-F5344CB8AC3E}">
        <p14:creationId xmlns:p14="http://schemas.microsoft.com/office/powerpoint/2010/main" val="20039589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css/" TargetMode="External"/><Relationship Id="rId2" Type="http://schemas.openxmlformats.org/officeDocument/2006/relationships/hyperlink" Target="https://www.geeksforgeeks.org/html/" TargetMode="External"/><Relationship Id="rId1" Type="http://schemas.openxmlformats.org/officeDocument/2006/relationships/slideLayout" Target="../slideLayouts/slideLayout2.xml"/><Relationship Id="rId4" Type="http://schemas.openxmlformats.org/officeDocument/2006/relationships/hyperlink" Target="https://www.geeksforgeeks.org/javascrip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7D8AA93-ED8B-1CB6-9E76-0FD00D565F2D}"/>
              </a:ext>
            </a:extLst>
          </p:cNvPr>
          <p:cNvSpPr>
            <a:spLocks noGrp="1"/>
          </p:cNvSpPr>
          <p:nvPr>
            <p:ph type="title"/>
          </p:nvPr>
        </p:nvSpPr>
        <p:spPr>
          <a:xfrm>
            <a:off x="1602148" y="857748"/>
            <a:ext cx="8761413" cy="706964"/>
          </a:xfrm>
        </p:spPr>
        <p:txBody>
          <a:bodyPr/>
          <a:lstStyle/>
          <a:p>
            <a:pPr algn="ctr"/>
            <a:r>
              <a:rPr lang="en-IN" sz="5400" b="1" dirty="0" smtClean="0"/>
              <a:t>QuantumX-22</a:t>
            </a:r>
            <a:endParaRPr lang="en-IN" sz="5400" b="1" dirty="0"/>
          </a:p>
        </p:txBody>
      </p:sp>
      <p:sp>
        <p:nvSpPr>
          <p:cNvPr id="12" name="Text Placeholder 2">
            <a:extLst>
              <a:ext uri="{FF2B5EF4-FFF2-40B4-BE49-F238E27FC236}">
                <a16:creationId xmlns:a16="http://schemas.microsoft.com/office/drawing/2014/main" xmlns="" id="{D953F49C-E65B-2187-6B17-C25A7A4AFC2C}"/>
              </a:ext>
            </a:extLst>
          </p:cNvPr>
          <p:cNvSpPr txBox="1">
            <a:spLocks/>
          </p:cNvSpPr>
          <p:nvPr/>
        </p:nvSpPr>
        <p:spPr>
          <a:xfrm>
            <a:off x="4444248" y="1537907"/>
            <a:ext cx="3141878" cy="576262"/>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 sz="3200" b="1" dirty="0">
                <a:solidFill>
                  <a:schemeClr val="bg1"/>
                </a:solidFill>
              </a:rPr>
              <a:t>HACKATHON</a:t>
            </a:r>
            <a:endParaRPr lang="en-IN" b="1" dirty="0">
              <a:solidFill>
                <a:schemeClr val="bg1"/>
              </a:solidFill>
            </a:endParaRPr>
          </a:p>
        </p:txBody>
      </p:sp>
      <p:sp>
        <p:nvSpPr>
          <p:cNvPr id="13" name="Text Placeholder 4">
            <a:extLst>
              <a:ext uri="{FF2B5EF4-FFF2-40B4-BE49-F238E27FC236}">
                <a16:creationId xmlns:a16="http://schemas.microsoft.com/office/drawing/2014/main" xmlns="" id="{CFFC9083-04C4-8950-AD9E-4FFFACFC28D6}"/>
              </a:ext>
            </a:extLst>
          </p:cNvPr>
          <p:cNvSpPr txBox="1">
            <a:spLocks/>
          </p:cNvSpPr>
          <p:nvPr/>
        </p:nvSpPr>
        <p:spPr>
          <a:xfrm>
            <a:off x="2968823" y="2244871"/>
            <a:ext cx="6254353" cy="1019295"/>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ctr">
              <a:buNone/>
            </a:pPr>
            <a:r>
              <a:rPr lang="en-IN" sz="3200" b="1" dirty="0">
                <a:solidFill>
                  <a:schemeClr val="accent2">
                    <a:lumMod val="75000"/>
                  </a:schemeClr>
                </a:solidFill>
              </a:rPr>
              <a:t>Event Management Website</a:t>
            </a:r>
          </a:p>
          <a:p>
            <a:pPr marL="0" indent="0" algn="ctr">
              <a:buNone/>
            </a:pPr>
            <a:r>
              <a:rPr lang="en-IN" sz="2800" b="1" dirty="0">
                <a:solidFill>
                  <a:schemeClr val="accent2">
                    <a:lumMod val="75000"/>
                  </a:schemeClr>
                </a:solidFill>
              </a:rPr>
              <a:t>Quantum Hacks</a:t>
            </a:r>
          </a:p>
        </p:txBody>
      </p:sp>
      <p:sp>
        <p:nvSpPr>
          <p:cNvPr id="14" name="Text Placeholder 3">
            <a:extLst>
              <a:ext uri="{FF2B5EF4-FFF2-40B4-BE49-F238E27FC236}">
                <a16:creationId xmlns:a16="http://schemas.microsoft.com/office/drawing/2014/main" xmlns="" id="{F79CE1DC-28D6-F302-DFA1-EABB977717E0}"/>
              </a:ext>
            </a:extLst>
          </p:cNvPr>
          <p:cNvSpPr txBox="1">
            <a:spLocks/>
          </p:cNvSpPr>
          <p:nvPr/>
        </p:nvSpPr>
        <p:spPr>
          <a:xfrm>
            <a:off x="1397883" y="3944325"/>
            <a:ext cx="3454774" cy="3429000"/>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just" defTabSz="914400">
              <a:spcBef>
                <a:spcPct val="20000"/>
              </a:spcBef>
              <a:buClrTx/>
              <a:buSzTx/>
              <a:buFont typeface="Arial" pitchFamily="34" charset="0"/>
              <a:buNone/>
              <a:defRPr/>
            </a:pPr>
            <a:r>
              <a:rPr lang="en-US" sz="2000" dirty="0">
                <a:solidFill>
                  <a:schemeClr val="tx1"/>
                </a:solidFill>
                <a:latin typeface="Times New Roman" panose="02020603050405020304" pitchFamily="18" charset="0"/>
                <a:cs typeface="Times New Roman" panose="02020603050405020304" pitchFamily="18" charset="0"/>
              </a:rPr>
              <a:t>Presentation by</a:t>
            </a:r>
          </a:p>
          <a:p>
            <a:pPr marL="457200" lvl="1" indent="0" algn="just">
              <a:spcBef>
                <a:spcPct val="20000"/>
              </a:spcBef>
              <a:buNone/>
              <a:defRPr/>
            </a:pPr>
            <a:r>
              <a:rPr lang="en-US" sz="2000" dirty="0">
                <a:solidFill>
                  <a:schemeClr val="tx1"/>
                </a:solidFill>
                <a:latin typeface="Times New Roman" panose="02020603050405020304" pitchFamily="18" charset="0"/>
                <a:cs typeface="Times New Roman" panose="02020603050405020304" pitchFamily="18" charset="0"/>
              </a:rPr>
              <a:t>1.Arshlan Hassan</a:t>
            </a:r>
          </a:p>
          <a:p>
            <a:pPr marL="457200" lvl="1" indent="0" algn="just">
              <a:spcBef>
                <a:spcPct val="20000"/>
              </a:spcBef>
              <a:buNone/>
              <a:defRPr/>
            </a:pPr>
            <a:r>
              <a:rPr lang="en-US" sz="2000" dirty="0">
                <a:solidFill>
                  <a:schemeClr val="tx1"/>
                </a:solidFill>
                <a:latin typeface="Times New Roman" panose="02020603050405020304" pitchFamily="18" charset="0"/>
                <a:cs typeface="Times New Roman" panose="02020603050405020304" pitchFamily="18" charset="0"/>
              </a:rPr>
              <a:t>2.Pinaki.S.Matruprasad</a:t>
            </a:r>
          </a:p>
          <a:p>
            <a:pPr marL="457200" lvl="1" indent="0" algn="just">
              <a:spcBef>
                <a:spcPct val="20000"/>
              </a:spcBef>
              <a:buNone/>
              <a:defRPr/>
            </a:pPr>
            <a:r>
              <a:rPr lang="en-US" sz="2000" dirty="0">
                <a:solidFill>
                  <a:schemeClr val="tx1"/>
                </a:solidFill>
                <a:latin typeface="Times New Roman" panose="02020603050405020304" pitchFamily="18" charset="0"/>
                <a:cs typeface="Times New Roman" panose="02020603050405020304" pitchFamily="18" charset="0"/>
              </a:rPr>
              <a:t>3.Skanda Kashyap</a:t>
            </a:r>
          </a:p>
          <a:p>
            <a:pPr marL="457200" lvl="1" indent="0" algn="just">
              <a:spcBef>
                <a:spcPct val="20000"/>
              </a:spcBef>
              <a:buNone/>
              <a:defRPr/>
            </a:pPr>
            <a:r>
              <a:rPr lang="en-US" sz="2000" dirty="0">
                <a:solidFill>
                  <a:schemeClr val="tx1"/>
                </a:solidFill>
                <a:latin typeface="Times New Roman" panose="02020603050405020304" pitchFamily="18" charset="0"/>
                <a:cs typeface="Times New Roman" panose="02020603050405020304" pitchFamily="18" charset="0"/>
              </a:rPr>
              <a:t>4.Rohan Rai</a:t>
            </a:r>
            <a:endParaRPr lang="en-IN" sz="1800" dirty="0">
              <a:solidFill>
                <a:schemeClr val="tx1"/>
              </a:solidFill>
            </a:endParaRPr>
          </a:p>
        </p:txBody>
      </p:sp>
    </p:spTree>
    <p:extLst>
      <p:ext uri="{BB962C8B-B14F-4D97-AF65-F5344CB8AC3E}">
        <p14:creationId xmlns:p14="http://schemas.microsoft.com/office/powerpoint/2010/main" val="3777447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E41071-5B00-1999-424B-86A7F9288B4A}"/>
              </a:ext>
            </a:extLst>
          </p:cNvPr>
          <p:cNvSpPr>
            <a:spLocks noGrp="1"/>
          </p:cNvSpPr>
          <p:nvPr>
            <p:ph type="title"/>
          </p:nvPr>
        </p:nvSpPr>
        <p:spPr/>
        <p:txBody>
          <a:bodyPr/>
          <a:lstStyle/>
          <a:p>
            <a:r>
              <a:rPr lang="en" b="1" dirty="0">
                <a:latin typeface="Times New Roman" panose="02020603050405020304" pitchFamily="18" charset="0"/>
                <a:cs typeface="Times New Roman" panose="02020603050405020304" pitchFamily="18" charset="0"/>
              </a:rPr>
              <a:t>Conclusion</a:t>
            </a:r>
            <a:endParaRPr lang="en-IN" dirty="0"/>
          </a:p>
        </p:txBody>
      </p:sp>
      <p:sp>
        <p:nvSpPr>
          <p:cNvPr id="3" name="Content Placeholder 2">
            <a:extLst>
              <a:ext uri="{FF2B5EF4-FFF2-40B4-BE49-F238E27FC236}">
                <a16:creationId xmlns:a16="http://schemas.microsoft.com/office/drawing/2014/main" xmlns="" id="{1D64A269-07FC-0452-06A4-921ACFB3CBEF}"/>
              </a:ext>
            </a:extLst>
          </p:cNvPr>
          <p:cNvSpPr>
            <a:spLocks noGrp="1"/>
          </p:cNvSpPr>
          <p:nvPr>
            <p:ph idx="1"/>
          </p:nvPr>
        </p:nvSpPr>
        <p:spPr/>
        <p:txBody>
          <a:bodyPr/>
          <a:lstStyle/>
          <a:p>
            <a:pPr marL="285750" indent="-285750">
              <a:buFont typeface="Arial" panose="020B0604020202020204" pitchFamily="34" charset="0"/>
              <a:buChar char="•"/>
            </a:pPr>
            <a:r>
              <a:rPr lang="en-IN" sz="2400" dirty="0">
                <a:solidFill>
                  <a:schemeClr val="accent2">
                    <a:lumMod val="75000"/>
                  </a:schemeClr>
                </a:solidFill>
              </a:rPr>
              <a:t> </a:t>
            </a:r>
            <a:r>
              <a:rPr lang="en-IN" sz="1800" dirty="0">
                <a:solidFill>
                  <a:schemeClr val="accent2">
                    <a:lumMod val="75000"/>
                  </a:schemeClr>
                </a:solidFill>
                <a:latin typeface="Times New Roman" panose="02020603050405020304" pitchFamily="18" charset="0"/>
                <a:cs typeface="Times New Roman" panose="02020603050405020304" pitchFamily="18" charset="0"/>
              </a:rPr>
              <a:t>Main aim of Quantu</a:t>
            </a:r>
            <a:r>
              <a:rPr lang="en-IN" dirty="0">
                <a:solidFill>
                  <a:schemeClr val="accent2">
                    <a:lumMod val="75000"/>
                  </a:schemeClr>
                </a:solidFill>
                <a:latin typeface="Times New Roman" panose="02020603050405020304" pitchFamily="18" charset="0"/>
                <a:cs typeface="Times New Roman" panose="02020603050405020304" pitchFamily="18" charset="0"/>
              </a:rPr>
              <a:t>m Hacks</a:t>
            </a:r>
            <a:r>
              <a:rPr lang="en-IN" sz="1800" dirty="0">
                <a:solidFill>
                  <a:schemeClr val="accent2">
                    <a:lumMod val="75000"/>
                  </a:schemeClr>
                </a:solidFill>
                <a:latin typeface="Times New Roman" panose="02020603050405020304" pitchFamily="18" charset="0"/>
                <a:cs typeface="Times New Roman" panose="02020603050405020304" pitchFamily="18" charset="0"/>
              </a:rPr>
              <a:t> is to provide users an easy interface to </a:t>
            </a:r>
            <a:r>
              <a:rPr lang="en-IN" dirty="0" smtClean="0">
                <a:solidFill>
                  <a:schemeClr val="accent2">
                    <a:lumMod val="75000"/>
                  </a:schemeClr>
                </a:solidFill>
                <a:latin typeface="Times New Roman" panose="02020603050405020304" pitchFamily="18" charset="0"/>
                <a:cs typeface="Times New Roman" panose="02020603050405020304" pitchFamily="18" charset="0"/>
              </a:rPr>
              <a:t>register</a:t>
            </a:r>
            <a:r>
              <a:rPr lang="en-IN" sz="1800" dirty="0" smtClean="0">
                <a:solidFill>
                  <a:schemeClr val="accent2">
                    <a:lumMod val="75000"/>
                  </a:schemeClr>
                </a:solidFill>
                <a:latin typeface="Times New Roman" panose="02020603050405020304" pitchFamily="18" charset="0"/>
                <a:cs typeface="Times New Roman" panose="02020603050405020304" pitchFamily="18" charset="0"/>
              </a:rPr>
              <a:t> </a:t>
            </a:r>
            <a:r>
              <a:rPr lang="en-IN" sz="1800" dirty="0">
                <a:solidFill>
                  <a:schemeClr val="accent2">
                    <a:lumMod val="75000"/>
                  </a:schemeClr>
                </a:solidFill>
                <a:latin typeface="Times New Roman" panose="02020603050405020304" pitchFamily="18" charset="0"/>
                <a:cs typeface="Times New Roman" panose="02020603050405020304" pitchFamily="18" charset="0"/>
              </a:rPr>
              <a:t>and enjoy their event </a:t>
            </a:r>
            <a:r>
              <a:rPr lang="en-IN" dirty="0" smtClean="0">
                <a:solidFill>
                  <a:schemeClr val="accent2">
                    <a:lumMod val="75000"/>
                  </a:schemeClr>
                </a:solidFill>
                <a:latin typeface="Times New Roman" panose="02020603050405020304" pitchFamily="18" charset="0"/>
                <a:cs typeface="Times New Roman" panose="02020603050405020304" pitchFamily="18" charset="0"/>
              </a:rPr>
              <a:t>and</a:t>
            </a:r>
            <a:r>
              <a:rPr lang="en-IN" sz="1800" dirty="0" smtClean="0">
                <a:solidFill>
                  <a:schemeClr val="accent2">
                    <a:lumMod val="75000"/>
                  </a:schemeClr>
                </a:solidFill>
                <a:latin typeface="Times New Roman" panose="02020603050405020304" pitchFamily="18" charset="0"/>
                <a:cs typeface="Times New Roman" panose="02020603050405020304" pitchFamily="18" charset="0"/>
              </a:rPr>
              <a:t> get to know about the details of the Event.</a:t>
            </a:r>
            <a:endParaRPr lang="en-IN" sz="1800" dirty="0">
              <a:solidFill>
                <a:schemeClr val="accent2">
                  <a:lumMod val="75000"/>
                </a:schemeClr>
              </a:solidFill>
              <a:latin typeface="Times New Roman" panose="02020603050405020304" pitchFamily="18" charset="0"/>
              <a:cs typeface="Times New Roman" panose="02020603050405020304" pitchFamily="18" charset="0"/>
            </a:endParaRPr>
          </a:p>
          <a:p>
            <a:endParaRPr lang="en-IN" sz="1800" dirty="0">
              <a:solidFill>
                <a:schemeClr val="accent2">
                  <a:lumMod val="75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1800" dirty="0">
                <a:solidFill>
                  <a:schemeClr val="accent2">
                    <a:lumMod val="75000"/>
                  </a:schemeClr>
                </a:solidFill>
                <a:latin typeface="Times New Roman" panose="02020603050405020304" pitchFamily="18" charset="0"/>
                <a:cs typeface="Times New Roman" panose="02020603050405020304" pitchFamily="18" charset="0"/>
              </a:rPr>
              <a:t>Users will be provided with multiple </a:t>
            </a:r>
            <a:r>
              <a:rPr lang="en-IN" sz="1800" dirty="0" smtClean="0">
                <a:solidFill>
                  <a:schemeClr val="accent2">
                    <a:lumMod val="75000"/>
                  </a:schemeClr>
                </a:solidFill>
                <a:latin typeface="Times New Roman" panose="02020603050405020304" pitchFamily="18" charset="0"/>
                <a:cs typeface="Times New Roman" panose="02020603050405020304" pitchFamily="18" charset="0"/>
              </a:rPr>
              <a:t>facilities like Venue, FAQ’s </a:t>
            </a:r>
            <a:r>
              <a:rPr lang="en-IN" sz="1800" dirty="0">
                <a:solidFill>
                  <a:schemeClr val="accent2">
                    <a:lumMod val="75000"/>
                  </a:schemeClr>
                </a:solidFill>
                <a:latin typeface="Times New Roman" panose="02020603050405020304" pitchFamily="18" charset="0"/>
                <a:cs typeface="Times New Roman" panose="02020603050405020304" pitchFamily="18" charset="0"/>
              </a:rPr>
              <a:t>to make it more user friendly.</a:t>
            </a:r>
          </a:p>
          <a:p>
            <a:pPr marL="285750" indent="-285750">
              <a:buFont typeface="Arial" panose="020B0604020202020204" pitchFamily="34" charset="0"/>
              <a:buChar char="•"/>
            </a:pPr>
            <a:endParaRPr lang="en-IN" sz="1800" dirty="0">
              <a:solidFill>
                <a:schemeClr val="accent2">
                  <a:lumMod val="75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1800" dirty="0">
                <a:solidFill>
                  <a:schemeClr val="accent2">
                    <a:lumMod val="75000"/>
                  </a:schemeClr>
                </a:solidFill>
                <a:latin typeface="Times New Roman" panose="02020603050405020304" pitchFamily="18" charset="0"/>
                <a:cs typeface="Times New Roman" panose="02020603050405020304" pitchFamily="18" charset="0"/>
              </a:rPr>
              <a:t>Users can also select </a:t>
            </a:r>
            <a:r>
              <a:rPr lang="en-IN" dirty="0" smtClean="0">
                <a:solidFill>
                  <a:schemeClr val="accent2">
                    <a:lumMod val="75000"/>
                  </a:schemeClr>
                </a:solidFill>
                <a:latin typeface="Times New Roman" panose="02020603050405020304" pitchFamily="18" charset="0"/>
                <a:cs typeface="Times New Roman" panose="02020603050405020304" pitchFamily="18" charset="0"/>
              </a:rPr>
              <a:t>their team</a:t>
            </a:r>
            <a:r>
              <a:rPr lang="en-IN" sz="1800" dirty="0" smtClean="0">
                <a:solidFill>
                  <a:schemeClr val="accent2">
                    <a:lumMod val="75000"/>
                  </a:schemeClr>
                </a:solidFill>
                <a:latin typeface="Times New Roman" panose="02020603050405020304" pitchFamily="18" charset="0"/>
                <a:cs typeface="Times New Roman" panose="02020603050405020304" pitchFamily="18" charset="0"/>
              </a:rPr>
              <a:t> </a:t>
            </a:r>
            <a:r>
              <a:rPr lang="en-IN" sz="1800" dirty="0">
                <a:solidFill>
                  <a:schemeClr val="accent2">
                    <a:lumMod val="75000"/>
                  </a:schemeClr>
                </a:solidFill>
                <a:latin typeface="Times New Roman" panose="02020603050405020304" pitchFamily="18" charset="0"/>
                <a:cs typeface="Times New Roman" panose="02020603050405020304" pitchFamily="18" charset="0"/>
              </a:rPr>
              <a:t>according to their choice and wait for the admin to confirm the event</a:t>
            </a:r>
            <a:r>
              <a:rPr lang="en-IN" sz="2400" dirty="0">
                <a:solidFill>
                  <a:schemeClr val="accent2">
                    <a:lumMod val="75000"/>
                  </a:schemeClr>
                </a:solidFill>
                <a:latin typeface="Times New Roman" panose="02020603050405020304" pitchFamily="18" charset="0"/>
                <a:cs typeface="Times New Roman" panose="02020603050405020304" pitchFamily="18" charset="0"/>
              </a:rPr>
              <a:t>.</a:t>
            </a:r>
          </a:p>
          <a:p>
            <a:pPr algn="just" fontAlgn="base">
              <a:buFont typeface="Arial" panose="020B0604020202020204" pitchFamily="34" charset="0"/>
              <a:buChar char="•"/>
            </a:pPr>
            <a:endParaRPr lang="en-US" sz="1400" b="0" i="0" dirty="0">
              <a:solidFill>
                <a:schemeClr val="accent2">
                  <a:lumMod val="75000"/>
                </a:schemeClr>
              </a:solidFill>
              <a:effectLst/>
              <a:latin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692965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80ADFF-D76F-88AC-9608-B29183EF1513}"/>
              </a:ext>
            </a:extLst>
          </p:cNvPr>
          <p:cNvSpPr>
            <a:spLocks noGrp="1"/>
          </p:cNvSpPr>
          <p:nvPr>
            <p:ph type="title"/>
          </p:nvPr>
        </p:nvSpPr>
        <p:spPr/>
        <p:txBody>
          <a:bodyPr/>
          <a:lstStyle/>
          <a:p>
            <a:r>
              <a:rPr lang="en" sz="3600" b="1" dirty="0">
                <a:latin typeface="Times New Roman" panose="02020603050405020304" pitchFamily="18" charset="0"/>
                <a:cs typeface="Times New Roman" panose="02020603050405020304" pitchFamily="18" charset="0"/>
              </a:rPr>
              <a:t>Introduction</a:t>
            </a:r>
            <a:endParaRPr lang="en-IN" dirty="0"/>
          </a:p>
        </p:txBody>
      </p:sp>
      <p:sp>
        <p:nvSpPr>
          <p:cNvPr id="3" name="Content Placeholder 2">
            <a:extLst>
              <a:ext uri="{FF2B5EF4-FFF2-40B4-BE49-F238E27FC236}">
                <a16:creationId xmlns:a16="http://schemas.microsoft.com/office/drawing/2014/main" xmlns="" id="{34BE5A4A-04C1-CBB5-F257-7AF5AE0BD495}"/>
              </a:ext>
            </a:extLst>
          </p:cNvPr>
          <p:cNvSpPr>
            <a:spLocks noGrp="1"/>
          </p:cNvSpPr>
          <p:nvPr>
            <p:ph idx="1"/>
          </p:nvPr>
        </p:nvSpPr>
        <p:spPr>
          <a:xfrm>
            <a:off x="1315454" y="2438401"/>
            <a:ext cx="9063788" cy="2975472"/>
          </a:xfrm>
        </p:spPr>
        <p:txBody>
          <a:bodyPr>
            <a:normAutofit fontScale="92500"/>
          </a:bodyPr>
          <a:lstStyle/>
          <a:p>
            <a:pPr algn="just">
              <a:buFont typeface="Arial" panose="020B0604020202020204" pitchFamily="34" charset="0"/>
              <a:buChar char="•"/>
            </a:pPr>
            <a:r>
              <a:rPr lang="en-US" sz="2400" cap="none" dirty="0">
                <a:solidFill>
                  <a:schemeClr val="accent2">
                    <a:lumMod val="75000"/>
                  </a:schemeClr>
                </a:solidFill>
                <a:latin typeface="Times New Roman" panose="02020603050405020304" pitchFamily="18" charset="0"/>
                <a:cs typeface="Times New Roman" panose="02020603050405020304" pitchFamily="18" charset="0"/>
              </a:rPr>
              <a:t>In the existing system people have to go through lot of troubles to book seminar halls, </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libraries</a:t>
            </a:r>
            <a:r>
              <a:rPr lang="en-US" sz="2400" cap="none"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2400" cap="none" dirty="0">
                <a:solidFill>
                  <a:schemeClr val="accent2">
                    <a:lumMod val="75000"/>
                  </a:schemeClr>
                </a:solidFill>
                <a:latin typeface="Times New Roman" panose="02020603050405020304" pitchFamily="18" charset="0"/>
                <a:cs typeface="Times New Roman" panose="02020603050405020304" pitchFamily="18" charset="0"/>
              </a:rPr>
              <a:t>etc. The proposed framework is a web-based program that maintains a consolidated archive of all related information</a:t>
            </a:r>
          </a:p>
          <a:p>
            <a:pPr algn="just">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 </a:t>
            </a:r>
            <a:r>
              <a:rPr lang="en-US" sz="2400" cap="none" dirty="0">
                <a:solidFill>
                  <a:schemeClr val="accent2">
                    <a:lumMod val="75000"/>
                  </a:schemeClr>
                </a:solidFill>
                <a:latin typeface="Times New Roman" panose="02020603050405020304" pitchFamily="18" charset="0"/>
                <a:cs typeface="Times New Roman" panose="02020603050405020304" pitchFamily="18" charset="0"/>
              </a:rPr>
              <a:t>The system allows one to quickly access the relevant details and to make the necessary </a:t>
            </a:r>
            <a:r>
              <a:rPr lang="en-US" sz="2400" dirty="0">
                <a:solidFill>
                  <a:schemeClr val="accent2">
                    <a:lumMod val="75000"/>
                  </a:schemeClr>
                </a:solidFill>
                <a:latin typeface="Times New Roman" panose="02020603050405020304" pitchFamily="18" charset="0"/>
                <a:cs typeface="Times New Roman" panose="02020603050405020304" pitchFamily="18" charset="0"/>
              </a:rPr>
              <a:t>event </a:t>
            </a:r>
            <a:r>
              <a:rPr lang="en-US" sz="2400" cap="none" dirty="0">
                <a:solidFill>
                  <a:schemeClr val="accent2">
                    <a:lumMod val="75000"/>
                  </a:schemeClr>
                </a:solidFill>
                <a:latin typeface="Times New Roman" panose="02020603050405020304" pitchFamily="18" charset="0"/>
                <a:cs typeface="Times New Roman" panose="02020603050405020304" pitchFamily="18" charset="0"/>
              </a:rPr>
              <a:t>plans.</a:t>
            </a:r>
            <a:endParaRPr lang="en-US" sz="2400" dirty="0">
              <a:solidFill>
                <a:schemeClr val="accent2">
                  <a:lumMod val="75000"/>
                </a:schemeClr>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dirty="0">
                <a:solidFill>
                  <a:schemeClr val="accent2">
                    <a:lumMod val="75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2400" cap="none" dirty="0">
                <a:solidFill>
                  <a:schemeClr val="accent2">
                    <a:lumMod val="75000"/>
                  </a:schemeClr>
                </a:solidFill>
                <a:latin typeface="Times New Roman" panose="02020603050405020304" pitchFamily="18" charset="0"/>
                <a:ea typeface="Roboto" panose="02000000000000000000" pitchFamily="2" charset="0"/>
                <a:cs typeface="Times New Roman" panose="02020603050405020304" pitchFamily="18" charset="0"/>
              </a:rPr>
              <a:t>Users will choose the event as per they need to celebrate and book  </a:t>
            </a:r>
            <a:r>
              <a:rPr lang="en-US" sz="2400" cap="none" dirty="0" smtClean="0">
                <a:solidFill>
                  <a:schemeClr val="accent2">
                    <a:lumMod val="75000"/>
                  </a:schemeClr>
                </a:solidFill>
                <a:latin typeface="Times New Roman" panose="02020603050405020304" pitchFamily="18" charset="0"/>
                <a:ea typeface="Roboto" panose="02000000000000000000" pitchFamily="2" charset="0"/>
                <a:cs typeface="Times New Roman" panose="02020603050405020304" pitchFamily="18" charset="0"/>
              </a:rPr>
              <a:t>accordingly and display the same.</a:t>
            </a:r>
            <a:endParaRPr lang="en-US" sz="2400" cap="none" dirty="0">
              <a:solidFill>
                <a:schemeClr val="accent2">
                  <a:lumMod val="75000"/>
                </a:schemeClr>
              </a:solidFill>
              <a:latin typeface="Times New Roman" panose="02020603050405020304" pitchFamily="18" charset="0"/>
              <a:ea typeface="Roboto"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80009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847889-81C3-33AD-8988-E9EB5FC1134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Problem Definition</a:t>
            </a:r>
            <a:endParaRPr lang="en-IN" dirty="0"/>
          </a:p>
        </p:txBody>
      </p:sp>
      <p:sp>
        <p:nvSpPr>
          <p:cNvPr id="3" name="Content Placeholder 2">
            <a:extLst>
              <a:ext uri="{FF2B5EF4-FFF2-40B4-BE49-F238E27FC236}">
                <a16:creationId xmlns:a16="http://schemas.microsoft.com/office/drawing/2014/main" xmlns="" id="{0AB05016-EF37-ECED-BE47-135E867E458E}"/>
              </a:ext>
            </a:extLst>
          </p:cNvPr>
          <p:cNvSpPr>
            <a:spLocks noGrp="1"/>
          </p:cNvSpPr>
          <p:nvPr>
            <p:ph idx="1"/>
          </p:nvPr>
        </p:nvSpPr>
        <p:spPr/>
        <p:txBody>
          <a:bodyPr>
            <a:normAutofit/>
          </a:bodyPr>
          <a:lstStyle/>
          <a:p>
            <a:pPr>
              <a:buFont typeface="Wingdings" panose="05000000000000000000" pitchFamily="2" charset="2"/>
              <a:buChar char="§"/>
            </a:pPr>
            <a:r>
              <a:rPr lang="en-US" sz="2400" cap="none" dirty="0">
                <a:solidFill>
                  <a:schemeClr val="accent2">
                    <a:lumMod val="75000"/>
                  </a:schemeClr>
                </a:solidFill>
                <a:latin typeface="Times New Roman" panose="02020603050405020304" pitchFamily="18" charset="0"/>
                <a:cs typeface="Times New Roman" panose="02020603050405020304" pitchFamily="18" charset="0"/>
              </a:rPr>
              <a:t>Every </a:t>
            </a:r>
            <a:r>
              <a:rPr lang="en-US" sz="2400" cap="none" dirty="0" smtClean="0">
                <a:solidFill>
                  <a:schemeClr val="accent2">
                    <a:lumMod val="75000"/>
                  </a:schemeClr>
                </a:solidFill>
                <a:latin typeface="Times New Roman" panose="02020603050405020304" pitchFamily="18" charset="0"/>
                <a:cs typeface="Times New Roman" panose="02020603050405020304" pitchFamily="18" charset="0"/>
              </a:rPr>
              <a:t>organization </a:t>
            </a:r>
            <a:r>
              <a:rPr lang="en-US" sz="2400" cap="none" dirty="0">
                <a:solidFill>
                  <a:schemeClr val="accent2">
                    <a:lumMod val="75000"/>
                  </a:schemeClr>
                </a:solidFill>
                <a:latin typeface="Times New Roman" panose="02020603050405020304" pitchFamily="18" charset="0"/>
                <a:cs typeface="Times New Roman" panose="02020603050405020304" pitchFamily="18" charset="0"/>
              </a:rPr>
              <a:t>whether big or </a:t>
            </a:r>
            <a:r>
              <a:rPr lang="en-US" sz="2400" cap="none" dirty="0" smtClean="0">
                <a:solidFill>
                  <a:schemeClr val="accent2">
                    <a:lumMod val="75000"/>
                  </a:schemeClr>
                </a:solidFill>
                <a:latin typeface="Times New Roman" panose="02020603050405020304" pitchFamily="18" charset="0"/>
                <a:cs typeface="Times New Roman" panose="02020603050405020304" pitchFamily="18" charset="0"/>
              </a:rPr>
              <a:t>small, has </a:t>
            </a:r>
            <a:r>
              <a:rPr lang="en-US" sz="2400" cap="none" dirty="0">
                <a:solidFill>
                  <a:schemeClr val="accent2">
                    <a:lumMod val="75000"/>
                  </a:schemeClr>
                </a:solidFill>
                <a:latin typeface="Times New Roman" panose="02020603050405020304" pitchFamily="18" charset="0"/>
                <a:cs typeface="Times New Roman" panose="02020603050405020304" pitchFamily="18" charset="0"/>
              </a:rPr>
              <a:t>challenges to overcome and manage every events.</a:t>
            </a:r>
          </a:p>
          <a:p>
            <a:pPr>
              <a:buFont typeface="Wingdings" panose="05000000000000000000" pitchFamily="2" charset="2"/>
              <a:buChar char="§"/>
            </a:pPr>
            <a:r>
              <a:rPr lang="en-US" sz="2400" cap="none" dirty="0">
                <a:solidFill>
                  <a:schemeClr val="accent2">
                    <a:lumMod val="75000"/>
                  </a:schemeClr>
                </a:solidFill>
                <a:latin typeface="Times New Roman" panose="02020603050405020304" pitchFamily="18" charset="0"/>
                <a:cs typeface="Times New Roman" panose="02020603050405020304" pitchFamily="18" charset="0"/>
              </a:rPr>
              <a:t>Management System has different management needs, so we design exclusive Event Management System.</a:t>
            </a:r>
          </a:p>
          <a:p>
            <a:pPr>
              <a:buFont typeface="Wingdings" panose="05000000000000000000" pitchFamily="2" charset="2"/>
              <a:buChar char="§"/>
            </a:pPr>
            <a:r>
              <a:rPr lang="en-US" sz="2400" cap="none" dirty="0">
                <a:solidFill>
                  <a:schemeClr val="accent2">
                    <a:lumMod val="75000"/>
                  </a:schemeClr>
                </a:solidFill>
                <a:latin typeface="Times New Roman" panose="02020603050405020304" pitchFamily="18" charset="0"/>
                <a:cs typeface="Times New Roman" panose="02020603050405020304" pitchFamily="18" charset="0"/>
              </a:rPr>
              <a:t>This is designed to assist in strategic planning and it will help to ensure that we provide complete event </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details</a:t>
            </a:r>
            <a:r>
              <a:rPr lang="en-US" sz="2400" cap="none"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2400" cap="none" dirty="0">
                <a:solidFill>
                  <a:schemeClr val="accent2">
                    <a:lumMod val="75000"/>
                  </a:schemeClr>
                </a:solidFill>
                <a:latin typeface="Times New Roman" panose="02020603050405020304" pitchFamily="18" charset="0"/>
                <a:cs typeface="Times New Roman" panose="02020603050405020304" pitchFamily="18" charset="0"/>
              </a:rPr>
              <a:t>to our </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participants</a:t>
            </a:r>
            <a:r>
              <a:rPr lang="en-US" sz="2400" cap="none" dirty="0" smtClean="0">
                <a:solidFill>
                  <a:schemeClr val="accent2">
                    <a:lumMod val="75000"/>
                  </a:schemeClr>
                </a:solidFill>
                <a:latin typeface="Times New Roman" panose="02020603050405020304" pitchFamily="18" charset="0"/>
                <a:cs typeface="Times New Roman" panose="02020603050405020304" pitchFamily="18" charset="0"/>
              </a:rPr>
              <a:t>.</a:t>
            </a:r>
            <a:endParaRPr lang="en-US" sz="2400"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8666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7EDCBE-404E-5184-0063-3B465BC84740}"/>
              </a:ext>
            </a:extLst>
          </p:cNvPr>
          <p:cNvSpPr>
            <a:spLocks noGrp="1"/>
          </p:cNvSpPr>
          <p:nvPr>
            <p:ph type="title"/>
          </p:nvPr>
        </p:nvSpPr>
        <p:spPr>
          <a:xfrm>
            <a:off x="1154954" y="1038769"/>
            <a:ext cx="8761413" cy="935914"/>
          </a:xfrm>
        </p:spPr>
        <p:txBody>
          <a:bodyPr/>
          <a:lstStyle/>
          <a:p>
            <a:r>
              <a:rPr lang="en-IN" b="1" i="0" dirty="0">
                <a:solidFill>
                  <a:schemeClr val="bg1"/>
                </a:solidFill>
                <a:effectLst/>
                <a:latin typeface="Times New Roman" panose="02020603050405020304" pitchFamily="18" charset="0"/>
              </a:rPr>
              <a:t>What is Our Goal / Objective</a:t>
            </a:r>
            <a:br>
              <a:rPr lang="en-IN" b="1" i="0" dirty="0">
                <a:solidFill>
                  <a:schemeClr val="bg1"/>
                </a:solidFill>
                <a:effectLst/>
                <a:latin typeface="Times New Roman" panose="02020603050405020304" pitchFamily="18" charset="0"/>
              </a:rPr>
            </a:br>
            <a:endParaRPr lang="en-IN" dirty="0">
              <a:solidFill>
                <a:schemeClr val="bg1"/>
              </a:solidFill>
            </a:endParaRPr>
          </a:p>
        </p:txBody>
      </p:sp>
      <p:sp>
        <p:nvSpPr>
          <p:cNvPr id="3" name="Content Placeholder 2">
            <a:extLst>
              <a:ext uri="{FF2B5EF4-FFF2-40B4-BE49-F238E27FC236}">
                <a16:creationId xmlns:a16="http://schemas.microsoft.com/office/drawing/2014/main" xmlns="" id="{EC134C15-ADE4-E8D6-4EB7-D712507A3333}"/>
              </a:ext>
            </a:extLst>
          </p:cNvPr>
          <p:cNvSpPr>
            <a:spLocks noGrp="1"/>
          </p:cNvSpPr>
          <p:nvPr>
            <p:ph idx="1"/>
          </p:nvPr>
        </p:nvSpPr>
        <p:spPr/>
        <p:txBody>
          <a:bodyPr>
            <a:normAutofit/>
          </a:bodyPr>
          <a:lstStyle/>
          <a:p>
            <a:r>
              <a:rPr lang="en-US" b="0" i="0" dirty="0">
                <a:solidFill>
                  <a:schemeClr val="accent2">
                    <a:lumMod val="75000"/>
                  </a:schemeClr>
                </a:solidFill>
                <a:effectLst/>
                <a:latin typeface="Times New Roman" panose="02020603050405020304" pitchFamily="18" charset="0"/>
              </a:rPr>
              <a:t>You've inspired new </a:t>
            </a:r>
            <a:r>
              <a:rPr lang="en-US" dirty="0" smtClean="0">
                <a:solidFill>
                  <a:schemeClr val="accent2">
                    <a:lumMod val="75000"/>
                  </a:schemeClr>
                </a:solidFill>
                <a:latin typeface="Times New Roman" panose="02020603050405020304" pitchFamily="18" charset="0"/>
              </a:rPr>
              <a:t>minds</a:t>
            </a:r>
            <a:r>
              <a:rPr lang="en-US" b="0" i="0" dirty="0" smtClean="0">
                <a:solidFill>
                  <a:schemeClr val="accent2">
                    <a:lumMod val="75000"/>
                  </a:schemeClr>
                </a:solidFill>
                <a:effectLst/>
                <a:latin typeface="Times New Roman" panose="02020603050405020304" pitchFamily="18" charset="0"/>
              </a:rPr>
              <a:t>, </a:t>
            </a:r>
            <a:r>
              <a:rPr lang="en-US" b="0" i="0" dirty="0">
                <a:solidFill>
                  <a:schemeClr val="accent2">
                    <a:lumMod val="75000"/>
                  </a:schemeClr>
                </a:solidFill>
                <a:effectLst/>
                <a:latin typeface="Times New Roman" panose="02020603050405020304" pitchFamily="18" charset="0"/>
              </a:rPr>
              <a:t>racked up click-</a:t>
            </a:r>
            <a:r>
              <a:rPr lang="en-US" b="0" i="0" dirty="0" err="1">
                <a:solidFill>
                  <a:schemeClr val="accent2">
                    <a:lumMod val="75000"/>
                  </a:schemeClr>
                </a:solidFill>
                <a:effectLst/>
                <a:latin typeface="Times New Roman" panose="02020603050405020304" pitchFamily="18" charset="0"/>
              </a:rPr>
              <a:t>thru's</a:t>
            </a:r>
            <a:r>
              <a:rPr lang="en-US" b="0" i="0" dirty="0">
                <a:solidFill>
                  <a:schemeClr val="accent2">
                    <a:lumMod val="75000"/>
                  </a:schemeClr>
                </a:solidFill>
                <a:effectLst/>
                <a:latin typeface="Times New Roman" panose="02020603050405020304" pitchFamily="18" charset="0"/>
              </a:rPr>
              <a:t>, blown-up </a:t>
            </a:r>
            <a:r>
              <a:rPr lang="en-US" b="0" i="0" dirty="0" smtClean="0">
                <a:solidFill>
                  <a:schemeClr val="accent2">
                    <a:lumMod val="75000"/>
                  </a:schemeClr>
                </a:solidFill>
                <a:effectLst/>
                <a:latin typeface="Times New Roman" panose="02020603050405020304" pitchFamily="18" charset="0"/>
              </a:rPr>
              <a:t>brand problems. </a:t>
            </a:r>
            <a:r>
              <a:rPr lang="en-US" b="0" i="0" dirty="0">
                <a:solidFill>
                  <a:schemeClr val="accent2">
                    <a:lumMod val="75000"/>
                  </a:schemeClr>
                </a:solidFill>
                <a:effectLst/>
                <a:latin typeface="Times New Roman" panose="02020603050405020304" pitchFamily="18" charset="0"/>
              </a:rPr>
              <a:t>We can't give you back the weekends you worked, or erase the pain </a:t>
            </a:r>
            <a:r>
              <a:rPr lang="en-US" dirty="0" smtClean="0">
                <a:solidFill>
                  <a:schemeClr val="accent2">
                    <a:lumMod val="75000"/>
                  </a:schemeClr>
                </a:solidFill>
                <a:latin typeface="Times New Roman" panose="02020603050405020304" pitchFamily="18" charset="0"/>
              </a:rPr>
              <a:t>of </a:t>
            </a:r>
            <a:r>
              <a:rPr lang="en-US" b="0" i="0" dirty="0" smtClean="0">
                <a:solidFill>
                  <a:schemeClr val="accent2">
                    <a:lumMod val="75000"/>
                  </a:schemeClr>
                </a:solidFill>
                <a:effectLst/>
                <a:latin typeface="Times New Roman" panose="02020603050405020304" pitchFamily="18" charset="0"/>
              </a:rPr>
              <a:t>being </a:t>
            </a:r>
            <a:r>
              <a:rPr lang="en-US" b="0" i="0" dirty="0">
                <a:solidFill>
                  <a:schemeClr val="accent2">
                    <a:lumMod val="75000"/>
                  </a:schemeClr>
                </a:solidFill>
                <a:effectLst/>
                <a:latin typeface="Times New Roman" panose="02020603050405020304" pitchFamily="18" charset="0"/>
              </a:rPr>
              <a:t>forced to make the logo bigger. But if you submit your best work we </a:t>
            </a:r>
            <a:r>
              <a:rPr lang="en-US" b="0" i="0" dirty="0" smtClean="0">
                <a:solidFill>
                  <a:schemeClr val="accent2">
                    <a:lumMod val="75000"/>
                  </a:schemeClr>
                </a:solidFill>
                <a:effectLst/>
                <a:latin typeface="Times New Roman" panose="02020603050405020304" pitchFamily="18" charset="0"/>
              </a:rPr>
              <a:t>just </a:t>
            </a:r>
            <a:r>
              <a:rPr lang="en-US" b="0" i="0" dirty="0">
                <a:solidFill>
                  <a:schemeClr val="accent2">
                    <a:lumMod val="75000"/>
                  </a:schemeClr>
                </a:solidFill>
                <a:effectLst/>
                <a:latin typeface="Times New Roman" panose="02020603050405020304" pitchFamily="18" charset="0"/>
              </a:rPr>
              <a:t>might be able to give </a:t>
            </a:r>
            <a:r>
              <a:rPr lang="en-US" b="0" i="0" dirty="0" smtClean="0">
                <a:solidFill>
                  <a:schemeClr val="accent2">
                    <a:lumMod val="75000"/>
                  </a:schemeClr>
                </a:solidFill>
                <a:effectLst/>
                <a:latin typeface="Times New Roman" panose="02020603050405020304" pitchFamily="18" charset="0"/>
              </a:rPr>
              <a:t>you the </a:t>
            </a:r>
            <a:r>
              <a:rPr lang="en-US" b="0" i="0" dirty="0">
                <a:solidFill>
                  <a:schemeClr val="accent2">
                    <a:lumMod val="75000"/>
                  </a:schemeClr>
                </a:solidFill>
                <a:effectLst/>
                <a:latin typeface="Times New Roman" panose="02020603050405020304" pitchFamily="18" charset="0"/>
              </a:rPr>
              <a:t>chance to show you the best Hackathon you ever visit to.</a:t>
            </a:r>
          </a:p>
          <a:p>
            <a:pPr algn="l">
              <a:buFont typeface="Arial" panose="020B0604020202020204" pitchFamily="34" charset="0"/>
              <a:buChar char="•"/>
            </a:pPr>
            <a:r>
              <a:rPr lang="en-US" b="0" i="0" dirty="0">
                <a:solidFill>
                  <a:schemeClr val="accent2">
                    <a:lumMod val="75000"/>
                  </a:schemeClr>
                </a:solidFill>
                <a:effectLst/>
                <a:latin typeface="Times New Roman" panose="02020603050405020304" pitchFamily="18" charset="0"/>
              </a:rPr>
              <a:t>Learn from the best Company Experts &amp; Leading Tech </a:t>
            </a:r>
            <a:r>
              <a:rPr lang="en-US" b="0" i="0" dirty="0" smtClean="0">
                <a:solidFill>
                  <a:schemeClr val="accent2">
                    <a:lumMod val="75000"/>
                  </a:schemeClr>
                </a:solidFill>
                <a:effectLst/>
                <a:latin typeface="Times New Roman" panose="02020603050405020304" pitchFamily="18" charset="0"/>
              </a:rPr>
              <a:t>Giants.</a:t>
            </a:r>
            <a:endParaRPr lang="en-US" b="0" i="0" dirty="0">
              <a:solidFill>
                <a:schemeClr val="accent2">
                  <a:lumMod val="75000"/>
                </a:schemeClr>
              </a:solidFill>
              <a:effectLst/>
              <a:latin typeface="Times New Roman" panose="02020603050405020304" pitchFamily="18" charset="0"/>
            </a:endParaRPr>
          </a:p>
          <a:p>
            <a:pPr algn="l">
              <a:buFont typeface="Arial" panose="020B0604020202020204" pitchFamily="34" charset="0"/>
              <a:buChar char="•"/>
            </a:pPr>
            <a:r>
              <a:rPr lang="en-US" b="0" i="0" dirty="0">
                <a:solidFill>
                  <a:schemeClr val="accent2">
                    <a:lumMod val="75000"/>
                  </a:schemeClr>
                </a:solidFill>
                <a:effectLst/>
                <a:latin typeface="Times New Roman" panose="02020603050405020304" pitchFamily="18" charset="0"/>
              </a:rPr>
              <a:t>Have dedicated 4-to-1 meetings with the </a:t>
            </a:r>
            <a:r>
              <a:rPr lang="en-US" b="0" i="0" dirty="0" smtClean="0">
                <a:solidFill>
                  <a:schemeClr val="accent2">
                    <a:lumMod val="75000"/>
                  </a:schemeClr>
                </a:solidFill>
                <a:effectLst/>
                <a:latin typeface="Times New Roman" panose="02020603050405020304" pitchFamily="18" charset="0"/>
              </a:rPr>
              <a:t>experts.</a:t>
            </a:r>
            <a:endParaRPr lang="en-US" b="0" i="0" dirty="0">
              <a:solidFill>
                <a:schemeClr val="accent2">
                  <a:lumMod val="75000"/>
                </a:schemeClr>
              </a:solidFill>
              <a:effectLst/>
              <a:latin typeface="Times New Roman" panose="02020603050405020304" pitchFamily="18" charset="0"/>
            </a:endParaRPr>
          </a:p>
          <a:p>
            <a:pPr algn="l">
              <a:buFont typeface="Arial" panose="020B0604020202020204" pitchFamily="34" charset="0"/>
              <a:buChar char="•"/>
            </a:pPr>
            <a:r>
              <a:rPr lang="en-US" b="0" i="0" dirty="0">
                <a:solidFill>
                  <a:schemeClr val="accent2">
                    <a:lumMod val="75000"/>
                  </a:schemeClr>
                </a:solidFill>
                <a:effectLst/>
                <a:latin typeface="Times New Roman" panose="02020603050405020304" pitchFamily="18" charset="0"/>
              </a:rPr>
              <a:t>Reach more level of development for less by learning new skills.</a:t>
            </a:r>
          </a:p>
          <a:p>
            <a:pPr>
              <a:buFont typeface="Arial" panose="020B0604020202020204" pitchFamily="34" charset="0"/>
              <a:buChar char="•"/>
            </a:pPr>
            <a:r>
              <a:rPr lang="en-US" dirty="0">
                <a:solidFill>
                  <a:schemeClr val="accent2">
                    <a:lumMod val="75000"/>
                  </a:schemeClr>
                </a:solidFill>
                <a:latin typeface="Times New Roman" panose="02020603050405020304" pitchFamily="18" charset="0"/>
                <a:cs typeface="Times New Roman" panose="02020603050405020304" pitchFamily="18" charset="0"/>
              </a:rPr>
              <a:t>Save money when spending in online </a:t>
            </a:r>
            <a:r>
              <a:rPr lang="en-US" dirty="0" smtClean="0">
                <a:solidFill>
                  <a:schemeClr val="accent2">
                    <a:lumMod val="75000"/>
                  </a:schemeClr>
                </a:solidFill>
                <a:latin typeface="Times New Roman" panose="02020603050405020304" pitchFamily="18" charset="0"/>
                <a:cs typeface="Times New Roman" panose="02020603050405020304" pitchFamily="18" charset="0"/>
              </a:rPr>
              <a:t>Training.</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3086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E63ECB-79D5-7735-3A98-48758854CDE8}"/>
              </a:ext>
            </a:extLst>
          </p:cNvPr>
          <p:cNvSpPr>
            <a:spLocks noGrp="1"/>
          </p:cNvSpPr>
          <p:nvPr>
            <p:ph type="title"/>
          </p:nvPr>
        </p:nvSpPr>
        <p:spPr>
          <a:xfrm>
            <a:off x="1154954" y="936370"/>
            <a:ext cx="8761413" cy="706964"/>
          </a:xfrm>
        </p:spPr>
        <p:txBody>
          <a:bodyPr/>
          <a:lstStyle/>
          <a:p>
            <a:r>
              <a:rPr lang="en" sz="3600" b="1" dirty="0"/>
              <a:t/>
            </a:r>
            <a:br>
              <a:rPr lang="en" sz="3600" b="1" dirty="0"/>
            </a:br>
            <a:r>
              <a:rPr lang="en" sz="3600" b="1" dirty="0">
                <a:latin typeface="Times New Roman" panose="02020603050405020304" pitchFamily="18" charset="0"/>
                <a:cs typeface="Times New Roman" panose="02020603050405020304" pitchFamily="18" charset="0"/>
              </a:rPr>
              <a:t>Design</a:t>
            </a:r>
            <a:r>
              <a:rPr lang="en" sz="3600" b="1" dirty="0"/>
              <a:t> </a:t>
            </a:r>
            <a:r>
              <a:rPr lang="en" sz="3600" b="1" dirty="0">
                <a:latin typeface="Times New Roman" panose="02020603050405020304" pitchFamily="18" charset="0"/>
                <a:cs typeface="Times New Roman" panose="02020603050405020304" pitchFamily="18" charset="0"/>
              </a:rPr>
              <a:t>Goals</a:t>
            </a:r>
            <a:endParaRPr lang="en-IN" dirty="0"/>
          </a:p>
        </p:txBody>
      </p:sp>
      <p:sp>
        <p:nvSpPr>
          <p:cNvPr id="3" name="Content Placeholder 2">
            <a:extLst>
              <a:ext uri="{FF2B5EF4-FFF2-40B4-BE49-F238E27FC236}">
                <a16:creationId xmlns:a16="http://schemas.microsoft.com/office/drawing/2014/main" xmlns="" id="{5DEFA253-88F7-B259-34AB-BA5C04AB1808}"/>
              </a:ext>
            </a:extLst>
          </p:cNvPr>
          <p:cNvSpPr>
            <a:spLocks noGrp="1"/>
          </p:cNvSpPr>
          <p:nvPr>
            <p:ph idx="1"/>
          </p:nvPr>
        </p:nvSpPr>
        <p:spPr>
          <a:xfrm>
            <a:off x="1154954" y="2505330"/>
            <a:ext cx="8825659" cy="3416300"/>
          </a:xfrm>
        </p:spPr>
        <p:txBody>
          <a:bodyPr>
            <a:normAutofit/>
          </a:bodyPr>
          <a:lstStyle/>
          <a:p>
            <a:pPr algn="just"/>
            <a:r>
              <a:rPr lang="en-US" sz="2400" cap="none" dirty="0">
                <a:solidFill>
                  <a:schemeClr val="accent2">
                    <a:lumMod val="75000"/>
                  </a:schemeClr>
                </a:solidFill>
                <a:latin typeface="Times New Roman" panose="02020603050405020304" pitchFamily="18" charset="0"/>
                <a:cs typeface="Times New Roman" panose="02020603050405020304" pitchFamily="18" charset="0"/>
              </a:rPr>
              <a:t>Our main goal is to achieve security and performance guarantees. </a:t>
            </a:r>
          </a:p>
          <a:p>
            <a:pPr algn="just"/>
            <a:r>
              <a:rPr lang="en-US" sz="2400" cap="none" dirty="0">
                <a:solidFill>
                  <a:schemeClr val="accent2">
                    <a:lumMod val="75000"/>
                  </a:schemeClr>
                </a:solidFill>
                <a:latin typeface="Times New Roman" panose="02020603050405020304" pitchFamily="18" charset="0"/>
                <a:cs typeface="Times New Roman" panose="02020603050405020304" pitchFamily="18" charset="0"/>
              </a:rPr>
              <a:t>No sensitive information from the user customer can </a:t>
            </a:r>
            <a:r>
              <a:rPr lang="en-US" sz="2400" cap="none" dirty="0" smtClean="0">
                <a:solidFill>
                  <a:schemeClr val="accent2">
                    <a:lumMod val="75000"/>
                  </a:schemeClr>
                </a:solidFill>
                <a:latin typeface="Times New Roman" panose="02020603050405020304" pitchFamily="18" charset="0"/>
                <a:cs typeface="Times New Roman" panose="02020603050405020304" pitchFamily="18" charset="0"/>
              </a:rPr>
              <a:t>be </a:t>
            </a:r>
            <a:r>
              <a:rPr lang="en-US" sz="2400" cap="none" dirty="0">
                <a:solidFill>
                  <a:schemeClr val="accent2">
                    <a:lumMod val="75000"/>
                  </a:schemeClr>
                </a:solidFill>
                <a:latin typeface="Times New Roman" panose="02020603050405020304" pitchFamily="18" charset="0"/>
                <a:cs typeface="Times New Roman" panose="02020603050405020304" pitchFamily="18" charset="0"/>
              </a:rPr>
              <a:t>derived during the booking process. </a:t>
            </a:r>
          </a:p>
          <a:p>
            <a:pPr algn="just"/>
            <a:r>
              <a:rPr lang="en-US" sz="2400" cap="none" dirty="0">
                <a:solidFill>
                  <a:schemeClr val="accent2">
                    <a:lumMod val="75000"/>
                  </a:schemeClr>
                </a:solidFill>
                <a:latin typeface="Times New Roman" panose="02020603050405020304" pitchFamily="18" charset="0"/>
                <a:cs typeface="Times New Roman" panose="02020603050405020304" pitchFamily="18" charset="0"/>
              </a:rPr>
              <a:t>The </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participation</a:t>
            </a:r>
            <a:r>
              <a:rPr lang="en-US" sz="2400" cap="none"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2400" cap="none" dirty="0">
                <a:solidFill>
                  <a:schemeClr val="accent2">
                    <a:lumMod val="75000"/>
                  </a:schemeClr>
                </a:solidFill>
                <a:latin typeface="Times New Roman" panose="02020603050405020304" pitchFamily="18" charset="0"/>
                <a:cs typeface="Times New Roman" panose="02020603050405020304" pitchFamily="18" charset="0"/>
              </a:rPr>
              <a:t>by the user should be efficiently executed, updated and balanced. </a:t>
            </a:r>
          </a:p>
          <a:p>
            <a:pPr algn="just"/>
            <a:r>
              <a:rPr lang="en-US" sz="2400" cap="none" dirty="0">
                <a:solidFill>
                  <a:schemeClr val="accent2">
                    <a:lumMod val="75000"/>
                  </a:schemeClr>
                </a:solidFill>
                <a:latin typeface="Times New Roman" panose="02020603050405020304" pitchFamily="18" charset="0"/>
                <a:cs typeface="Times New Roman" panose="02020603050405020304" pitchFamily="18" charset="0"/>
              </a:rPr>
              <a:t>It is user friendly</a:t>
            </a:r>
            <a:r>
              <a:rPr lang="en-US" sz="2400" dirty="0">
                <a:solidFill>
                  <a:schemeClr val="accent2">
                    <a:lumMod val="75000"/>
                  </a:schemeClr>
                </a:solidFill>
                <a:latin typeface="Times New Roman" panose="02020603050405020304" pitchFamily="18" charset="0"/>
                <a:cs typeface="Times New Roman" panose="02020603050405020304" pitchFamily="18" charset="0"/>
              </a:rPr>
              <a:t>, easy to handle and responsive website.</a:t>
            </a:r>
            <a:endParaRPr lang="en-IN" sz="2400" cap="none" dirty="0">
              <a:solidFill>
                <a:schemeClr val="accent2">
                  <a:lumMod val="75000"/>
                </a:schemeClr>
              </a:solidFill>
              <a:latin typeface="Times New Roman" panose="02020603050405020304" pitchFamily="18" charset="0"/>
              <a:cs typeface="Times New Roman" panose="02020603050405020304" pitchFamily="18" charset="0"/>
            </a:endParaRPr>
          </a:p>
          <a:p>
            <a:pPr marL="0" indent="0">
              <a:buNone/>
            </a:pPr>
            <a:endParaRPr lang="en-IN" sz="2400" dirty="0"/>
          </a:p>
        </p:txBody>
      </p:sp>
    </p:spTree>
    <p:extLst>
      <p:ext uri="{BB962C8B-B14F-4D97-AF65-F5344CB8AC3E}">
        <p14:creationId xmlns:p14="http://schemas.microsoft.com/office/powerpoint/2010/main" val="2341888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70A607-58C1-7483-3750-D5BDD05A0D8F}"/>
              </a:ext>
            </a:extLst>
          </p:cNvPr>
          <p:cNvSpPr>
            <a:spLocks noGrp="1"/>
          </p:cNvSpPr>
          <p:nvPr>
            <p:ph type="title"/>
          </p:nvPr>
        </p:nvSpPr>
        <p:spPr>
          <a:xfrm>
            <a:off x="669303" y="961534"/>
            <a:ext cx="3723587" cy="650451"/>
          </a:xfrm>
        </p:spPr>
        <p:txBody>
          <a:bodyPr/>
          <a:lstStyle/>
          <a:p>
            <a:r>
              <a:rPr lang="en-IN" sz="3600" b="1" dirty="0">
                <a:solidFill>
                  <a:schemeClr val="bg1"/>
                </a:solidFill>
              </a:rPr>
              <a:t>Chief Guest</a:t>
            </a:r>
          </a:p>
        </p:txBody>
      </p:sp>
      <p:pic>
        <p:nvPicPr>
          <p:cNvPr id="5" name="Content Placeholder 4">
            <a:extLst>
              <a:ext uri="{FF2B5EF4-FFF2-40B4-BE49-F238E27FC236}">
                <a16:creationId xmlns:a16="http://schemas.microsoft.com/office/drawing/2014/main" xmlns="" id="{9AB5E760-7E64-5A68-CA47-FD793EA2F6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77177" y="2000790"/>
            <a:ext cx="3004842" cy="3004842"/>
          </a:xfrm>
        </p:spPr>
      </p:pic>
      <p:sp>
        <p:nvSpPr>
          <p:cNvPr id="6" name="Text Placeholder 5">
            <a:extLst>
              <a:ext uri="{FF2B5EF4-FFF2-40B4-BE49-F238E27FC236}">
                <a16:creationId xmlns:a16="http://schemas.microsoft.com/office/drawing/2014/main" xmlns="" id="{AE4D9B78-9BAE-040F-7DC3-8232E90271C2}"/>
              </a:ext>
            </a:extLst>
          </p:cNvPr>
          <p:cNvSpPr>
            <a:spLocks noGrp="1"/>
          </p:cNvSpPr>
          <p:nvPr>
            <p:ph type="body" sz="half" idx="2"/>
          </p:nvPr>
        </p:nvSpPr>
        <p:spPr>
          <a:xfrm>
            <a:off x="499621" y="2527534"/>
            <a:ext cx="4421171" cy="3590462"/>
          </a:xfrm>
        </p:spPr>
        <p:txBody>
          <a:bodyPr/>
          <a:lstStyle/>
          <a:p>
            <a:pPr algn="l"/>
            <a:r>
              <a:rPr lang="en-IN" sz="2000" b="1" i="0" dirty="0">
                <a:solidFill>
                  <a:schemeClr val="accent3">
                    <a:lumMod val="60000"/>
                    <a:lumOff val="40000"/>
                  </a:schemeClr>
                </a:solidFill>
                <a:effectLst/>
                <a:latin typeface="Poppins" panose="020B0502040204020203" pitchFamily="2" charset="0"/>
              </a:rPr>
              <a:t>Mr. Sandeep Jain (</a:t>
            </a:r>
            <a:r>
              <a:rPr lang="en-IN" sz="2000" b="0" i="0" dirty="0">
                <a:solidFill>
                  <a:schemeClr val="accent3">
                    <a:lumMod val="60000"/>
                    <a:lumOff val="40000"/>
                  </a:schemeClr>
                </a:solidFill>
                <a:effectLst/>
                <a:latin typeface="Poppins" panose="00000500000000000000" pitchFamily="2" charset="0"/>
              </a:rPr>
              <a:t>Founder &amp; CEO, </a:t>
            </a:r>
            <a:r>
              <a:rPr lang="en-IN" sz="2000" b="0" i="0" dirty="0" err="1">
                <a:solidFill>
                  <a:schemeClr val="accent3">
                    <a:lumMod val="60000"/>
                    <a:lumOff val="40000"/>
                  </a:schemeClr>
                </a:solidFill>
                <a:effectLst/>
                <a:latin typeface="Poppins" panose="00000500000000000000" pitchFamily="2" charset="0"/>
              </a:rPr>
              <a:t>GeeksForGeeks</a:t>
            </a:r>
            <a:r>
              <a:rPr lang="en-IN" sz="2000" b="0" i="0" dirty="0">
                <a:solidFill>
                  <a:schemeClr val="accent3">
                    <a:lumMod val="60000"/>
                    <a:lumOff val="40000"/>
                  </a:schemeClr>
                </a:solidFill>
                <a:effectLst/>
                <a:latin typeface="Poppins" panose="00000500000000000000" pitchFamily="2" charset="0"/>
              </a:rPr>
              <a:t>)</a:t>
            </a:r>
          </a:p>
          <a:p>
            <a:pPr algn="l"/>
            <a:r>
              <a:rPr lang="en-US" sz="2000" b="0" i="0" dirty="0">
                <a:solidFill>
                  <a:schemeClr val="accent4">
                    <a:lumMod val="75000"/>
                  </a:schemeClr>
                </a:solidFill>
                <a:effectLst/>
                <a:latin typeface="Comic Sans MS" panose="030F0702030302020204" pitchFamily="66" charset="0"/>
              </a:rPr>
              <a:t>Mr. Sandeep Jain is the founder at </a:t>
            </a:r>
            <a:r>
              <a:rPr lang="en-US" sz="2000" b="0" i="0" dirty="0" err="1">
                <a:solidFill>
                  <a:schemeClr val="accent4">
                    <a:lumMod val="75000"/>
                  </a:schemeClr>
                </a:solidFill>
                <a:effectLst/>
                <a:latin typeface="Comic Sans MS" panose="030F0702030302020204" pitchFamily="66" charset="0"/>
              </a:rPr>
              <a:t>GeeksforGeeks</a:t>
            </a:r>
            <a:r>
              <a:rPr lang="en-US" sz="2000" b="0" i="0" dirty="0">
                <a:solidFill>
                  <a:schemeClr val="accent4">
                    <a:lumMod val="75000"/>
                  </a:schemeClr>
                </a:solidFill>
                <a:effectLst/>
                <a:latin typeface="Comic Sans MS" panose="030F0702030302020204" pitchFamily="66" charset="0"/>
              </a:rPr>
              <a:t>. He is an </a:t>
            </a:r>
            <a:r>
              <a:rPr lang="en-US" sz="2000" b="0" i="0" dirty="0" err="1">
                <a:solidFill>
                  <a:schemeClr val="accent4">
                    <a:lumMod val="75000"/>
                  </a:schemeClr>
                </a:solidFill>
                <a:effectLst/>
                <a:latin typeface="Comic Sans MS" panose="030F0702030302020204" pitchFamily="66" charset="0"/>
              </a:rPr>
              <a:t>alumini</a:t>
            </a:r>
            <a:r>
              <a:rPr lang="en-US" sz="2000" b="0" i="0" dirty="0">
                <a:solidFill>
                  <a:schemeClr val="accent4">
                    <a:lumMod val="75000"/>
                  </a:schemeClr>
                </a:solidFill>
                <a:effectLst/>
                <a:latin typeface="Comic Sans MS" panose="030F0702030302020204" pitchFamily="66" charset="0"/>
              </a:rPr>
              <a:t> of Indian Institute of Technology Roorkee. His platform </a:t>
            </a:r>
            <a:r>
              <a:rPr lang="en-US" sz="2000" b="0" i="0" dirty="0" err="1">
                <a:solidFill>
                  <a:schemeClr val="accent4">
                    <a:lumMod val="75000"/>
                  </a:schemeClr>
                </a:solidFill>
                <a:effectLst/>
                <a:latin typeface="Comic Sans MS" panose="030F0702030302020204" pitchFamily="66" charset="0"/>
              </a:rPr>
              <a:t>GeeksforGeeks</a:t>
            </a:r>
            <a:r>
              <a:rPr lang="en-US" sz="2000" b="0" i="0" dirty="0">
                <a:solidFill>
                  <a:schemeClr val="accent4">
                    <a:lumMod val="75000"/>
                  </a:schemeClr>
                </a:solidFill>
                <a:effectLst/>
                <a:latin typeface="Comic Sans MS" panose="030F0702030302020204" pitchFamily="66" charset="0"/>
              </a:rPr>
              <a:t> is well recognized among all the engineering students throughout all colleges in India.</a:t>
            </a:r>
            <a:r>
              <a:rPr lang="en-IN" b="0" i="0" dirty="0">
                <a:solidFill>
                  <a:srgbClr val="656565"/>
                </a:solidFill>
                <a:effectLst/>
                <a:latin typeface="Poppins" panose="020B0502040204020203" pitchFamily="2" charset="0"/>
              </a:rPr>
              <a:t/>
            </a:r>
            <a:br>
              <a:rPr lang="en-IN" b="0" i="0" dirty="0">
                <a:solidFill>
                  <a:srgbClr val="656565"/>
                </a:solidFill>
                <a:effectLst/>
                <a:latin typeface="Poppins" panose="020B0502040204020203" pitchFamily="2" charset="0"/>
              </a:rPr>
            </a:br>
            <a:endParaRPr lang="en-IN" dirty="0"/>
          </a:p>
        </p:txBody>
      </p:sp>
    </p:spTree>
    <p:extLst>
      <p:ext uri="{BB962C8B-B14F-4D97-AF65-F5344CB8AC3E}">
        <p14:creationId xmlns:p14="http://schemas.microsoft.com/office/powerpoint/2010/main" val="2333466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0A285B-A7A6-F4A9-2F31-CFB400A7C20F}"/>
              </a:ext>
            </a:extLst>
          </p:cNvPr>
          <p:cNvSpPr>
            <a:spLocks noGrp="1"/>
          </p:cNvSpPr>
          <p:nvPr>
            <p:ph type="title"/>
          </p:nvPr>
        </p:nvSpPr>
        <p:spPr/>
        <p:txBody>
          <a:bodyPr/>
          <a:lstStyle/>
          <a:p>
            <a:r>
              <a:rPr lang="en" b="1" dirty="0">
                <a:latin typeface="Times New Roman" panose="02020603050405020304" pitchFamily="18" charset="0"/>
                <a:cs typeface="Times New Roman" panose="02020603050405020304" pitchFamily="18" charset="0"/>
              </a:rPr>
              <a:t>Modules</a:t>
            </a:r>
            <a:endParaRPr lang="en-IN" dirty="0"/>
          </a:p>
        </p:txBody>
      </p:sp>
      <p:sp>
        <p:nvSpPr>
          <p:cNvPr id="3" name="Content Placeholder 2">
            <a:extLst>
              <a:ext uri="{FF2B5EF4-FFF2-40B4-BE49-F238E27FC236}">
                <a16:creationId xmlns:a16="http://schemas.microsoft.com/office/drawing/2014/main" xmlns="" id="{560C3F08-D017-75BF-2C2D-F361AC868A4D}"/>
              </a:ext>
            </a:extLst>
          </p:cNvPr>
          <p:cNvSpPr>
            <a:spLocks noGrp="1"/>
          </p:cNvSpPr>
          <p:nvPr>
            <p:ph idx="1"/>
          </p:nvPr>
        </p:nvSpPr>
        <p:spPr/>
        <p:txBody>
          <a:bodyPr>
            <a:normAutofit lnSpcReduction="10000"/>
          </a:bodyPr>
          <a:lstStyle/>
          <a:p>
            <a:pPr marL="0" indent="0">
              <a:buNone/>
            </a:pPr>
            <a:r>
              <a:rPr lang="en-IN" sz="2800" dirty="0">
                <a:solidFill>
                  <a:schemeClr val="accent2">
                    <a:lumMod val="75000"/>
                  </a:schemeClr>
                </a:solidFill>
              </a:rPr>
              <a:t>1.Front end-</a:t>
            </a:r>
          </a:p>
          <a:p>
            <a:endParaRPr lang="en-IN" dirty="0">
              <a:solidFill>
                <a:schemeClr val="accent2">
                  <a:lumMod val="75000"/>
                </a:schemeClr>
              </a:solidFill>
            </a:endParaRPr>
          </a:p>
          <a:p>
            <a:pPr marL="0" indent="0">
              <a:buNone/>
            </a:pPr>
            <a:r>
              <a:rPr lang="en-US" sz="2000" b="0" i="0" dirty="0">
                <a:solidFill>
                  <a:schemeClr val="accent2">
                    <a:lumMod val="75000"/>
                  </a:schemeClr>
                </a:solidFill>
                <a:effectLst/>
                <a:latin typeface="Times New Roman" panose="02020603050405020304" pitchFamily="18" charset="0"/>
                <a:cs typeface="Times New Roman" panose="02020603050405020304" pitchFamily="18" charset="0"/>
              </a:rPr>
              <a:t>The part of a website that the user interacts with directly is termed the front end. It is also referred to as the ‘client side of the application. It includes everything that users experience directly: text colors and styles, images, graphs and tables, buttons, colors, and a navigation menu. HTML, CSS, and JavaScript are the languages used for Front End development. Responsiveness and performance are the two main objectives of the Front End. The developer must ensure that the site is responsive i.e. it appears correctly on devices of all sizes no part of the website should behave abnormally irrespective of the size of the screen. </a:t>
            </a:r>
            <a:r>
              <a:rPr lang="en-IN" sz="2000" dirty="0">
                <a:solidFill>
                  <a:schemeClr val="accent2">
                    <a:lumMod val="75000"/>
                  </a:schemeClr>
                </a:solidFill>
                <a:latin typeface="Times New Roman" panose="02020603050405020304" pitchFamily="18" charset="0"/>
                <a:cs typeface="Times New Roman" panose="02020603050405020304" pitchFamily="18" charset="0"/>
              </a:rPr>
              <a:t> </a:t>
            </a:r>
          </a:p>
          <a:p>
            <a:endParaRPr lang="en-IN" sz="2000" dirty="0"/>
          </a:p>
        </p:txBody>
      </p:sp>
    </p:spTree>
    <p:extLst>
      <p:ext uri="{BB962C8B-B14F-4D97-AF65-F5344CB8AC3E}">
        <p14:creationId xmlns:p14="http://schemas.microsoft.com/office/powerpoint/2010/main" val="2595004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B5536D-1611-204A-3BD2-E2B422EE61EB}"/>
              </a:ext>
            </a:extLst>
          </p:cNvPr>
          <p:cNvSpPr>
            <a:spLocks noGrp="1"/>
          </p:cNvSpPr>
          <p:nvPr>
            <p:ph type="title"/>
          </p:nvPr>
        </p:nvSpPr>
        <p:spPr/>
        <p:txBody>
          <a:bodyPr/>
          <a:lstStyle/>
          <a:p>
            <a:r>
              <a:rPr lang="en" b="1" dirty="0">
                <a:latin typeface="Times New Roman" panose="02020603050405020304" pitchFamily="18" charset="0"/>
                <a:cs typeface="Times New Roman" panose="02020603050405020304" pitchFamily="18" charset="0"/>
              </a:rPr>
              <a:t>Modules</a:t>
            </a:r>
            <a:endParaRPr lang="en-IN" dirty="0"/>
          </a:p>
        </p:txBody>
      </p:sp>
      <p:sp>
        <p:nvSpPr>
          <p:cNvPr id="3" name="Content Placeholder 2">
            <a:extLst>
              <a:ext uri="{FF2B5EF4-FFF2-40B4-BE49-F238E27FC236}">
                <a16:creationId xmlns:a16="http://schemas.microsoft.com/office/drawing/2014/main" xmlns="" id="{62B636DE-1997-7CCA-D1B8-5D7A5C31D1FB}"/>
              </a:ext>
            </a:extLst>
          </p:cNvPr>
          <p:cNvSpPr>
            <a:spLocks noGrp="1"/>
          </p:cNvSpPr>
          <p:nvPr>
            <p:ph idx="1"/>
          </p:nvPr>
        </p:nvSpPr>
        <p:spPr/>
        <p:txBody>
          <a:bodyPr>
            <a:normAutofit fontScale="92500" lnSpcReduction="20000"/>
          </a:bodyPr>
          <a:lstStyle/>
          <a:p>
            <a:pPr marL="0" indent="0">
              <a:buNone/>
            </a:pPr>
            <a:r>
              <a:rPr lang="en-IN" sz="3200" dirty="0">
                <a:solidFill>
                  <a:schemeClr val="accent2">
                    <a:lumMod val="75000"/>
                  </a:schemeClr>
                </a:solidFill>
              </a:rPr>
              <a:t>Frontend languages -</a:t>
            </a:r>
          </a:p>
          <a:p>
            <a:endParaRPr lang="en-IN" sz="1800" dirty="0">
              <a:solidFill>
                <a:schemeClr val="accent2">
                  <a:lumMod val="75000"/>
                </a:schemeClr>
              </a:solidFill>
            </a:endParaRPr>
          </a:p>
          <a:p>
            <a:pPr marL="0" indent="0" algn="l" fontAlgn="base">
              <a:buNone/>
            </a:pPr>
            <a:r>
              <a:rPr lang="en-US" sz="1800" b="0" i="0" dirty="0">
                <a:solidFill>
                  <a:schemeClr val="accent2">
                    <a:lumMod val="75000"/>
                  </a:schemeClr>
                </a:solidFill>
                <a:effectLst/>
                <a:latin typeface="Times New Roman" panose="02020603050405020304" pitchFamily="18" charset="0"/>
                <a:cs typeface="Times New Roman" panose="02020603050405020304" pitchFamily="18" charset="0"/>
              </a:rPr>
              <a:t>The front-end portion is built by using some languages which are discussed below: </a:t>
            </a:r>
          </a:p>
          <a:p>
            <a:pPr algn="l" fontAlgn="base">
              <a:buFont typeface="Arial" panose="020B0604020202020204" pitchFamily="34" charset="0"/>
              <a:buChar char="•"/>
            </a:pPr>
            <a:r>
              <a:rPr lang="en-US" sz="1800" b="1" i="0" u="sng" dirty="0">
                <a:solidFill>
                  <a:schemeClr val="accent2">
                    <a:lumMod val="75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HTML</a:t>
            </a:r>
            <a:r>
              <a:rPr lang="en-US" sz="1800" b="1" i="0" dirty="0">
                <a:solidFill>
                  <a:schemeClr val="accent2">
                    <a:lumMod val="75000"/>
                  </a:schemeClr>
                </a:solidFill>
                <a:effectLst/>
                <a:latin typeface="Times New Roman" panose="02020603050405020304" pitchFamily="18" charset="0"/>
                <a:cs typeface="Times New Roman" panose="02020603050405020304" pitchFamily="18" charset="0"/>
              </a:rPr>
              <a:t>:</a:t>
            </a:r>
            <a:r>
              <a:rPr lang="en-US" sz="1800" b="0" i="0" dirty="0">
                <a:solidFill>
                  <a:schemeClr val="accent2">
                    <a:lumMod val="75000"/>
                  </a:schemeClr>
                </a:solidFill>
                <a:effectLst/>
                <a:latin typeface="Times New Roman" panose="02020603050405020304" pitchFamily="18" charset="0"/>
                <a:cs typeface="Times New Roman" panose="02020603050405020304" pitchFamily="18" charset="0"/>
              </a:rPr>
              <a:t> HTML stands for Hypertext Markup Language. It is used to design the front-end portion of web pages using a markup language. HTML is a combination of Hypertext and Markup language. Hypertext defines the link between web pages. </a:t>
            </a:r>
          </a:p>
          <a:p>
            <a:pPr algn="l" fontAlgn="base">
              <a:buFont typeface="Arial" panose="020B0604020202020204" pitchFamily="34" charset="0"/>
              <a:buChar char="•"/>
            </a:pPr>
            <a:r>
              <a:rPr lang="en-US" sz="1800" b="1" i="0" u="sng" dirty="0">
                <a:solidFill>
                  <a:schemeClr val="accent2">
                    <a:lumMod val="75000"/>
                  </a:schemeClr>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xmlns="" val="tx"/>
                    </a:ext>
                  </a:extLst>
                </a:hlinkClick>
              </a:rPr>
              <a:t>CSS</a:t>
            </a:r>
            <a:r>
              <a:rPr lang="en-US" sz="1800" b="1" i="0" dirty="0">
                <a:solidFill>
                  <a:schemeClr val="accent2">
                    <a:lumMod val="75000"/>
                  </a:schemeClr>
                </a:solidFill>
                <a:effectLst/>
                <a:latin typeface="Times New Roman" panose="02020603050405020304" pitchFamily="18" charset="0"/>
                <a:cs typeface="Times New Roman" panose="02020603050405020304" pitchFamily="18" charset="0"/>
              </a:rPr>
              <a:t>:</a:t>
            </a:r>
            <a:r>
              <a:rPr lang="en-US" sz="1800" b="0" i="0" dirty="0">
                <a:solidFill>
                  <a:schemeClr val="accent2">
                    <a:lumMod val="75000"/>
                  </a:schemeClr>
                </a:solidFill>
                <a:effectLst/>
                <a:latin typeface="Times New Roman" panose="02020603050405020304" pitchFamily="18" charset="0"/>
                <a:cs typeface="Times New Roman" panose="02020603050405020304" pitchFamily="18" charset="0"/>
              </a:rPr>
              <a:t> Cascading Style Sheets fondly referred to as CSS is a simply designed language intended to simplify the process of making web pages presentable. CSS allows you to apply styles to web pages. </a:t>
            </a:r>
          </a:p>
          <a:p>
            <a:pPr algn="l" fontAlgn="base">
              <a:buFont typeface="Arial" panose="020B0604020202020204" pitchFamily="34" charset="0"/>
              <a:buChar char="•"/>
            </a:pPr>
            <a:r>
              <a:rPr lang="en-US" sz="1800" b="1" i="0" u="sng" dirty="0">
                <a:solidFill>
                  <a:schemeClr val="accent2">
                    <a:lumMod val="75000"/>
                  </a:schemeClr>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xmlns="" val="tx"/>
                    </a:ext>
                  </a:extLst>
                </a:hlinkClick>
              </a:rPr>
              <a:t>JavaScript</a:t>
            </a:r>
            <a:r>
              <a:rPr lang="en-US" sz="1800" b="1" i="0" dirty="0">
                <a:solidFill>
                  <a:schemeClr val="accent2">
                    <a:lumMod val="75000"/>
                  </a:schemeClr>
                </a:solidFill>
                <a:effectLst/>
                <a:latin typeface="Times New Roman" panose="02020603050405020304" pitchFamily="18" charset="0"/>
                <a:cs typeface="Times New Roman" panose="02020603050405020304" pitchFamily="18" charset="0"/>
              </a:rPr>
              <a:t>:</a:t>
            </a:r>
            <a:r>
              <a:rPr lang="en-US" sz="1800" b="0" i="0" dirty="0">
                <a:solidFill>
                  <a:schemeClr val="accent2">
                    <a:lumMod val="75000"/>
                  </a:schemeClr>
                </a:solidFill>
                <a:effectLst/>
                <a:latin typeface="Times New Roman" panose="02020603050405020304" pitchFamily="18" charset="0"/>
                <a:cs typeface="Times New Roman" panose="02020603050405020304" pitchFamily="18" charset="0"/>
              </a:rPr>
              <a:t> JavaScript is a famous scripting language used to create magic on sites to make the site interactive for the user. It is used to enhance the functionality of a website to run cool games and web-based software.</a:t>
            </a:r>
          </a:p>
          <a:p>
            <a:endParaRPr lang="en-IN" dirty="0"/>
          </a:p>
        </p:txBody>
      </p:sp>
    </p:spTree>
    <p:extLst>
      <p:ext uri="{BB962C8B-B14F-4D97-AF65-F5344CB8AC3E}">
        <p14:creationId xmlns:p14="http://schemas.microsoft.com/office/powerpoint/2010/main" val="636854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D720A5-A1AF-4252-368F-D20A89F28C43}"/>
              </a:ext>
            </a:extLst>
          </p:cNvPr>
          <p:cNvSpPr>
            <a:spLocks noGrp="1"/>
          </p:cNvSpPr>
          <p:nvPr>
            <p:ph type="title"/>
          </p:nvPr>
        </p:nvSpPr>
        <p:spPr/>
        <p:txBody>
          <a:bodyPr/>
          <a:lstStyle/>
          <a:p>
            <a:r>
              <a:rPr lang="en-IN" sz="4000" b="1" dirty="0"/>
              <a:t>System Design</a:t>
            </a:r>
          </a:p>
        </p:txBody>
      </p:sp>
      <p:grpSp>
        <p:nvGrpSpPr>
          <p:cNvPr id="4" name="Group 3">
            <a:extLst>
              <a:ext uri="{FF2B5EF4-FFF2-40B4-BE49-F238E27FC236}">
                <a16:creationId xmlns:a16="http://schemas.microsoft.com/office/drawing/2014/main" xmlns="" id="{C8091498-877C-1D69-DEDE-1DE551357409}"/>
              </a:ext>
            </a:extLst>
          </p:cNvPr>
          <p:cNvGrpSpPr/>
          <p:nvPr/>
        </p:nvGrpSpPr>
        <p:grpSpPr>
          <a:xfrm>
            <a:off x="3291898" y="2603500"/>
            <a:ext cx="4869117" cy="3882649"/>
            <a:chOff x="-45706" y="-303580"/>
            <a:chExt cx="6095986" cy="6148285"/>
          </a:xfrm>
        </p:grpSpPr>
        <p:sp>
          <p:nvSpPr>
            <p:cNvPr id="5" name="Shape 2975">
              <a:extLst>
                <a:ext uri="{FF2B5EF4-FFF2-40B4-BE49-F238E27FC236}">
                  <a16:creationId xmlns:a16="http://schemas.microsoft.com/office/drawing/2014/main" xmlns="" id="{1CB08603-ADE2-9E10-625C-C7F53BA60300}"/>
                </a:ext>
              </a:extLst>
            </p:cNvPr>
            <p:cNvSpPr/>
            <p:nvPr/>
          </p:nvSpPr>
          <p:spPr>
            <a:xfrm>
              <a:off x="2164080" y="0"/>
              <a:ext cx="1798320" cy="472440"/>
            </a:xfrm>
            <a:custGeom>
              <a:avLst/>
              <a:gdLst/>
              <a:ahLst/>
              <a:cxnLst/>
              <a:rect l="0" t="0" r="0" b="0"/>
              <a:pathLst>
                <a:path w="1798320" h="472440">
                  <a:moveTo>
                    <a:pt x="0" y="472440"/>
                  </a:moveTo>
                  <a:lnTo>
                    <a:pt x="1798320" y="472440"/>
                  </a:lnTo>
                  <a:lnTo>
                    <a:pt x="1798320" y="0"/>
                  </a:lnTo>
                  <a:lnTo>
                    <a:pt x="0" y="0"/>
                  </a:lnTo>
                  <a:close/>
                </a:path>
              </a:pathLst>
            </a:custGeom>
            <a:ln w="12700" cap="flat">
              <a:miter lim="127000"/>
            </a:ln>
          </p:spPr>
          <p:style>
            <a:lnRef idx="1">
              <a:srgbClr val="70AD47"/>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6" name="Shape 22965">
              <a:extLst>
                <a:ext uri="{FF2B5EF4-FFF2-40B4-BE49-F238E27FC236}">
                  <a16:creationId xmlns:a16="http://schemas.microsoft.com/office/drawing/2014/main" xmlns="" id="{126D3A90-3DAB-2D22-D31C-9EF4D88B4E2F}"/>
                </a:ext>
              </a:extLst>
            </p:cNvPr>
            <p:cNvSpPr/>
            <p:nvPr/>
          </p:nvSpPr>
          <p:spPr>
            <a:xfrm>
              <a:off x="2141220" y="-12477"/>
              <a:ext cx="1844040" cy="472440"/>
            </a:xfrm>
            <a:custGeom>
              <a:avLst/>
              <a:gdLst/>
              <a:ahLst/>
              <a:cxnLst/>
              <a:rect l="0" t="0" r="0" b="0"/>
              <a:pathLst>
                <a:path w="1844040" h="472440">
                  <a:moveTo>
                    <a:pt x="0" y="0"/>
                  </a:moveTo>
                  <a:lnTo>
                    <a:pt x="1844040" y="0"/>
                  </a:lnTo>
                  <a:lnTo>
                    <a:pt x="1844040" y="472440"/>
                  </a:lnTo>
                  <a:lnTo>
                    <a:pt x="0" y="472440"/>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7" name="Shape 2977">
              <a:extLst>
                <a:ext uri="{FF2B5EF4-FFF2-40B4-BE49-F238E27FC236}">
                  <a16:creationId xmlns:a16="http://schemas.microsoft.com/office/drawing/2014/main" xmlns="" id="{35DFE6A9-99DF-A3ED-6D10-259D7B6A6E7B}"/>
                </a:ext>
              </a:extLst>
            </p:cNvPr>
            <p:cNvSpPr/>
            <p:nvPr/>
          </p:nvSpPr>
          <p:spPr>
            <a:xfrm>
              <a:off x="2141220" y="-77909"/>
              <a:ext cx="1844040" cy="472440"/>
            </a:xfrm>
            <a:custGeom>
              <a:avLst/>
              <a:gdLst/>
              <a:ahLst/>
              <a:cxnLst/>
              <a:rect l="0" t="0" r="0" b="0"/>
              <a:pathLst>
                <a:path w="1844040" h="472440">
                  <a:moveTo>
                    <a:pt x="0" y="472440"/>
                  </a:moveTo>
                  <a:lnTo>
                    <a:pt x="1844040" y="472440"/>
                  </a:lnTo>
                  <a:lnTo>
                    <a:pt x="1844040" y="0"/>
                  </a:lnTo>
                  <a:lnTo>
                    <a:pt x="0" y="0"/>
                  </a:lnTo>
                  <a:close/>
                </a:path>
              </a:pathLst>
            </a:custGeom>
            <a:ln w="6350" cap="flat">
              <a:round/>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xmlns="" id="{2F8C2955-320F-148D-0679-443D5053EB8C}"/>
                </a:ext>
              </a:extLst>
            </p:cNvPr>
            <p:cNvSpPr/>
            <p:nvPr/>
          </p:nvSpPr>
          <p:spPr>
            <a:xfrm>
              <a:off x="2065022" y="75437"/>
              <a:ext cx="2800221" cy="1067561"/>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Quantum Hacks</a:t>
              </a:r>
            </a:p>
          </p:txBody>
        </p:sp>
        <p:sp>
          <p:nvSpPr>
            <p:cNvPr id="9" name="Rectangle 8">
              <a:extLst>
                <a:ext uri="{FF2B5EF4-FFF2-40B4-BE49-F238E27FC236}">
                  <a16:creationId xmlns:a16="http://schemas.microsoft.com/office/drawing/2014/main" xmlns="" id="{3338B170-4EC5-C666-ED2F-B966A6D4676C}"/>
                </a:ext>
              </a:extLst>
            </p:cNvPr>
            <p:cNvSpPr/>
            <p:nvPr/>
          </p:nvSpPr>
          <p:spPr>
            <a:xfrm>
              <a:off x="3379597" y="75437"/>
              <a:ext cx="42143" cy="189937"/>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xmlns="" id="{43066F3E-F716-86AA-BBA7-E1C35D9EE26E}"/>
                </a:ext>
              </a:extLst>
            </p:cNvPr>
            <p:cNvSpPr/>
            <p:nvPr/>
          </p:nvSpPr>
          <p:spPr>
            <a:xfrm>
              <a:off x="3350641" y="247649"/>
              <a:ext cx="42143" cy="189937"/>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Shape 2982">
              <a:extLst>
                <a:ext uri="{FF2B5EF4-FFF2-40B4-BE49-F238E27FC236}">
                  <a16:creationId xmlns:a16="http://schemas.microsoft.com/office/drawing/2014/main" xmlns="" id="{A92EC501-1072-CD67-078E-FFD998C528B3}"/>
                </a:ext>
              </a:extLst>
            </p:cNvPr>
            <p:cNvSpPr/>
            <p:nvPr/>
          </p:nvSpPr>
          <p:spPr>
            <a:xfrm>
              <a:off x="929640" y="236220"/>
              <a:ext cx="1211580" cy="15240"/>
            </a:xfrm>
            <a:custGeom>
              <a:avLst/>
              <a:gdLst/>
              <a:ahLst/>
              <a:cxnLst/>
              <a:rect l="0" t="0" r="0" b="0"/>
              <a:pathLst>
                <a:path w="1211580" h="15240">
                  <a:moveTo>
                    <a:pt x="1211580" y="0"/>
                  </a:moveTo>
                  <a:lnTo>
                    <a:pt x="0" y="15240"/>
                  </a:lnTo>
                </a:path>
              </a:pathLst>
            </a:custGeom>
            <a:ln w="635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12" name="Shape 2983">
              <a:extLst>
                <a:ext uri="{FF2B5EF4-FFF2-40B4-BE49-F238E27FC236}">
                  <a16:creationId xmlns:a16="http://schemas.microsoft.com/office/drawing/2014/main" xmlns="" id="{55B41432-44B3-654F-D73F-7050C8DC90D5}"/>
                </a:ext>
              </a:extLst>
            </p:cNvPr>
            <p:cNvSpPr/>
            <p:nvPr/>
          </p:nvSpPr>
          <p:spPr>
            <a:xfrm>
              <a:off x="3985260" y="220980"/>
              <a:ext cx="1135380" cy="15239"/>
            </a:xfrm>
            <a:custGeom>
              <a:avLst/>
              <a:gdLst/>
              <a:ahLst/>
              <a:cxnLst/>
              <a:rect l="0" t="0" r="0" b="0"/>
              <a:pathLst>
                <a:path w="1135380" h="15239">
                  <a:moveTo>
                    <a:pt x="0" y="15239"/>
                  </a:moveTo>
                  <a:lnTo>
                    <a:pt x="1135380" y="0"/>
                  </a:lnTo>
                </a:path>
              </a:pathLst>
            </a:custGeom>
            <a:ln w="635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13" name="Shape 2984">
              <a:extLst>
                <a:ext uri="{FF2B5EF4-FFF2-40B4-BE49-F238E27FC236}">
                  <a16:creationId xmlns:a16="http://schemas.microsoft.com/office/drawing/2014/main" xmlns="" id="{D82E1C88-AC02-DC7F-4FD3-C1D222C466CB}"/>
                </a:ext>
              </a:extLst>
            </p:cNvPr>
            <p:cNvSpPr/>
            <p:nvPr/>
          </p:nvSpPr>
          <p:spPr>
            <a:xfrm>
              <a:off x="944880" y="259080"/>
              <a:ext cx="0" cy="685800"/>
            </a:xfrm>
            <a:custGeom>
              <a:avLst/>
              <a:gdLst/>
              <a:ahLst/>
              <a:cxnLst/>
              <a:rect l="0" t="0" r="0" b="0"/>
              <a:pathLst>
                <a:path h="685800">
                  <a:moveTo>
                    <a:pt x="0" y="0"/>
                  </a:moveTo>
                  <a:lnTo>
                    <a:pt x="0" y="685800"/>
                  </a:lnTo>
                </a:path>
              </a:pathLst>
            </a:custGeom>
            <a:ln w="635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14" name="Shape 2985">
              <a:extLst>
                <a:ext uri="{FF2B5EF4-FFF2-40B4-BE49-F238E27FC236}">
                  <a16:creationId xmlns:a16="http://schemas.microsoft.com/office/drawing/2014/main" xmlns="" id="{C5D70526-F69F-2380-9630-8B27E6F121C6}"/>
                </a:ext>
              </a:extLst>
            </p:cNvPr>
            <p:cNvSpPr/>
            <p:nvPr/>
          </p:nvSpPr>
          <p:spPr>
            <a:xfrm>
              <a:off x="5105400" y="213360"/>
              <a:ext cx="15240" cy="701040"/>
            </a:xfrm>
            <a:custGeom>
              <a:avLst/>
              <a:gdLst/>
              <a:ahLst/>
              <a:cxnLst/>
              <a:rect l="0" t="0" r="0" b="0"/>
              <a:pathLst>
                <a:path w="15240" h="701040">
                  <a:moveTo>
                    <a:pt x="15240" y="0"/>
                  </a:moveTo>
                  <a:lnTo>
                    <a:pt x="0" y="701040"/>
                  </a:lnTo>
                </a:path>
              </a:pathLst>
            </a:custGeom>
            <a:ln w="635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15" name="Shape 2987">
              <a:extLst>
                <a:ext uri="{FF2B5EF4-FFF2-40B4-BE49-F238E27FC236}">
                  <a16:creationId xmlns:a16="http://schemas.microsoft.com/office/drawing/2014/main" xmlns="" id="{A977E31F-5EDB-FED8-B29D-D4CAC072DDC3}"/>
                </a:ext>
              </a:extLst>
            </p:cNvPr>
            <p:cNvSpPr/>
            <p:nvPr/>
          </p:nvSpPr>
          <p:spPr>
            <a:xfrm>
              <a:off x="0" y="975233"/>
              <a:ext cx="1988820" cy="518160"/>
            </a:xfrm>
            <a:custGeom>
              <a:avLst/>
              <a:gdLst/>
              <a:ahLst/>
              <a:cxnLst/>
              <a:rect l="0" t="0" r="0" b="0"/>
              <a:pathLst>
                <a:path w="1988820" h="518160">
                  <a:moveTo>
                    <a:pt x="0" y="518160"/>
                  </a:moveTo>
                  <a:lnTo>
                    <a:pt x="1988820" y="518160"/>
                  </a:lnTo>
                  <a:lnTo>
                    <a:pt x="1988820" y="0"/>
                  </a:lnTo>
                  <a:lnTo>
                    <a:pt x="0" y="0"/>
                  </a:lnTo>
                  <a:close/>
                </a:path>
              </a:pathLst>
            </a:custGeom>
            <a:ln w="12700" cap="flat">
              <a:miter lim="101600"/>
            </a:ln>
          </p:spPr>
          <p:style>
            <a:lnRef idx="1">
              <a:srgbClr val="70AD47"/>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16" name="Shape 22966">
              <a:extLst>
                <a:ext uri="{FF2B5EF4-FFF2-40B4-BE49-F238E27FC236}">
                  <a16:creationId xmlns:a16="http://schemas.microsoft.com/office/drawing/2014/main" xmlns="" id="{0560FDA2-28D2-AD68-57D0-ABC8B8C697E1}"/>
                </a:ext>
              </a:extLst>
            </p:cNvPr>
            <p:cNvSpPr/>
            <p:nvPr/>
          </p:nvSpPr>
          <p:spPr>
            <a:xfrm>
              <a:off x="0" y="967613"/>
              <a:ext cx="1981200" cy="525780"/>
            </a:xfrm>
            <a:custGeom>
              <a:avLst/>
              <a:gdLst/>
              <a:ahLst/>
              <a:cxnLst/>
              <a:rect l="0" t="0" r="0" b="0"/>
              <a:pathLst>
                <a:path w="1981200" h="525780">
                  <a:moveTo>
                    <a:pt x="0" y="0"/>
                  </a:moveTo>
                  <a:lnTo>
                    <a:pt x="1981200" y="0"/>
                  </a:lnTo>
                  <a:lnTo>
                    <a:pt x="1981200" y="525780"/>
                  </a:lnTo>
                  <a:lnTo>
                    <a:pt x="0" y="525780"/>
                  </a:lnTo>
                  <a:lnTo>
                    <a:pt x="0" y="0"/>
                  </a:lnTo>
                </a:path>
              </a:pathLst>
            </a:custGeom>
            <a:ln w="0" cap="flat">
              <a:miter lim="101600"/>
            </a:ln>
          </p:spPr>
          <p:style>
            <a:lnRef idx="0">
              <a:srgbClr val="000000">
                <a:alpha val="0"/>
              </a:srgbClr>
            </a:lnRef>
            <a:fillRef idx="1">
              <a:srgbClr val="FFFFFF"/>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17" name="Shape 2989">
              <a:extLst>
                <a:ext uri="{FF2B5EF4-FFF2-40B4-BE49-F238E27FC236}">
                  <a16:creationId xmlns:a16="http://schemas.microsoft.com/office/drawing/2014/main" xmlns="" id="{3595C5A7-A0C6-843D-C1C5-A200905E552E}"/>
                </a:ext>
              </a:extLst>
            </p:cNvPr>
            <p:cNvSpPr/>
            <p:nvPr/>
          </p:nvSpPr>
          <p:spPr>
            <a:xfrm>
              <a:off x="0" y="967613"/>
              <a:ext cx="1981200" cy="525780"/>
            </a:xfrm>
            <a:custGeom>
              <a:avLst/>
              <a:gdLst/>
              <a:ahLst/>
              <a:cxnLst/>
              <a:rect l="0" t="0" r="0" b="0"/>
              <a:pathLst>
                <a:path w="1981200" h="525780">
                  <a:moveTo>
                    <a:pt x="0" y="525780"/>
                  </a:moveTo>
                  <a:lnTo>
                    <a:pt x="1981200" y="525780"/>
                  </a:lnTo>
                  <a:lnTo>
                    <a:pt x="1981200" y="0"/>
                  </a:lnTo>
                  <a:lnTo>
                    <a:pt x="0" y="0"/>
                  </a:lnTo>
                  <a:close/>
                </a:path>
              </a:pathLst>
            </a:custGeom>
            <a:ln w="6350" cap="flat">
              <a:round/>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xmlns="" id="{B9712202-E1DF-3735-2379-45C71658D26A}"/>
                </a:ext>
              </a:extLst>
            </p:cNvPr>
            <p:cNvSpPr/>
            <p:nvPr/>
          </p:nvSpPr>
          <p:spPr>
            <a:xfrm>
              <a:off x="367209" y="1058737"/>
              <a:ext cx="1627782" cy="707771"/>
            </a:xfrm>
            <a:prstGeom prst="rect">
              <a:avLst/>
            </a:prstGeom>
            <a:ln>
              <a:noFill/>
            </a:ln>
          </p:spPr>
          <p:txBody>
            <a:bodyPr vert="horz" lIns="0" tIns="0" rIns="0" bIns="0" rtlCol="0">
              <a:noAutofit/>
            </a:bodyPr>
            <a:lstStyle/>
            <a:p>
              <a:pPr marL="216535" marR="189865" indent="-6350">
                <a:lnSpc>
                  <a:spcPct val="107000"/>
                </a:lnSpc>
                <a:spcAft>
                  <a:spcPts val="800"/>
                </a:spcAft>
              </a:pPr>
              <a:r>
                <a:rPr lang="en-US" sz="11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User End</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9" name="Rectangle 18">
              <a:extLst>
                <a:ext uri="{FF2B5EF4-FFF2-40B4-BE49-F238E27FC236}">
                  <a16:creationId xmlns:a16="http://schemas.microsoft.com/office/drawing/2014/main" xmlns="" id="{4AF751DD-62CB-D1F6-18CE-BC002B692B28}"/>
                </a:ext>
              </a:extLst>
            </p:cNvPr>
            <p:cNvSpPr/>
            <p:nvPr/>
          </p:nvSpPr>
          <p:spPr>
            <a:xfrm>
              <a:off x="1330706" y="1044702"/>
              <a:ext cx="42144" cy="189937"/>
            </a:xfrm>
            <a:prstGeom prst="rect">
              <a:avLst/>
            </a:prstGeom>
            <a:ln>
              <a:noFill/>
            </a:ln>
          </p:spPr>
          <p:txBody>
            <a:bodyPr vert="horz" lIns="0" tIns="0" rIns="0" bIns="0" rtlCol="0">
              <a:noAutofit/>
            </a:bodyPr>
            <a:lstStyle/>
            <a:p>
              <a:pPr marL="216535" marR="189865" indent="-6350">
                <a:lnSpc>
                  <a:spcPct val="107000"/>
                </a:lnSpc>
                <a:spcAft>
                  <a:spcPts val="800"/>
                </a:spcAft>
              </a:pP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Shape 2993">
              <a:extLst>
                <a:ext uri="{FF2B5EF4-FFF2-40B4-BE49-F238E27FC236}">
                  <a16:creationId xmlns:a16="http://schemas.microsoft.com/office/drawing/2014/main" xmlns="" id="{1E5B8EC1-085E-3B9B-923D-5175BBEADB5D}"/>
                </a:ext>
              </a:extLst>
            </p:cNvPr>
            <p:cNvSpPr/>
            <p:nvPr/>
          </p:nvSpPr>
          <p:spPr>
            <a:xfrm>
              <a:off x="3931920" y="929513"/>
              <a:ext cx="2118360" cy="510540"/>
            </a:xfrm>
            <a:custGeom>
              <a:avLst/>
              <a:gdLst/>
              <a:ahLst/>
              <a:cxnLst/>
              <a:rect l="0" t="0" r="0" b="0"/>
              <a:pathLst>
                <a:path w="2118360" h="510540">
                  <a:moveTo>
                    <a:pt x="0" y="510540"/>
                  </a:moveTo>
                  <a:lnTo>
                    <a:pt x="2118360" y="510540"/>
                  </a:lnTo>
                  <a:lnTo>
                    <a:pt x="2118360" y="0"/>
                  </a:lnTo>
                  <a:lnTo>
                    <a:pt x="0" y="0"/>
                  </a:lnTo>
                  <a:close/>
                </a:path>
              </a:pathLst>
            </a:custGeom>
            <a:ln w="6350" cap="flat">
              <a:round/>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xmlns="" id="{CA635901-EB40-1FBA-A1D0-C05DD0109C6F}"/>
                </a:ext>
              </a:extLst>
            </p:cNvPr>
            <p:cNvSpPr/>
            <p:nvPr/>
          </p:nvSpPr>
          <p:spPr>
            <a:xfrm>
              <a:off x="4348145" y="1073220"/>
              <a:ext cx="1441776" cy="275452"/>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Submission</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2" name="Rectangle 21">
              <a:extLst>
                <a:ext uri="{FF2B5EF4-FFF2-40B4-BE49-F238E27FC236}">
                  <a16:creationId xmlns:a16="http://schemas.microsoft.com/office/drawing/2014/main" xmlns="" id="{3EA25C40-B45D-EF16-44F1-CC0F9E690458}"/>
                </a:ext>
              </a:extLst>
            </p:cNvPr>
            <p:cNvSpPr/>
            <p:nvPr/>
          </p:nvSpPr>
          <p:spPr>
            <a:xfrm>
              <a:off x="5277358" y="1006602"/>
              <a:ext cx="42143" cy="189937"/>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3" name="Shape 2996">
              <a:extLst>
                <a:ext uri="{FF2B5EF4-FFF2-40B4-BE49-F238E27FC236}">
                  <a16:creationId xmlns:a16="http://schemas.microsoft.com/office/drawing/2014/main" xmlns="" id="{206341CC-659E-04CE-88AF-13005874FFC5}"/>
                </a:ext>
              </a:extLst>
            </p:cNvPr>
            <p:cNvSpPr/>
            <p:nvPr/>
          </p:nvSpPr>
          <p:spPr>
            <a:xfrm>
              <a:off x="251460" y="1508633"/>
              <a:ext cx="15240" cy="4251960"/>
            </a:xfrm>
            <a:custGeom>
              <a:avLst/>
              <a:gdLst/>
              <a:ahLst/>
              <a:cxnLst/>
              <a:rect l="0" t="0" r="0" b="0"/>
              <a:pathLst>
                <a:path w="15240" h="4251960">
                  <a:moveTo>
                    <a:pt x="15240" y="0"/>
                  </a:moveTo>
                  <a:lnTo>
                    <a:pt x="0" y="4251960"/>
                  </a:lnTo>
                </a:path>
              </a:pathLst>
            </a:custGeom>
            <a:ln w="635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24" name="Shape 2997">
              <a:extLst>
                <a:ext uri="{FF2B5EF4-FFF2-40B4-BE49-F238E27FC236}">
                  <a16:creationId xmlns:a16="http://schemas.microsoft.com/office/drawing/2014/main" xmlns="" id="{E627E54F-E69F-6D1C-6325-D7ACA1AED811}"/>
                </a:ext>
              </a:extLst>
            </p:cNvPr>
            <p:cNvSpPr/>
            <p:nvPr/>
          </p:nvSpPr>
          <p:spPr>
            <a:xfrm>
              <a:off x="5707381" y="1440053"/>
              <a:ext cx="0" cy="4351020"/>
            </a:xfrm>
            <a:custGeom>
              <a:avLst/>
              <a:gdLst/>
              <a:ahLst/>
              <a:cxnLst/>
              <a:rect l="0" t="0" r="0" b="0"/>
              <a:pathLst>
                <a:path h="4351020">
                  <a:moveTo>
                    <a:pt x="0" y="0"/>
                  </a:moveTo>
                  <a:lnTo>
                    <a:pt x="0" y="4351020"/>
                  </a:lnTo>
                </a:path>
              </a:pathLst>
            </a:custGeom>
            <a:ln w="635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25" name="Shape 2999">
              <a:extLst>
                <a:ext uri="{FF2B5EF4-FFF2-40B4-BE49-F238E27FC236}">
                  <a16:creationId xmlns:a16="http://schemas.microsoft.com/office/drawing/2014/main" xmlns="" id="{4FE05015-8699-F034-6CF1-26FD9ADE7CFF}"/>
                </a:ext>
              </a:extLst>
            </p:cNvPr>
            <p:cNvSpPr/>
            <p:nvPr/>
          </p:nvSpPr>
          <p:spPr>
            <a:xfrm>
              <a:off x="1203960" y="2034921"/>
              <a:ext cx="1501140" cy="723900"/>
            </a:xfrm>
            <a:custGeom>
              <a:avLst/>
              <a:gdLst/>
              <a:ahLst/>
              <a:cxnLst/>
              <a:rect l="0" t="0" r="0" b="0"/>
              <a:pathLst>
                <a:path w="1501140" h="723900">
                  <a:moveTo>
                    <a:pt x="0" y="361950"/>
                  </a:moveTo>
                  <a:cubicBezTo>
                    <a:pt x="0" y="162052"/>
                    <a:pt x="336042" y="0"/>
                    <a:pt x="750570" y="0"/>
                  </a:cubicBezTo>
                  <a:cubicBezTo>
                    <a:pt x="1165098" y="0"/>
                    <a:pt x="1501140" y="162052"/>
                    <a:pt x="1501140" y="361950"/>
                  </a:cubicBezTo>
                  <a:cubicBezTo>
                    <a:pt x="1501140" y="561848"/>
                    <a:pt x="1165098" y="723900"/>
                    <a:pt x="750570" y="723900"/>
                  </a:cubicBezTo>
                  <a:cubicBezTo>
                    <a:pt x="336042" y="723900"/>
                    <a:pt x="0" y="561848"/>
                    <a:pt x="0" y="361950"/>
                  </a:cubicBezTo>
                  <a:close/>
                </a:path>
              </a:pathLst>
            </a:custGeom>
            <a:ln w="1270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xmlns="" id="{E7EAC2A7-20B6-17BA-382F-DD02BA59B8D4}"/>
                </a:ext>
              </a:extLst>
            </p:cNvPr>
            <p:cNvSpPr/>
            <p:nvPr/>
          </p:nvSpPr>
          <p:spPr>
            <a:xfrm>
              <a:off x="1438177" y="2142233"/>
              <a:ext cx="1283442" cy="444881"/>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Manage users</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7" name="Rectangle 26">
              <a:extLst>
                <a:ext uri="{FF2B5EF4-FFF2-40B4-BE49-F238E27FC236}">
                  <a16:creationId xmlns:a16="http://schemas.microsoft.com/office/drawing/2014/main" xmlns="" id="{DA3E9554-7D46-19D4-9F7C-3DA2EED7D1A2}"/>
                </a:ext>
              </a:extLst>
            </p:cNvPr>
            <p:cNvSpPr/>
            <p:nvPr/>
          </p:nvSpPr>
          <p:spPr>
            <a:xfrm>
              <a:off x="2350643" y="2341880"/>
              <a:ext cx="42143" cy="189937"/>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8" name="Shape 3003">
              <a:extLst>
                <a:ext uri="{FF2B5EF4-FFF2-40B4-BE49-F238E27FC236}">
                  <a16:creationId xmlns:a16="http://schemas.microsoft.com/office/drawing/2014/main" xmlns="" id="{D2712BB8-3208-A4F4-7D98-92C4BEA42030}"/>
                </a:ext>
              </a:extLst>
            </p:cNvPr>
            <p:cNvSpPr/>
            <p:nvPr/>
          </p:nvSpPr>
          <p:spPr>
            <a:xfrm>
              <a:off x="1188720" y="3017901"/>
              <a:ext cx="1531620" cy="731520"/>
            </a:xfrm>
            <a:custGeom>
              <a:avLst/>
              <a:gdLst/>
              <a:ahLst/>
              <a:cxnLst/>
              <a:rect l="0" t="0" r="0" b="0"/>
              <a:pathLst>
                <a:path w="1531620" h="731520">
                  <a:moveTo>
                    <a:pt x="0" y="365760"/>
                  </a:moveTo>
                  <a:cubicBezTo>
                    <a:pt x="0" y="163703"/>
                    <a:pt x="342900" y="0"/>
                    <a:pt x="765810" y="0"/>
                  </a:cubicBezTo>
                  <a:cubicBezTo>
                    <a:pt x="1188720" y="0"/>
                    <a:pt x="1531620" y="163703"/>
                    <a:pt x="1531620" y="365760"/>
                  </a:cubicBezTo>
                  <a:cubicBezTo>
                    <a:pt x="1531620" y="567690"/>
                    <a:pt x="1188720" y="731520"/>
                    <a:pt x="765810" y="731520"/>
                  </a:cubicBezTo>
                  <a:cubicBezTo>
                    <a:pt x="342900" y="731520"/>
                    <a:pt x="0" y="567690"/>
                    <a:pt x="0" y="365760"/>
                  </a:cubicBezTo>
                  <a:close/>
                </a:path>
              </a:pathLst>
            </a:custGeom>
            <a:ln w="1270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29" name="Rectangle 28">
              <a:extLst>
                <a:ext uri="{FF2B5EF4-FFF2-40B4-BE49-F238E27FC236}">
                  <a16:creationId xmlns:a16="http://schemas.microsoft.com/office/drawing/2014/main" xmlns="" id="{3E513F85-D992-DAF0-8B83-108548661E7F}"/>
                </a:ext>
              </a:extLst>
            </p:cNvPr>
            <p:cNvSpPr/>
            <p:nvPr/>
          </p:nvSpPr>
          <p:spPr>
            <a:xfrm>
              <a:off x="1417068" y="3148331"/>
              <a:ext cx="1363531" cy="763140"/>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Manage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0" name="Rectangle 29">
              <a:extLst>
                <a:ext uri="{FF2B5EF4-FFF2-40B4-BE49-F238E27FC236}">
                  <a16:creationId xmlns:a16="http://schemas.microsoft.com/office/drawing/2014/main" xmlns="" id="{82BBC52B-465E-A954-447C-6DD47A2BDB71}"/>
                </a:ext>
              </a:extLst>
            </p:cNvPr>
            <p:cNvSpPr/>
            <p:nvPr/>
          </p:nvSpPr>
          <p:spPr>
            <a:xfrm>
              <a:off x="1408025" y="3391280"/>
              <a:ext cx="1449558" cy="466161"/>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bookings</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1" name="Rectangle 30">
              <a:extLst>
                <a:ext uri="{FF2B5EF4-FFF2-40B4-BE49-F238E27FC236}">
                  <a16:creationId xmlns:a16="http://schemas.microsoft.com/office/drawing/2014/main" xmlns="" id="{684FD24D-8280-65B5-5DB6-76393E53B23B}"/>
                </a:ext>
              </a:extLst>
            </p:cNvPr>
            <p:cNvSpPr/>
            <p:nvPr/>
          </p:nvSpPr>
          <p:spPr>
            <a:xfrm>
              <a:off x="2208911" y="3411728"/>
              <a:ext cx="42144" cy="189937"/>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2" name="Shape 3008">
              <a:extLst>
                <a:ext uri="{FF2B5EF4-FFF2-40B4-BE49-F238E27FC236}">
                  <a16:creationId xmlns:a16="http://schemas.microsoft.com/office/drawing/2014/main" xmlns="" id="{2FC96E94-6788-31E6-73B5-EDED353B9A1F}"/>
                </a:ext>
              </a:extLst>
            </p:cNvPr>
            <p:cNvSpPr/>
            <p:nvPr/>
          </p:nvSpPr>
          <p:spPr>
            <a:xfrm>
              <a:off x="1188720" y="4031234"/>
              <a:ext cx="1592580" cy="746761"/>
            </a:xfrm>
            <a:custGeom>
              <a:avLst/>
              <a:gdLst/>
              <a:ahLst/>
              <a:cxnLst/>
              <a:rect l="0" t="0" r="0" b="0"/>
              <a:pathLst>
                <a:path w="1592580" h="746761">
                  <a:moveTo>
                    <a:pt x="0" y="373380"/>
                  </a:moveTo>
                  <a:cubicBezTo>
                    <a:pt x="0" y="167132"/>
                    <a:pt x="356489" y="0"/>
                    <a:pt x="796290" y="0"/>
                  </a:cubicBezTo>
                  <a:cubicBezTo>
                    <a:pt x="1236091" y="0"/>
                    <a:pt x="1592580" y="167132"/>
                    <a:pt x="1592580" y="373380"/>
                  </a:cubicBezTo>
                  <a:cubicBezTo>
                    <a:pt x="1592580" y="579628"/>
                    <a:pt x="1236091" y="746761"/>
                    <a:pt x="796290" y="746761"/>
                  </a:cubicBezTo>
                  <a:cubicBezTo>
                    <a:pt x="356489" y="746761"/>
                    <a:pt x="0" y="579628"/>
                    <a:pt x="0" y="373380"/>
                  </a:cubicBezTo>
                  <a:close/>
                </a:path>
              </a:pathLst>
            </a:custGeom>
            <a:ln w="1270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33" name="Rectangle 32">
              <a:extLst>
                <a:ext uri="{FF2B5EF4-FFF2-40B4-BE49-F238E27FC236}">
                  <a16:creationId xmlns:a16="http://schemas.microsoft.com/office/drawing/2014/main" xmlns="" id="{740BED45-F17F-93BD-768A-E67B913586FC}"/>
                </a:ext>
              </a:extLst>
            </p:cNvPr>
            <p:cNvSpPr/>
            <p:nvPr/>
          </p:nvSpPr>
          <p:spPr>
            <a:xfrm>
              <a:off x="1372851" y="4260595"/>
              <a:ext cx="1221353" cy="517399"/>
            </a:xfrm>
            <a:prstGeom prst="rect">
              <a:avLst/>
            </a:prstGeom>
            <a:ln>
              <a:noFill/>
            </a:ln>
          </p:spPr>
          <p:txBody>
            <a:bodyPr vert="horz" lIns="0" tIns="0" rIns="0" bIns="0" rtlCol="0">
              <a:noAutofit/>
            </a:bodyPr>
            <a:lstStyle/>
            <a:p>
              <a:pPr marL="216535" marR="189865" indent="-6350">
                <a:lnSpc>
                  <a:spcPct val="107000"/>
                </a:lnSpc>
                <a:spcAft>
                  <a:spcPts val="800"/>
                </a:spcAft>
              </a:pP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4" name="Rectangle 33">
              <a:extLst>
                <a:ext uri="{FF2B5EF4-FFF2-40B4-BE49-F238E27FC236}">
                  <a16:creationId xmlns:a16="http://schemas.microsoft.com/office/drawing/2014/main" xmlns="" id="{FC9B8A4E-0E01-9240-9942-DABCCAC5C3B9}"/>
                </a:ext>
              </a:extLst>
            </p:cNvPr>
            <p:cNvSpPr/>
            <p:nvPr/>
          </p:nvSpPr>
          <p:spPr>
            <a:xfrm>
              <a:off x="1137744" y="4251845"/>
              <a:ext cx="1884307" cy="457361"/>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200" dirty="0">
                  <a:latin typeface="Times New Roman" panose="02020603050405020304" pitchFamily="18" charset="0"/>
                  <a:ea typeface="Calibri" panose="020F0502020204030204" pitchFamily="34" charset="0"/>
                  <a:cs typeface="Times New Roman" panose="02020603050405020304" pitchFamily="18" charset="0"/>
                </a:rPr>
                <a:t>Show </a:t>
              </a:r>
              <a:r>
                <a:rPr lang="en-IN" sz="1200" dirty="0" smtClean="0">
                  <a:latin typeface="Times New Roman" panose="02020603050405020304" pitchFamily="18" charset="0"/>
                  <a:ea typeface="Calibri" panose="020F0502020204030204" pitchFamily="34" charset="0"/>
                  <a:cs typeface="Times New Roman" panose="02020603050405020304" pitchFamily="18" charset="0"/>
                </a:rPr>
                <a:t>the </a:t>
              </a:r>
              <a:r>
                <a:rPr lang="en-IN" sz="1200" dirty="0">
                  <a:latin typeface="Times New Roman" panose="02020603050405020304" pitchFamily="18" charset="0"/>
                  <a:ea typeface="Calibri" panose="020F0502020204030204" pitchFamily="34" charset="0"/>
                  <a:cs typeface="Times New Roman" panose="02020603050405020304" pitchFamily="18" charset="0"/>
                </a:rPr>
                <a:t>E</a:t>
              </a:r>
              <a:r>
                <a:rPr lang="en-IN" sz="1200" dirty="0" smtClean="0">
                  <a:latin typeface="Times New Roman" panose="02020603050405020304" pitchFamily="18" charset="0"/>
                  <a:ea typeface="Calibri" panose="020F0502020204030204" pitchFamily="34" charset="0"/>
                  <a:cs typeface="Times New Roman" panose="02020603050405020304" pitchFamily="18" charset="0"/>
                </a:rPr>
                <a:t>vent</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5" name="Rectangle 34">
              <a:extLst>
                <a:ext uri="{FF2B5EF4-FFF2-40B4-BE49-F238E27FC236}">
                  <a16:creationId xmlns:a16="http://schemas.microsoft.com/office/drawing/2014/main" xmlns="" id="{991822EE-12D6-3299-7795-A1C274931244}"/>
                </a:ext>
              </a:extLst>
            </p:cNvPr>
            <p:cNvSpPr/>
            <p:nvPr/>
          </p:nvSpPr>
          <p:spPr>
            <a:xfrm>
              <a:off x="2245487" y="4434713"/>
              <a:ext cx="42144" cy="189937"/>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6" name="Shape 3013">
              <a:extLst>
                <a:ext uri="{FF2B5EF4-FFF2-40B4-BE49-F238E27FC236}">
                  <a16:creationId xmlns:a16="http://schemas.microsoft.com/office/drawing/2014/main" xmlns="" id="{4B111A01-BA1A-7F87-C10D-24231D5790C7}"/>
                </a:ext>
              </a:extLst>
            </p:cNvPr>
            <p:cNvSpPr/>
            <p:nvPr/>
          </p:nvSpPr>
          <p:spPr>
            <a:xfrm>
              <a:off x="1181100" y="5113147"/>
              <a:ext cx="1653540" cy="731558"/>
            </a:xfrm>
            <a:custGeom>
              <a:avLst/>
              <a:gdLst/>
              <a:ahLst/>
              <a:cxnLst/>
              <a:rect l="0" t="0" r="0" b="0"/>
              <a:pathLst>
                <a:path w="1653540" h="731558">
                  <a:moveTo>
                    <a:pt x="0" y="365760"/>
                  </a:moveTo>
                  <a:cubicBezTo>
                    <a:pt x="0" y="163830"/>
                    <a:pt x="370205" y="0"/>
                    <a:pt x="826770" y="0"/>
                  </a:cubicBezTo>
                  <a:cubicBezTo>
                    <a:pt x="1283335" y="0"/>
                    <a:pt x="1653540" y="163830"/>
                    <a:pt x="1653540" y="365760"/>
                  </a:cubicBezTo>
                  <a:cubicBezTo>
                    <a:pt x="1653540" y="567817"/>
                    <a:pt x="1283335" y="731558"/>
                    <a:pt x="826770" y="731558"/>
                  </a:cubicBezTo>
                  <a:cubicBezTo>
                    <a:pt x="370205" y="731558"/>
                    <a:pt x="0" y="567817"/>
                    <a:pt x="0" y="365760"/>
                  </a:cubicBezTo>
                  <a:close/>
                </a:path>
              </a:pathLst>
            </a:custGeom>
            <a:ln w="1270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xmlns="" id="{F6B529D0-5DF4-72A1-D5C1-5499B3D9C5F6}"/>
                </a:ext>
              </a:extLst>
            </p:cNvPr>
            <p:cNvSpPr/>
            <p:nvPr/>
          </p:nvSpPr>
          <p:spPr>
            <a:xfrm>
              <a:off x="1445987" y="5214454"/>
              <a:ext cx="1545422" cy="613139"/>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Any Extra</a:t>
              </a:r>
              <a:r>
                <a:rPr lang="en-IN" sz="11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1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Details</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8" name="Rectangle 37">
              <a:extLst>
                <a:ext uri="{FF2B5EF4-FFF2-40B4-BE49-F238E27FC236}">
                  <a16:creationId xmlns:a16="http://schemas.microsoft.com/office/drawing/2014/main" xmlns="" id="{AF87C185-4954-0EB8-B1E0-175E463DAD02}"/>
                </a:ext>
              </a:extLst>
            </p:cNvPr>
            <p:cNvSpPr/>
            <p:nvPr/>
          </p:nvSpPr>
          <p:spPr>
            <a:xfrm flipH="1">
              <a:off x="-45706" y="-303580"/>
              <a:ext cx="2466454" cy="5915780"/>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9" name="Shape 3017">
              <a:extLst>
                <a:ext uri="{FF2B5EF4-FFF2-40B4-BE49-F238E27FC236}">
                  <a16:creationId xmlns:a16="http://schemas.microsoft.com/office/drawing/2014/main" xmlns="" id="{C864BC79-6794-80AC-1F25-A5C2028AB67F}"/>
                </a:ext>
              </a:extLst>
            </p:cNvPr>
            <p:cNvSpPr/>
            <p:nvPr/>
          </p:nvSpPr>
          <p:spPr>
            <a:xfrm>
              <a:off x="3550920" y="2065401"/>
              <a:ext cx="1424940" cy="647700"/>
            </a:xfrm>
            <a:custGeom>
              <a:avLst/>
              <a:gdLst/>
              <a:ahLst/>
              <a:cxnLst/>
              <a:rect l="0" t="0" r="0" b="0"/>
              <a:pathLst>
                <a:path w="1424940" h="647700">
                  <a:moveTo>
                    <a:pt x="0" y="323850"/>
                  </a:moveTo>
                  <a:cubicBezTo>
                    <a:pt x="0" y="145034"/>
                    <a:pt x="319024" y="0"/>
                    <a:pt x="712470" y="0"/>
                  </a:cubicBezTo>
                  <a:cubicBezTo>
                    <a:pt x="1105916" y="0"/>
                    <a:pt x="1424940" y="145034"/>
                    <a:pt x="1424940" y="323850"/>
                  </a:cubicBezTo>
                  <a:cubicBezTo>
                    <a:pt x="1424940" y="502793"/>
                    <a:pt x="1105916" y="647700"/>
                    <a:pt x="712470" y="647700"/>
                  </a:cubicBezTo>
                  <a:cubicBezTo>
                    <a:pt x="319024" y="647700"/>
                    <a:pt x="0" y="502793"/>
                    <a:pt x="0" y="323850"/>
                  </a:cubicBezTo>
                  <a:close/>
                </a:path>
              </a:pathLst>
            </a:custGeom>
            <a:ln w="1270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40" name="Rectangle 39">
              <a:extLst>
                <a:ext uri="{FF2B5EF4-FFF2-40B4-BE49-F238E27FC236}">
                  <a16:creationId xmlns:a16="http://schemas.microsoft.com/office/drawing/2014/main" xmlns="" id="{E56BA53F-184E-4F48-1B20-C90EB71BB95B}"/>
                </a:ext>
              </a:extLst>
            </p:cNvPr>
            <p:cNvSpPr/>
            <p:nvPr/>
          </p:nvSpPr>
          <p:spPr>
            <a:xfrm>
              <a:off x="3476003" y="2226685"/>
              <a:ext cx="1815229" cy="305133"/>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Book </a:t>
              </a:r>
              <a:r>
                <a:rPr lang="en-IN" sz="11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sz="11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event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1" name="Rectangle 40">
              <a:extLst>
                <a:ext uri="{FF2B5EF4-FFF2-40B4-BE49-F238E27FC236}">
                  <a16:creationId xmlns:a16="http://schemas.microsoft.com/office/drawing/2014/main" xmlns="" id="{96244780-64B4-4FC3-4183-4530B7B9B671}"/>
                </a:ext>
              </a:extLst>
            </p:cNvPr>
            <p:cNvSpPr/>
            <p:nvPr/>
          </p:nvSpPr>
          <p:spPr>
            <a:xfrm>
              <a:off x="3078598" y="1975032"/>
              <a:ext cx="2042041" cy="1697170"/>
            </a:xfrm>
            <a:prstGeom prst="rect">
              <a:avLst/>
            </a:prstGeom>
            <a:ln>
              <a:noFill/>
            </a:ln>
          </p:spPr>
          <p:txBody>
            <a:bodyPr vert="horz" lIns="0" tIns="0" rIns="0" bIns="0" rtlCol="0">
              <a:noAutofit/>
            </a:bodyPr>
            <a:lstStyle/>
            <a:p>
              <a:pPr marL="216535" marR="189865" indent="-6350">
                <a:lnSpc>
                  <a:spcPct val="107000"/>
                </a:lnSpc>
                <a:spcAft>
                  <a:spcPts val="800"/>
                </a:spcAft>
              </a:pPr>
              <a:endPar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2" name="Rectangle 41">
              <a:extLst>
                <a:ext uri="{FF2B5EF4-FFF2-40B4-BE49-F238E27FC236}">
                  <a16:creationId xmlns:a16="http://schemas.microsoft.com/office/drawing/2014/main" xmlns="" id="{D6166EA6-5F66-129F-34A5-0D89FABCF2EA}"/>
                </a:ext>
              </a:extLst>
            </p:cNvPr>
            <p:cNvSpPr/>
            <p:nvPr/>
          </p:nvSpPr>
          <p:spPr>
            <a:xfrm>
              <a:off x="4495165" y="2419604"/>
              <a:ext cx="42143" cy="189937"/>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3" name="Shape 3022">
              <a:extLst>
                <a:ext uri="{FF2B5EF4-FFF2-40B4-BE49-F238E27FC236}">
                  <a16:creationId xmlns:a16="http://schemas.microsoft.com/office/drawing/2014/main" xmlns="" id="{6BD45EFB-AD31-4143-39A8-96C8562EB917}"/>
                </a:ext>
              </a:extLst>
            </p:cNvPr>
            <p:cNvSpPr/>
            <p:nvPr/>
          </p:nvSpPr>
          <p:spPr>
            <a:xfrm>
              <a:off x="3566148" y="3131128"/>
              <a:ext cx="1455420" cy="632458"/>
            </a:xfrm>
            <a:custGeom>
              <a:avLst/>
              <a:gdLst/>
              <a:ahLst/>
              <a:cxnLst/>
              <a:rect l="0" t="0" r="0" b="0"/>
              <a:pathLst>
                <a:path w="1455420" h="632459">
                  <a:moveTo>
                    <a:pt x="0" y="316230"/>
                  </a:moveTo>
                  <a:cubicBezTo>
                    <a:pt x="0" y="141605"/>
                    <a:pt x="325755" y="0"/>
                    <a:pt x="727710" y="0"/>
                  </a:cubicBezTo>
                  <a:cubicBezTo>
                    <a:pt x="1129665" y="0"/>
                    <a:pt x="1455420" y="141605"/>
                    <a:pt x="1455420" y="316230"/>
                  </a:cubicBezTo>
                  <a:cubicBezTo>
                    <a:pt x="1455420" y="490855"/>
                    <a:pt x="1129665" y="632459"/>
                    <a:pt x="727710" y="632459"/>
                  </a:cubicBezTo>
                  <a:cubicBezTo>
                    <a:pt x="325755" y="632459"/>
                    <a:pt x="0" y="490855"/>
                    <a:pt x="0" y="316230"/>
                  </a:cubicBezTo>
                  <a:close/>
                </a:path>
              </a:pathLst>
            </a:custGeom>
            <a:ln w="1270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44" name="Rectangle 43">
              <a:extLst>
                <a:ext uri="{FF2B5EF4-FFF2-40B4-BE49-F238E27FC236}">
                  <a16:creationId xmlns:a16="http://schemas.microsoft.com/office/drawing/2014/main" xmlns="" id="{1C518170-0EF3-5A15-A554-6FEDEFE473B9}"/>
                </a:ext>
              </a:extLst>
            </p:cNvPr>
            <p:cNvSpPr/>
            <p:nvPr/>
          </p:nvSpPr>
          <p:spPr>
            <a:xfrm>
              <a:off x="3701704" y="3281487"/>
              <a:ext cx="1671207" cy="520957"/>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Payment</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5" name="Rectangle 44">
              <a:extLst>
                <a:ext uri="{FF2B5EF4-FFF2-40B4-BE49-F238E27FC236}">
                  <a16:creationId xmlns:a16="http://schemas.microsoft.com/office/drawing/2014/main" xmlns="" id="{BECA3584-3459-B848-22DE-46CBDE5140EB}"/>
                </a:ext>
              </a:extLst>
            </p:cNvPr>
            <p:cNvSpPr/>
            <p:nvPr/>
          </p:nvSpPr>
          <p:spPr>
            <a:xfrm>
              <a:off x="4632325" y="3324860"/>
              <a:ext cx="42143" cy="189937"/>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6" name="Shape 3025">
              <a:extLst>
                <a:ext uri="{FF2B5EF4-FFF2-40B4-BE49-F238E27FC236}">
                  <a16:creationId xmlns:a16="http://schemas.microsoft.com/office/drawing/2014/main" xmlns="" id="{CB890422-0D36-31CF-C6DF-12E4549490AD}"/>
                </a:ext>
              </a:extLst>
            </p:cNvPr>
            <p:cNvSpPr/>
            <p:nvPr/>
          </p:nvSpPr>
          <p:spPr>
            <a:xfrm>
              <a:off x="266700" y="2385441"/>
              <a:ext cx="937260" cy="0"/>
            </a:xfrm>
            <a:custGeom>
              <a:avLst/>
              <a:gdLst/>
              <a:ahLst/>
              <a:cxnLst/>
              <a:rect l="0" t="0" r="0" b="0"/>
              <a:pathLst>
                <a:path w="937260">
                  <a:moveTo>
                    <a:pt x="937260" y="0"/>
                  </a:moveTo>
                  <a:lnTo>
                    <a:pt x="0" y="0"/>
                  </a:lnTo>
                </a:path>
              </a:pathLst>
            </a:custGeom>
            <a:ln w="635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47" name="Shape 3026">
              <a:extLst>
                <a:ext uri="{FF2B5EF4-FFF2-40B4-BE49-F238E27FC236}">
                  <a16:creationId xmlns:a16="http://schemas.microsoft.com/office/drawing/2014/main" xmlns="" id="{786640E4-90DA-8290-095C-2690A4028186}"/>
                </a:ext>
              </a:extLst>
            </p:cNvPr>
            <p:cNvSpPr/>
            <p:nvPr/>
          </p:nvSpPr>
          <p:spPr>
            <a:xfrm>
              <a:off x="266700" y="3376041"/>
              <a:ext cx="929640" cy="7620"/>
            </a:xfrm>
            <a:custGeom>
              <a:avLst/>
              <a:gdLst/>
              <a:ahLst/>
              <a:cxnLst/>
              <a:rect l="0" t="0" r="0" b="0"/>
              <a:pathLst>
                <a:path w="929640" h="7620">
                  <a:moveTo>
                    <a:pt x="929640" y="0"/>
                  </a:moveTo>
                  <a:lnTo>
                    <a:pt x="0" y="7620"/>
                  </a:lnTo>
                </a:path>
              </a:pathLst>
            </a:custGeom>
            <a:ln w="635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48" name="Shape 3027">
              <a:extLst>
                <a:ext uri="{FF2B5EF4-FFF2-40B4-BE49-F238E27FC236}">
                  <a16:creationId xmlns:a16="http://schemas.microsoft.com/office/drawing/2014/main" xmlns="" id="{F4A988FB-85C4-A75B-54AA-B93BC70039A5}"/>
                </a:ext>
              </a:extLst>
            </p:cNvPr>
            <p:cNvSpPr/>
            <p:nvPr/>
          </p:nvSpPr>
          <p:spPr>
            <a:xfrm>
              <a:off x="274320" y="4389374"/>
              <a:ext cx="906780" cy="0"/>
            </a:xfrm>
            <a:custGeom>
              <a:avLst/>
              <a:gdLst/>
              <a:ahLst/>
              <a:cxnLst/>
              <a:rect l="0" t="0" r="0" b="0"/>
              <a:pathLst>
                <a:path w="906780">
                  <a:moveTo>
                    <a:pt x="906780" y="0"/>
                  </a:moveTo>
                  <a:lnTo>
                    <a:pt x="0" y="0"/>
                  </a:lnTo>
                </a:path>
              </a:pathLst>
            </a:custGeom>
            <a:ln w="635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49" name="Shape 3028">
              <a:extLst>
                <a:ext uri="{FF2B5EF4-FFF2-40B4-BE49-F238E27FC236}">
                  <a16:creationId xmlns:a16="http://schemas.microsoft.com/office/drawing/2014/main" xmlns="" id="{711AC88E-466F-184E-E0D9-F3A1EC6E863E}"/>
                </a:ext>
              </a:extLst>
            </p:cNvPr>
            <p:cNvSpPr/>
            <p:nvPr/>
          </p:nvSpPr>
          <p:spPr>
            <a:xfrm>
              <a:off x="259080" y="5463668"/>
              <a:ext cx="922020" cy="7620"/>
            </a:xfrm>
            <a:custGeom>
              <a:avLst/>
              <a:gdLst/>
              <a:ahLst/>
              <a:cxnLst/>
              <a:rect l="0" t="0" r="0" b="0"/>
              <a:pathLst>
                <a:path w="922020" h="7620">
                  <a:moveTo>
                    <a:pt x="922020" y="0"/>
                  </a:moveTo>
                  <a:lnTo>
                    <a:pt x="0" y="7620"/>
                  </a:lnTo>
                </a:path>
              </a:pathLst>
            </a:custGeom>
            <a:ln w="635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50" name="Shape 3029">
              <a:extLst>
                <a:ext uri="{FF2B5EF4-FFF2-40B4-BE49-F238E27FC236}">
                  <a16:creationId xmlns:a16="http://schemas.microsoft.com/office/drawing/2014/main" xmlns="" id="{C1690580-F5C3-DBFD-1CE8-0E9438AB15A9}"/>
                </a:ext>
              </a:extLst>
            </p:cNvPr>
            <p:cNvSpPr/>
            <p:nvPr/>
          </p:nvSpPr>
          <p:spPr>
            <a:xfrm>
              <a:off x="4975860" y="2393061"/>
              <a:ext cx="731520" cy="0"/>
            </a:xfrm>
            <a:custGeom>
              <a:avLst/>
              <a:gdLst/>
              <a:ahLst/>
              <a:cxnLst/>
              <a:rect l="0" t="0" r="0" b="0"/>
              <a:pathLst>
                <a:path w="731520">
                  <a:moveTo>
                    <a:pt x="0" y="0"/>
                  </a:moveTo>
                  <a:lnTo>
                    <a:pt x="731520" y="0"/>
                  </a:lnTo>
                </a:path>
              </a:pathLst>
            </a:custGeom>
            <a:ln w="635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51" name="Shape 3030">
              <a:extLst>
                <a:ext uri="{FF2B5EF4-FFF2-40B4-BE49-F238E27FC236}">
                  <a16:creationId xmlns:a16="http://schemas.microsoft.com/office/drawing/2014/main" xmlns="" id="{33FF438B-266D-A412-00BA-D0F931095A88}"/>
                </a:ext>
              </a:extLst>
            </p:cNvPr>
            <p:cNvSpPr/>
            <p:nvPr/>
          </p:nvSpPr>
          <p:spPr>
            <a:xfrm>
              <a:off x="5006340" y="3376041"/>
              <a:ext cx="708660" cy="0"/>
            </a:xfrm>
            <a:custGeom>
              <a:avLst/>
              <a:gdLst/>
              <a:ahLst/>
              <a:cxnLst/>
              <a:rect l="0" t="0" r="0" b="0"/>
              <a:pathLst>
                <a:path w="708660">
                  <a:moveTo>
                    <a:pt x="0" y="0"/>
                  </a:moveTo>
                  <a:lnTo>
                    <a:pt x="708660" y="0"/>
                  </a:lnTo>
                </a:path>
              </a:pathLst>
            </a:custGeom>
            <a:ln w="635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8947268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72</TotalTime>
  <Words>603</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Calibri</vt:lpstr>
      <vt:lpstr>Century Gothic</vt:lpstr>
      <vt:lpstr>Comic Sans MS</vt:lpstr>
      <vt:lpstr>Poppins</vt:lpstr>
      <vt:lpstr>Roboto</vt:lpstr>
      <vt:lpstr>Times New Roman</vt:lpstr>
      <vt:lpstr>Wingdings</vt:lpstr>
      <vt:lpstr>Wingdings 3</vt:lpstr>
      <vt:lpstr>Ion Boardroom</vt:lpstr>
      <vt:lpstr>QuantumX-22</vt:lpstr>
      <vt:lpstr>Introduction</vt:lpstr>
      <vt:lpstr>Problem Definition</vt:lpstr>
      <vt:lpstr>What is Our Goal / Objective </vt:lpstr>
      <vt:lpstr> Design Goals</vt:lpstr>
      <vt:lpstr>Chief Guest</vt:lpstr>
      <vt:lpstr>Modules</vt:lpstr>
      <vt:lpstr>Modules</vt:lpstr>
      <vt:lpstr>System Design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Quantumx-22</dc:title>
  <dc:creator>N42 Pinaki *</dc:creator>
  <cp:lastModifiedBy>Arshlan Hassan</cp:lastModifiedBy>
  <cp:revision>7</cp:revision>
  <dcterms:created xsi:type="dcterms:W3CDTF">2022-12-10T03:54:21Z</dcterms:created>
  <dcterms:modified xsi:type="dcterms:W3CDTF">2022-12-10T05:12:38Z</dcterms:modified>
</cp:coreProperties>
</file>