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Wingdings 3" panose="05040102010807070707" pitchFamily="18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37Uwqrkw6WJihnRWBT8HFuYS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2F01C-ACB5-4336-8C9F-B70077CE1581}">
  <a:tblStyle styleId="{7C42F01C-ACB5-4336-8C9F-B70077CE158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tcBdr/>
        <a:fill>
          <a:solidFill>
            <a:srgbClr val="CAEA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A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66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3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7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2280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93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7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06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721322" y="3553905"/>
            <a:ext cx="9525614" cy="238864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dirty="0"/>
              <a:t>    BIRDS ADVENTURE APP</a:t>
            </a:r>
            <a:endParaRPr dirty="0"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469" y="629774"/>
            <a:ext cx="6169424" cy="248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990304" y="21536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WEEK 1 Report</a:t>
            </a:r>
            <a:endParaRPr/>
          </a:p>
        </p:txBody>
      </p:sp>
      <p:graphicFrame>
        <p:nvGraphicFramePr>
          <p:cNvPr id="123" name="Google Shape;123;p2"/>
          <p:cNvGraphicFramePr/>
          <p:nvPr>
            <p:extLst>
              <p:ext uri="{D42A27DB-BD31-4B8C-83A1-F6EECF244321}">
                <p14:modId xmlns:p14="http://schemas.microsoft.com/office/powerpoint/2010/main" val="952938688"/>
              </p:ext>
            </p:extLst>
          </p:nvPr>
        </p:nvGraphicFramePr>
        <p:xfrm>
          <a:off x="990304" y="1521432"/>
          <a:ext cx="10043640" cy="4596565"/>
        </p:xfrm>
        <a:graphic>
          <a:graphicData uri="http://schemas.openxmlformats.org/drawingml/2006/table">
            <a:tbl>
              <a:tblPr firstRow="1" bandRow="1">
                <a:noFill/>
                <a:tableStyleId>{7C42F01C-ACB5-4336-8C9F-B70077CE1581}</a:tableStyleId>
              </a:tblPr>
              <a:tblGrid>
                <a:gridCol w="254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TASK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Teacher Remarks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Brainstorming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Specific Requirements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Meeting for discussing basic requirements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Introduction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AIM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Did individual task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SCOPE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Did individual task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 Requirements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Non-Functional Requirements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4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Wire-Frames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990304" y="21536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/>
              <a:t>WEEK 2 Report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6B5C6B-59E7-41B9-BD4E-D1F9675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18906"/>
              </p:ext>
            </p:extLst>
          </p:nvPr>
        </p:nvGraphicFramePr>
        <p:xfrm>
          <a:off x="990304" y="1652918"/>
          <a:ext cx="10171032" cy="4116284"/>
        </p:xfrm>
        <a:graphic>
          <a:graphicData uri="http://schemas.openxmlformats.org/drawingml/2006/table">
            <a:tbl>
              <a:tblPr firstRow="1" bandRow="1">
                <a:tableStyleId>{7C42F01C-ACB5-4336-8C9F-B70077CE1581}</a:tableStyleId>
              </a:tblPr>
              <a:tblGrid>
                <a:gridCol w="2542758">
                  <a:extLst>
                    <a:ext uri="{9D8B030D-6E8A-4147-A177-3AD203B41FA5}">
                      <a16:colId xmlns:a16="http://schemas.microsoft.com/office/drawing/2014/main" val="3234556096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3177455360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953538624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4072496286"/>
                    </a:ext>
                  </a:extLst>
                </a:gridCol>
              </a:tblGrid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TASK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Teacher Remarks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131397"/>
                  </a:ext>
                </a:extLst>
              </a:tr>
              <a:tr h="9534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DB Logical Model</a:t>
                      </a:r>
                      <a:endParaRPr lang="en-CA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80347304"/>
                  </a:ext>
                </a:extLst>
              </a:tr>
              <a:tr h="9534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 Case Diagram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64402422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Class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63730971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ER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19360152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Android design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CA" sz="1800" dirty="0"/>
                        <a:t>Started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3200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905463" y="24364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/>
              <a:t>WEEK 3 Report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FDBD90-37C0-4637-A6AB-F91A2816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6971"/>
              </p:ext>
            </p:extLst>
          </p:nvPr>
        </p:nvGraphicFramePr>
        <p:xfrm>
          <a:off x="1127026" y="1681201"/>
          <a:ext cx="9355580" cy="4446219"/>
        </p:xfrm>
        <a:graphic>
          <a:graphicData uri="http://schemas.openxmlformats.org/drawingml/2006/table">
            <a:tbl>
              <a:tblPr firstRow="1" bandRow="1">
                <a:tableStyleId>{7C42F01C-ACB5-4336-8C9F-B70077CE1581}</a:tableStyleId>
              </a:tblPr>
              <a:tblGrid>
                <a:gridCol w="2338895">
                  <a:extLst>
                    <a:ext uri="{9D8B030D-6E8A-4147-A177-3AD203B41FA5}">
                      <a16:colId xmlns:a16="http://schemas.microsoft.com/office/drawing/2014/main" val="286820327"/>
                    </a:ext>
                  </a:extLst>
                </a:gridCol>
                <a:gridCol w="2338895">
                  <a:extLst>
                    <a:ext uri="{9D8B030D-6E8A-4147-A177-3AD203B41FA5}">
                      <a16:colId xmlns:a16="http://schemas.microsoft.com/office/drawing/2014/main" val="2793457910"/>
                    </a:ext>
                  </a:extLst>
                </a:gridCol>
                <a:gridCol w="2338895">
                  <a:extLst>
                    <a:ext uri="{9D8B030D-6E8A-4147-A177-3AD203B41FA5}">
                      <a16:colId xmlns:a16="http://schemas.microsoft.com/office/drawing/2014/main" val="2539028869"/>
                    </a:ext>
                  </a:extLst>
                </a:gridCol>
                <a:gridCol w="2338895">
                  <a:extLst>
                    <a:ext uri="{9D8B030D-6E8A-4147-A177-3AD203B41FA5}">
                      <a16:colId xmlns:a16="http://schemas.microsoft.com/office/drawing/2014/main" val="3052471805"/>
                    </a:ext>
                  </a:extLst>
                </a:gridCol>
              </a:tblGrid>
              <a:tr h="65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TASK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Teacher Remarks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30710408"/>
                  </a:ext>
                </a:extLst>
              </a:tr>
              <a:tr h="65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 Case Diagrams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87877661"/>
                  </a:ext>
                </a:extLst>
              </a:tr>
              <a:tr h="65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 Case  Scenarios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68586349"/>
                  </a:ext>
                </a:extLst>
              </a:tr>
              <a:tr h="3822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Class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31727306"/>
                  </a:ext>
                </a:extLst>
              </a:tr>
              <a:tr h="3822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ER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6700979"/>
                  </a:ext>
                </a:extLst>
              </a:tr>
              <a:tr h="65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Logical Data Model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CA" sz="1800" dirty="0"/>
                        <a:t>Completed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73851217"/>
                  </a:ext>
                </a:extLst>
              </a:tr>
              <a:tr h="659857">
                <a:tc>
                  <a:txBody>
                    <a:bodyPr/>
                    <a:lstStyle/>
                    <a:p>
                      <a:r>
                        <a:rPr lang="en-CA" dirty="0"/>
                        <a:t>Document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879"/>
                  </a:ext>
                </a:extLst>
              </a:tr>
              <a:tr h="3822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Android design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CA" sz="1800" dirty="0"/>
                        <a:t>Started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9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48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137</Words>
  <Application>Microsoft Office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Arial</vt:lpstr>
      <vt:lpstr>Wingdings 3</vt:lpstr>
      <vt:lpstr>Ion</vt:lpstr>
      <vt:lpstr>    BIRDS ADVENTURE APP</vt:lpstr>
      <vt:lpstr>WEEK 1 Report</vt:lpstr>
      <vt:lpstr>WEEK 2 Report</vt:lpstr>
      <vt:lpstr>WEEK 3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BIRD ADVENTURE APP</dc:title>
  <dc:creator>Windows User</dc:creator>
  <cp:lastModifiedBy>Arshpreet</cp:lastModifiedBy>
  <cp:revision>4</cp:revision>
  <dcterms:created xsi:type="dcterms:W3CDTF">2020-05-11T13:24:40Z</dcterms:created>
  <dcterms:modified xsi:type="dcterms:W3CDTF">2020-05-25T03:06:07Z</dcterms:modified>
</cp:coreProperties>
</file>