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  <p:embeddedFont>
      <p:font typeface="Wingdings 3" panose="05040102010807070707" pitchFamily="18" charset="2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37Uwqrkw6WJihnRWBT8HFuYSg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42F01C-ACB5-4336-8C9F-B70077CE1581}">
  <a:tblStyle styleId="{7C42F01C-ACB5-4336-8C9F-B70077CE1581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5F3"/>
          </a:solidFill>
        </a:fill>
      </a:tcStyle>
    </a:wholeTbl>
    <a:band1H>
      <a:tcTxStyle/>
      <a:tcStyle>
        <a:tcBdr/>
        <a:fill>
          <a:solidFill>
            <a:srgbClr val="CAEA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A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66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5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19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79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2280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50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393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278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0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8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8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3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006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5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721322" y="3553905"/>
            <a:ext cx="9525614" cy="238864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dirty="0"/>
              <a:t>    BIRDS ADVENTURE APP</a:t>
            </a:r>
            <a:endParaRPr dirty="0"/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1469" y="629774"/>
            <a:ext cx="6169424" cy="2482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990304" y="21536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WEEK 1 Report</a:t>
            </a:r>
            <a:endParaRPr/>
          </a:p>
        </p:txBody>
      </p:sp>
      <p:graphicFrame>
        <p:nvGraphicFramePr>
          <p:cNvPr id="123" name="Google Shape;123;p2"/>
          <p:cNvGraphicFramePr/>
          <p:nvPr>
            <p:extLst>
              <p:ext uri="{D42A27DB-BD31-4B8C-83A1-F6EECF244321}">
                <p14:modId xmlns:p14="http://schemas.microsoft.com/office/powerpoint/2010/main" val="952938688"/>
              </p:ext>
            </p:extLst>
          </p:nvPr>
        </p:nvGraphicFramePr>
        <p:xfrm>
          <a:off x="990304" y="1521432"/>
          <a:ext cx="10043640" cy="4596565"/>
        </p:xfrm>
        <a:graphic>
          <a:graphicData uri="http://schemas.openxmlformats.org/drawingml/2006/table">
            <a:tbl>
              <a:tblPr firstRow="1" bandRow="1">
                <a:noFill/>
                <a:tableStyleId>{7C42F01C-ACB5-4336-8C9F-B70077CE1581}</a:tableStyleId>
              </a:tblPr>
              <a:tblGrid>
                <a:gridCol w="254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8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TASK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Status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Remarks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Teacher Remarks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Brainstorming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4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Specific Requirements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Meeting for discussing basic requirements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Introduction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dirty="0"/>
                        <a:t>Completed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Did individual task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AIM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dirty="0"/>
                        <a:t>Completed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dirty="0"/>
                        <a:t>Did individual task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SCOPE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dirty="0"/>
                        <a:t>Completed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dirty="0"/>
                        <a:t>Did individual task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24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Functional Requirements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dirty="0"/>
                        <a:t>Completed 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Did individual task 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24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dirty="0"/>
                        <a:t>Non-Functional Requirements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Completed 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Did individual task 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4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Wire-Frames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Completed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990304" y="21536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dirty="0"/>
              <a:t>WEEK 2 Report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D6B5C6B-59E7-41B9-BD4E-D1F967568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418906"/>
              </p:ext>
            </p:extLst>
          </p:nvPr>
        </p:nvGraphicFramePr>
        <p:xfrm>
          <a:off x="990304" y="1652918"/>
          <a:ext cx="10171032" cy="4116284"/>
        </p:xfrm>
        <a:graphic>
          <a:graphicData uri="http://schemas.openxmlformats.org/drawingml/2006/table">
            <a:tbl>
              <a:tblPr firstRow="1" bandRow="1">
                <a:tableStyleId>{7C42F01C-ACB5-4336-8C9F-B70077CE1581}</a:tableStyleId>
              </a:tblPr>
              <a:tblGrid>
                <a:gridCol w="2542758">
                  <a:extLst>
                    <a:ext uri="{9D8B030D-6E8A-4147-A177-3AD203B41FA5}">
                      <a16:colId xmlns:a16="http://schemas.microsoft.com/office/drawing/2014/main" val="3234556096"/>
                    </a:ext>
                  </a:extLst>
                </a:gridCol>
                <a:gridCol w="2542758">
                  <a:extLst>
                    <a:ext uri="{9D8B030D-6E8A-4147-A177-3AD203B41FA5}">
                      <a16:colId xmlns:a16="http://schemas.microsoft.com/office/drawing/2014/main" val="3177455360"/>
                    </a:ext>
                  </a:extLst>
                </a:gridCol>
                <a:gridCol w="2542758">
                  <a:extLst>
                    <a:ext uri="{9D8B030D-6E8A-4147-A177-3AD203B41FA5}">
                      <a16:colId xmlns:a16="http://schemas.microsoft.com/office/drawing/2014/main" val="953538624"/>
                    </a:ext>
                  </a:extLst>
                </a:gridCol>
                <a:gridCol w="2542758">
                  <a:extLst>
                    <a:ext uri="{9D8B030D-6E8A-4147-A177-3AD203B41FA5}">
                      <a16:colId xmlns:a16="http://schemas.microsoft.com/office/drawing/2014/main" val="4072496286"/>
                    </a:ext>
                  </a:extLst>
                </a:gridCol>
              </a:tblGrid>
              <a:tr h="5523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TASK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Status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Remarks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Teacher Remarks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4131397"/>
                  </a:ext>
                </a:extLst>
              </a:tr>
              <a:tr h="9534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DB Logical Model</a:t>
                      </a:r>
                      <a:endParaRPr lang="en-CA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80347304"/>
                  </a:ext>
                </a:extLst>
              </a:tr>
              <a:tr h="9534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Use Case Diagram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64402422"/>
                  </a:ext>
                </a:extLst>
              </a:tr>
              <a:tr h="5523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Class Diagram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Completed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63730971"/>
                  </a:ext>
                </a:extLst>
              </a:tr>
              <a:tr h="5523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ER Diagram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Completed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19360152"/>
                  </a:ext>
                </a:extLst>
              </a:tr>
              <a:tr h="5523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Android design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CA" sz="1800" dirty="0"/>
                        <a:t>Started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Group Meeting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3200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065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90</Words>
  <Application>Microsoft Office PowerPoint</Application>
  <PresentationFormat>Widescreen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Wingdings 3</vt:lpstr>
      <vt:lpstr>Century Gothic</vt:lpstr>
      <vt:lpstr>Arial</vt:lpstr>
      <vt:lpstr>Ion</vt:lpstr>
      <vt:lpstr>    BIRDS ADVENTURE APP</vt:lpstr>
      <vt:lpstr>WEEK 1 Report</vt:lpstr>
      <vt:lpstr>WEEK 2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BIRD ADVENTURE APP</dc:title>
  <dc:creator>Windows User</dc:creator>
  <cp:lastModifiedBy>Arshpreet</cp:lastModifiedBy>
  <cp:revision>2</cp:revision>
  <dcterms:created xsi:type="dcterms:W3CDTF">2020-05-11T13:24:40Z</dcterms:created>
  <dcterms:modified xsi:type="dcterms:W3CDTF">2020-05-18T03:53:35Z</dcterms:modified>
</cp:coreProperties>
</file>