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37Uwqrkw6WJihnRWBT8HFuYS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C42F01C-ACB5-4336-8C9F-B70077CE1581}">
  <a:tblStyle styleId="{7C42F01C-ACB5-4336-8C9F-B70077CE1581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fill>
          <a:solidFill>
            <a:srgbClr val="CAEAE7"/>
          </a:solidFill>
        </a:fill>
      </a:tcStyle>
    </a:band1H>
    <a:band2H>
      <a:tcTxStyle/>
    </a:band2H>
    <a:band1V>
      <a:tcTxStyle/>
      <a:tcStyle>
        <a:fill>
          <a:solidFill>
            <a:srgbClr val="CAEAE7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4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7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    BIRD ADVENTURE APP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188" y="998387"/>
            <a:ext cx="6169424" cy="248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990304" y="21536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WEEK 1 Report</a:t>
            </a:r>
            <a:endParaRPr/>
          </a:p>
        </p:txBody>
      </p:sp>
      <p:graphicFrame>
        <p:nvGraphicFramePr>
          <p:cNvPr id="123" name="Google Shape;123;p2"/>
          <p:cNvGraphicFramePr/>
          <p:nvPr/>
        </p:nvGraphicFramePr>
        <p:xfrm>
          <a:off x="1428781" y="10689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{7C42F01C-ACB5-4336-8C9F-B70077CE1581}</a:tableStyleId>
              </a:tblPr>
              <a:tblGrid>
                <a:gridCol w="2459725"/>
                <a:gridCol w="2411775"/>
                <a:gridCol w="2411775"/>
                <a:gridCol w="2411775"/>
              </a:tblGrid>
              <a:tr h="34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Remarks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Teacher Marks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Brainstorming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(Meeting 1)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Meeting</a:t>
                      </a:r>
                      <a:r>
                        <a:rPr lang="en-US" sz="1800"/>
                        <a:t> for  3 hours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</a:t>
                      </a:r>
                      <a:r>
                        <a:rPr lang="en-US" sz="1800"/>
                        <a:t> zoom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5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Specific Requirements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(Meeting</a:t>
                      </a:r>
                      <a:r>
                        <a:rPr lang="en-US" sz="1800"/>
                        <a:t> 2)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Meeting</a:t>
                      </a:r>
                      <a:r>
                        <a:rPr lang="en-US" sz="1800"/>
                        <a:t> for 2 hours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 discussing basic requirements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Introduction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Did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individual </a:t>
                      </a:r>
                      <a:r>
                        <a:rPr lang="en-US" sz="1800"/>
                        <a:t>task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AIM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Did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individual </a:t>
                      </a:r>
                      <a:r>
                        <a:rPr lang="en-US" sz="1800"/>
                        <a:t>task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SCOPE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Did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individual </a:t>
                      </a:r>
                      <a:r>
                        <a:rPr lang="en-US" sz="1800"/>
                        <a:t>task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9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Functional Requirements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Did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individual </a:t>
                      </a:r>
                      <a:r>
                        <a:rPr lang="en-US" sz="1800"/>
                        <a:t>task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5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Non-Functional Requirements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Completed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Did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individual </a:t>
                      </a:r>
                      <a:r>
                        <a:rPr lang="en-US" sz="1800"/>
                        <a:t>task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5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Wire-Frames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(Meeting</a:t>
                      </a:r>
                      <a:r>
                        <a:rPr lang="en-US" sz="1800"/>
                        <a:t> 3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Completed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Wrap up</a:t>
                      </a:r>
                      <a:r>
                        <a:rPr lang="en-US" sz="1800"/>
                        <a:t> whole information at the end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2020-05-11T13:24:40Z</dcterms:created>
  <dc:creator>Windows User</dc:creator>
</cp:coreProperties>
</file>